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This is an image from a tea-estate in Sri Lanka.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st-image-s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7"/>
            <a:ext cx="9144000" cy="6465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