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3196" autoAdjust="0"/>
  </p:normalViewPr>
  <p:slideViewPr>
    <p:cSldViewPr snapToGrid="0">
      <p:cViewPr varScale="1">
        <p:scale>
          <a:sx n="70" d="100"/>
          <a:sy n="70" d="100"/>
        </p:scale>
        <p:origin x="21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37BF5E-4F2F-44EE-B380-9057E29D1A15}" type="datetimeFigureOut">
              <a:rPr lang="en-GB" smtClean="0"/>
              <a:t>2024-06-27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A8D9EA-1043-4FE0-86E8-643E36F142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514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note on the first line says: AI is very cool. AI is the future. </a:t>
            </a:r>
            <a:r>
              <a:rPr lang="en-US"/>
              <a:t>I love AI.</a:t>
            </a:r>
            <a:endParaRPr lang="en-US" dirty="0"/>
          </a:p>
          <a:p>
            <a:endParaRPr lang="en-US" dirty="0"/>
          </a:p>
          <a:p>
            <a:r>
              <a:rPr lang="en-US" dirty="0"/>
              <a:t>Second line of notes. </a:t>
            </a:r>
          </a:p>
          <a:p>
            <a:endParaRPr lang="en-US" dirty="0"/>
          </a:p>
          <a:p>
            <a:r>
              <a:rPr lang="en-US" dirty="0"/>
              <a:t>Third line of notes.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A8D9EA-1043-4FE0-86E8-643E36F142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9557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FDBC6-7A59-1CC4-BDD5-C6606A11E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873C9-9DED-0B7F-9AAA-5AE8CEE96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EE614-00BB-2957-5D8B-577AB9B10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602-4949-47FC-AA9A-6557B64A0433}" type="datetimeFigureOut">
              <a:rPr lang="en-GB" smtClean="0"/>
              <a:t>2024-06-27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51C53-8CFB-CBE7-E9E5-082EAF666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6987B-0778-6F63-F206-59F57088E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9C60-A872-49BB-84D3-9CB9675C6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642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4D009-B69B-6D28-64FE-E90D430FB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D6C13-0857-86B5-F72F-E85D1CB1D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70FD4-F61D-1899-C85D-B8240BB7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602-4949-47FC-AA9A-6557B64A0433}" type="datetimeFigureOut">
              <a:rPr lang="en-GB" smtClean="0"/>
              <a:t>2024-06-27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D19FF-1033-AD48-2416-F52164A78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03082-459C-7C19-BA1E-7040A14DF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9C60-A872-49BB-84D3-9CB9675C6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17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6021D-B584-F893-7098-F3CF4774DD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9F8E4-7F11-40B8-6471-EEA912965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938F9-9F95-AE6E-1A24-6DFA92C26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602-4949-47FC-AA9A-6557B64A0433}" type="datetimeFigureOut">
              <a:rPr lang="en-GB" smtClean="0"/>
              <a:t>2024-06-27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A0CDB-5777-2F87-75AA-68137100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56758-1758-499B-60DD-C0E376FF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9C60-A872-49BB-84D3-9CB9675C6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161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6529-6162-3EA2-BFBF-5D030FD8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35FC4-DADB-C633-5828-6C9F882A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C2149-D1A9-E7B6-1B97-DBBACF23B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602-4949-47FC-AA9A-6557B64A0433}" type="datetimeFigureOut">
              <a:rPr lang="en-GB" smtClean="0"/>
              <a:t>2024-06-27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7D75D-954B-2F8F-5A93-28949D62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4E4C6-68F9-53B0-E6B0-D245A4239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9C60-A872-49BB-84D3-9CB9675C6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379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0A59-A3D9-1E56-4581-A3F88F8CB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9F7C4-EE92-B124-300E-090A8E52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B2B40-42C7-314C-91ED-79F69E1D8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602-4949-47FC-AA9A-6557B64A0433}" type="datetimeFigureOut">
              <a:rPr lang="en-GB" smtClean="0"/>
              <a:t>2024-06-27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DF241-8F38-9ABD-53E4-36999723E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0CAB2-1F05-C8B6-967F-3EDD1B7E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9C60-A872-49BB-84D3-9CB9675C6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50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365DB-33EB-CBBB-557F-6841593F4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1AAF9-1090-6923-E050-CF971A43F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5C1A4F-8A3E-BDF4-C26D-D844500E6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4DDE74-AC7B-93DF-D33F-FCF51DA41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602-4949-47FC-AA9A-6557B64A0433}" type="datetimeFigureOut">
              <a:rPr lang="en-GB" smtClean="0"/>
              <a:t>2024-06-27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5AE86-7851-91BE-DAB7-3E8D3199F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70EF2-9AEA-BFD1-E482-98B0EABE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9C60-A872-49BB-84D3-9CB9675C6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382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F8BC-49FF-9891-B901-B1B1B0031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1F4D6-55F5-F3CA-7DBB-9F164B35C3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DC690E-4921-047E-7D91-5265D5DD4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02D79F-09C0-C585-AFE0-675915B24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20E0D1-1235-4358-3B32-1B07936306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FCDC4A-FD89-C26C-8246-AB1D5691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602-4949-47FC-AA9A-6557B64A0433}" type="datetimeFigureOut">
              <a:rPr lang="en-GB" smtClean="0"/>
              <a:t>2024-06-27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1ED43-143B-3A35-D3B1-234B1BEF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85F066-0FC7-83C6-3EB9-668652D0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9C60-A872-49BB-84D3-9CB9675C6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6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6AEF5-701E-A3A7-5ACC-A2E6A5963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1A31FB-4FB0-DC86-12B2-E23A39C6B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602-4949-47FC-AA9A-6557B64A0433}" type="datetimeFigureOut">
              <a:rPr lang="en-GB" smtClean="0"/>
              <a:t>2024-06-27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932B7-9985-CEBC-2CC9-C1BEAF7E3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EA4185-69FB-0CF5-D7DF-073F07225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9C60-A872-49BB-84D3-9CB9675C6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17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46679-12B2-C703-90F0-E914A46E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602-4949-47FC-AA9A-6557B64A0433}" type="datetimeFigureOut">
              <a:rPr lang="en-GB" smtClean="0"/>
              <a:t>2024-06-27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0267D-31D8-18C8-B776-67222E28D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6267C-D6CE-10E3-485E-19AA1BB6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9C60-A872-49BB-84D3-9CB9675C6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953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64AF1-1095-9DB5-F594-20B181932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29396-3E7F-EB5A-0BC1-B4A660743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50612-CF39-C40A-C327-86D377FC6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C670F-6B3A-C975-C022-5E1C1281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602-4949-47FC-AA9A-6557B64A0433}" type="datetimeFigureOut">
              <a:rPr lang="en-GB" smtClean="0"/>
              <a:t>2024-06-27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76972-B82F-8A49-D440-BE1871A63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02528-2870-D6CE-7782-7B7BD40EE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9C60-A872-49BB-84D3-9CB9675C6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109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5C988-11D4-CA8F-EF7B-EE9C8A267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439AA-11CA-8831-AABA-162E235E78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791AAC-D503-3FB9-76B9-C5E46C8A5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6B472-9DF5-209F-E565-FD4B4108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B9602-4949-47FC-AA9A-6557B64A0433}" type="datetimeFigureOut">
              <a:rPr lang="en-GB" smtClean="0"/>
              <a:t>2024-06-27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F3D3A-652F-A094-915F-D9588D29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20039B-BA8C-C455-F51A-0CA40593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59C60-A872-49BB-84D3-9CB9675C6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915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2B0858-5CBB-C390-420C-F8786745A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D40B6-27BE-8E44-1632-11B03BE32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A133-56E7-0AA4-0AAC-049DAE349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DB9602-4949-47FC-AA9A-6557B64A0433}" type="datetimeFigureOut">
              <a:rPr lang="en-GB" smtClean="0"/>
              <a:t>2024-06-27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BBA02-8368-AC9D-F2E8-EB06258F48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1902-595E-A317-F6FB-5057B77AD9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559C60-A872-49BB-84D3-9CB9675C65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960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721FA-1438-97A5-5173-BD7E57EB40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69F9DC-B6D1-8F9A-29DE-835C20BF12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74017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Nuwan I. Senaratna</dc:creator>
  <cp:lastModifiedBy>Nuwan I. Senaratna</cp:lastModifiedBy>
  <cp:revision>2</cp:revision>
  <dcterms:created xsi:type="dcterms:W3CDTF">2024-06-26T02:42:21Z</dcterms:created>
  <dcterms:modified xsi:type="dcterms:W3CDTF">2024-06-27T05:02:13Z</dcterms:modified>
</cp:coreProperties>
</file>