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8" r:id="rId2"/>
    <p:sldId id="348" r:id="rId3"/>
    <p:sldId id="351" r:id="rId4"/>
    <p:sldId id="372" r:id="rId5"/>
    <p:sldId id="375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42FA4ED-287D-5E4F-B0C3-CDD270237D4B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D7D06B6-0DF2-4A4A-B0E6-F4644C810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80CBBA8-6F13-D944-9BA9-E2E96C5BFF2D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28169A-B038-FD4D-9E5D-8132D4C54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6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45DB-31BB-E146-9DC5-193D8356EBBA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46F6F-144C-6746-97B4-A1055659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324600"/>
            <a:ext cx="304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F5A7-3428-8341-A2D0-79036E69BB93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8E1F9-F96F-0C46-9C06-481F38FC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324600"/>
            <a:ext cx="304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E7BC9-9729-0341-AB3E-B8D235A92AC1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9702-86BA-2C48-80A0-3AFF5F8A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F49B-EC9C-7B47-A333-C77AB4DE0EC3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67725-E25E-AA4A-BA15-56A3F234D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B5F82-F227-E242-AFC8-B33B1CDB3732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6E87-1439-8C40-901D-196F8D961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324600"/>
            <a:ext cx="304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B0CD-B960-A34E-8EF5-C059E363C9FB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25292-A7D2-854B-9CBF-49D095B5F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324600"/>
            <a:ext cx="304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064C8-20E8-C54F-8964-CE7AA706C864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C382-6AD6-FB47-8F7B-43A67C786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C9FC1-8143-9645-8AC7-D532DCBBE3B5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86A7-E3C9-EA47-994D-735062E8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835B-BF70-A84C-BEB3-485785138453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65FF6-2593-EC43-9285-5BCAEF58D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0DAF5-A930-4949-A6D7-C720B11ED107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1DD53-5344-314A-9BB4-8E85DA2A5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2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2D75B-665A-004C-8842-BEBF3316FEBA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3AC74-B015-AD48-8B2A-03208639E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AF0BA89-FACB-9F41-8CD1-4A011DF1A108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303DDF-9612-6440-9644-F393DE437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 descr="NUvention web&amp;media logo.eps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172200"/>
            <a:ext cx="3874710" cy="54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1" r:id="rId7"/>
    <p:sldLayoutId id="2147483842" r:id="rId8"/>
    <p:sldLayoutId id="2147483849" r:id="rId9"/>
    <p:sldLayoutId id="2147483850" r:id="rId10"/>
    <p:sldLayoutId id="21474838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u="sng" dirty="0" smtClean="0">
                <a:latin typeface="Calibri" charset="0"/>
              </a:rPr>
              <a:t>Breadcrumbs</a:t>
            </a:r>
            <a:r>
              <a:rPr lang="en-US" u="sng" dirty="0" smtClean="0">
                <a:latin typeface="Calibri" charset="0"/>
              </a:rPr>
              <a:t/>
            </a:r>
            <a:br>
              <a:rPr lang="en-US" u="sng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pring Plans</a:t>
            </a:r>
            <a:endParaRPr lang="en-US" u="sng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3/31/2015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5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are you pivoting or continuing?</a:t>
            </a:r>
          </a:p>
          <a:p>
            <a:r>
              <a:rPr lang="en-US" sz="2800" dirty="0" smtClean="0"/>
              <a:t>Two ways forward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convey the problem/need and the value in solving it</a:t>
            </a:r>
            <a:endParaRPr lang="en-US" dirty="0" smtClean="0"/>
          </a:p>
          <a:p>
            <a:r>
              <a:rPr lang="en-US" dirty="0" smtClean="0"/>
              <a:t>Doubtful we can find a robust solution in 1-2 weeks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09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A – soft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Re-scoping Breadcrumbs as a “shopping assistant”</a:t>
            </a:r>
          </a:p>
          <a:p>
            <a:pPr lvl="1"/>
            <a:r>
              <a:rPr lang="en-US" dirty="0" smtClean="0"/>
              <a:t>Problem: people search multiple product options before deciding. Keep tabs open or redo searches</a:t>
            </a:r>
          </a:p>
          <a:p>
            <a:pPr lvl="1"/>
            <a:r>
              <a:rPr lang="en-US" dirty="0" smtClean="0"/>
              <a:t>Value prop: log product pages you’ve visited and show links to them by product categories, brands, allowing to filter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same Chrome extension</a:t>
            </a:r>
          </a:p>
          <a:p>
            <a:pPr lvl="2"/>
            <a:r>
              <a:rPr lang="en-US" dirty="0" smtClean="0"/>
              <a:t>site-specific parsing to extract product info: target to cover Amazon, Google Shopping, eBay?</a:t>
            </a:r>
            <a:endParaRPr lang="en-US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42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r>
              <a:rPr lang="en-US" smtClean="0"/>
              <a:t>B – hard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Craigslist for extra </a:t>
            </a:r>
            <a:r>
              <a:rPr lang="en-US" dirty="0" smtClean="0"/>
              <a:t>luggage space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Problem: some travelers have extra luggage space while others pay to ship items to other cities</a:t>
            </a:r>
          </a:p>
          <a:p>
            <a:pPr lvl="1"/>
            <a:r>
              <a:rPr lang="en-US" dirty="0" smtClean="0"/>
              <a:t>Value prop: cheaper than couriers, same-day delivery/pickup, no packaging hassle, leveraging extra available space in commercial flights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Craigslist-like platform to connect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245073951"/>
      </p:ext>
    </p:extLst>
  </p:cSld>
  <p:clrMapOvr>
    <a:masterClrMapping/>
  </p:clrMapOvr>
</p:sld>
</file>

<file path=ppt/theme/theme1.xml><?xml version="1.0" encoding="utf-8"?>
<a:theme xmlns:a="http://schemas.openxmlformats.org/drawingml/2006/main" name="NUventionwe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NUventionweb</Template>
  <TotalTime>23080</TotalTime>
  <Words>166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NUventionweb</vt:lpstr>
      <vt:lpstr>Breadcrumbs Spring Plans</vt:lpstr>
      <vt:lpstr>Agenda </vt:lpstr>
      <vt:lpstr>Pivoting</vt:lpstr>
      <vt:lpstr>Option A – soft pivot</vt:lpstr>
      <vt:lpstr>Option B – hard pivot</vt:lpstr>
    </vt:vector>
  </TitlesOfParts>
  <Company>Toddwinc.com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Nuvention Web Class #2 Customer Discover and Contextual Design</dc:title>
  <dc:creator>Todd Warren</dc:creator>
  <cp:lastModifiedBy>nacho naveiras</cp:lastModifiedBy>
  <cp:revision>132</cp:revision>
  <cp:lastPrinted>2014-03-11T14:57:36Z</cp:lastPrinted>
  <dcterms:created xsi:type="dcterms:W3CDTF">2010-01-10T23:40:33Z</dcterms:created>
  <dcterms:modified xsi:type="dcterms:W3CDTF">2015-03-31T17:47:10Z</dcterms:modified>
</cp:coreProperties>
</file>