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70" r:id="rId6"/>
    <p:sldId id="268" r:id="rId7"/>
    <p:sldId id="276" r:id="rId8"/>
    <p:sldId id="279" r:id="rId9"/>
    <p:sldId id="288" r:id="rId10"/>
    <p:sldId id="277" r:id="rId11"/>
    <p:sldId id="281" r:id="rId12"/>
    <p:sldId id="280" r:id="rId13"/>
    <p:sldId id="278" r:id="rId14"/>
    <p:sldId id="287" r:id="rId15"/>
    <p:sldId id="289" r:id="rId16"/>
    <p:sldId id="290" r:id="rId17"/>
    <p:sldId id="291" r:id="rId18"/>
    <p:sldId id="292" r:id="rId19"/>
    <p:sldId id="271" r:id="rId20"/>
    <p:sldId id="282" r:id="rId21"/>
    <p:sldId id="293" r:id="rId22"/>
    <p:sldId id="294" r:id="rId23"/>
    <p:sldId id="295" r:id="rId24"/>
    <p:sldId id="272" r:id="rId25"/>
    <p:sldId id="283" r:id="rId26"/>
    <p:sldId id="274" r:id="rId27"/>
    <p:sldId id="285" r:id="rId28"/>
    <p:sldId id="296" r:id="rId29"/>
    <p:sldId id="297" r:id="rId30"/>
    <p:sldId id="298" r:id="rId31"/>
    <p:sldId id="299" r:id="rId32"/>
    <p:sldId id="275" r:id="rId33"/>
    <p:sldId id="286" r:id="rId34"/>
    <p:sldId id="2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2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A944E9-C396-4BD4-9F32-F3CDB4ACE02F}" v="174" dt="2021-06-26T10:52:48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rsh EA" userId="S::adarsh@nuvepro.com::5c62fcd0-ef52-4966-beb8-0f1306cc556e" providerId="AD" clId="Web-{D59A9BBE-E53C-76AB-A313-77338C7B6DCF}"/>
    <pc:docChg chg="modSld sldOrd">
      <pc:chgData name="Adarsh EA" userId="S::adarsh@nuvepro.com::5c62fcd0-ef52-4966-beb8-0f1306cc556e" providerId="AD" clId="Web-{D59A9BBE-E53C-76AB-A313-77338C7B6DCF}" dt="2021-05-26T13:48:12.776" v="80" actId="1076"/>
      <pc:docMkLst>
        <pc:docMk/>
      </pc:docMkLst>
      <pc:sldChg chg="modSp">
        <pc:chgData name="Adarsh EA" userId="S::adarsh@nuvepro.com::5c62fcd0-ef52-4966-beb8-0f1306cc556e" providerId="AD" clId="Web-{D59A9BBE-E53C-76AB-A313-77338C7B6DCF}" dt="2021-05-26T12:12:10.842" v="4" actId="20577"/>
        <pc:sldMkLst>
          <pc:docMk/>
          <pc:sldMk cId="3828098042" sldId="270"/>
        </pc:sldMkLst>
        <pc:spChg chg="mod">
          <ac:chgData name="Adarsh EA" userId="S::adarsh@nuvepro.com::5c62fcd0-ef52-4966-beb8-0f1306cc556e" providerId="AD" clId="Web-{D59A9BBE-E53C-76AB-A313-77338C7B6DCF}" dt="2021-05-26T12:12:10.842" v="4" actId="20577"/>
          <ac:spMkLst>
            <pc:docMk/>
            <pc:sldMk cId="3828098042" sldId="270"/>
            <ac:spMk id="3" creationId="{8A64FE3A-A838-49EB-8BBF-D7393B819455}"/>
          </ac:spMkLst>
        </pc:spChg>
      </pc:sldChg>
      <pc:sldChg chg="modSp">
        <pc:chgData name="Adarsh EA" userId="S::adarsh@nuvepro.com::5c62fcd0-ef52-4966-beb8-0f1306cc556e" providerId="AD" clId="Web-{D59A9BBE-E53C-76AB-A313-77338C7B6DCF}" dt="2021-05-26T12:22:20.845" v="11" actId="20577"/>
        <pc:sldMkLst>
          <pc:docMk/>
          <pc:sldMk cId="3183229176" sldId="805"/>
        </pc:sldMkLst>
        <pc:spChg chg="mod">
          <ac:chgData name="Adarsh EA" userId="S::adarsh@nuvepro.com::5c62fcd0-ef52-4966-beb8-0f1306cc556e" providerId="AD" clId="Web-{D59A9BBE-E53C-76AB-A313-77338C7B6DCF}" dt="2021-05-26T12:22:20.845" v="11" actId="20577"/>
          <ac:spMkLst>
            <pc:docMk/>
            <pc:sldMk cId="3183229176" sldId="805"/>
            <ac:spMk id="3" creationId="{965963E0-A659-49C3-8144-79662FD2BCEC}"/>
          </ac:spMkLst>
        </pc:spChg>
      </pc:sldChg>
      <pc:sldChg chg="modSp">
        <pc:chgData name="Adarsh EA" userId="S::adarsh@nuvepro.com::5c62fcd0-ef52-4966-beb8-0f1306cc556e" providerId="AD" clId="Web-{D59A9BBE-E53C-76AB-A313-77338C7B6DCF}" dt="2021-05-26T12:23:06.878" v="18" actId="20577"/>
        <pc:sldMkLst>
          <pc:docMk/>
          <pc:sldMk cId="3330781972" sldId="807"/>
        </pc:sldMkLst>
        <pc:spChg chg="mod">
          <ac:chgData name="Adarsh EA" userId="S::adarsh@nuvepro.com::5c62fcd0-ef52-4966-beb8-0f1306cc556e" providerId="AD" clId="Web-{D59A9BBE-E53C-76AB-A313-77338C7B6DCF}" dt="2021-05-26T12:23:06.878" v="18" actId="20577"/>
          <ac:spMkLst>
            <pc:docMk/>
            <pc:sldMk cId="3330781972" sldId="807"/>
            <ac:spMk id="3" creationId="{18D80941-6F8F-4E4C-858C-4468490CC6A9}"/>
          </ac:spMkLst>
        </pc:spChg>
      </pc:sldChg>
      <pc:sldChg chg="addSp delSp modSp">
        <pc:chgData name="Adarsh EA" userId="S::adarsh@nuvepro.com::5c62fcd0-ef52-4966-beb8-0f1306cc556e" providerId="AD" clId="Web-{D59A9BBE-E53C-76AB-A313-77338C7B6DCF}" dt="2021-05-26T13:47:06.914" v="37" actId="1076"/>
        <pc:sldMkLst>
          <pc:docMk/>
          <pc:sldMk cId="3675967994" sldId="809"/>
        </pc:sldMkLst>
        <pc:picChg chg="add del mod">
          <ac:chgData name="Adarsh EA" userId="S::adarsh@nuvepro.com::5c62fcd0-ef52-4966-beb8-0f1306cc556e" providerId="AD" clId="Web-{D59A9BBE-E53C-76AB-A313-77338C7B6DCF}" dt="2021-05-26T13:39:52.866" v="23"/>
          <ac:picMkLst>
            <pc:docMk/>
            <pc:sldMk cId="3675967994" sldId="809"/>
            <ac:picMk id="3" creationId="{2664C5FC-6E91-4801-A43D-0169D151CDAA}"/>
          </ac:picMkLst>
        </pc:picChg>
        <pc:picChg chg="add del mod">
          <ac:chgData name="Adarsh EA" userId="S::adarsh@nuvepro.com::5c62fcd0-ef52-4966-beb8-0f1306cc556e" providerId="AD" clId="Web-{D59A9BBE-E53C-76AB-A313-77338C7B6DCF}" dt="2021-05-26T13:46:49.586" v="33"/>
          <ac:picMkLst>
            <pc:docMk/>
            <pc:sldMk cId="3675967994" sldId="809"/>
            <ac:picMk id="4" creationId="{29EC2C29-D726-4AF6-8563-A78F1EBF02E9}"/>
          </ac:picMkLst>
        </pc:picChg>
        <pc:picChg chg="add mod">
          <ac:chgData name="Adarsh EA" userId="S::adarsh@nuvepro.com::5c62fcd0-ef52-4966-beb8-0f1306cc556e" providerId="AD" clId="Web-{D59A9BBE-E53C-76AB-A313-77338C7B6DCF}" dt="2021-05-26T13:47:06.914" v="37" actId="1076"/>
          <ac:picMkLst>
            <pc:docMk/>
            <pc:sldMk cId="3675967994" sldId="809"/>
            <ac:picMk id="5" creationId="{054E1CD8-F82E-4158-AAE8-58CDE2335233}"/>
          </ac:picMkLst>
        </pc:picChg>
      </pc:sldChg>
      <pc:sldChg chg="addSp delSp modSp ord">
        <pc:chgData name="Adarsh EA" userId="S::adarsh@nuvepro.com::5c62fcd0-ef52-4966-beb8-0f1306cc556e" providerId="AD" clId="Web-{D59A9BBE-E53C-76AB-A313-77338C7B6DCF}" dt="2021-05-26T13:48:12.776" v="80" actId="1076"/>
        <pc:sldMkLst>
          <pc:docMk/>
          <pc:sldMk cId="3435903754" sldId="812"/>
        </pc:sldMkLst>
        <pc:spChg chg="add del mod">
          <ac:chgData name="Adarsh EA" userId="S::adarsh@nuvepro.com::5c62fcd0-ef52-4966-beb8-0f1306cc556e" providerId="AD" clId="Web-{D59A9BBE-E53C-76AB-A313-77338C7B6DCF}" dt="2021-05-26T13:47:47.744" v="43"/>
          <ac:spMkLst>
            <pc:docMk/>
            <pc:sldMk cId="3435903754" sldId="812"/>
            <ac:spMk id="5" creationId="{C2BA36EA-7ED6-4DD8-B6F9-EE53D10F21D9}"/>
          </ac:spMkLst>
        </pc:spChg>
        <pc:spChg chg="add mod">
          <ac:chgData name="Adarsh EA" userId="S::adarsh@nuvepro.com::5c62fcd0-ef52-4966-beb8-0f1306cc556e" providerId="AD" clId="Web-{D59A9BBE-E53C-76AB-A313-77338C7B6DCF}" dt="2021-05-26T13:48:12.776" v="80" actId="1076"/>
          <ac:spMkLst>
            <pc:docMk/>
            <pc:sldMk cId="3435903754" sldId="812"/>
            <ac:spMk id="6" creationId="{7AEDF16C-4218-4A14-A326-BC4E9267D48C}"/>
          </ac:spMkLst>
        </pc:spChg>
        <pc:picChg chg="del">
          <ac:chgData name="Adarsh EA" userId="S::adarsh@nuvepro.com::5c62fcd0-ef52-4966-beb8-0f1306cc556e" providerId="AD" clId="Web-{D59A9BBE-E53C-76AB-A313-77338C7B6DCF}" dt="2021-05-26T13:45:31.177" v="28"/>
          <ac:picMkLst>
            <pc:docMk/>
            <pc:sldMk cId="3435903754" sldId="812"/>
            <ac:picMk id="3" creationId="{531EA24B-95F2-454F-8180-307434EFF35A}"/>
          </ac:picMkLst>
        </pc:picChg>
        <pc:picChg chg="add mod">
          <ac:chgData name="Adarsh EA" userId="S::adarsh@nuvepro.com::5c62fcd0-ef52-4966-beb8-0f1306cc556e" providerId="AD" clId="Web-{D59A9BBE-E53C-76AB-A313-77338C7B6DCF}" dt="2021-05-26T13:45:56.771" v="32" actId="1076"/>
          <ac:picMkLst>
            <pc:docMk/>
            <pc:sldMk cId="3435903754" sldId="812"/>
            <ac:picMk id="4" creationId="{E15C10B3-DAFE-494E-8024-70B27E988AFB}"/>
          </ac:picMkLst>
        </pc:picChg>
      </pc:sldChg>
    </pc:docChg>
  </pc:docChgLst>
  <pc:docChgLst>
    <pc:chgData name="Giridhar L V" userId="cacf70df-eb21-44cf-a1db-5a58e8879ecb" providerId="ADAL" clId="{4EB1B7DD-C9CF-4947-B4C7-44B515C4CFB7}"/>
    <pc:docChg chg="custSel addSld delSld modSld">
      <pc:chgData name="Giridhar L V" userId="cacf70df-eb21-44cf-a1db-5a58e8879ecb" providerId="ADAL" clId="{4EB1B7DD-C9CF-4947-B4C7-44B515C4CFB7}" dt="2021-05-26T12:42:03.832" v="1600" actId="20577"/>
      <pc:docMkLst>
        <pc:docMk/>
      </pc:docMkLst>
      <pc:sldChg chg="modSp mod">
        <pc:chgData name="Giridhar L V" userId="cacf70df-eb21-44cf-a1db-5a58e8879ecb" providerId="ADAL" clId="{4EB1B7DD-C9CF-4947-B4C7-44B515C4CFB7}" dt="2021-05-26T07:35:01.557" v="24" actId="20577"/>
        <pc:sldMkLst>
          <pc:docMk/>
          <pc:sldMk cId="3300215033" sldId="268"/>
        </pc:sldMkLst>
        <pc:spChg chg="mod">
          <ac:chgData name="Giridhar L V" userId="cacf70df-eb21-44cf-a1db-5a58e8879ecb" providerId="ADAL" clId="{4EB1B7DD-C9CF-4947-B4C7-44B515C4CFB7}" dt="2021-05-26T07:35:01.557" v="24" actId="20577"/>
          <ac:spMkLst>
            <pc:docMk/>
            <pc:sldMk cId="3300215033" sldId="268"/>
            <ac:spMk id="5" creationId="{666BF56C-3FEB-ED44-81D2-B9E3E12C8D95}"/>
          </ac:spMkLst>
        </pc:spChg>
      </pc:sldChg>
      <pc:sldChg chg="del">
        <pc:chgData name="Giridhar L V" userId="cacf70df-eb21-44cf-a1db-5a58e8879ecb" providerId="ADAL" clId="{4EB1B7DD-C9CF-4947-B4C7-44B515C4CFB7}" dt="2021-05-26T07:26:06.558" v="1" actId="47"/>
        <pc:sldMkLst>
          <pc:docMk/>
          <pc:sldMk cId="1860440546" sldId="269"/>
        </pc:sldMkLst>
      </pc:sldChg>
      <pc:sldChg chg="modSp add mod">
        <pc:chgData name="Giridhar L V" userId="cacf70df-eb21-44cf-a1db-5a58e8879ecb" providerId="ADAL" clId="{4EB1B7DD-C9CF-4947-B4C7-44B515C4CFB7}" dt="2021-05-26T12:39:35.127" v="1508" actId="20577"/>
        <pc:sldMkLst>
          <pc:docMk/>
          <pc:sldMk cId="3828098042" sldId="270"/>
        </pc:sldMkLst>
        <pc:spChg chg="mod">
          <ac:chgData name="Giridhar L V" userId="cacf70df-eb21-44cf-a1db-5a58e8879ecb" providerId="ADAL" clId="{4EB1B7DD-C9CF-4947-B4C7-44B515C4CFB7}" dt="2021-05-26T12:39:35.127" v="1508" actId="20577"/>
          <ac:spMkLst>
            <pc:docMk/>
            <pc:sldMk cId="3828098042" sldId="270"/>
            <ac:spMk id="3" creationId="{8A64FE3A-A838-49EB-8BBF-D7393B819455}"/>
          </ac:spMkLst>
        </pc:spChg>
      </pc:sldChg>
      <pc:sldChg chg="add">
        <pc:chgData name="Giridhar L V" userId="cacf70df-eb21-44cf-a1db-5a58e8879ecb" providerId="ADAL" clId="{4EB1B7DD-C9CF-4947-B4C7-44B515C4CFB7}" dt="2021-05-26T07:26:04.185" v="0"/>
        <pc:sldMkLst>
          <pc:docMk/>
          <pc:sldMk cId="1310295609" sldId="271"/>
        </pc:sldMkLst>
      </pc:sldChg>
      <pc:sldChg chg="modSp add mod">
        <pc:chgData name="Giridhar L V" userId="cacf70df-eb21-44cf-a1db-5a58e8879ecb" providerId="ADAL" clId="{4EB1B7DD-C9CF-4947-B4C7-44B515C4CFB7}" dt="2021-05-26T08:23:03.565" v="1388" actId="1076"/>
        <pc:sldMkLst>
          <pc:docMk/>
          <pc:sldMk cId="3242928811" sldId="801"/>
        </pc:sldMkLst>
        <pc:spChg chg="mod">
          <ac:chgData name="Giridhar L V" userId="cacf70df-eb21-44cf-a1db-5a58e8879ecb" providerId="ADAL" clId="{4EB1B7DD-C9CF-4947-B4C7-44B515C4CFB7}" dt="2021-05-26T08:21:50.304" v="1325" actId="20577"/>
          <ac:spMkLst>
            <pc:docMk/>
            <pc:sldMk cId="3242928811" sldId="801"/>
            <ac:spMk id="2" creationId="{C6E381A9-FE67-4157-A154-1D5AC5D918C3}"/>
          </ac:spMkLst>
        </pc:spChg>
        <pc:spChg chg="mod">
          <ac:chgData name="Giridhar L V" userId="cacf70df-eb21-44cf-a1db-5a58e8879ecb" providerId="ADAL" clId="{4EB1B7DD-C9CF-4947-B4C7-44B515C4CFB7}" dt="2021-05-26T08:23:03.565" v="1388" actId="1076"/>
          <ac:spMkLst>
            <pc:docMk/>
            <pc:sldMk cId="3242928811" sldId="801"/>
            <ac:spMk id="3" creationId="{0C6F4460-78B2-44D2-81E9-84E30DB242EE}"/>
          </ac:spMkLst>
        </pc:spChg>
      </pc:sldChg>
      <pc:sldChg chg="modSp add del mod">
        <pc:chgData name="Giridhar L V" userId="cacf70df-eb21-44cf-a1db-5a58e8879ecb" providerId="ADAL" clId="{4EB1B7DD-C9CF-4947-B4C7-44B515C4CFB7}" dt="2021-05-26T07:41:48.123" v="55" actId="2696"/>
        <pc:sldMkLst>
          <pc:docMk/>
          <pc:sldMk cId="1082844101" sldId="803"/>
        </pc:sldMkLst>
        <pc:spChg chg="mod">
          <ac:chgData name="Giridhar L V" userId="cacf70df-eb21-44cf-a1db-5a58e8879ecb" providerId="ADAL" clId="{4EB1B7DD-C9CF-4947-B4C7-44B515C4CFB7}" dt="2021-05-26T07:40:30.460" v="27" actId="27636"/>
          <ac:spMkLst>
            <pc:docMk/>
            <pc:sldMk cId="1082844101" sldId="803"/>
            <ac:spMk id="2" creationId="{FD4EADB9-FF4F-4CAD-AE1B-ECE2886D9E98}"/>
          </ac:spMkLst>
        </pc:spChg>
      </pc:sldChg>
      <pc:sldChg chg="add del">
        <pc:chgData name="Giridhar L V" userId="cacf70df-eb21-44cf-a1db-5a58e8879ecb" providerId="ADAL" clId="{4EB1B7DD-C9CF-4947-B4C7-44B515C4CFB7}" dt="2021-05-26T08:16:09.417" v="1316" actId="47"/>
        <pc:sldMkLst>
          <pc:docMk/>
          <pc:sldMk cId="3630166978" sldId="803"/>
        </pc:sldMkLst>
      </pc:sldChg>
      <pc:sldChg chg="modSp add mod">
        <pc:chgData name="Giridhar L V" userId="cacf70df-eb21-44cf-a1db-5a58e8879ecb" providerId="ADAL" clId="{4EB1B7DD-C9CF-4947-B4C7-44B515C4CFB7}" dt="2021-05-26T12:41:09.533" v="1599" actId="6549"/>
        <pc:sldMkLst>
          <pc:docMk/>
          <pc:sldMk cId="1611635641" sldId="804"/>
        </pc:sldMkLst>
        <pc:spChg chg="mod">
          <ac:chgData name="Giridhar L V" userId="cacf70df-eb21-44cf-a1db-5a58e8879ecb" providerId="ADAL" clId="{4EB1B7DD-C9CF-4947-B4C7-44B515C4CFB7}" dt="2021-05-26T12:41:09.533" v="1599" actId="6549"/>
          <ac:spMkLst>
            <pc:docMk/>
            <pc:sldMk cId="1611635641" sldId="804"/>
            <ac:spMk id="3" creationId="{20A5B6A6-C884-4056-8509-0247674152FC}"/>
          </ac:spMkLst>
        </pc:spChg>
      </pc:sldChg>
      <pc:sldChg chg="modSp add del mod">
        <pc:chgData name="Giridhar L V" userId="cacf70df-eb21-44cf-a1db-5a58e8879ecb" providerId="ADAL" clId="{4EB1B7DD-C9CF-4947-B4C7-44B515C4CFB7}" dt="2021-05-26T07:41:48.123" v="55" actId="2696"/>
        <pc:sldMkLst>
          <pc:docMk/>
          <pc:sldMk cId="2847883823" sldId="804"/>
        </pc:sldMkLst>
        <pc:spChg chg="mod">
          <ac:chgData name="Giridhar L V" userId="cacf70df-eb21-44cf-a1db-5a58e8879ecb" providerId="ADAL" clId="{4EB1B7DD-C9CF-4947-B4C7-44B515C4CFB7}" dt="2021-05-26T07:40:41.536" v="39" actId="20577"/>
          <ac:spMkLst>
            <pc:docMk/>
            <pc:sldMk cId="2847883823" sldId="804"/>
            <ac:spMk id="2" creationId="{B10C22F3-0538-4582-A440-63D7C0E924DB}"/>
          </ac:spMkLst>
        </pc:spChg>
        <pc:spChg chg="mod">
          <ac:chgData name="Giridhar L V" userId="cacf70df-eb21-44cf-a1db-5a58e8879ecb" providerId="ADAL" clId="{4EB1B7DD-C9CF-4947-B4C7-44B515C4CFB7}" dt="2021-05-26T07:41:02.838" v="46" actId="27636"/>
          <ac:spMkLst>
            <pc:docMk/>
            <pc:sldMk cId="2847883823" sldId="804"/>
            <ac:spMk id="3" creationId="{20A5B6A6-C884-4056-8509-0247674152FC}"/>
          </ac:spMkLst>
        </pc:spChg>
      </pc:sldChg>
      <pc:sldChg chg="modSp add mod">
        <pc:chgData name="Giridhar L V" userId="cacf70df-eb21-44cf-a1db-5a58e8879ecb" providerId="ADAL" clId="{4EB1B7DD-C9CF-4947-B4C7-44B515C4CFB7}" dt="2021-05-26T12:42:03.832" v="1600" actId="20577"/>
        <pc:sldMkLst>
          <pc:docMk/>
          <pc:sldMk cId="3183229176" sldId="805"/>
        </pc:sldMkLst>
        <pc:spChg chg="mod">
          <ac:chgData name="Giridhar L V" userId="cacf70df-eb21-44cf-a1db-5a58e8879ecb" providerId="ADAL" clId="{4EB1B7DD-C9CF-4947-B4C7-44B515C4CFB7}" dt="2021-05-26T07:42:13.159" v="105" actId="6549"/>
          <ac:spMkLst>
            <pc:docMk/>
            <pc:sldMk cId="3183229176" sldId="805"/>
            <ac:spMk id="2" creationId="{9118649D-4E72-444C-962F-8929544D9682}"/>
          </ac:spMkLst>
        </pc:spChg>
        <pc:spChg chg="mod">
          <ac:chgData name="Giridhar L V" userId="cacf70df-eb21-44cf-a1db-5a58e8879ecb" providerId="ADAL" clId="{4EB1B7DD-C9CF-4947-B4C7-44B515C4CFB7}" dt="2021-05-26T12:42:03.832" v="1600" actId="20577"/>
          <ac:spMkLst>
            <pc:docMk/>
            <pc:sldMk cId="3183229176" sldId="805"/>
            <ac:spMk id="3" creationId="{965963E0-A659-49C3-8144-79662FD2BCEC}"/>
          </ac:spMkLst>
        </pc:spChg>
      </pc:sldChg>
      <pc:sldChg chg="add del">
        <pc:chgData name="Giridhar L V" userId="cacf70df-eb21-44cf-a1db-5a58e8879ecb" providerId="ADAL" clId="{4EB1B7DD-C9CF-4947-B4C7-44B515C4CFB7}" dt="2021-05-26T07:41:48.123" v="55" actId="2696"/>
        <pc:sldMkLst>
          <pc:docMk/>
          <pc:sldMk cId="3396456335" sldId="805"/>
        </pc:sldMkLst>
      </pc:sldChg>
      <pc:sldChg chg="add del">
        <pc:chgData name="Giridhar L V" userId="cacf70df-eb21-44cf-a1db-5a58e8879ecb" providerId="ADAL" clId="{4EB1B7DD-C9CF-4947-B4C7-44B515C4CFB7}" dt="2021-05-26T07:44:10.089" v="205" actId="47"/>
        <pc:sldMkLst>
          <pc:docMk/>
          <pc:sldMk cId="831639308" sldId="806"/>
        </pc:sldMkLst>
      </pc:sldChg>
      <pc:sldChg chg="add del">
        <pc:chgData name="Giridhar L V" userId="cacf70df-eb21-44cf-a1db-5a58e8879ecb" providerId="ADAL" clId="{4EB1B7DD-C9CF-4947-B4C7-44B515C4CFB7}" dt="2021-05-26T07:41:48.123" v="55" actId="2696"/>
        <pc:sldMkLst>
          <pc:docMk/>
          <pc:sldMk cId="2424834200" sldId="806"/>
        </pc:sldMkLst>
      </pc:sldChg>
      <pc:sldChg chg="add del">
        <pc:chgData name="Giridhar L V" userId="cacf70df-eb21-44cf-a1db-5a58e8879ecb" providerId="ADAL" clId="{4EB1B7DD-C9CF-4947-B4C7-44B515C4CFB7}" dt="2021-05-26T07:41:48.123" v="55" actId="2696"/>
        <pc:sldMkLst>
          <pc:docMk/>
          <pc:sldMk cId="2070714658" sldId="807"/>
        </pc:sldMkLst>
      </pc:sldChg>
      <pc:sldChg chg="modSp add mod">
        <pc:chgData name="Giridhar L V" userId="cacf70df-eb21-44cf-a1db-5a58e8879ecb" providerId="ADAL" clId="{4EB1B7DD-C9CF-4947-B4C7-44B515C4CFB7}" dt="2021-05-26T12:23:47.932" v="1478" actId="20577"/>
        <pc:sldMkLst>
          <pc:docMk/>
          <pc:sldMk cId="3330781972" sldId="807"/>
        </pc:sldMkLst>
        <pc:spChg chg="mod">
          <ac:chgData name="Giridhar L V" userId="cacf70df-eb21-44cf-a1db-5a58e8879ecb" providerId="ADAL" clId="{4EB1B7DD-C9CF-4947-B4C7-44B515C4CFB7}" dt="2021-05-26T12:23:47.932" v="1478" actId="20577"/>
          <ac:spMkLst>
            <pc:docMk/>
            <pc:sldMk cId="3330781972" sldId="807"/>
            <ac:spMk id="2" creationId="{EF84AC1E-AACD-45A5-B3E4-C571AAA80A5C}"/>
          </ac:spMkLst>
        </pc:spChg>
        <pc:spChg chg="mod">
          <ac:chgData name="Giridhar L V" userId="cacf70df-eb21-44cf-a1db-5a58e8879ecb" providerId="ADAL" clId="{4EB1B7DD-C9CF-4947-B4C7-44B515C4CFB7}" dt="2021-05-26T08:02:03.866" v="729" actId="21"/>
          <ac:spMkLst>
            <pc:docMk/>
            <pc:sldMk cId="3330781972" sldId="807"/>
            <ac:spMk id="3" creationId="{18D80941-6F8F-4E4C-858C-4468490CC6A9}"/>
          </ac:spMkLst>
        </pc:spChg>
      </pc:sldChg>
      <pc:sldChg chg="modSp add mod">
        <pc:chgData name="Giridhar L V" userId="cacf70df-eb21-44cf-a1db-5a58e8879ecb" providerId="ADAL" clId="{4EB1B7DD-C9CF-4947-B4C7-44B515C4CFB7}" dt="2021-05-26T07:41:35.637" v="54" actId="20577"/>
        <pc:sldMkLst>
          <pc:docMk/>
          <pc:sldMk cId="2394435478" sldId="808"/>
        </pc:sldMkLst>
        <pc:spChg chg="mod">
          <ac:chgData name="Giridhar L V" userId="cacf70df-eb21-44cf-a1db-5a58e8879ecb" providerId="ADAL" clId="{4EB1B7DD-C9CF-4947-B4C7-44B515C4CFB7}" dt="2021-05-26T07:41:35.637" v="54" actId="20577"/>
          <ac:spMkLst>
            <pc:docMk/>
            <pc:sldMk cId="2394435478" sldId="808"/>
            <ac:spMk id="5" creationId="{666BF56C-3FEB-ED44-81D2-B9E3E12C8D95}"/>
          </ac:spMkLst>
        </pc:spChg>
      </pc:sldChg>
      <pc:sldChg chg="modSp add mod">
        <pc:chgData name="Giridhar L V" userId="cacf70df-eb21-44cf-a1db-5a58e8879ecb" providerId="ADAL" clId="{4EB1B7DD-C9CF-4947-B4C7-44B515C4CFB7}" dt="2021-05-26T08:12:19.980" v="1270" actId="20577"/>
        <pc:sldMkLst>
          <pc:docMk/>
          <pc:sldMk cId="3675967994" sldId="809"/>
        </pc:sldMkLst>
        <pc:spChg chg="mod">
          <ac:chgData name="Giridhar L V" userId="cacf70df-eb21-44cf-a1db-5a58e8879ecb" providerId="ADAL" clId="{4EB1B7DD-C9CF-4947-B4C7-44B515C4CFB7}" dt="2021-05-26T08:04:14.581" v="997" actId="20577"/>
          <ac:spMkLst>
            <pc:docMk/>
            <pc:sldMk cId="3675967994" sldId="809"/>
            <ac:spMk id="2" creationId="{B10C22F3-0538-4582-A440-63D7C0E924DB}"/>
          </ac:spMkLst>
        </pc:spChg>
        <pc:spChg chg="mod">
          <ac:chgData name="Giridhar L V" userId="cacf70df-eb21-44cf-a1db-5a58e8879ecb" providerId="ADAL" clId="{4EB1B7DD-C9CF-4947-B4C7-44B515C4CFB7}" dt="2021-05-26T08:12:19.980" v="1270" actId="20577"/>
          <ac:spMkLst>
            <pc:docMk/>
            <pc:sldMk cId="3675967994" sldId="809"/>
            <ac:spMk id="3" creationId="{20A5B6A6-C884-4056-8509-0247674152FC}"/>
          </ac:spMkLst>
        </pc:spChg>
      </pc:sldChg>
      <pc:sldChg chg="modSp add mod">
        <pc:chgData name="Giridhar L V" userId="cacf70df-eb21-44cf-a1db-5a58e8879ecb" providerId="ADAL" clId="{4EB1B7DD-C9CF-4947-B4C7-44B515C4CFB7}" dt="2021-05-26T12:39:52.592" v="1529" actId="20577"/>
        <pc:sldMkLst>
          <pc:docMk/>
          <pc:sldMk cId="1660501110" sldId="813"/>
        </pc:sldMkLst>
        <pc:spChg chg="mod">
          <ac:chgData name="Giridhar L V" userId="cacf70df-eb21-44cf-a1db-5a58e8879ecb" providerId="ADAL" clId="{4EB1B7DD-C9CF-4947-B4C7-44B515C4CFB7}" dt="2021-05-26T12:39:52.592" v="1529" actId="20577"/>
          <ac:spMkLst>
            <pc:docMk/>
            <pc:sldMk cId="1660501110" sldId="813"/>
            <ac:spMk id="5" creationId="{666BF56C-3FEB-ED44-81D2-B9E3E12C8D95}"/>
          </ac:spMkLst>
        </pc:spChg>
      </pc:sldChg>
    </pc:docChg>
  </pc:docChgLst>
  <pc:docChgLst>
    <pc:chgData name="Rishi Ravi" userId="93be8d10-1112-420c-8cc4-0e3a21291544" providerId="ADAL" clId="{C4A944E9-C396-4BD4-9F32-F3CDB4ACE02F}"/>
    <pc:docChg chg="undo custSel addSld delSld modSld sldOrd">
      <pc:chgData name="Rishi Ravi" userId="93be8d10-1112-420c-8cc4-0e3a21291544" providerId="ADAL" clId="{C4A944E9-C396-4BD4-9F32-F3CDB4ACE02F}" dt="2021-06-26T15:40:35.337" v="2392" actId="113"/>
      <pc:docMkLst>
        <pc:docMk/>
      </pc:docMkLst>
      <pc:sldChg chg="modSp mod ord">
        <pc:chgData name="Rishi Ravi" userId="93be8d10-1112-420c-8cc4-0e3a21291544" providerId="ADAL" clId="{C4A944E9-C396-4BD4-9F32-F3CDB4ACE02F}" dt="2021-06-21T11:33:09.227" v="1791" actId="20577"/>
        <pc:sldMkLst>
          <pc:docMk/>
          <pc:sldMk cId="3300215033" sldId="268"/>
        </pc:sldMkLst>
        <pc:spChg chg="mod">
          <ac:chgData name="Rishi Ravi" userId="93be8d10-1112-420c-8cc4-0e3a21291544" providerId="ADAL" clId="{C4A944E9-C396-4BD4-9F32-F3CDB4ACE02F}" dt="2021-06-21T11:33:09.227" v="1791" actId="20577"/>
          <ac:spMkLst>
            <pc:docMk/>
            <pc:sldMk cId="3300215033" sldId="268"/>
            <ac:spMk id="5" creationId="{666BF56C-3FEB-ED44-81D2-B9E3E12C8D95}"/>
          </ac:spMkLst>
        </pc:spChg>
      </pc:sldChg>
      <pc:sldChg chg="modSp add del mod">
        <pc:chgData name="Rishi Ravi" userId="93be8d10-1112-420c-8cc4-0e3a21291544" providerId="ADAL" clId="{C4A944E9-C396-4BD4-9F32-F3CDB4ACE02F}" dt="2021-06-23T10:09:04.994" v="2062" actId="6549"/>
        <pc:sldMkLst>
          <pc:docMk/>
          <pc:sldMk cId="3828098042" sldId="270"/>
        </pc:sldMkLst>
        <pc:spChg chg="mod">
          <ac:chgData name="Rishi Ravi" userId="93be8d10-1112-420c-8cc4-0e3a21291544" providerId="ADAL" clId="{C4A944E9-C396-4BD4-9F32-F3CDB4ACE02F}" dt="2021-06-23T10:09:04.994" v="2062" actId="6549"/>
          <ac:spMkLst>
            <pc:docMk/>
            <pc:sldMk cId="3828098042" sldId="270"/>
            <ac:spMk id="3" creationId="{8A64FE3A-A838-49EB-8BBF-D7393B819455}"/>
          </ac:spMkLst>
        </pc:spChg>
      </pc:sldChg>
      <pc:sldChg chg="del">
        <pc:chgData name="Rishi Ravi" userId="93be8d10-1112-420c-8cc4-0e3a21291544" providerId="ADAL" clId="{C4A944E9-C396-4BD4-9F32-F3CDB4ACE02F}" dt="2021-06-17T17:16:58.092" v="1379" actId="47"/>
        <pc:sldMkLst>
          <pc:docMk/>
          <pc:sldMk cId="2589251020" sldId="273"/>
        </pc:sldMkLst>
      </pc:sldChg>
      <pc:sldChg chg="modSp mod ord">
        <pc:chgData name="Rishi Ravi" userId="93be8d10-1112-420c-8cc4-0e3a21291544" providerId="ADAL" clId="{C4A944E9-C396-4BD4-9F32-F3CDB4ACE02F}" dt="2021-06-18T15:10:15.388" v="1500" actId="27636"/>
        <pc:sldMkLst>
          <pc:docMk/>
          <pc:sldMk cId="431127350" sldId="274"/>
        </pc:sldMkLst>
        <pc:spChg chg="mod">
          <ac:chgData name="Rishi Ravi" userId="93be8d10-1112-420c-8cc4-0e3a21291544" providerId="ADAL" clId="{C4A944E9-C396-4BD4-9F32-F3CDB4ACE02F}" dt="2021-06-18T15:10:15.388" v="1500" actId="27636"/>
          <ac:spMkLst>
            <pc:docMk/>
            <pc:sldMk cId="431127350" sldId="274"/>
            <ac:spMk id="5" creationId="{666BF56C-3FEB-ED44-81D2-B9E3E12C8D95}"/>
          </ac:spMkLst>
        </pc:spChg>
      </pc:sldChg>
      <pc:sldChg chg="modSp mod">
        <pc:chgData name="Rishi Ravi" userId="93be8d10-1112-420c-8cc4-0e3a21291544" providerId="ADAL" clId="{C4A944E9-C396-4BD4-9F32-F3CDB4ACE02F}" dt="2021-06-17T16:52:59.645" v="1235" actId="6549"/>
        <pc:sldMkLst>
          <pc:docMk/>
          <pc:sldMk cId="561973520" sldId="275"/>
        </pc:sldMkLst>
        <pc:spChg chg="mod">
          <ac:chgData name="Rishi Ravi" userId="93be8d10-1112-420c-8cc4-0e3a21291544" providerId="ADAL" clId="{C4A944E9-C396-4BD4-9F32-F3CDB4ACE02F}" dt="2021-06-17T16:52:59.645" v="1235" actId="6549"/>
          <ac:spMkLst>
            <pc:docMk/>
            <pc:sldMk cId="561973520" sldId="275"/>
            <ac:spMk id="5" creationId="{666BF56C-3FEB-ED44-81D2-B9E3E12C8D95}"/>
          </ac:spMkLst>
        </pc:spChg>
      </pc:sldChg>
      <pc:sldChg chg="addSp delSp modSp mod">
        <pc:chgData name="Rishi Ravi" userId="93be8d10-1112-420c-8cc4-0e3a21291544" providerId="ADAL" clId="{C4A944E9-C396-4BD4-9F32-F3CDB4ACE02F}" dt="2021-06-23T08:37:33.670" v="1976" actId="1076"/>
        <pc:sldMkLst>
          <pc:docMk/>
          <pc:sldMk cId="917266995" sldId="276"/>
        </pc:sldMkLst>
        <pc:spChg chg="mod">
          <ac:chgData name="Rishi Ravi" userId="93be8d10-1112-420c-8cc4-0e3a21291544" providerId="ADAL" clId="{C4A944E9-C396-4BD4-9F32-F3CDB4ACE02F}" dt="2021-06-23T07:46:33.363" v="1971" actId="1076"/>
          <ac:spMkLst>
            <pc:docMk/>
            <pc:sldMk cId="917266995" sldId="276"/>
            <ac:spMk id="2" creationId="{1EBC1D99-DA21-41A8-8317-C3CB48FDCAC2}"/>
          </ac:spMkLst>
        </pc:spChg>
        <pc:picChg chg="add del mod">
          <ac:chgData name="Rishi Ravi" userId="93be8d10-1112-420c-8cc4-0e3a21291544" providerId="ADAL" clId="{C4A944E9-C396-4BD4-9F32-F3CDB4ACE02F}" dt="2021-06-23T06:14:41.885" v="1829" actId="478"/>
          <ac:picMkLst>
            <pc:docMk/>
            <pc:sldMk cId="917266995" sldId="276"/>
            <ac:picMk id="3" creationId="{51F1CA78-8DCA-494C-B917-69D9E19B3261}"/>
          </ac:picMkLst>
        </pc:picChg>
        <pc:picChg chg="add mod">
          <ac:chgData name="Rishi Ravi" userId="93be8d10-1112-420c-8cc4-0e3a21291544" providerId="ADAL" clId="{C4A944E9-C396-4BD4-9F32-F3CDB4ACE02F}" dt="2021-06-23T07:47:03.791" v="1975" actId="1076"/>
          <ac:picMkLst>
            <pc:docMk/>
            <pc:sldMk cId="917266995" sldId="276"/>
            <ac:picMk id="5" creationId="{D8966541-9ED1-4A55-851E-56911A7D7DC8}"/>
          </ac:picMkLst>
        </pc:picChg>
        <pc:picChg chg="add mod">
          <ac:chgData name="Rishi Ravi" userId="93be8d10-1112-420c-8cc4-0e3a21291544" providerId="ADAL" clId="{C4A944E9-C396-4BD4-9F32-F3CDB4ACE02F}" dt="2021-06-23T07:46:12.089" v="1967" actId="14100"/>
          <ac:picMkLst>
            <pc:docMk/>
            <pc:sldMk cId="917266995" sldId="276"/>
            <ac:picMk id="7" creationId="{ED4F48B8-DFFA-435A-96B6-45234204A2BD}"/>
          </ac:picMkLst>
        </pc:picChg>
        <pc:picChg chg="add del mod">
          <ac:chgData name="Rishi Ravi" userId="93be8d10-1112-420c-8cc4-0e3a21291544" providerId="ADAL" clId="{C4A944E9-C396-4BD4-9F32-F3CDB4ACE02F}" dt="2021-06-23T06:28:42.744" v="1862" actId="478"/>
          <ac:picMkLst>
            <pc:docMk/>
            <pc:sldMk cId="917266995" sldId="276"/>
            <ac:picMk id="9" creationId="{E637B26A-4BC3-465B-ADAD-018A6C8F5775}"/>
          </ac:picMkLst>
        </pc:picChg>
        <pc:picChg chg="add mod">
          <ac:chgData name="Rishi Ravi" userId="93be8d10-1112-420c-8cc4-0e3a21291544" providerId="ADAL" clId="{C4A944E9-C396-4BD4-9F32-F3CDB4ACE02F}" dt="2021-06-23T07:46:23.254" v="1969" actId="14100"/>
          <ac:picMkLst>
            <pc:docMk/>
            <pc:sldMk cId="917266995" sldId="276"/>
            <ac:picMk id="11" creationId="{84D8BE58-C45D-4E75-BE68-13D20C0BA23E}"/>
          </ac:picMkLst>
        </pc:picChg>
        <pc:picChg chg="add mod">
          <ac:chgData name="Rishi Ravi" userId="93be8d10-1112-420c-8cc4-0e3a21291544" providerId="ADAL" clId="{C4A944E9-C396-4BD4-9F32-F3CDB4ACE02F}" dt="2021-06-23T07:46:46.783" v="1972" actId="1076"/>
          <ac:picMkLst>
            <pc:docMk/>
            <pc:sldMk cId="917266995" sldId="276"/>
            <ac:picMk id="13" creationId="{CD4D2509-001D-41EE-BFAD-63096C6F0CB5}"/>
          </ac:picMkLst>
        </pc:picChg>
        <pc:picChg chg="add mod">
          <ac:chgData name="Rishi Ravi" userId="93be8d10-1112-420c-8cc4-0e3a21291544" providerId="ADAL" clId="{C4A944E9-C396-4BD4-9F32-F3CDB4ACE02F}" dt="2021-06-23T07:47:03.791" v="1975" actId="1076"/>
          <ac:picMkLst>
            <pc:docMk/>
            <pc:sldMk cId="917266995" sldId="276"/>
            <ac:picMk id="15" creationId="{8E507F31-0EC3-421F-AA7D-B4DE78AB7F58}"/>
          </ac:picMkLst>
        </pc:picChg>
        <pc:picChg chg="add mod">
          <ac:chgData name="Rishi Ravi" userId="93be8d10-1112-420c-8cc4-0e3a21291544" providerId="ADAL" clId="{C4A944E9-C396-4BD4-9F32-F3CDB4ACE02F}" dt="2021-06-23T07:45:54.716" v="1964" actId="1076"/>
          <ac:picMkLst>
            <pc:docMk/>
            <pc:sldMk cId="917266995" sldId="276"/>
            <ac:picMk id="17" creationId="{21446F91-56A6-4F2E-BF1C-C20738E82A20}"/>
          </ac:picMkLst>
        </pc:picChg>
        <pc:picChg chg="add mod">
          <ac:chgData name="Rishi Ravi" userId="93be8d10-1112-420c-8cc4-0e3a21291544" providerId="ADAL" clId="{C4A944E9-C396-4BD4-9F32-F3CDB4ACE02F}" dt="2021-06-23T07:46:46.783" v="1972" actId="1076"/>
          <ac:picMkLst>
            <pc:docMk/>
            <pc:sldMk cId="917266995" sldId="276"/>
            <ac:picMk id="19" creationId="{8D644F06-1E32-40C5-A1CB-EA1A3D3E91D4}"/>
          </ac:picMkLst>
        </pc:picChg>
        <pc:picChg chg="del">
          <ac:chgData name="Rishi Ravi" userId="93be8d10-1112-420c-8cc4-0e3a21291544" providerId="ADAL" clId="{C4A944E9-C396-4BD4-9F32-F3CDB4ACE02F}" dt="2021-06-23T06:34:29.878" v="1902" actId="478"/>
          <ac:picMkLst>
            <pc:docMk/>
            <pc:sldMk cId="917266995" sldId="276"/>
            <ac:picMk id="1026" creationId="{21FB970B-5DAA-4F53-B4E5-127BF1E2E3A2}"/>
          </ac:picMkLst>
        </pc:picChg>
        <pc:picChg chg="add del mod">
          <ac:chgData name="Rishi Ravi" userId="93be8d10-1112-420c-8cc4-0e3a21291544" providerId="ADAL" clId="{C4A944E9-C396-4BD4-9F32-F3CDB4ACE02F}" dt="2021-06-23T07:43:51.678" v="1941" actId="478"/>
          <ac:picMkLst>
            <pc:docMk/>
            <pc:sldMk cId="917266995" sldId="276"/>
            <ac:picMk id="1028" creationId="{201A16F2-F0E2-4CAA-A523-1DE8C7DD5853}"/>
          </ac:picMkLst>
        </pc:picChg>
        <pc:picChg chg="del">
          <ac:chgData name="Rishi Ravi" userId="93be8d10-1112-420c-8cc4-0e3a21291544" providerId="ADAL" clId="{C4A944E9-C396-4BD4-9F32-F3CDB4ACE02F}" dt="2021-06-23T06:32:44.435" v="1883" actId="478"/>
          <ac:picMkLst>
            <pc:docMk/>
            <pc:sldMk cId="917266995" sldId="276"/>
            <ac:picMk id="1030" creationId="{25366988-B8F4-4D3E-8C31-43AAFB26C54C}"/>
          </ac:picMkLst>
        </pc:picChg>
        <pc:picChg chg="del mod">
          <ac:chgData name="Rishi Ravi" userId="93be8d10-1112-420c-8cc4-0e3a21291544" providerId="ADAL" clId="{C4A944E9-C396-4BD4-9F32-F3CDB4ACE02F}" dt="2021-06-23T06:27:32.566" v="1854" actId="478"/>
          <ac:picMkLst>
            <pc:docMk/>
            <pc:sldMk cId="917266995" sldId="276"/>
            <ac:picMk id="1036" creationId="{4DA8935A-57AF-4626-BC14-7F4EF650CAB0}"/>
          </ac:picMkLst>
        </pc:picChg>
        <pc:picChg chg="mod">
          <ac:chgData name="Rishi Ravi" userId="93be8d10-1112-420c-8cc4-0e3a21291544" providerId="ADAL" clId="{C4A944E9-C396-4BD4-9F32-F3CDB4ACE02F}" dt="2021-06-23T08:37:33.670" v="1976" actId="1076"/>
          <ac:picMkLst>
            <pc:docMk/>
            <pc:sldMk cId="917266995" sldId="276"/>
            <ac:picMk id="1040" creationId="{6C61E03D-304A-4EDE-BB6A-592949F71EB5}"/>
          </ac:picMkLst>
        </pc:picChg>
        <pc:picChg chg="del">
          <ac:chgData name="Rishi Ravi" userId="93be8d10-1112-420c-8cc4-0e3a21291544" providerId="ADAL" clId="{C4A944E9-C396-4BD4-9F32-F3CDB4ACE02F}" dt="2021-06-23T06:19:23.628" v="1843" actId="478"/>
          <ac:picMkLst>
            <pc:docMk/>
            <pc:sldMk cId="917266995" sldId="276"/>
            <ac:picMk id="1042" creationId="{D99AD488-2720-4F52-8F26-EECC53C912BE}"/>
          </ac:picMkLst>
        </pc:picChg>
        <pc:picChg chg="del mod">
          <ac:chgData name="Rishi Ravi" userId="93be8d10-1112-420c-8cc4-0e3a21291544" providerId="ADAL" clId="{C4A944E9-C396-4BD4-9F32-F3CDB4ACE02F}" dt="2021-06-23T07:45:06.269" v="1953" actId="478"/>
          <ac:picMkLst>
            <pc:docMk/>
            <pc:sldMk cId="917266995" sldId="276"/>
            <ac:picMk id="1044" creationId="{0DFD18D2-7F08-4DA1-996B-E75C49490713}"/>
          </ac:picMkLst>
        </pc:picChg>
        <pc:picChg chg="mod">
          <ac:chgData name="Rishi Ravi" userId="93be8d10-1112-420c-8cc4-0e3a21291544" providerId="ADAL" clId="{C4A944E9-C396-4BD4-9F32-F3CDB4ACE02F}" dt="2021-06-23T07:47:03.791" v="1975" actId="1076"/>
          <ac:picMkLst>
            <pc:docMk/>
            <pc:sldMk cId="917266995" sldId="276"/>
            <ac:picMk id="1046" creationId="{99F062EE-E8C2-4A23-A87D-43CD7F0DFC9B}"/>
          </ac:picMkLst>
        </pc:picChg>
      </pc:sldChg>
      <pc:sldChg chg="addSp delSp modSp mod ord">
        <pc:chgData name="Rishi Ravi" userId="93be8d10-1112-420c-8cc4-0e3a21291544" providerId="ADAL" clId="{C4A944E9-C396-4BD4-9F32-F3CDB4ACE02F}" dt="2021-06-23T05:30:38.808" v="1826" actId="5793"/>
        <pc:sldMkLst>
          <pc:docMk/>
          <pc:sldMk cId="682532792" sldId="277"/>
        </pc:sldMkLst>
        <pc:spChg chg="mod">
          <ac:chgData name="Rishi Ravi" userId="93be8d10-1112-420c-8cc4-0e3a21291544" providerId="ADAL" clId="{C4A944E9-C396-4BD4-9F32-F3CDB4ACE02F}" dt="2021-06-16T15:37:13.259" v="169" actId="20577"/>
          <ac:spMkLst>
            <pc:docMk/>
            <pc:sldMk cId="682532792" sldId="277"/>
            <ac:spMk id="2" creationId="{1EBC1D99-DA21-41A8-8317-C3CB48FDCAC2}"/>
          </ac:spMkLst>
        </pc:spChg>
        <pc:spChg chg="add del">
          <ac:chgData name="Rishi Ravi" userId="93be8d10-1112-420c-8cc4-0e3a21291544" providerId="ADAL" clId="{C4A944E9-C396-4BD4-9F32-F3CDB4ACE02F}" dt="2021-06-20T05:57:48.264" v="1663"/>
          <ac:spMkLst>
            <pc:docMk/>
            <pc:sldMk cId="682532792" sldId="277"/>
            <ac:spMk id="3" creationId="{FE1EE4DF-D3EB-4BB8-97DD-E345238621F0}"/>
          </ac:spMkLst>
        </pc:spChg>
        <pc:spChg chg="add del mod">
          <ac:chgData name="Rishi Ravi" userId="93be8d10-1112-420c-8cc4-0e3a21291544" providerId="ADAL" clId="{C4A944E9-C396-4BD4-9F32-F3CDB4ACE02F}" dt="2021-06-20T05:57:47.958" v="1662"/>
          <ac:spMkLst>
            <pc:docMk/>
            <pc:sldMk cId="682532792" sldId="277"/>
            <ac:spMk id="4" creationId="{E195A755-E8DC-4CF8-8B6C-36D4C9B57135}"/>
          </ac:spMkLst>
        </pc:spChg>
        <pc:spChg chg="mod">
          <ac:chgData name="Rishi Ravi" userId="93be8d10-1112-420c-8cc4-0e3a21291544" providerId="ADAL" clId="{C4A944E9-C396-4BD4-9F32-F3CDB4ACE02F}" dt="2021-06-23T05:30:38.808" v="1826" actId="5793"/>
          <ac:spMkLst>
            <pc:docMk/>
            <pc:sldMk cId="682532792" sldId="277"/>
            <ac:spMk id="5" creationId="{7FAFF5CC-1099-4F83-A172-5F3B75C566C7}"/>
          </ac:spMkLst>
        </pc:spChg>
        <pc:spChg chg="add del mod">
          <ac:chgData name="Rishi Ravi" userId="93be8d10-1112-420c-8cc4-0e3a21291544" providerId="ADAL" clId="{C4A944E9-C396-4BD4-9F32-F3CDB4ACE02F}" dt="2021-06-20T05:57:47.249" v="1659"/>
          <ac:spMkLst>
            <pc:docMk/>
            <pc:sldMk cId="682532792" sldId="277"/>
            <ac:spMk id="6" creationId="{DA398EBA-D567-40EA-98F7-F51B33D81BE6}"/>
          </ac:spMkLst>
        </pc:spChg>
      </pc:sldChg>
      <pc:sldChg chg="addSp delSp modSp add mod ord modClrScheme chgLayout">
        <pc:chgData name="Rishi Ravi" userId="93be8d10-1112-420c-8cc4-0e3a21291544" providerId="ADAL" clId="{C4A944E9-C396-4BD4-9F32-F3CDB4ACE02F}" dt="2021-06-25T06:43:43.370" v="2190" actId="20577"/>
        <pc:sldMkLst>
          <pc:docMk/>
          <pc:sldMk cId="601728619" sldId="279"/>
        </pc:sldMkLst>
        <pc:spChg chg="mod">
          <ac:chgData name="Rishi Ravi" userId="93be8d10-1112-420c-8cc4-0e3a21291544" providerId="ADAL" clId="{C4A944E9-C396-4BD4-9F32-F3CDB4ACE02F}" dt="2021-06-25T06:43:43.370" v="2190" actId="20577"/>
          <ac:spMkLst>
            <pc:docMk/>
            <pc:sldMk cId="601728619" sldId="279"/>
            <ac:spMk id="5" creationId="{666BF56C-3FEB-ED44-81D2-B9E3E12C8D95}"/>
          </ac:spMkLst>
        </pc:spChg>
        <pc:spChg chg="add del">
          <ac:chgData name="Rishi Ravi" userId="93be8d10-1112-420c-8cc4-0e3a21291544" providerId="ADAL" clId="{C4A944E9-C396-4BD4-9F32-F3CDB4ACE02F}" dt="2021-06-16T15:39:19.699" v="215" actId="26606"/>
          <ac:spMkLst>
            <pc:docMk/>
            <pc:sldMk cId="601728619" sldId="279"/>
            <ac:spMk id="7" creationId="{DD353292-B9D5-4B7F-917A-5CD0D325B7A5}"/>
          </ac:spMkLst>
        </pc:spChg>
        <pc:spChg chg="add del mod">
          <ac:chgData name="Rishi Ravi" userId="93be8d10-1112-420c-8cc4-0e3a21291544" providerId="ADAL" clId="{C4A944E9-C396-4BD4-9F32-F3CDB4ACE02F}" dt="2021-06-16T15:39:19.699" v="216" actId="26606"/>
          <ac:spMkLst>
            <pc:docMk/>
            <pc:sldMk cId="601728619" sldId="279"/>
            <ac:spMk id="10" creationId="{B35B711F-B489-44F7-9EC3-A4C240B5A89A}"/>
          </ac:spMkLst>
        </pc:spChg>
        <pc:spChg chg="add del mod">
          <ac:chgData name="Rishi Ravi" userId="93be8d10-1112-420c-8cc4-0e3a21291544" providerId="ADAL" clId="{C4A944E9-C396-4BD4-9F32-F3CDB4ACE02F}" dt="2021-06-16T15:39:20.603" v="217" actId="26606"/>
          <ac:spMkLst>
            <pc:docMk/>
            <pc:sldMk cId="601728619" sldId="279"/>
            <ac:spMk id="12" creationId="{D1B7201E-CC31-4100-BE65-E172A0E006E5}"/>
          </ac:spMkLst>
        </pc:spChg>
        <pc:spChg chg="add del mod">
          <ac:chgData name="Rishi Ravi" userId="93be8d10-1112-420c-8cc4-0e3a21291544" providerId="ADAL" clId="{C4A944E9-C396-4BD4-9F32-F3CDB4ACE02F}" dt="2021-06-16T15:39:26.224" v="220" actId="26606"/>
          <ac:spMkLst>
            <pc:docMk/>
            <pc:sldMk cId="601728619" sldId="279"/>
            <ac:spMk id="14" creationId="{B35B711F-B489-44F7-9EC3-A4C240B5A89A}"/>
          </ac:spMkLst>
        </pc:spChg>
        <pc:picChg chg="add del mod">
          <ac:chgData name="Rishi Ravi" userId="93be8d10-1112-420c-8cc4-0e3a21291544" providerId="ADAL" clId="{C4A944E9-C396-4BD4-9F32-F3CDB4ACE02F}" dt="2021-06-21T11:31:05.438" v="1691" actId="478"/>
          <ac:picMkLst>
            <pc:docMk/>
            <pc:sldMk cId="601728619" sldId="279"/>
            <ac:picMk id="3" creationId="{091B35BF-3663-47F9-B17E-62D4DC3EB7CD}"/>
          </ac:picMkLst>
        </pc:picChg>
        <pc:picChg chg="add del mod">
          <ac:chgData name="Rishi Ravi" userId="93be8d10-1112-420c-8cc4-0e3a21291544" providerId="ADAL" clId="{C4A944E9-C396-4BD4-9F32-F3CDB4ACE02F}" dt="2021-06-21T11:35:32.282" v="1799" actId="478"/>
          <ac:picMkLst>
            <pc:docMk/>
            <pc:sldMk cId="601728619" sldId="279"/>
            <ac:picMk id="4" creationId="{70032514-4A59-4C99-AA15-7747B4E2DEAE}"/>
          </ac:picMkLst>
        </pc:picChg>
        <pc:picChg chg="add del mod">
          <ac:chgData name="Rishi Ravi" userId="93be8d10-1112-420c-8cc4-0e3a21291544" providerId="ADAL" clId="{C4A944E9-C396-4BD4-9F32-F3CDB4ACE02F}" dt="2021-06-21T11:44:57.926" v="1811" actId="478"/>
          <ac:picMkLst>
            <pc:docMk/>
            <pc:sldMk cId="601728619" sldId="279"/>
            <ac:picMk id="7" creationId="{B74C49A0-C9E2-4598-8278-B04E65E6446B}"/>
          </ac:picMkLst>
        </pc:picChg>
        <pc:picChg chg="add mod">
          <ac:chgData name="Rishi Ravi" userId="93be8d10-1112-420c-8cc4-0e3a21291544" providerId="ADAL" clId="{C4A944E9-C396-4BD4-9F32-F3CDB4ACE02F}" dt="2021-06-23T10:10:15.787" v="2067" actId="1076"/>
          <ac:picMkLst>
            <pc:docMk/>
            <pc:sldMk cId="601728619" sldId="279"/>
            <ac:picMk id="9" creationId="{C30A3861-7338-4D67-BF55-CCD054FCD2AD}"/>
          </ac:picMkLst>
        </pc:picChg>
      </pc:sldChg>
      <pc:sldChg chg="add">
        <pc:chgData name="Rishi Ravi" userId="93be8d10-1112-420c-8cc4-0e3a21291544" providerId="ADAL" clId="{C4A944E9-C396-4BD4-9F32-F3CDB4ACE02F}" dt="2021-06-16T15:38:30.960" v="170"/>
        <pc:sldMkLst>
          <pc:docMk/>
          <pc:sldMk cId="2495809997" sldId="280"/>
        </pc:sldMkLst>
      </pc:sldChg>
      <pc:sldChg chg="addSp delSp modSp add mod ord modClrScheme chgLayout">
        <pc:chgData name="Rishi Ravi" userId="93be8d10-1112-420c-8cc4-0e3a21291544" providerId="ADAL" clId="{C4A944E9-C396-4BD4-9F32-F3CDB4ACE02F}" dt="2021-06-17T12:33:32.520" v="1160" actId="1076"/>
        <pc:sldMkLst>
          <pc:docMk/>
          <pc:sldMk cId="3705184901" sldId="281"/>
        </pc:sldMkLst>
        <pc:spChg chg="add del">
          <ac:chgData name="Rishi Ravi" userId="93be8d10-1112-420c-8cc4-0e3a21291544" providerId="ADAL" clId="{C4A944E9-C396-4BD4-9F32-F3CDB4ACE02F}" dt="2021-06-16T16:13:30.610" v="306" actId="22"/>
          <ac:spMkLst>
            <pc:docMk/>
            <pc:sldMk cId="3705184901" sldId="281"/>
            <ac:spMk id="4" creationId="{63D69D4E-DDF4-4DC0-B3A3-5F0CA9ABDFFA}"/>
          </ac:spMkLst>
        </pc:spChg>
        <pc:spChg chg="mod">
          <ac:chgData name="Rishi Ravi" userId="93be8d10-1112-420c-8cc4-0e3a21291544" providerId="ADAL" clId="{C4A944E9-C396-4BD4-9F32-F3CDB4ACE02F}" dt="2021-06-17T12:10:27.143" v="1131" actId="20577"/>
          <ac:spMkLst>
            <pc:docMk/>
            <pc:sldMk cId="3705184901" sldId="281"/>
            <ac:spMk id="5" creationId="{666BF56C-3FEB-ED44-81D2-B9E3E12C8D95}"/>
          </ac:spMkLst>
        </pc:spChg>
        <pc:picChg chg="add del mod">
          <ac:chgData name="Rishi Ravi" userId="93be8d10-1112-420c-8cc4-0e3a21291544" providerId="ADAL" clId="{C4A944E9-C396-4BD4-9F32-F3CDB4ACE02F}" dt="2021-06-17T12:12:10.930" v="1135" actId="478"/>
          <ac:picMkLst>
            <pc:docMk/>
            <pc:sldMk cId="3705184901" sldId="281"/>
            <ac:picMk id="3" creationId="{917ACD45-6D55-4858-88C0-1665C2544B00}"/>
          </ac:picMkLst>
        </pc:picChg>
        <pc:picChg chg="add del mod">
          <ac:chgData name="Rishi Ravi" userId="93be8d10-1112-420c-8cc4-0e3a21291544" providerId="ADAL" clId="{C4A944E9-C396-4BD4-9F32-F3CDB4ACE02F}" dt="2021-06-16T16:25:00.661" v="325" actId="478"/>
          <ac:picMkLst>
            <pc:docMk/>
            <pc:sldMk cId="3705184901" sldId="281"/>
            <ac:picMk id="6" creationId="{8B4A8049-8008-4E1C-A783-FC915AC3BE33}"/>
          </ac:picMkLst>
        </pc:picChg>
        <pc:picChg chg="add del mod">
          <ac:chgData name="Rishi Ravi" userId="93be8d10-1112-420c-8cc4-0e3a21291544" providerId="ADAL" clId="{C4A944E9-C396-4BD4-9F32-F3CDB4ACE02F}" dt="2021-06-17T12:32:54.635" v="1149" actId="478"/>
          <ac:picMkLst>
            <pc:docMk/>
            <pc:sldMk cId="3705184901" sldId="281"/>
            <ac:picMk id="6" creationId="{E60CE6EB-44B2-48D2-A527-D60DE5E74F93}"/>
          </ac:picMkLst>
        </pc:picChg>
        <pc:picChg chg="add del mod">
          <ac:chgData name="Rishi Ravi" userId="93be8d10-1112-420c-8cc4-0e3a21291544" providerId="ADAL" clId="{C4A944E9-C396-4BD4-9F32-F3CDB4ACE02F}" dt="2021-06-17T12:09:48.938" v="1119" actId="478"/>
          <ac:picMkLst>
            <pc:docMk/>
            <pc:sldMk cId="3705184901" sldId="281"/>
            <ac:picMk id="8" creationId="{924651FD-ED50-4A23-8504-F87708CBA4F5}"/>
          </ac:picMkLst>
        </pc:picChg>
        <pc:picChg chg="add mod">
          <ac:chgData name="Rishi Ravi" userId="93be8d10-1112-420c-8cc4-0e3a21291544" providerId="ADAL" clId="{C4A944E9-C396-4BD4-9F32-F3CDB4ACE02F}" dt="2021-06-17T12:33:32.520" v="1160" actId="1076"/>
          <ac:picMkLst>
            <pc:docMk/>
            <pc:sldMk cId="3705184901" sldId="281"/>
            <ac:picMk id="9" creationId="{2AF6D267-B2BA-4B23-AA3B-1F126869888C}"/>
          </ac:picMkLst>
        </pc:picChg>
      </pc:sldChg>
      <pc:sldChg chg="modSp add mod">
        <pc:chgData name="Rishi Ravi" userId="93be8d10-1112-420c-8cc4-0e3a21291544" providerId="ADAL" clId="{C4A944E9-C396-4BD4-9F32-F3CDB4ACE02F}" dt="2021-06-26T08:00:24.440" v="2278" actId="14100"/>
        <pc:sldMkLst>
          <pc:docMk/>
          <pc:sldMk cId="173729547" sldId="282"/>
        </pc:sldMkLst>
        <pc:spChg chg="mod">
          <ac:chgData name="Rishi Ravi" userId="93be8d10-1112-420c-8cc4-0e3a21291544" providerId="ADAL" clId="{C4A944E9-C396-4BD4-9F32-F3CDB4ACE02F}" dt="2021-06-16T16:26:12.713" v="424" actId="20577"/>
          <ac:spMkLst>
            <pc:docMk/>
            <pc:sldMk cId="173729547" sldId="282"/>
            <ac:spMk id="2" creationId="{1EBC1D99-DA21-41A8-8317-C3CB48FDCAC2}"/>
          </ac:spMkLst>
        </pc:spChg>
        <pc:spChg chg="mod">
          <ac:chgData name="Rishi Ravi" userId="93be8d10-1112-420c-8cc4-0e3a21291544" providerId="ADAL" clId="{C4A944E9-C396-4BD4-9F32-F3CDB4ACE02F}" dt="2021-06-26T08:00:24.440" v="2278" actId="14100"/>
          <ac:spMkLst>
            <pc:docMk/>
            <pc:sldMk cId="173729547" sldId="282"/>
            <ac:spMk id="3" creationId="{8A64FE3A-A838-49EB-8BBF-D7393B819455}"/>
          </ac:spMkLst>
        </pc:spChg>
      </pc:sldChg>
      <pc:sldChg chg="modSp add mod ord">
        <pc:chgData name="Rishi Ravi" userId="93be8d10-1112-420c-8cc4-0e3a21291544" providerId="ADAL" clId="{C4A944E9-C396-4BD4-9F32-F3CDB4ACE02F}" dt="2021-06-17T17:12:01.615" v="1294" actId="20577"/>
        <pc:sldMkLst>
          <pc:docMk/>
          <pc:sldMk cId="2930907604" sldId="283"/>
        </pc:sldMkLst>
        <pc:spChg chg="mod">
          <ac:chgData name="Rishi Ravi" userId="93be8d10-1112-420c-8cc4-0e3a21291544" providerId="ADAL" clId="{C4A944E9-C396-4BD4-9F32-F3CDB4ACE02F}" dt="2021-06-16T16:30:27.929" v="639" actId="20577"/>
          <ac:spMkLst>
            <pc:docMk/>
            <pc:sldMk cId="2930907604" sldId="283"/>
            <ac:spMk id="2" creationId="{1EBC1D99-DA21-41A8-8317-C3CB48FDCAC2}"/>
          </ac:spMkLst>
        </pc:spChg>
        <pc:spChg chg="mod">
          <ac:chgData name="Rishi Ravi" userId="93be8d10-1112-420c-8cc4-0e3a21291544" providerId="ADAL" clId="{C4A944E9-C396-4BD4-9F32-F3CDB4ACE02F}" dt="2021-06-17T17:12:01.615" v="1294" actId="20577"/>
          <ac:spMkLst>
            <pc:docMk/>
            <pc:sldMk cId="2930907604" sldId="283"/>
            <ac:spMk id="3" creationId="{8A64FE3A-A838-49EB-8BBF-D7393B819455}"/>
          </ac:spMkLst>
        </pc:spChg>
      </pc:sldChg>
      <pc:sldChg chg="addSp delSp modSp add del mod ord">
        <pc:chgData name="Rishi Ravi" userId="93be8d10-1112-420c-8cc4-0e3a21291544" providerId="ADAL" clId="{C4A944E9-C396-4BD4-9F32-F3CDB4ACE02F}" dt="2021-06-17T17:17:21.206" v="1391" actId="47"/>
        <pc:sldMkLst>
          <pc:docMk/>
          <pc:sldMk cId="1024947574" sldId="284"/>
        </pc:sldMkLst>
        <pc:spChg chg="mod">
          <ac:chgData name="Rishi Ravi" userId="93be8d10-1112-420c-8cc4-0e3a21291544" providerId="ADAL" clId="{C4A944E9-C396-4BD4-9F32-F3CDB4ACE02F}" dt="2021-06-17T17:17:12.980" v="1390" actId="20577"/>
          <ac:spMkLst>
            <pc:docMk/>
            <pc:sldMk cId="1024947574" sldId="284"/>
            <ac:spMk id="2" creationId="{1EBC1D99-DA21-41A8-8317-C3CB48FDCAC2}"/>
          </ac:spMkLst>
        </pc:spChg>
        <pc:spChg chg="del">
          <ac:chgData name="Rishi Ravi" userId="93be8d10-1112-420c-8cc4-0e3a21291544" providerId="ADAL" clId="{C4A944E9-C396-4BD4-9F32-F3CDB4ACE02F}" dt="2021-06-17T17:05:46.777" v="1265" actId="478"/>
          <ac:spMkLst>
            <pc:docMk/>
            <pc:sldMk cId="1024947574" sldId="284"/>
            <ac:spMk id="3" creationId="{8A64FE3A-A838-49EB-8BBF-D7393B819455}"/>
          </ac:spMkLst>
        </pc:spChg>
        <pc:picChg chg="add del mod">
          <ac:chgData name="Rishi Ravi" userId="93be8d10-1112-420c-8cc4-0e3a21291544" providerId="ADAL" clId="{C4A944E9-C396-4BD4-9F32-F3CDB4ACE02F}" dt="2021-06-17T17:16:51.685" v="1378" actId="478"/>
          <ac:picMkLst>
            <pc:docMk/>
            <pc:sldMk cId="1024947574" sldId="284"/>
            <ac:picMk id="5" creationId="{AC85F101-6DE8-4928-BD01-94330339119B}"/>
          </ac:picMkLst>
        </pc:picChg>
      </pc:sldChg>
      <pc:sldChg chg="addSp delSp modSp add mod ord">
        <pc:chgData name="Rishi Ravi" userId="93be8d10-1112-420c-8cc4-0e3a21291544" providerId="ADAL" clId="{C4A944E9-C396-4BD4-9F32-F3CDB4ACE02F}" dt="2021-06-23T14:47:35.452" v="2172" actId="14100"/>
        <pc:sldMkLst>
          <pc:docMk/>
          <pc:sldMk cId="3667421679" sldId="285"/>
        </pc:sldMkLst>
        <pc:spChg chg="mod">
          <ac:chgData name="Rishi Ravi" userId="93be8d10-1112-420c-8cc4-0e3a21291544" providerId="ADAL" clId="{C4A944E9-C396-4BD4-9F32-F3CDB4ACE02F}" dt="2021-06-23T08:53:27.407" v="2050" actId="20577"/>
          <ac:spMkLst>
            <pc:docMk/>
            <pc:sldMk cId="3667421679" sldId="285"/>
            <ac:spMk id="2" creationId="{1EBC1D99-DA21-41A8-8317-C3CB48FDCAC2}"/>
          </ac:spMkLst>
        </pc:spChg>
        <pc:spChg chg="del">
          <ac:chgData name="Rishi Ravi" userId="93be8d10-1112-420c-8cc4-0e3a21291544" providerId="ADAL" clId="{C4A944E9-C396-4BD4-9F32-F3CDB4ACE02F}" dt="2021-06-17T16:50:28.473" v="1217" actId="478"/>
          <ac:spMkLst>
            <pc:docMk/>
            <pc:sldMk cId="3667421679" sldId="285"/>
            <ac:spMk id="3" creationId="{8A64FE3A-A838-49EB-8BBF-D7393B819455}"/>
          </ac:spMkLst>
        </pc:spChg>
        <pc:picChg chg="add del mod">
          <ac:chgData name="Rishi Ravi" userId="93be8d10-1112-420c-8cc4-0e3a21291544" providerId="ADAL" clId="{C4A944E9-C396-4BD4-9F32-F3CDB4ACE02F}" dt="2021-06-23T08:50:43.823" v="1977" actId="478"/>
          <ac:picMkLst>
            <pc:docMk/>
            <pc:sldMk cId="3667421679" sldId="285"/>
            <ac:picMk id="4" creationId="{5CAF1AA3-152A-4060-9AC4-C40065D6820D}"/>
          </ac:picMkLst>
        </pc:picChg>
        <pc:picChg chg="add del mod">
          <ac:chgData name="Rishi Ravi" userId="93be8d10-1112-420c-8cc4-0e3a21291544" providerId="ADAL" clId="{C4A944E9-C396-4BD4-9F32-F3CDB4ACE02F}" dt="2021-06-23T10:19:14.277" v="2073" actId="478"/>
          <ac:picMkLst>
            <pc:docMk/>
            <pc:sldMk cId="3667421679" sldId="285"/>
            <ac:picMk id="5" creationId="{6E49CF51-EB40-44C5-8718-D8E668E12BF3}"/>
          </ac:picMkLst>
        </pc:picChg>
        <pc:picChg chg="add del mod">
          <ac:chgData name="Rishi Ravi" userId="93be8d10-1112-420c-8cc4-0e3a21291544" providerId="ADAL" clId="{C4A944E9-C396-4BD4-9F32-F3CDB4ACE02F}" dt="2021-06-17T16:56:58.820" v="1236" actId="478"/>
          <ac:picMkLst>
            <pc:docMk/>
            <pc:sldMk cId="3667421679" sldId="285"/>
            <ac:picMk id="5" creationId="{FC467225-57A2-4727-BE23-FF21BE0FEB5B}"/>
          </ac:picMkLst>
        </pc:picChg>
        <pc:picChg chg="add del mod">
          <ac:chgData name="Rishi Ravi" userId="93be8d10-1112-420c-8cc4-0e3a21291544" providerId="ADAL" clId="{C4A944E9-C396-4BD4-9F32-F3CDB4ACE02F}" dt="2021-06-17T16:58:55.636" v="1245" actId="478"/>
          <ac:picMkLst>
            <pc:docMk/>
            <pc:sldMk cId="3667421679" sldId="285"/>
            <ac:picMk id="7" creationId="{4653772B-5EC8-4BA4-A8D7-DDDC78D4A8B7}"/>
          </ac:picMkLst>
        </pc:picChg>
        <pc:picChg chg="add del mod">
          <ac:chgData name="Rishi Ravi" userId="93be8d10-1112-420c-8cc4-0e3a21291544" providerId="ADAL" clId="{C4A944E9-C396-4BD4-9F32-F3CDB4ACE02F}" dt="2021-06-23T10:34:06.565" v="2107" actId="478"/>
          <ac:picMkLst>
            <pc:docMk/>
            <pc:sldMk cId="3667421679" sldId="285"/>
            <ac:picMk id="7" creationId="{C7B03DB6-B7ED-426A-A0DE-C2B3F823EBBD}"/>
          </ac:picMkLst>
        </pc:picChg>
        <pc:picChg chg="add del mod">
          <ac:chgData name="Rishi Ravi" userId="93be8d10-1112-420c-8cc4-0e3a21291544" providerId="ADAL" clId="{C4A944E9-C396-4BD4-9F32-F3CDB4ACE02F}" dt="2021-06-23T08:52:20.229" v="1992" actId="21"/>
          <ac:picMkLst>
            <pc:docMk/>
            <pc:sldMk cId="3667421679" sldId="285"/>
            <ac:picMk id="8" creationId="{F6D96087-B94E-4BA1-AC84-7977826AD22F}"/>
          </ac:picMkLst>
        </pc:picChg>
        <pc:picChg chg="add del mod">
          <ac:chgData name="Rishi Ravi" userId="93be8d10-1112-420c-8cc4-0e3a21291544" providerId="ADAL" clId="{C4A944E9-C396-4BD4-9F32-F3CDB4ACE02F}" dt="2021-06-23T10:20:23.117" v="2089" actId="21"/>
          <ac:picMkLst>
            <pc:docMk/>
            <pc:sldMk cId="3667421679" sldId="285"/>
            <ac:picMk id="9" creationId="{3D459ABE-BFEC-4949-B0D8-3E161E271856}"/>
          </ac:picMkLst>
        </pc:picChg>
        <pc:picChg chg="add del mod">
          <ac:chgData name="Rishi Ravi" userId="93be8d10-1112-420c-8cc4-0e3a21291544" providerId="ADAL" clId="{C4A944E9-C396-4BD4-9F32-F3CDB4ACE02F}" dt="2021-06-17T17:03:28.723" v="1255" actId="478"/>
          <ac:picMkLst>
            <pc:docMk/>
            <pc:sldMk cId="3667421679" sldId="285"/>
            <ac:picMk id="9" creationId="{A99D1FA7-B31F-4261-AA92-31EABD91F509}"/>
          </ac:picMkLst>
        </pc:picChg>
        <pc:picChg chg="add del mod">
          <ac:chgData name="Rishi Ravi" userId="93be8d10-1112-420c-8cc4-0e3a21291544" providerId="ADAL" clId="{C4A944E9-C396-4BD4-9F32-F3CDB4ACE02F}" dt="2021-06-23T10:20:06.202" v="2086" actId="21"/>
          <ac:picMkLst>
            <pc:docMk/>
            <pc:sldMk cId="3667421679" sldId="285"/>
            <ac:picMk id="10" creationId="{59E5248E-D525-414F-B5E8-7AF6DDF75027}"/>
          </ac:picMkLst>
        </pc:picChg>
        <pc:picChg chg="add del mod">
          <ac:chgData name="Rishi Ravi" userId="93be8d10-1112-420c-8cc4-0e3a21291544" providerId="ADAL" clId="{C4A944E9-C396-4BD4-9F32-F3CDB4ACE02F}" dt="2021-06-17T17:17:56.332" v="1394" actId="478"/>
          <ac:picMkLst>
            <pc:docMk/>
            <pc:sldMk cId="3667421679" sldId="285"/>
            <ac:picMk id="11" creationId="{D788207F-1461-44DD-9681-5A770EECB22E}"/>
          </ac:picMkLst>
        </pc:picChg>
        <pc:picChg chg="add del mod">
          <ac:chgData name="Rishi Ravi" userId="93be8d10-1112-420c-8cc4-0e3a21291544" providerId="ADAL" clId="{C4A944E9-C396-4BD4-9F32-F3CDB4ACE02F}" dt="2021-06-23T10:23:20.944" v="2105" actId="478"/>
          <ac:picMkLst>
            <pc:docMk/>
            <pc:sldMk cId="3667421679" sldId="285"/>
            <ac:picMk id="12" creationId="{108338F8-188A-4793-BAA4-8E53A5F63930}"/>
          </ac:picMkLst>
        </pc:picChg>
        <pc:picChg chg="add del mod">
          <ac:chgData name="Rishi Ravi" userId="93be8d10-1112-420c-8cc4-0e3a21291544" providerId="ADAL" clId="{C4A944E9-C396-4BD4-9F32-F3CDB4ACE02F}" dt="2021-06-17T17:19:39.612" v="1404" actId="478"/>
          <ac:picMkLst>
            <pc:docMk/>
            <pc:sldMk cId="3667421679" sldId="285"/>
            <ac:picMk id="13" creationId="{537AD1BC-E055-480F-B9E7-AFED4F0BE6AB}"/>
          </ac:picMkLst>
        </pc:picChg>
        <pc:picChg chg="add del mod">
          <ac:chgData name="Rishi Ravi" userId="93be8d10-1112-420c-8cc4-0e3a21291544" providerId="ADAL" clId="{C4A944E9-C396-4BD4-9F32-F3CDB4ACE02F}" dt="2021-06-23T10:23:23.088" v="2106" actId="478"/>
          <ac:picMkLst>
            <pc:docMk/>
            <pc:sldMk cId="3667421679" sldId="285"/>
            <ac:picMk id="13" creationId="{5EE9A1D8-2F1C-4119-B625-53398F555B0C}"/>
          </ac:picMkLst>
        </pc:picChg>
        <pc:picChg chg="add del mod">
          <ac:chgData name="Rishi Ravi" userId="93be8d10-1112-420c-8cc4-0e3a21291544" providerId="ADAL" clId="{C4A944E9-C396-4BD4-9F32-F3CDB4ACE02F}" dt="2021-06-23T12:53:39.848" v="2115" actId="478"/>
          <ac:picMkLst>
            <pc:docMk/>
            <pc:sldMk cId="3667421679" sldId="285"/>
            <ac:picMk id="14" creationId="{E8F69125-92B8-4AEC-937F-D19B07A54721}"/>
          </ac:picMkLst>
        </pc:picChg>
        <pc:picChg chg="add del mod">
          <ac:chgData name="Rishi Ravi" userId="93be8d10-1112-420c-8cc4-0e3a21291544" providerId="ADAL" clId="{C4A944E9-C396-4BD4-9F32-F3CDB4ACE02F}" dt="2021-06-18T14:45:43.983" v="1469" actId="478"/>
          <ac:picMkLst>
            <pc:docMk/>
            <pc:sldMk cId="3667421679" sldId="285"/>
            <ac:picMk id="15" creationId="{42ECEDC2-5DDA-4D84-9731-79C0EA74CE08}"/>
          </ac:picMkLst>
        </pc:picChg>
        <pc:picChg chg="add del mod">
          <ac:chgData name="Rishi Ravi" userId="93be8d10-1112-420c-8cc4-0e3a21291544" providerId="ADAL" clId="{C4A944E9-C396-4BD4-9F32-F3CDB4ACE02F}" dt="2021-06-23T13:01:24.565" v="2126" actId="478"/>
          <ac:picMkLst>
            <pc:docMk/>
            <pc:sldMk cId="3667421679" sldId="285"/>
            <ac:picMk id="16" creationId="{BB0E3CF7-2786-4A76-B80C-F76947F8618F}"/>
          </ac:picMkLst>
        </pc:picChg>
        <pc:picChg chg="add del mod">
          <ac:chgData name="Rishi Ravi" userId="93be8d10-1112-420c-8cc4-0e3a21291544" providerId="ADAL" clId="{C4A944E9-C396-4BD4-9F32-F3CDB4ACE02F}" dt="2021-06-17T17:23:36.405" v="1434" actId="478"/>
          <ac:picMkLst>
            <pc:docMk/>
            <pc:sldMk cId="3667421679" sldId="285"/>
            <ac:picMk id="17" creationId="{A9511EE5-F3A2-434F-BE9F-0D442511C06D}"/>
          </ac:picMkLst>
        </pc:picChg>
        <pc:picChg chg="add del mod">
          <ac:chgData name="Rishi Ravi" userId="93be8d10-1112-420c-8cc4-0e3a21291544" providerId="ADAL" clId="{C4A944E9-C396-4BD4-9F32-F3CDB4ACE02F}" dt="2021-06-23T13:09:28.121" v="2137" actId="478"/>
          <ac:picMkLst>
            <pc:docMk/>
            <pc:sldMk cId="3667421679" sldId="285"/>
            <ac:picMk id="18" creationId="{F0299B00-4008-4A95-8DCE-0C788DEB6A20}"/>
          </ac:picMkLst>
        </pc:picChg>
        <pc:picChg chg="add del mod">
          <ac:chgData name="Rishi Ravi" userId="93be8d10-1112-420c-8cc4-0e3a21291544" providerId="ADAL" clId="{C4A944E9-C396-4BD4-9F32-F3CDB4ACE02F}" dt="2021-06-17T17:22:35.191" v="1421" actId="478"/>
          <ac:picMkLst>
            <pc:docMk/>
            <pc:sldMk cId="3667421679" sldId="285"/>
            <ac:picMk id="19" creationId="{5820AA90-B553-4560-9A9B-68830EC141F0}"/>
          </ac:picMkLst>
        </pc:picChg>
        <pc:picChg chg="add del mod">
          <ac:chgData name="Rishi Ravi" userId="93be8d10-1112-420c-8cc4-0e3a21291544" providerId="ADAL" clId="{C4A944E9-C396-4BD4-9F32-F3CDB4ACE02F}" dt="2021-06-23T13:11:02.711" v="2146" actId="478"/>
          <ac:picMkLst>
            <pc:docMk/>
            <pc:sldMk cId="3667421679" sldId="285"/>
            <ac:picMk id="20" creationId="{EFFDEDC1-AD37-4238-B90C-24338B2C0685}"/>
          </ac:picMkLst>
        </pc:picChg>
        <pc:picChg chg="add del mod">
          <ac:chgData name="Rishi Ravi" userId="93be8d10-1112-420c-8cc4-0e3a21291544" providerId="ADAL" clId="{C4A944E9-C396-4BD4-9F32-F3CDB4ACE02F}" dt="2021-06-18T14:47:11.390" v="1485" actId="21"/>
          <ac:picMkLst>
            <pc:docMk/>
            <pc:sldMk cId="3667421679" sldId="285"/>
            <ac:picMk id="21" creationId="{CAF7597A-9555-4CA7-8BB9-D52EC38D4D76}"/>
          </ac:picMkLst>
        </pc:picChg>
        <pc:picChg chg="add del mod">
          <ac:chgData name="Rishi Ravi" userId="93be8d10-1112-420c-8cc4-0e3a21291544" providerId="ADAL" clId="{C4A944E9-C396-4BD4-9F32-F3CDB4ACE02F}" dt="2021-06-23T13:25:45.001" v="2153" actId="478"/>
          <ac:picMkLst>
            <pc:docMk/>
            <pc:sldMk cId="3667421679" sldId="285"/>
            <ac:picMk id="22" creationId="{62184DF0-2C6A-49AC-B7AE-DFA6DC555E62}"/>
          </ac:picMkLst>
        </pc:picChg>
        <pc:picChg chg="add del mod">
          <ac:chgData name="Rishi Ravi" userId="93be8d10-1112-420c-8cc4-0e3a21291544" providerId="ADAL" clId="{C4A944E9-C396-4BD4-9F32-F3CDB4ACE02F}" dt="2021-06-17T17:24:46.520" v="1448" actId="478"/>
          <ac:picMkLst>
            <pc:docMk/>
            <pc:sldMk cId="3667421679" sldId="285"/>
            <ac:picMk id="23" creationId="{C158FD04-7898-49CB-B82E-A6171B947067}"/>
          </ac:picMkLst>
        </pc:picChg>
        <pc:picChg chg="add del mod">
          <ac:chgData name="Rishi Ravi" userId="93be8d10-1112-420c-8cc4-0e3a21291544" providerId="ADAL" clId="{C4A944E9-C396-4BD4-9F32-F3CDB4ACE02F}" dt="2021-06-23T13:30:47.929" v="2164" actId="478"/>
          <ac:picMkLst>
            <pc:docMk/>
            <pc:sldMk cId="3667421679" sldId="285"/>
            <ac:picMk id="24" creationId="{0BB9F7BE-1C6E-43EF-A597-53F98845343C}"/>
          </ac:picMkLst>
        </pc:picChg>
        <pc:picChg chg="add del mod">
          <ac:chgData name="Rishi Ravi" userId="93be8d10-1112-420c-8cc4-0e3a21291544" providerId="ADAL" clId="{C4A944E9-C396-4BD4-9F32-F3CDB4ACE02F}" dt="2021-06-23T08:52:42.999" v="1996" actId="21"/>
          <ac:picMkLst>
            <pc:docMk/>
            <pc:sldMk cId="3667421679" sldId="285"/>
            <ac:picMk id="25" creationId="{7339D140-CBFE-4F89-B510-EA8E34785218}"/>
          </ac:picMkLst>
        </pc:picChg>
        <pc:picChg chg="add mod">
          <ac:chgData name="Rishi Ravi" userId="93be8d10-1112-420c-8cc4-0e3a21291544" providerId="ADAL" clId="{C4A944E9-C396-4BD4-9F32-F3CDB4ACE02F}" dt="2021-06-23T14:47:35.452" v="2172" actId="14100"/>
          <ac:picMkLst>
            <pc:docMk/>
            <pc:sldMk cId="3667421679" sldId="285"/>
            <ac:picMk id="27" creationId="{C52B7D8F-D913-4BC9-A73C-CF7AA22C3D6F}"/>
          </ac:picMkLst>
        </pc:picChg>
      </pc:sldChg>
      <pc:sldChg chg="addSp delSp modSp add mod">
        <pc:chgData name="Rishi Ravi" userId="93be8d10-1112-420c-8cc4-0e3a21291544" providerId="ADAL" clId="{C4A944E9-C396-4BD4-9F32-F3CDB4ACE02F}" dt="2021-06-20T07:18:26.268" v="1672" actId="6549"/>
        <pc:sldMkLst>
          <pc:docMk/>
          <pc:sldMk cId="2583834771" sldId="286"/>
        </pc:sldMkLst>
        <pc:spChg chg="mod">
          <ac:chgData name="Rishi Ravi" userId="93be8d10-1112-420c-8cc4-0e3a21291544" providerId="ADAL" clId="{C4A944E9-C396-4BD4-9F32-F3CDB4ACE02F}" dt="2021-06-20T07:18:26.268" v="1672" actId="6549"/>
          <ac:spMkLst>
            <pc:docMk/>
            <pc:sldMk cId="2583834771" sldId="286"/>
            <ac:spMk id="2" creationId="{1EBC1D99-DA21-41A8-8317-C3CB48FDCAC2}"/>
          </ac:spMkLst>
        </pc:spChg>
        <pc:spChg chg="del">
          <ac:chgData name="Rishi Ravi" userId="93be8d10-1112-420c-8cc4-0e3a21291544" providerId="ADAL" clId="{C4A944E9-C396-4BD4-9F32-F3CDB4ACE02F}" dt="2021-06-17T16:44:51.253" v="1178" actId="478"/>
          <ac:spMkLst>
            <pc:docMk/>
            <pc:sldMk cId="2583834771" sldId="286"/>
            <ac:spMk id="3" creationId="{8A64FE3A-A838-49EB-8BBF-D7393B819455}"/>
          </ac:spMkLst>
        </pc:spChg>
        <pc:picChg chg="add mod">
          <ac:chgData name="Rishi Ravi" userId="93be8d10-1112-420c-8cc4-0e3a21291544" providerId="ADAL" clId="{C4A944E9-C396-4BD4-9F32-F3CDB4ACE02F}" dt="2021-06-18T15:12:07.864" v="1501" actId="1076"/>
          <ac:picMkLst>
            <pc:docMk/>
            <pc:sldMk cId="2583834771" sldId="286"/>
            <ac:picMk id="5" creationId="{2F9565EB-4654-4287-862E-A93959094541}"/>
          </ac:picMkLst>
        </pc:picChg>
      </pc:sldChg>
      <pc:sldChg chg="modSp add mod">
        <pc:chgData name="Rishi Ravi" userId="93be8d10-1112-420c-8cc4-0e3a21291544" providerId="ADAL" clId="{C4A944E9-C396-4BD4-9F32-F3CDB4ACE02F}" dt="2021-06-23T10:11:28.660" v="2068" actId="1076"/>
        <pc:sldMkLst>
          <pc:docMk/>
          <pc:sldMk cId="1737567115" sldId="287"/>
        </pc:sldMkLst>
        <pc:picChg chg="mod">
          <ac:chgData name="Rishi Ravi" userId="93be8d10-1112-420c-8cc4-0e3a21291544" providerId="ADAL" clId="{C4A944E9-C396-4BD4-9F32-F3CDB4ACE02F}" dt="2021-06-23T10:11:28.660" v="2068" actId="1076"/>
          <ac:picMkLst>
            <pc:docMk/>
            <pc:sldMk cId="1737567115" sldId="287"/>
            <ac:picMk id="8" creationId="{924651FD-ED50-4A23-8504-F87708CBA4F5}"/>
          </ac:picMkLst>
        </pc:picChg>
      </pc:sldChg>
      <pc:sldChg chg="modSp add mod">
        <pc:chgData name="Rishi Ravi" userId="93be8d10-1112-420c-8cc4-0e3a21291544" providerId="ADAL" clId="{C4A944E9-C396-4BD4-9F32-F3CDB4ACE02F}" dt="2021-06-23T10:09:15.371" v="2064" actId="6549"/>
        <pc:sldMkLst>
          <pc:docMk/>
          <pc:sldMk cId="1062399164" sldId="288"/>
        </pc:sldMkLst>
        <pc:spChg chg="mod">
          <ac:chgData name="Rishi Ravi" userId="93be8d10-1112-420c-8cc4-0e3a21291544" providerId="ADAL" clId="{C4A944E9-C396-4BD4-9F32-F3CDB4ACE02F}" dt="2021-06-23T10:09:15.371" v="2064" actId="6549"/>
          <ac:spMkLst>
            <pc:docMk/>
            <pc:sldMk cId="1062399164" sldId="288"/>
            <ac:spMk id="5" creationId="{666BF56C-3FEB-ED44-81D2-B9E3E12C8D95}"/>
          </ac:spMkLst>
        </pc:spChg>
      </pc:sldChg>
      <pc:sldChg chg="addSp modSp add del mod">
        <pc:chgData name="Rishi Ravi" userId="93be8d10-1112-420c-8cc4-0e3a21291544" providerId="ADAL" clId="{C4A944E9-C396-4BD4-9F32-F3CDB4ACE02F}" dt="2021-06-17T17:17:05.364" v="1380" actId="47"/>
        <pc:sldMkLst>
          <pc:docMk/>
          <pc:sldMk cId="1513491011" sldId="288"/>
        </pc:sldMkLst>
        <pc:picChg chg="add mod">
          <ac:chgData name="Rishi Ravi" userId="93be8d10-1112-420c-8cc4-0e3a21291544" providerId="ADAL" clId="{C4A944E9-C396-4BD4-9F32-F3CDB4ACE02F}" dt="2021-06-17T17:14:04.554" v="1321" actId="1076"/>
          <ac:picMkLst>
            <pc:docMk/>
            <pc:sldMk cId="1513491011" sldId="288"/>
            <ac:picMk id="4" creationId="{365589EC-2B38-45E5-85D3-3929A0D8CA97}"/>
          </ac:picMkLst>
        </pc:picChg>
      </pc:sldChg>
      <pc:sldChg chg="addSp delSp modSp add mod">
        <pc:chgData name="Rishi Ravi" userId="93be8d10-1112-420c-8cc4-0e3a21291544" providerId="ADAL" clId="{C4A944E9-C396-4BD4-9F32-F3CDB4ACE02F}" dt="2021-06-26T15:39:34.557" v="2382" actId="113"/>
        <pc:sldMkLst>
          <pc:docMk/>
          <pc:sldMk cId="3060712682" sldId="289"/>
        </pc:sldMkLst>
        <pc:spChg chg="mod">
          <ac:chgData name="Rishi Ravi" userId="93be8d10-1112-420c-8cc4-0e3a21291544" providerId="ADAL" clId="{C4A944E9-C396-4BD4-9F32-F3CDB4ACE02F}" dt="2021-06-26T10:53:26.430" v="2378" actId="20577"/>
          <ac:spMkLst>
            <pc:docMk/>
            <pc:sldMk cId="3060712682" sldId="289"/>
            <ac:spMk id="5" creationId="{666BF56C-3FEB-ED44-81D2-B9E3E12C8D95}"/>
          </ac:spMkLst>
        </pc:spChg>
        <pc:spChg chg="add mod">
          <ac:chgData name="Rishi Ravi" userId="93be8d10-1112-420c-8cc4-0e3a21291544" providerId="ADAL" clId="{C4A944E9-C396-4BD4-9F32-F3CDB4ACE02F}" dt="2021-06-26T15:39:34.557" v="2382" actId="113"/>
          <ac:spMkLst>
            <pc:docMk/>
            <pc:sldMk cId="3060712682" sldId="289"/>
            <ac:spMk id="6" creationId="{BF58810E-C4AD-4D6F-B426-63C22100FFA1}"/>
          </ac:spMkLst>
        </pc:spChg>
        <pc:picChg chg="del">
          <ac:chgData name="Rishi Ravi" userId="93be8d10-1112-420c-8cc4-0e3a21291544" providerId="ADAL" clId="{C4A944E9-C396-4BD4-9F32-F3CDB4ACE02F}" dt="2021-06-26T10:47:43.769" v="2289" actId="478"/>
          <ac:picMkLst>
            <pc:docMk/>
            <pc:sldMk cId="3060712682" sldId="289"/>
            <ac:picMk id="8" creationId="{924651FD-ED50-4A23-8504-F87708CBA4F5}"/>
          </ac:picMkLst>
        </pc:picChg>
      </pc:sldChg>
      <pc:sldChg chg="modSp add mod">
        <pc:chgData name="Rishi Ravi" userId="93be8d10-1112-420c-8cc4-0e3a21291544" providerId="ADAL" clId="{C4A944E9-C396-4BD4-9F32-F3CDB4ACE02F}" dt="2021-06-26T15:39:39.527" v="2383" actId="113"/>
        <pc:sldMkLst>
          <pc:docMk/>
          <pc:sldMk cId="3839479184" sldId="290"/>
        </pc:sldMkLst>
        <pc:spChg chg="mod">
          <ac:chgData name="Rishi Ravi" userId="93be8d10-1112-420c-8cc4-0e3a21291544" providerId="ADAL" clId="{C4A944E9-C396-4BD4-9F32-F3CDB4ACE02F}" dt="2021-06-26T10:53:31.836" v="2379"/>
          <ac:spMkLst>
            <pc:docMk/>
            <pc:sldMk cId="3839479184" sldId="290"/>
            <ac:spMk id="5" creationId="{666BF56C-3FEB-ED44-81D2-B9E3E12C8D95}"/>
          </ac:spMkLst>
        </pc:spChg>
        <pc:spChg chg="mod">
          <ac:chgData name="Rishi Ravi" userId="93be8d10-1112-420c-8cc4-0e3a21291544" providerId="ADAL" clId="{C4A944E9-C396-4BD4-9F32-F3CDB4ACE02F}" dt="2021-06-26T15:39:39.527" v="2383" actId="113"/>
          <ac:spMkLst>
            <pc:docMk/>
            <pc:sldMk cId="3839479184" sldId="290"/>
            <ac:spMk id="6" creationId="{BF58810E-C4AD-4D6F-B426-63C22100FFA1}"/>
          </ac:spMkLst>
        </pc:spChg>
      </pc:sldChg>
      <pc:sldChg chg="modSp add mod">
        <pc:chgData name="Rishi Ravi" userId="93be8d10-1112-420c-8cc4-0e3a21291544" providerId="ADAL" clId="{C4A944E9-C396-4BD4-9F32-F3CDB4ACE02F}" dt="2021-06-26T15:39:45.118" v="2384" actId="113"/>
        <pc:sldMkLst>
          <pc:docMk/>
          <pc:sldMk cId="1046039341" sldId="291"/>
        </pc:sldMkLst>
        <pc:spChg chg="mod">
          <ac:chgData name="Rishi Ravi" userId="93be8d10-1112-420c-8cc4-0e3a21291544" providerId="ADAL" clId="{C4A944E9-C396-4BD4-9F32-F3CDB4ACE02F}" dt="2021-06-26T10:53:35.272" v="2380"/>
          <ac:spMkLst>
            <pc:docMk/>
            <pc:sldMk cId="1046039341" sldId="291"/>
            <ac:spMk id="5" creationId="{666BF56C-3FEB-ED44-81D2-B9E3E12C8D95}"/>
          </ac:spMkLst>
        </pc:spChg>
        <pc:spChg chg="mod">
          <ac:chgData name="Rishi Ravi" userId="93be8d10-1112-420c-8cc4-0e3a21291544" providerId="ADAL" clId="{C4A944E9-C396-4BD4-9F32-F3CDB4ACE02F}" dt="2021-06-26T15:39:45.118" v="2384" actId="113"/>
          <ac:spMkLst>
            <pc:docMk/>
            <pc:sldMk cId="1046039341" sldId="291"/>
            <ac:spMk id="6" creationId="{BF58810E-C4AD-4D6F-B426-63C22100FFA1}"/>
          </ac:spMkLst>
        </pc:spChg>
      </pc:sldChg>
      <pc:sldChg chg="modSp add mod">
        <pc:chgData name="Rishi Ravi" userId="93be8d10-1112-420c-8cc4-0e3a21291544" providerId="ADAL" clId="{C4A944E9-C396-4BD4-9F32-F3CDB4ACE02F}" dt="2021-06-26T15:39:53.296" v="2385" actId="113"/>
        <pc:sldMkLst>
          <pc:docMk/>
          <pc:sldMk cId="4056076843" sldId="292"/>
        </pc:sldMkLst>
        <pc:spChg chg="mod">
          <ac:chgData name="Rishi Ravi" userId="93be8d10-1112-420c-8cc4-0e3a21291544" providerId="ADAL" clId="{C4A944E9-C396-4BD4-9F32-F3CDB4ACE02F}" dt="2021-06-26T10:53:38.737" v="2381"/>
          <ac:spMkLst>
            <pc:docMk/>
            <pc:sldMk cId="4056076843" sldId="292"/>
            <ac:spMk id="5" creationId="{666BF56C-3FEB-ED44-81D2-B9E3E12C8D95}"/>
          </ac:spMkLst>
        </pc:spChg>
        <pc:spChg chg="mod">
          <ac:chgData name="Rishi Ravi" userId="93be8d10-1112-420c-8cc4-0e3a21291544" providerId="ADAL" clId="{C4A944E9-C396-4BD4-9F32-F3CDB4ACE02F}" dt="2021-06-26T15:39:53.296" v="2385" actId="113"/>
          <ac:spMkLst>
            <pc:docMk/>
            <pc:sldMk cId="4056076843" sldId="292"/>
            <ac:spMk id="6" creationId="{BF58810E-C4AD-4D6F-B426-63C22100FFA1}"/>
          </ac:spMkLst>
        </pc:spChg>
      </pc:sldChg>
      <pc:sldChg chg="modSp add mod">
        <pc:chgData name="Rishi Ravi" userId="93be8d10-1112-420c-8cc4-0e3a21291544" providerId="ADAL" clId="{C4A944E9-C396-4BD4-9F32-F3CDB4ACE02F}" dt="2021-06-26T15:39:58.898" v="2386" actId="113"/>
        <pc:sldMkLst>
          <pc:docMk/>
          <pc:sldMk cId="1573231647" sldId="293"/>
        </pc:sldMkLst>
        <pc:spChg chg="mod">
          <ac:chgData name="Rishi Ravi" userId="93be8d10-1112-420c-8cc4-0e3a21291544" providerId="ADAL" clId="{C4A944E9-C396-4BD4-9F32-F3CDB4ACE02F}" dt="2021-06-26T10:50:40.139" v="2346" actId="20577"/>
          <ac:spMkLst>
            <pc:docMk/>
            <pc:sldMk cId="1573231647" sldId="293"/>
            <ac:spMk id="5" creationId="{666BF56C-3FEB-ED44-81D2-B9E3E12C8D95}"/>
          </ac:spMkLst>
        </pc:spChg>
        <pc:spChg chg="mod">
          <ac:chgData name="Rishi Ravi" userId="93be8d10-1112-420c-8cc4-0e3a21291544" providerId="ADAL" clId="{C4A944E9-C396-4BD4-9F32-F3CDB4ACE02F}" dt="2021-06-26T15:39:58.898" v="2386" actId="113"/>
          <ac:spMkLst>
            <pc:docMk/>
            <pc:sldMk cId="1573231647" sldId="293"/>
            <ac:spMk id="6" creationId="{BF58810E-C4AD-4D6F-B426-63C22100FFA1}"/>
          </ac:spMkLst>
        </pc:spChg>
      </pc:sldChg>
      <pc:sldChg chg="modSp add mod">
        <pc:chgData name="Rishi Ravi" userId="93be8d10-1112-420c-8cc4-0e3a21291544" providerId="ADAL" clId="{C4A944E9-C396-4BD4-9F32-F3CDB4ACE02F}" dt="2021-06-26T15:40:04.766" v="2387" actId="113"/>
        <pc:sldMkLst>
          <pc:docMk/>
          <pc:sldMk cId="509206330" sldId="294"/>
        </pc:sldMkLst>
        <pc:spChg chg="mod">
          <ac:chgData name="Rishi Ravi" userId="93be8d10-1112-420c-8cc4-0e3a21291544" providerId="ADAL" clId="{C4A944E9-C396-4BD4-9F32-F3CDB4ACE02F}" dt="2021-06-26T15:40:04.766" v="2387" actId="113"/>
          <ac:spMkLst>
            <pc:docMk/>
            <pc:sldMk cId="509206330" sldId="294"/>
            <ac:spMk id="6" creationId="{BF58810E-C4AD-4D6F-B426-63C22100FFA1}"/>
          </ac:spMkLst>
        </pc:spChg>
      </pc:sldChg>
      <pc:sldChg chg="modSp add mod">
        <pc:chgData name="Rishi Ravi" userId="93be8d10-1112-420c-8cc4-0e3a21291544" providerId="ADAL" clId="{C4A944E9-C396-4BD4-9F32-F3CDB4ACE02F}" dt="2021-06-26T15:40:08.421" v="2388" actId="113"/>
        <pc:sldMkLst>
          <pc:docMk/>
          <pc:sldMk cId="3002522702" sldId="295"/>
        </pc:sldMkLst>
        <pc:spChg chg="mod">
          <ac:chgData name="Rishi Ravi" userId="93be8d10-1112-420c-8cc4-0e3a21291544" providerId="ADAL" clId="{C4A944E9-C396-4BD4-9F32-F3CDB4ACE02F}" dt="2021-06-26T15:40:08.421" v="2388" actId="113"/>
          <ac:spMkLst>
            <pc:docMk/>
            <pc:sldMk cId="3002522702" sldId="295"/>
            <ac:spMk id="6" creationId="{BF58810E-C4AD-4D6F-B426-63C22100FFA1}"/>
          </ac:spMkLst>
        </pc:spChg>
      </pc:sldChg>
      <pc:sldChg chg="modSp add mod">
        <pc:chgData name="Rishi Ravi" userId="93be8d10-1112-420c-8cc4-0e3a21291544" providerId="ADAL" clId="{C4A944E9-C396-4BD4-9F32-F3CDB4ACE02F}" dt="2021-06-26T15:40:21.447" v="2389" actId="113"/>
        <pc:sldMkLst>
          <pc:docMk/>
          <pc:sldMk cId="133160493" sldId="296"/>
        </pc:sldMkLst>
        <pc:spChg chg="mod">
          <ac:chgData name="Rishi Ravi" userId="93be8d10-1112-420c-8cc4-0e3a21291544" providerId="ADAL" clId="{C4A944E9-C396-4BD4-9F32-F3CDB4ACE02F}" dt="2021-06-26T10:51:52.282" v="2360" actId="20577"/>
          <ac:spMkLst>
            <pc:docMk/>
            <pc:sldMk cId="133160493" sldId="296"/>
            <ac:spMk id="5" creationId="{666BF56C-3FEB-ED44-81D2-B9E3E12C8D95}"/>
          </ac:spMkLst>
        </pc:spChg>
        <pc:spChg chg="mod">
          <ac:chgData name="Rishi Ravi" userId="93be8d10-1112-420c-8cc4-0e3a21291544" providerId="ADAL" clId="{C4A944E9-C396-4BD4-9F32-F3CDB4ACE02F}" dt="2021-06-26T15:40:21.447" v="2389" actId="113"/>
          <ac:spMkLst>
            <pc:docMk/>
            <pc:sldMk cId="133160493" sldId="296"/>
            <ac:spMk id="6" creationId="{BF58810E-C4AD-4D6F-B426-63C22100FFA1}"/>
          </ac:spMkLst>
        </pc:spChg>
      </pc:sldChg>
      <pc:sldChg chg="modSp add mod">
        <pc:chgData name="Rishi Ravi" userId="93be8d10-1112-420c-8cc4-0e3a21291544" providerId="ADAL" clId="{C4A944E9-C396-4BD4-9F32-F3CDB4ACE02F}" dt="2021-06-26T15:40:25.373" v="2390" actId="113"/>
        <pc:sldMkLst>
          <pc:docMk/>
          <pc:sldMk cId="3236233350" sldId="297"/>
        </pc:sldMkLst>
        <pc:spChg chg="mod">
          <ac:chgData name="Rishi Ravi" userId="93be8d10-1112-420c-8cc4-0e3a21291544" providerId="ADAL" clId="{C4A944E9-C396-4BD4-9F32-F3CDB4ACE02F}" dt="2021-06-26T15:40:25.373" v="2390" actId="113"/>
          <ac:spMkLst>
            <pc:docMk/>
            <pc:sldMk cId="3236233350" sldId="297"/>
            <ac:spMk id="6" creationId="{BF58810E-C4AD-4D6F-B426-63C22100FFA1}"/>
          </ac:spMkLst>
        </pc:spChg>
      </pc:sldChg>
      <pc:sldChg chg="modSp add mod">
        <pc:chgData name="Rishi Ravi" userId="93be8d10-1112-420c-8cc4-0e3a21291544" providerId="ADAL" clId="{C4A944E9-C396-4BD4-9F32-F3CDB4ACE02F}" dt="2021-06-26T15:40:30.716" v="2391" actId="113"/>
        <pc:sldMkLst>
          <pc:docMk/>
          <pc:sldMk cId="3675724470" sldId="298"/>
        </pc:sldMkLst>
        <pc:spChg chg="mod">
          <ac:chgData name="Rishi Ravi" userId="93be8d10-1112-420c-8cc4-0e3a21291544" providerId="ADAL" clId="{C4A944E9-C396-4BD4-9F32-F3CDB4ACE02F}" dt="2021-06-26T15:40:30.716" v="2391" actId="113"/>
          <ac:spMkLst>
            <pc:docMk/>
            <pc:sldMk cId="3675724470" sldId="298"/>
            <ac:spMk id="6" creationId="{BF58810E-C4AD-4D6F-B426-63C22100FFA1}"/>
          </ac:spMkLst>
        </pc:spChg>
      </pc:sldChg>
      <pc:sldChg chg="modSp add mod">
        <pc:chgData name="Rishi Ravi" userId="93be8d10-1112-420c-8cc4-0e3a21291544" providerId="ADAL" clId="{C4A944E9-C396-4BD4-9F32-F3CDB4ACE02F}" dt="2021-06-26T15:40:35.337" v="2392" actId="113"/>
        <pc:sldMkLst>
          <pc:docMk/>
          <pc:sldMk cId="732717230" sldId="299"/>
        </pc:sldMkLst>
        <pc:spChg chg="mod">
          <ac:chgData name="Rishi Ravi" userId="93be8d10-1112-420c-8cc4-0e3a21291544" providerId="ADAL" clId="{C4A944E9-C396-4BD4-9F32-F3CDB4ACE02F}" dt="2021-06-26T15:40:35.337" v="2392" actId="113"/>
          <ac:spMkLst>
            <pc:docMk/>
            <pc:sldMk cId="732717230" sldId="299"/>
            <ac:spMk id="6" creationId="{BF58810E-C4AD-4D6F-B426-63C22100FFA1}"/>
          </ac:spMkLst>
        </pc:spChg>
      </pc:sldChg>
    </pc:docChg>
  </pc:docChgLst>
  <pc:docChgLst>
    <pc:chgData name="Adarsh EA" userId="S::adarsh@nuvepro.com::5c62fcd0-ef52-4966-beb8-0f1306cc556e" providerId="AD" clId="Web-{685F91E8-0C55-7A65-78F6-EB30C09F009D}"/>
    <pc:docChg chg="addSld modSld sldOrd">
      <pc:chgData name="Adarsh EA" userId="S::adarsh@nuvepro.com::5c62fcd0-ef52-4966-beb8-0f1306cc556e" providerId="AD" clId="Web-{685F91E8-0C55-7A65-78F6-EB30C09F009D}" dt="2021-05-26T11:00:08.869" v="59" actId="1076"/>
      <pc:docMkLst>
        <pc:docMk/>
      </pc:docMkLst>
      <pc:sldChg chg="addSp delSp modSp ord">
        <pc:chgData name="Adarsh EA" userId="S::adarsh@nuvepro.com::5c62fcd0-ef52-4966-beb8-0f1306cc556e" providerId="AD" clId="Web-{685F91E8-0C55-7A65-78F6-EB30C09F009D}" dt="2021-05-26T10:53:35.764" v="12" actId="20577"/>
        <pc:sldMkLst>
          <pc:docMk/>
          <pc:sldMk cId="3675967994" sldId="809"/>
        </pc:sldMkLst>
        <pc:spChg chg="mod">
          <ac:chgData name="Adarsh EA" userId="S::adarsh@nuvepro.com::5c62fcd0-ef52-4966-beb8-0f1306cc556e" providerId="AD" clId="Web-{685F91E8-0C55-7A65-78F6-EB30C09F009D}" dt="2021-05-26T10:53:35.764" v="12" actId="20577"/>
          <ac:spMkLst>
            <pc:docMk/>
            <pc:sldMk cId="3675967994" sldId="809"/>
            <ac:spMk id="2" creationId="{B10C22F3-0538-4582-A440-63D7C0E924DB}"/>
          </ac:spMkLst>
        </pc:spChg>
        <pc:spChg chg="del">
          <ac:chgData name="Adarsh EA" userId="S::adarsh@nuvepro.com::5c62fcd0-ef52-4966-beb8-0f1306cc556e" providerId="AD" clId="Web-{685F91E8-0C55-7A65-78F6-EB30C09F009D}" dt="2021-05-26T10:53:07.497" v="10"/>
          <ac:spMkLst>
            <pc:docMk/>
            <pc:sldMk cId="3675967994" sldId="809"/>
            <ac:spMk id="3" creationId="{20A5B6A6-C884-4056-8509-0247674152FC}"/>
          </ac:spMkLst>
        </pc:spChg>
        <pc:spChg chg="add del mod">
          <ac:chgData name="Adarsh EA" userId="S::adarsh@nuvepro.com::5c62fcd0-ef52-4966-beb8-0f1306cc556e" providerId="AD" clId="Web-{685F91E8-0C55-7A65-78F6-EB30C09F009D}" dt="2021-05-26T10:53:11.325" v="11"/>
          <ac:spMkLst>
            <pc:docMk/>
            <pc:sldMk cId="3675967994" sldId="809"/>
            <ac:spMk id="5" creationId="{31C37ADE-03B3-4570-B82D-349D5A35F907}"/>
          </ac:spMkLst>
        </pc:spChg>
      </pc:sldChg>
      <pc:sldChg chg="add replId">
        <pc:chgData name="Adarsh EA" userId="S::adarsh@nuvepro.com::5c62fcd0-ef52-4966-beb8-0f1306cc556e" providerId="AD" clId="Web-{685F91E8-0C55-7A65-78F6-EB30C09F009D}" dt="2021-05-26T10:52:51.902" v="0"/>
        <pc:sldMkLst>
          <pc:docMk/>
          <pc:sldMk cId="1761829350" sldId="810"/>
        </pc:sldMkLst>
      </pc:sldChg>
      <pc:sldChg chg="addSp delSp modSp add replId">
        <pc:chgData name="Adarsh EA" userId="S::adarsh@nuvepro.com::5c62fcd0-ef52-4966-beb8-0f1306cc556e" providerId="AD" clId="Web-{685F91E8-0C55-7A65-78F6-EB30C09F009D}" dt="2021-05-26T10:58:10.955" v="52" actId="20577"/>
        <pc:sldMkLst>
          <pc:docMk/>
          <pc:sldMk cId="3377498535" sldId="811"/>
        </pc:sldMkLst>
        <pc:spChg chg="mod">
          <ac:chgData name="Adarsh EA" userId="S::adarsh@nuvepro.com::5c62fcd0-ef52-4966-beb8-0f1306cc556e" providerId="AD" clId="Web-{685F91E8-0C55-7A65-78F6-EB30C09F009D}" dt="2021-05-26T10:58:10.955" v="52" actId="20577"/>
          <ac:spMkLst>
            <pc:docMk/>
            <pc:sldMk cId="3377498535" sldId="811"/>
            <ac:spMk id="2" creationId="{B10C22F3-0538-4582-A440-63D7C0E924DB}"/>
          </ac:spMkLst>
        </pc:spChg>
        <pc:spChg chg="add del mod">
          <ac:chgData name="Adarsh EA" userId="S::adarsh@nuvepro.com::5c62fcd0-ef52-4966-beb8-0f1306cc556e" providerId="AD" clId="Web-{685F91E8-0C55-7A65-78F6-EB30C09F009D}" dt="2021-05-26T10:54:08.064" v="18"/>
          <ac:spMkLst>
            <pc:docMk/>
            <pc:sldMk cId="3377498535" sldId="811"/>
            <ac:spMk id="3" creationId="{0BFA1E13-2201-491E-BEDE-8E8A9A370C39}"/>
          </ac:spMkLst>
        </pc:spChg>
        <pc:picChg chg="add mod modCrop">
          <ac:chgData name="Adarsh EA" userId="S::adarsh@nuvepro.com::5c62fcd0-ef52-4966-beb8-0f1306cc556e" providerId="AD" clId="Web-{685F91E8-0C55-7A65-78F6-EB30C09F009D}" dt="2021-05-26T10:56:10.244" v="28" actId="1076"/>
          <ac:picMkLst>
            <pc:docMk/>
            <pc:sldMk cId="3377498535" sldId="811"/>
            <ac:picMk id="4" creationId="{2A9F99CD-AF59-449A-86DB-0043EA2D8F31}"/>
          </ac:picMkLst>
        </pc:picChg>
        <pc:picChg chg="add mod modCrop">
          <ac:chgData name="Adarsh EA" userId="S::adarsh@nuvepro.com::5c62fcd0-ef52-4966-beb8-0f1306cc556e" providerId="AD" clId="Web-{685F91E8-0C55-7A65-78F6-EB30C09F009D}" dt="2021-05-26T10:57:05.013" v="38" actId="1076"/>
          <ac:picMkLst>
            <pc:docMk/>
            <pc:sldMk cId="3377498535" sldId="811"/>
            <ac:picMk id="5" creationId="{CD83D70E-340B-4750-8AD2-498FCBFC25B7}"/>
          </ac:picMkLst>
        </pc:picChg>
        <pc:cxnChg chg="add mod">
          <ac:chgData name="Adarsh EA" userId="S::adarsh@nuvepro.com::5c62fcd0-ef52-4966-beb8-0f1306cc556e" providerId="AD" clId="Web-{685F91E8-0C55-7A65-78F6-EB30C09F009D}" dt="2021-05-26T10:57:37.906" v="44" actId="1076"/>
          <ac:cxnSpMkLst>
            <pc:docMk/>
            <pc:sldMk cId="3377498535" sldId="811"/>
            <ac:cxnSpMk id="6" creationId="{0046635F-70A1-4259-9B44-AFD6B5BF3388}"/>
          </ac:cxnSpMkLst>
        </pc:cxnChg>
      </pc:sldChg>
      <pc:sldChg chg="addSp modSp add ord replId">
        <pc:chgData name="Adarsh EA" userId="S::adarsh@nuvepro.com::5c62fcd0-ef52-4966-beb8-0f1306cc556e" providerId="AD" clId="Web-{685F91E8-0C55-7A65-78F6-EB30C09F009D}" dt="2021-05-26T11:00:08.869" v="59" actId="1076"/>
        <pc:sldMkLst>
          <pc:docMk/>
          <pc:sldMk cId="3435903754" sldId="812"/>
        </pc:sldMkLst>
        <pc:spChg chg="mod">
          <ac:chgData name="Adarsh EA" userId="S::adarsh@nuvepro.com::5c62fcd0-ef52-4966-beb8-0f1306cc556e" providerId="AD" clId="Web-{685F91E8-0C55-7A65-78F6-EB30C09F009D}" dt="2021-05-26T10:58:37.379" v="55" actId="20577"/>
          <ac:spMkLst>
            <pc:docMk/>
            <pc:sldMk cId="3435903754" sldId="812"/>
            <ac:spMk id="2" creationId="{B10C22F3-0538-4582-A440-63D7C0E924DB}"/>
          </ac:spMkLst>
        </pc:spChg>
        <pc:picChg chg="add mod">
          <ac:chgData name="Adarsh EA" userId="S::adarsh@nuvepro.com::5c62fcd0-ef52-4966-beb8-0f1306cc556e" providerId="AD" clId="Web-{685F91E8-0C55-7A65-78F6-EB30C09F009D}" dt="2021-05-26T11:00:08.869" v="59" actId="1076"/>
          <ac:picMkLst>
            <pc:docMk/>
            <pc:sldMk cId="3435903754" sldId="812"/>
            <ac:picMk id="3" creationId="{531EA24B-95F2-454F-8180-307434EFF3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357B-7203-EC44-81C9-2D14E3C22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858" y="3602038"/>
            <a:ext cx="6605542" cy="1655762"/>
          </a:xfrm>
        </p:spPr>
        <p:txBody>
          <a:bodyPr anchor="ctr"/>
          <a:lstStyle>
            <a:lvl1pPr algn="l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DCF25-E173-BC42-AC30-6097DE312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7858" y="5574506"/>
            <a:ext cx="4715782" cy="645319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BAAF1-52C5-A441-9AB0-9C705880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AE0-CC57-FC4C-AF53-6500F086D43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A7F97-5EE7-C949-9C02-28F60D29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A3B2E-49A7-8E4E-8447-B107C682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C1-4E33-B84B-A39C-CCA8B72D41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A7CBCE67-5C0B-4449-B159-EE35E4FCD7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4718" y="1480545"/>
            <a:ext cx="5687658" cy="1915086"/>
          </a:xfrm>
          <a:prstGeom prst="rect">
            <a:avLst/>
          </a:prstGeom>
        </p:spPr>
      </p:pic>
      <p:sp>
        <p:nvSpPr>
          <p:cNvPr id="8" name="Google Shape;57;p14">
            <a:extLst>
              <a:ext uri="{FF2B5EF4-FFF2-40B4-BE49-F238E27FC236}">
                <a16:creationId xmlns:a16="http://schemas.microsoft.com/office/drawing/2014/main" id="{ABFEA175-BC82-F94E-BD77-CF33B5BDBC04}"/>
              </a:ext>
            </a:extLst>
          </p:cNvPr>
          <p:cNvSpPr/>
          <p:nvPr userDrawn="1"/>
        </p:nvSpPr>
        <p:spPr>
          <a:xfrm>
            <a:off x="5226381" y="4146207"/>
            <a:ext cx="6965619" cy="2711793"/>
          </a:xfrm>
          <a:custGeom>
            <a:avLst/>
            <a:gdLst/>
            <a:ahLst/>
            <a:cxnLst/>
            <a:rect l="l" t="t" r="r" b="b"/>
            <a:pathLst>
              <a:path w="13880839" h="4735276" extrusionOk="0">
                <a:moveTo>
                  <a:pt x="4982820" y="2071874"/>
                </a:moveTo>
                <a:cubicBezTo>
                  <a:pt x="6876358" y="1756525"/>
                  <a:pt x="8390438" y="3214574"/>
                  <a:pt x="9256247" y="3042296"/>
                </a:cubicBezTo>
                <a:cubicBezTo>
                  <a:pt x="10660978" y="2874435"/>
                  <a:pt x="12553212" y="42269"/>
                  <a:pt x="13880530" y="0"/>
                </a:cubicBezTo>
                <a:cubicBezTo>
                  <a:pt x="13884947" y="697948"/>
                  <a:pt x="13840554" y="4026183"/>
                  <a:pt x="13844971" y="4724131"/>
                </a:cubicBezTo>
                <a:lnTo>
                  <a:pt x="0" y="4735276"/>
                </a:lnTo>
                <a:cubicBezTo>
                  <a:pt x="961699" y="4002445"/>
                  <a:pt x="3277618" y="2419466"/>
                  <a:pt x="4982820" y="20718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4000">
                <a:schemeClr val="accent2"/>
              </a:gs>
              <a:gs pos="91000">
                <a:schemeClr val="accent6"/>
              </a:gs>
            </a:gsLst>
            <a:lin ang="5400000" scaled="1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9;p45">
            <a:extLst>
              <a:ext uri="{FF2B5EF4-FFF2-40B4-BE49-F238E27FC236}">
                <a16:creationId xmlns:a16="http://schemas.microsoft.com/office/drawing/2014/main" id="{9CBF5EA2-DA66-2E4F-A002-AACD9613B53D}"/>
              </a:ext>
            </a:extLst>
          </p:cNvPr>
          <p:cNvSpPr/>
          <p:nvPr userDrawn="1"/>
        </p:nvSpPr>
        <p:spPr>
          <a:xfrm rot="-2559231">
            <a:off x="-1182919" y="-1500726"/>
            <a:ext cx="3177550" cy="3298619"/>
          </a:xfrm>
          <a:custGeom>
            <a:avLst/>
            <a:gdLst/>
            <a:ahLst/>
            <a:cxnLst/>
            <a:rect l="l" t="t" r="r" b="b"/>
            <a:pathLst>
              <a:path w="3917982" h="4214191" extrusionOk="0">
                <a:moveTo>
                  <a:pt x="81408" y="1512202"/>
                </a:moveTo>
                <a:lnTo>
                  <a:pt x="81408" y="2701989"/>
                </a:lnTo>
                <a:lnTo>
                  <a:pt x="40250" y="2531748"/>
                </a:lnTo>
                <a:cubicBezTo>
                  <a:pt x="13859" y="2394582"/>
                  <a:pt x="0" y="2252560"/>
                  <a:pt x="0" y="2107095"/>
                </a:cubicBezTo>
                <a:cubicBezTo>
                  <a:pt x="0" y="1961630"/>
                  <a:pt x="13859" y="1819609"/>
                  <a:pt x="40250" y="1682442"/>
                </a:cubicBezTo>
                <a:close/>
                <a:moveTo>
                  <a:pt x="3728997" y="1115829"/>
                </a:moveTo>
                <a:lnTo>
                  <a:pt x="3805235" y="1283228"/>
                </a:lnTo>
                <a:cubicBezTo>
                  <a:pt x="3830531" y="1346496"/>
                  <a:pt x="3853002" y="1411350"/>
                  <a:pt x="3872479" y="1477611"/>
                </a:cubicBezTo>
                <a:lnTo>
                  <a:pt x="3917982" y="1664882"/>
                </a:lnTo>
                <a:lnTo>
                  <a:pt x="3917982" y="2549308"/>
                </a:lnTo>
                <a:lnTo>
                  <a:pt x="3872479" y="2736580"/>
                </a:lnTo>
                <a:cubicBezTo>
                  <a:pt x="3853002" y="2802840"/>
                  <a:pt x="3830531" y="2867694"/>
                  <a:pt x="3805235" y="2930963"/>
                </a:cubicBezTo>
                <a:lnTo>
                  <a:pt x="3728997" y="3098362"/>
                </a:lnTo>
                <a:close/>
                <a:moveTo>
                  <a:pt x="458544" y="762254"/>
                </a:moveTo>
                <a:lnTo>
                  <a:pt x="458544" y="3451937"/>
                </a:lnTo>
                <a:lnTo>
                  <a:pt x="338357" y="3285193"/>
                </a:lnTo>
                <a:lnTo>
                  <a:pt x="287576" y="3196293"/>
                </a:lnTo>
                <a:lnTo>
                  <a:pt x="287576" y="1017897"/>
                </a:lnTo>
                <a:lnTo>
                  <a:pt x="338357" y="928998"/>
                </a:lnTo>
                <a:close/>
                <a:moveTo>
                  <a:pt x="3331431" y="569399"/>
                </a:moveTo>
                <a:lnTo>
                  <a:pt x="3376858" y="611578"/>
                </a:lnTo>
                <a:cubicBezTo>
                  <a:pt x="3422060" y="659296"/>
                  <a:pt x="3465111" y="709316"/>
                  <a:pt x="3505842" y="761459"/>
                </a:cubicBezTo>
                <a:lnTo>
                  <a:pt x="3522829" y="785467"/>
                </a:lnTo>
                <a:lnTo>
                  <a:pt x="3522829" y="3428724"/>
                </a:lnTo>
                <a:lnTo>
                  <a:pt x="3505842" y="3452732"/>
                </a:lnTo>
                <a:cubicBezTo>
                  <a:pt x="3465111" y="3504875"/>
                  <a:pt x="3422060" y="3554895"/>
                  <a:pt x="3376858" y="3602612"/>
                </a:cubicBezTo>
                <a:lnTo>
                  <a:pt x="3331431" y="3644792"/>
                </a:lnTo>
                <a:close/>
                <a:moveTo>
                  <a:pt x="826463" y="395466"/>
                </a:moveTo>
                <a:lnTo>
                  <a:pt x="826463" y="3818725"/>
                </a:lnTo>
                <a:lnTo>
                  <a:pt x="664712" y="3680190"/>
                </a:lnTo>
                <a:lnTo>
                  <a:pt x="664712" y="534001"/>
                </a:lnTo>
                <a:close/>
                <a:moveTo>
                  <a:pt x="2963512" y="277254"/>
                </a:moveTo>
                <a:lnTo>
                  <a:pt x="2972536" y="282345"/>
                </a:lnTo>
                <a:lnTo>
                  <a:pt x="3125263" y="390950"/>
                </a:lnTo>
                <a:lnTo>
                  <a:pt x="3125263" y="3823241"/>
                </a:lnTo>
                <a:lnTo>
                  <a:pt x="2972536" y="3931846"/>
                </a:lnTo>
                <a:lnTo>
                  <a:pt x="2963512" y="3936937"/>
                </a:lnTo>
                <a:close/>
                <a:moveTo>
                  <a:pt x="1224029" y="162764"/>
                </a:moveTo>
                <a:lnTo>
                  <a:pt x="1224029" y="4051427"/>
                </a:lnTo>
                <a:lnTo>
                  <a:pt x="1089952" y="3989460"/>
                </a:lnTo>
                <a:lnTo>
                  <a:pt x="1032631" y="3955746"/>
                </a:lnTo>
                <a:lnTo>
                  <a:pt x="1032631" y="258445"/>
                </a:lnTo>
                <a:lnTo>
                  <a:pt x="1089952" y="224731"/>
                </a:lnTo>
                <a:close/>
                <a:moveTo>
                  <a:pt x="2586376" y="101630"/>
                </a:moveTo>
                <a:lnTo>
                  <a:pt x="2707656" y="146155"/>
                </a:lnTo>
                <a:lnTo>
                  <a:pt x="2757344" y="169318"/>
                </a:lnTo>
                <a:lnTo>
                  <a:pt x="2757344" y="4044873"/>
                </a:lnTo>
                <a:lnTo>
                  <a:pt x="2707656" y="4068036"/>
                </a:lnTo>
                <a:lnTo>
                  <a:pt x="2586376" y="4112560"/>
                </a:lnTo>
                <a:close/>
                <a:moveTo>
                  <a:pt x="1619182" y="38758"/>
                </a:moveTo>
                <a:lnTo>
                  <a:pt x="1619182" y="4175433"/>
                </a:lnTo>
                <a:lnTo>
                  <a:pt x="1515829" y="4155736"/>
                </a:lnTo>
                <a:lnTo>
                  <a:pt x="1430197" y="4128124"/>
                </a:lnTo>
                <a:lnTo>
                  <a:pt x="1430197" y="86067"/>
                </a:lnTo>
                <a:lnTo>
                  <a:pt x="1515829" y="58455"/>
                </a:lnTo>
                <a:close/>
                <a:moveTo>
                  <a:pt x="2199084" y="13365"/>
                </a:moveTo>
                <a:lnTo>
                  <a:pt x="2380208" y="42764"/>
                </a:lnTo>
                <a:lnTo>
                  <a:pt x="2380208" y="4171427"/>
                </a:lnTo>
                <a:lnTo>
                  <a:pt x="2199084" y="4200826"/>
                </a:lnTo>
                <a:close/>
                <a:moveTo>
                  <a:pt x="1981199" y="0"/>
                </a:moveTo>
                <a:lnTo>
                  <a:pt x="1992916" y="629"/>
                </a:lnTo>
                <a:lnTo>
                  <a:pt x="1992916" y="4213562"/>
                </a:lnTo>
                <a:lnTo>
                  <a:pt x="1981199" y="4214191"/>
                </a:lnTo>
                <a:lnTo>
                  <a:pt x="1825350" y="4204387"/>
                </a:lnTo>
                <a:lnTo>
                  <a:pt x="1825350" y="980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44000">
                <a:schemeClr val="accent2"/>
              </a:gs>
              <a:gs pos="91000">
                <a:schemeClr val="accent6"/>
              </a:gs>
            </a:gsLst>
            <a:lin ang="5400000" scaled="1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02287D-2D54-1843-BC41-B8FA5358BF41}"/>
              </a:ext>
            </a:extLst>
          </p:cNvPr>
          <p:cNvSpPr/>
          <p:nvPr userDrawn="1"/>
        </p:nvSpPr>
        <p:spPr>
          <a:xfrm rot="10800000">
            <a:off x="11039340" y="3225251"/>
            <a:ext cx="485542" cy="4855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85660F3-1ABF-0841-95BF-81F659924958}"/>
              </a:ext>
            </a:extLst>
          </p:cNvPr>
          <p:cNvSpPr/>
          <p:nvPr userDrawn="1"/>
        </p:nvSpPr>
        <p:spPr>
          <a:xfrm>
            <a:off x="9291386" y="4036906"/>
            <a:ext cx="1990725" cy="1990725"/>
          </a:xfrm>
          <a:prstGeom prst="ellipse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83715A-866C-EE42-987B-A908076B7A1E}"/>
              </a:ext>
            </a:extLst>
          </p:cNvPr>
          <p:cNvSpPr/>
          <p:nvPr userDrawn="1"/>
        </p:nvSpPr>
        <p:spPr>
          <a:xfrm>
            <a:off x="7585811" y="591313"/>
            <a:ext cx="3177905" cy="3177905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4869C74-1591-5A42-944F-1E64EE98383D}"/>
              </a:ext>
            </a:extLst>
          </p:cNvPr>
          <p:cNvGrpSpPr/>
          <p:nvPr userDrawn="1"/>
        </p:nvGrpSpPr>
        <p:grpSpPr>
          <a:xfrm>
            <a:off x="7733498" y="1272362"/>
            <a:ext cx="1441265" cy="1132951"/>
            <a:chOff x="3311525" y="1243013"/>
            <a:chExt cx="5565775" cy="4375150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5228E942-6B75-E041-98A6-45D6D3ACC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3" y="1243013"/>
              <a:ext cx="2595563" cy="1435100"/>
            </a:xfrm>
            <a:custGeom>
              <a:avLst/>
              <a:gdLst>
                <a:gd name="T0" fmla="*/ 530 w 955"/>
                <a:gd name="T1" fmla="*/ 527 h 527"/>
                <a:gd name="T2" fmla="*/ 683 w 955"/>
                <a:gd name="T3" fmla="*/ 527 h 527"/>
                <a:gd name="T4" fmla="*/ 955 w 955"/>
                <a:gd name="T5" fmla="*/ 310 h 527"/>
                <a:gd name="T6" fmla="*/ 809 w 955"/>
                <a:gd name="T7" fmla="*/ 212 h 527"/>
                <a:gd name="T8" fmla="*/ 762 w 955"/>
                <a:gd name="T9" fmla="*/ 219 h 527"/>
                <a:gd name="T10" fmla="*/ 762 w 955"/>
                <a:gd name="T11" fmla="*/ 212 h 527"/>
                <a:gd name="T12" fmla="*/ 550 w 955"/>
                <a:gd name="T13" fmla="*/ 0 h 527"/>
                <a:gd name="T14" fmla="*/ 344 w 955"/>
                <a:gd name="T15" fmla="*/ 165 h 527"/>
                <a:gd name="T16" fmla="*/ 304 w 955"/>
                <a:gd name="T17" fmla="*/ 159 h 527"/>
                <a:gd name="T18" fmla="*/ 199 w 955"/>
                <a:gd name="T19" fmla="*/ 214 h 527"/>
                <a:gd name="T20" fmla="*/ 159 w 955"/>
                <a:gd name="T21" fmla="*/ 209 h 527"/>
                <a:gd name="T22" fmla="*/ 0 w 955"/>
                <a:gd name="T23" fmla="*/ 368 h 527"/>
                <a:gd name="T24" fmla="*/ 159 w 955"/>
                <a:gd name="T25" fmla="*/ 527 h 527"/>
                <a:gd name="T26" fmla="*/ 414 w 955"/>
                <a:gd name="T27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5" h="527">
                  <a:moveTo>
                    <a:pt x="530" y="527"/>
                  </a:moveTo>
                  <a:cubicBezTo>
                    <a:pt x="683" y="527"/>
                    <a:pt x="683" y="527"/>
                    <a:pt x="683" y="527"/>
                  </a:cubicBezTo>
                  <a:cubicBezTo>
                    <a:pt x="740" y="422"/>
                    <a:pt x="838" y="343"/>
                    <a:pt x="955" y="310"/>
                  </a:cubicBezTo>
                  <a:cubicBezTo>
                    <a:pt x="931" y="253"/>
                    <a:pt x="875" y="212"/>
                    <a:pt x="809" y="212"/>
                  </a:cubicBezTo>
                  <a:cubicBezTo>
                    <a:pt x="793" y="212"/>
                    <a:pt x="777" y="215"/>
                    <a:pt x="762" y="219"/>
                  </a:cubicBezTo>
                  <a:cubicBezTo>
                    <a:pt x="762" y="217"/>
                    <a:pt x="762" y="215"/>
                    <a:pt x="762" y="212"/>
                  </a:cubicBezTo>
                  <a:cubicBezTo>
                    <a:pt x="762" y="95"/>
                    <a:pt x="667" y="0"/>
                    <a:pt x="550" y="0"/>
                  </a:cubicBezTo>
                  <a:cubicBezTo>
                    <a:pt x="450" y="0"/>
                    <a:pt x="365" y="71"/>
                    <a:pt x="344" y="165"/>
                  </a:cubicBezTo>
                  <a:cubicBezTo>
                    <a:pt x="331" y="161"/>
                    <a:pt x="318" y="159"/>
                    <a:pt x="304" y="159"/>
                  </a:cubicBezTo>
                  <a:cubicBezTo>
                    <a:pt x="260" y="159"/>
                    <a:pt x="222" y="181"/>
                    <a:pt x="199" y="214"/>
                  </a:cubicBezTo>
                  <a:cubicBezTo>
                    <a:pt x="186" y="210"/>
                    <a:pt x="173" y="209"/>
                    <a:pt x="159" y="209"/>
                  </a:cubicBezTo>
                  <a:cubicBezTo>
                    <a:pt x="71" y="209"/>
                    <a:pt x="0" y="280"/>
                    <a:pt x="0" y="368"/>
                  </a:cubicBezTo>
                  <a:cubicBezTo>
                    <a:pt x="0" y="456"/>
                    <a:pt x="71" y="527"/>
                    <a:pt x="159" y="527"/>
                  </a:cubicBezTo>
                  <a:cubicBezTo>
                    <a:pt x="414" y="527"/>
                    <a:pt x="414" y="527"/>
                    <a:pt x="414" y="52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D558884-E583-8345-B109-E09C4E4D4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2030413"/>
              <a:ext cx="5565775" cy="3036888"/>
            </a:xfrm>
            <a:custGeom>
              <a:avLst/>
              <a:gdLst>
                <a:gd name="T0" fmla="*/ 1494 w 2048"/>
                <a:gd name="T1" fmla="*/ 142 h 1115"/>
                <a:gd name="T2" fmla="*/ 1166 w 2048"/>
                <a:gd name="T3" fmla="*/ 0 h 1115"/>
                <a:gd name="T4" fmla="*/ 729 w 2048"/>
                <a:gd name="T5" fmla="*/ 349 h 1115"/>
                <a:gd name="T6" fmla="*/ 644 w 2048"/>
                <a:gd name="T7" fmla="*/ 335 h 1115"/>
                <a:gd name="T8" fmla="*/ 422 w 2048"/>
                <a:gd name="T9" fmla="*/ 451 h 1115"/>
                <a:gd name="T10" fmla="*/ 337 w 2048"/>
                <a:gd name="T11" fmla="*/ 440 h 1115"/>
                <a:gd name="T12" fmla="*/ 0 w 2048"/>
                <a:gd name="T13" fmla="*/ 778 h 1115"/>
                <a:gd name="T14" fmla="*/ 337 w 2048"/>
                <a:gd name="T15" fmla="*/ 1115 h 1115"/>
                <a:gd name="T16" fmla="*/ 709 w 2048"/>
                <a:gd name="T17" fmla="*/ 1115 h 1115"/>
                <a:gd name="T18" fmla="*/ 918 w 2048"/>
                <a:gd name="T19" fmla="*/ 908 h 1115"/>
                <a:gd name="T20" fmla="*/ 981 w 2048"/>
                <a:gd name="T21" fmla="*/ 917 h 1115"/>
                <a:gd name="T22" fmla="*/ 981 w 2048"/>
                <a:gd name="T23" fmla="*/ 908 h 1115"/>
                <a:gd name="T24" fmla="*/ 1262 w 2048"/>
                <a:gd name="T25" fmla="*/ 627 h 1115"/>
                <a:gd name="T26" fmla="*/ 1535 w 2048"/>
                <a:gd name="T27" fmla="*/ 846 h 1115"/>
                <a:gd name="T28" fmla="*/ 1589 w 2048"/>
                <a:gd name="T29" fmla="*/ 837 h 1115"/>
                <a:gd name="T30" fmla="*/ 1727 w 2048"/>
                <a:gd name="T31" fmla="*/ 910 h 1115"/>
                <a:gd name="T32" fmla="*/ 1781 w 2048"/>
                <a:gd name="T33" fmla="*/ 903 h 1115"/>
                <a:gd name="T34" fmla="*/ 1962 w 2048"/>
                <a:gd name="T35" fmla="*/ 1005 h 1115"/>
                <a:gd name="T36" fmla="*/ 2048 w 2048"/>
                <a:gd name="T37" fmla="*/ 782 h 1115"/>
                <a:gd name="T38" fmla="*/ 1714 w 2048"/>
                <a:gd name="T39" fmla="*/ 448 h 1115"/>
                <a:gd name="T40" fmla="*/ 1615 w 2048"/>
                <a:gd name="T41" fmla="*/ 463 h 1115"/>
                <a:gd name="T42" fmla="*/ 1615 w 2048"/>
                <a:gd name="T43" fmla="*/ 448 h 1115"/>
                <a:gd name="T44" fmla="*/ 1564 w 2048"/>
                <a:gd name="T45" fmla="*/ 239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8" h="1115">
                  <a:moveTo>
                    <a:pt x="1494" y="142"/>
                  </a:moveTo>
                  <a:cubicBezTo>
                    <a:pt x="1412" y="54"/>
                    <a:pt x="1296" y="0"/>
                    <a:pt x="1166" y="0"/>
                  </a:cubicBezTo>
                  <a:cubicBezTo>
                    <a:pt x="953" y="0"/>
                    <a:pt x="774" y="149"/>
                    <a:pt x="729" y="349"/>
                  </a:cubicBezTo>
                  <a:cubicBezTo>
                    <a:pt x="702" y="340"/>
                    <a:pt x="673" y="335"/>
                    <a:pt x="644" y="335"/>
                  </a:cubicBezTo>
                  <a:cubicBezTo>
                    <a:pt x="552" y="335"/>
                    <a:pt x="471" y="381"/>
                    <a:pt x="422" y="451"/>
                  </a:cubicBezTo>
                  <a:cubicBezTo>
                    <a:pt x="395" y="444"/>
                    <a:pt x="367" y="440"/>
                    <a:pt x="337" y="440"/>
                  </a:cubicBezTo>
                  <a:cubicBezTo>
                    <a:pt x="151" y="440"/>
                    <a:pt x="0" y="591"/>
                    <a:pt x="0" y="778"/>
                  </a:cubicBezTo>
                  <a:cubicBezTo>
                    <a:pt x="0" y="964"/>
                    <a:pt x="151" y="1115"/>
                    <a:pt x="337" y="1115"/>
                  </a:cubicBezTo>
                  <a:cubicBezTo>
                    <a:pt x="709" y="1115"/>
                    <a:pt x="709" y="1115"/>
                    <a:pt x="709" y="1115"/>
                  </a:cubicBezTo>
                  <a:cubicBezTo>
                    <a:pt x="710" y="1001"/>
                    <a:pt x="803" y="908"/>
                    <a:pt x="918" y="908"/>
                  </a:cubicBezTo>
                  <a:cubicBezTo>
                    <a:pt x="940" y="908"/>
                    <a:pt x="961" y="911"/>
                    <a:pt x="981" y="917"/>
                  </a:cubicBezTo>
                  <a:cubicBezTo>
                    <a:pt x="981" y="914"/>
                    <a:pt x="981" y="911"/>
                    <a:pt x="981" y="908"/>
                  </a:cubicBezTo>
                  <a:cubicBezTo>
                    <a:pt x="981" y="753"/>
                    <a:pt x="1106" y="627"/>
                    <a:pt x="1262" y="627"/>
                  </a:cubicBezTo>
                  <a:cubicBezTo>
                    <a:pt x="1395" y="627"/>
                    <a:pt x="1507" y="720"/>
                    <a:pt x="1535" y="846"/>
                  </a:cubicBezTo>
                  <a:cubicBezTo>
                    <a:pt x="1552" y="840"/>
                    <a:pt x="1570" y="837"/>
                    <a:pt x="1589" y="837"/>
                  </a:cubicBezTo>
                  <a:cubicBezTo>
                    <a:pt x="1646" y="837"/>
                    <a:pt x="1697" y="866"/>
                    <a:pt x="1727" y="910"/>
                  </a:cubicBezTo>
                  <a:cubicBezTo>
                    <a:pt x="1744" y="905"/>
                    <a:pt x="1762" y="903"/>
                    <a:pt x="1781" y="903"/>
                  </a:cubicBezTo>
                  <a:cubicBezTo>
                    <a:pt x="1858" y="903"/>
                    <a:pt x="1925" y="944"/>
                    <a:pt x="1962" y="1005"/>
                  </a:cubicBezTo>
                  <a:cubicBezTo>
                    <a:pt x="2015" y="946"/>
                    <a:pt x="2048" y="868"/>
                    <a:pt x="2048" y="782"/>
                  </a:cubicBezTo>
                  <a:cubicBezTo>
                    <a:pt x="2048" y="597"/>
                    <a:pt x="1899" y="448"/>
                    <a:pt x="1714" y="448"/>
                  </a:cubicBezTo>
                  <a:cubicBezTo>
                    <a:pt x="1680" y="448"/>
                    <a:pt x="1646" y="453"/>
                    <a:pt x="1615" y="463"/>
                  </a:cubicBezTo>
                  <a:cubicBezTo>
                    <a:pt x="1615" y="458"/>
                    <a:pt x="1615" y="453"/>
                    <a:pt x="1615" y="448"/>
                  </a:cubicBezTo>
                  <a:cubicBezTo>
                    <a:pt x="1615" y="373"/>
                    <a:pt x="1596" y="302"/>
                    <a:pt x="1564" y="23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BBA40AED-3BE3-1145-9928-6233E8288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3228976"/>
              <a:ext cx="1997075" cy="1838325"/>
            </a:xfrm>
            <a:custGeom>
              <a:avLst/>
              <a:gdLst>
                <a:gd name="T0" fmla="*/ 358 w 735"/>
                <a:gd name="T1" fmla="*/ 1 h 675"/>
                <a:gd name="T2" fmla="*/ 337 w 735"/>
                <a:gd name="T3" fmla="*/ 0 h 675"/>
                <a:gd name="T4" fmla="*/ 0 w 735"/>
                <a:gd name="T5" fmla="*/ 338 h 675"/>
                <a:gd name="T6" fmla="*/ 337 w 735"/>
                <a:gd name="T7" fmla="*/ 675 h 675"/>
                <a:gd name="T8" fmla="*/ 709 w 735"/>
                <a:gd name="T9" fmla="*/ 675 h 675"/>
                <a:gd name="T10" fmla="*/ 735 w 735"/>
                <a:gd name="T11" fmla="*/ 576 h 675"/>
                <a:gd name="T12" fmla="*/ 358 w 735"/>
                <a:gd name="T13" fmla="*/ 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675">
                  <a:moveTo>
                    <a:pt x="358" y="1"/>
                  </a:moveTo>
                  <a:cubicBezTo>
                    <a:pt x="351" y="1"/>
                    <a:pt x="344" y="0"/>
                    <a:pt x="337" y="0"/>
                  </a:cubicBezTo>
                  <a:cubicBezTo>
                    <a:pt x="151" y="0"/>
                    <a:pt x="0" y="151"/>
                    <a:pt x="0" y="338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709" y="675"/>
                    <a:pt x="709" y="675"/>
                    <a:pt x="709" y="675"/>
                  </a:cubicBezTo>
                  <a:cubicBezTo>
                    <a:pt x="710" y="639"/>
                    <a:pt x="719" y="605"/>
                    <a:pt x="735" y="576"/>
                  </a:cubicBezTo>
                  <a:cubicBezTo>
                    <a:pt x="551" y="434"/>
                    <a:pt x="416" y="233"/>
                    <a:pt x="358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CC0B64BE-D125-AD47-A703-EF3A713F0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3" y="1681163"/>
              <a:ext cx="760413" cy="996950"/>
            </a:xfrm>
            <a:custGeom>
              <a:avLst/>
              <a:gdLst>
                <a:gd name="T0" fmla="*/ 232 w 280"/>
                <a:gd name="T1" fmla="*/ 314 h 366"/>
                <a:gd name="T2" fmla="*/ 280 w 280"/>
                <a:gd name="T3" fmla="*/ 0 h 366"/>
                <a:gd name="T4" fmla="*/ 199 w 280"/>
                <a:gd name="T5" fmla="*/ 53 h 366"/>
                <a:gd name="T6" fmla="*/ 159 w 280"/>
                <a:gd name="T7" fmla="*/ 48 h 366"/>
                <a:gd name="T8" fmla="*/ 0 w 280"/>
                <a:gd name="T9" fmla="*/ 207 h 366"/>
                <a:gd name="T10" fmla="*/ 159 w 280"/>
                <a:gd name="T11" fmla="*/ 366 h 366"/>
                <a:gd name="T12" fmla="*/ 234 w 280"/>
                <a:gd name="T13" fmla="*/ 366 h 366"/>
                <a:gd name="T14" fmla="*/ 232 w 280"/>
                <a:gd name="T15" fmla="*/ 31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366">
                  <a:moveTo>
                    <a:pt x="232" y="314"/>
                  </a:moveTo>
                  <a:cubicBezTo>
                    <a:pt x="232" y="205"/>
                    <a:pt x="249" y="99"/>
                    <a:pt x="280" y="0"/>
                  </a:cubicBezTo>
                  <a:cubicBezTo>
                    <a:pt x="247" y="6"/>
                    <a:pt x="218" y="26"/>
                    <a:pt x="199" y="53"/>
                  </a:cubicBezTo>
                  <a:cubicBezTo>
                    <a:pt x="186" y="49"/>
                    <a:pt x="173" y="48"/>
                    <a:pt x="159" y="48"/>
                  </a:cubicBezTo>
                  <a:cubicBezTo>
                    <a:pt x="71" y="48"/>
                    <a:pt x="0" y="119"/>
                    <a:pt x="0" y="207"/>
                  </a:cubicBezTo>
                  <a:cubicBezTo>
                    <a:pt x="0" y="295"/>
                    <a:pt x="71" y="366"/>
                    <a:pt x="159" y="366"/>
                  </a:cubicBezTo>
                  <a:cubicBezTo>
                    <a:pt x="234" y="366"/>
                    <a:pt x="234" y="366"/>
                    <a:pt x="234" y="366"/>
                  </a:cubicBezTo>
                  <a:cubicBezTo>
                    <a:pt x="233" y="349"/>
                    <a:pt x="232" y="332"/>
                    <a:pt x="232" y="3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DA9D40A7-3897-334F-8109-6D433C564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3713163"/>
              <a:ext cx="3486150" cy="1905000"/>
            </a:xfrm>
            <a:custGeom>
              <a:avLst/>
              <a:gdLst>
                <a:gd name="T0" fmla="*/ 1072 w 1283"/>
                <a:gd name="T1" fmla="*/ 276 h 699"/>
                <a:gd name="T2" fmla="*/ 1018 w 1283"/>
                <a:gd name="T3" fmla="*/ 283 h 699"/>
                <a:gd name="T4" fmla="*/ 880 w 1283"/>
                <a:gd name="T5" fmla="*/ 210 h 699"/>
                <a:gd name="T6" fmla="*/ 826 w 1283"/>
                <a:gd name="T7" fmla="*/ 219 h 699"/>
                <a:gd name="T8" fmla="*/ 553 w 1283"/>
                <a:gd name="T9" fmla="*/ 0 h 699"/>
                <a:gd name="T10" fmla="*/ 272 w 1283"/>
                <a:gd name="T11" fmla="*/ 281 h 699"/>
                <a:gd name="T12" fmla="*/ 272 w 1283"/>
                <a:gd name="T13" fmla="*/ 290 h 699"/>
                <a:gd name="T14" fmla="*/ 209 w 1283"/>
                <a:gd name="T15" fmla="*/ 281 h 699"/>
                <a:gd name="T16" fmla="*/ 0 w 1283"/>
                <a:gd name="T17" fmla="*/ 490 h 699"/>
                <a:gd name="T18" fmla="*/ 209 w 1283"/>
                <a:gd name="T19" fmla="*/ 699 h 699"/>
                <a:gd name="T20" fmla="*/ 835 w 1283"/>
                <a:gd name="T21" fmla="*/ 699 h 699"/>
                <a:gd name="T22" fmla="*/ 951 w 1283"/>
                <a:gd name="T23" fmla="*/ 699 h 699"/>
                <a:gd name="T24" fmla="*/ 1072 w 1283"/>
                <a:gd name="T25" fmla="*/ 699 h 699"/>
                <a:gd name="T26" fmla="*/ 1283 w 1283"/>
                <a:gd name="T27" fmla="*/ 487 h 699"/>
                <a:gd name="T28" fmla="*/ 1072 w 1283"/>
                <a:gd name="T29" fmla="*/ 276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3" h="699">
                  <a:moveTo>
                    <a:pt x="1072" y="276"/>
                  </a:moveTo>
                  <a:cubicBezTo>
                    <a:pt x="1053" y="276"/>
                    <a:pt x="1035" y="278"/>
                    <a:pt x="1018" y="283"/>
                  </a:cubicBezTo>
                  <a:cubicBezTo>
                    <a:pt x="988" y="239"/>
                    <a:pt x="937" y="210"/>
                    <a:pt x="880" y="210"/>
                  </a:cubicBezTo>
                  <a:cubicBezTo>
                    <a:pt x="861" y="210"/>
                    <a:pt x="843" y="213"/>
                    <a:pt x="826" y="219"/>
                  </a:cubicBezTo>
                  <a:cubicBezTo>
                    <a:pt x="798" y="93"/>
                    <a:pt x="686" y="0"/>
                    <a:pt x="553" y="0"/>
                  </a:cubicBezTo>
                  <a:cubicBezTo>
                    <a:pt x="397" y="0"/>
                    <a:pt x="272" y="126"/>
                    <a:pt x="272" y="281"/>
                  </a:cubicBezTo>
                  <a:cubicBezTo>
                    <a:pt x="272" y="284"/>
                    <a:pt x="272" y="287"/>
                    <a:pt x="272" y="290"/>
                  </a:cubicBezTo>
                  <a:cubicBezTo>
                    <a:pt x="252" y="284"/>
                    <a:pt x="231" y="281"/>
                    <a:pt x="209" y="281"/>
                  </a:cubicBezTo>
                  <a:cubicBezTo>
                    <a:pt x="94" y="281"/>
                    <a:pt x="0" y="374"/>
                    <a:pt x="0" y="490"/>
                  </a:cubicBezTo>
                  <a:cubicBezTo>
                    <a:pt x="0" y="605"/>
                    <a:pt x="94" y="699"/>
                    <a:pt x="209" y="699"/>
                  </a:cubicBezTo>
                  <a:cubicBezTo>
                    <a:pt x="835" y="699"/>
                    <a:pt x="835" y="699"/>
                    <a:pt x="835" y="699"/>
                  </a:cubicBezTo>
                  <a:cubicBezTo>
                    <a:pt x="951" y="699"/>
                    <a:pt x="951" y="699"/>
                    <a:pt x="951" y="699"/>
                  </a:cubicBezTo>
                  <a:cubicBezTo>
                    <a:pt x="1072" y="699"/>
                    <a:pt x="1072" y="699"/>
                    <a:pt x="1072" y="699"/>
                  </a:cubicBezTo>
                  <a:cubicBezTo>
                    <a:pt x="1188" y="699"/>
                    <a:pt x="1283" y="604"/>
                    <a:pt x="1283" y="487"/>
                  </a:cubicBezTo>
                  <a:cubicBezTo>
                    <a:pt x="1283" y="371"/>
                    <a:pt x="1188" y="276"/>
                    <a:pt x="1072" y="2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5882129C-B861-D747-9F05-D69154CF9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3741738"/>
              <a:ext cx="2011363" cy="1876425"/>
            </a:xfrm>
            <a:custGeom>
              <a:avLst/>
              <a:gdLst>
                <a:gd name="T0" fmla="*/ 432 w 740"/>
                <a:gd name="T1" fmla="*/ 212 h 689"/>
                <a:gd name="T2" fmla="*/ 477 w 740"/>
                <a:gd name="T3" fmla="*/ 0 h 689"/>
                <a:gd name="T4" fmla="*/ 272 w 740"/>
                <a:gd name="T5" fmla="*/ 271 h 689"/>
                <a:gd name="T6" fmla="*/ 272 w 740"/>
                <a:gd name="T7" fmla="*/ 280 h 689"/>
                <a:gd name="T8" fmla="*/ 209 w 740"/>
                <a:gd name="T9" fmla="*/ 271 h 689"/>
                <a:gd name="T10" fmla="*/ 0 w 740"/>
                <a:gd name="T11" fmla="*/ 480 h 689"/>
                <a:gd name="T12" fmla="*/ 209 w 740"/>
                <a:gd name="T13" fmla="*/ 689 h 689"/>
                <a:gd name="T14" fmla="*/ 740 w 740"/>
                <a:gd name="T15" fmla="*/ 689 h 689"/>
                <a:gd name="T16" fmla="*/ 432 w 740"/>
                <a:gd name="T17" fmla="*/ 21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689">
                  <a:moveTo>
                    <a:pt x="432" y="212"/>
                  </a:moveTo>
                  <a:cubicBezTo>
                    <a:pt x="432" y="137"/>
                    <a:pt x="448" y="65"/>
                    <a:pt x="477" y="0"/>
                  </a:cubicBezTo>
                  <a:cubicBezTo>
                    <a:pt x="358" y="33"/>
                    <a:pt x="272" y="142"/>
                    <a:pt x="272" y="271"/>
                  </a:cubicBezTo>
                  <a:cubicBezTo>
                    <a:pt x="272" y="274"/>
                    <a:pt x="272" y="277"/>
                    <a:pt x="272" y="280"/>
                  </a:cubicBezTo>
                  <a:cubicBezTo>
                    <a:pt x="252" y="274"/>
                    <a:pt x="231" y="271"/>
                    <a:pt x="209" y="271"/>
                  </a:cubicBezTo>
                  <a:cubicBezTo>
                    <a:pt x="94" y="271"/>
                    <a:pt x="0" y="364"/>
                    <a:pt x="0" y="480"/>
                  </a:cubicBezTo>
                  <a:cubicBezTo>
                    <a:pt x="0" y="595"/>
                    <a:pt x="94" y="689"/>
                    <a:pt x="209" y="689"/>
                  </a:cubicBezTo>
                  <a:cubicBezTo>
                    <a:pt x="740" y="689"/>
                    <a:pt x="740" y="689"/>
                    <a:pt x="740" y="689"/>
                  </a:cubicBezTo>
                  <a:cubicBezTo>
                    <a:pt x="558" y="607"/>
                    <a:pt x="432" y="424"/>
                    <a:pt x="432" y="2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B93B4BC-41B7-924A-AEB1-5D1D5C0E0F46}"/>
              </a:ext>
            </a:extLst>
          </p:cNvPr>
          <p:cNvGrpSpPr/>
          <p:nvPr userDrawn="1"/>
        </p:nvGrpSpPr>
        <p:grpSpPr>
          <a:xfrm>
            <a:off x="10254453" y="365806"/>
            <a:ext cx="564734" cy="443927"/>
            <a:chOff x="3311525" y="1243013"/>
            <a:chExt cx="5565775" cy="4375150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24BFF3D5-5435-084C-B18A-2338ECF6D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3" y="1243013"/>
              <a:ext cx="2595563" cy="1435100"/>
            </a:xfrm>
            <a:custGeom>
              <a:avLst/>
              <a:gdLst>
                <a:gd name="T0" fmla="*/ 530 w 955"/>
                <a:gd name="T1" fmla="*/ 527 h 527"/>
                <a:gd name="T2" fmla="*/ 683 w 955"/>
                <a:gd name="T3" fmla="*/ 527 h 527"/>
                <a:gd name="T4" fmla="*/ 955 w 955"/>
                <a:gd name="T5" fmla="*/ 310 h 527"/>
                <a:gd name="T6" fmla="*/ 809 w 955"/>
                <a:gd name="T7" fmla="*/ 212 h 527"/>
                <a:gd name="T8" fmla="*/ 762 w 955"/>
                <a:gd name="T9" fmla="*/ 219 h 527"/>
                <a:gd name="T10" fmla="*/ 762 w 955"/>
                <a:gd name="T11" fmla="*/ 212 h 527"/>
                <a:gd name="T12" fmla="*/ 550 w 955"/>
                <a:gd name="T13" fmla="*/ 0 h 527"/>
                <a:gd name="T14" fmla="*/ 344 w 955"/>
                <a:gd name="T15" fmla="*/ 165 h 527"/>
                <a:gd name="T16" fmla="*/ 304 w 955"/>
                <a:gd name="T17" fmla="*/ 159 h 527"/>
                <a:gd name="T18" fmla="*/ 199 w 955"/>
                <a:gd name="T19" fmla="*/ 214 h 527"/>
                <a:gd name="T20" fmla="*/ 159 w 955"/>
                <a:gd name="T21" fmla="*/ 209 h 527"/>
                <a:gd name="T22" fmla="*/ 0 w 955"/>
                <a:gd name="T23" fmla="*/ 368 h 527"/>
                <a:gd name="T24" fmla="*/ 159 w 955"/>
                <a:gd name="T25" fmla="*/ 527 h 527"/>
                <a:gd name="T26" fmla="*/ 414 w 955"/>
                <a:gd name="T27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5" h="527">
                  <a:moveTo>
                    <a:pt x="530" y="527"/>
                  </a:moveTo>
                  <a:cubicBezTo>
                    <a:pt x="683" y="527"/>
                    <a:pt x="683" y="527"/>
                    <a:pt x="683" y="527"/>
                  </a:cubicBezTo>
                  <a:cubicBezTo>
                    <a:pt x="740" y="422"/>
                    <a:pt x="838" y="343"/>
                    <a:pt x="955" y="310"/>
                  </a:cubicBezTo>
                  <a:cubicBezTo>
                    <a:pt x="931" y="253"/>
                    <a:pt x="875" y="212"/>
                    <a:pt x="809" y="212"/>
                  </a:cubicBezTo>
                  <a:cubicBezTo>
                    <a:pt x="793" y="212"/>
                    <a:pt x="777" y="215"/>
                    <a:pt x="762" y="219"/>
                  </a:cubicBezTo>
                  <a:cubicBezTo>
                    <a:pt x="762" y="217"/>
                    <a:pt x="762" y="215"/>
                    <a:pt x="762" y="212"/>
                  </a:cubicBezTo>
                  <a:cubicBezTo>
                    <a:pt x="762" y="95"/>
                    <a:pt x="667" y="0"/>
                    <a:pt x="550" y="0"/>
                  </a:cubicBezTo>
                  <a:cubicBezTo>
                    <a:pt x="450" y="0"/>
                    <a:pt x="365" y="71"/>
                    <a:pt x="344" y="165"/>
                  </a:cubicBezTo>
                  <a:cubicBezTo>
                    <a:pt x="331" y="161"/>
                    <a:pt x="318" y="159"/>
                    <a:pt x="304" y="159"/>
                  </a:cubicBezTo>
                  <a:cubicBezTo>
                    <a:pt x="260" y="159"/>
                    <a:pt x="222" y="181"/>
                    <a:pt x="199" y="214"/>
                  </a:cubicBezTo>
                  <a:cubicBezTo>
                    <a:pt x="186" y="210"/>
                    <a:pt x="173" y="209"/>
                    <a:pt x="159" y="209"/>
                  </a:cubicBezTo>
                  <a:cubicBezTo>
                    <a:pt x="71" y="209"/>
                    <a:pt x="0" y="280"/>
                    <a:pt x="0" y="368"/>
                  </a:cubicBezTo>
                  <a:cubicBezTo>
                    <a:pt x="0" y="456"/>
                    <a:pt x="71" y="527"/>
                    <a:pt x="159" y="527"/>
                  </a:cubicBezTo>
                  <a:cubicBezTo>
                    <a:pt x="414" y="527"/>
                    <a:pt x="414" y="527"/>
                    <a:pt x="414" y="52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48F67D2-267B-5D4A-A49A-2B8937094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2030413"/>
              <a:ext cx="5565775" cy="3036888"/>
            </a:xfrm>
            <a:custGeom>
              <a:avLst/>
              <a:gdLst>
                <a:gd name="T0" fmla="*/ 1494 w 2048"/>
                <a:gd name="T1" fmla="*/ 142 h 1115"/>
                <a:gd name="T2" fmla="*/ 1166 w 2048"/>
                <a:gd name="T3" fmla="*/ 0 h 1115"/>
                <a:gd name="T4" fmla="*/ 729 w 2048"/>
                <a:gd name="T5" fmla="*/ 349 h 1115"/>
                <a:gd name="T6" fmla="*/ 644 w 2048"/>
                <a:gd name="T7" fmla="*/ 335 h 1115"/>
                <a:gd name="T8" fmla="*/ 422 w 2048"/>
                <a:gd name="T9" fmla="*/ 451 h 1115"/>
                <a:gd name="T10" fmla="*/ 337 w 2048"/>
                <a:gd name="T11" fmla="*/ 440 h 1115"/>
                <a:gd name="T12" fmla="*/ 0 w 2048"/>
                <a:gd name="T13" fmla="*/ 778 h 1115"/>
                <a:gd name="T14" fmla="*/ 337 w 2048"/>
                <a:gd name="T15" fmla="*/ 1115 h 1115"/>
                <a:gd name="T16" fmla="*/ 709 w 2048"/>
                <a:gd name="T17" fmla="*/ 1115 h 1115"/>
                <a:gd name="T18" fmla="*/ 918 w 2048"/>
                <a:gd name="T19" fmla="*/ 908 h 1115"/>
                <a:gd name="T20" fmla="*/ 981 w 2048"/>
                <a:gd name="T21" fmla="*/ 917 h 1115"/>
                <a:gd name="T22" fmla="*/ 981 w 2048"/>
                <a:gd name="T23" fmla="*/ 908 h 1115"/>
                <a:gd name="T24" fmla="*/ 1262 w 2048"/>
                <a:gd name="T25" fmla="*/ 627 h 1115"/>
                <a:gd name="T26" fmla="*/ 1535 w 2048"/>
                <a:gd name="T27" fmla="*/ 846 h 1115"/>
                <a:gd name="T28" fmla="*/ 1589 w 2048"/>
                <a:gd name="T29" fmla="*/ 837 h 1115"/>
                <a:gd name="T30" fmla="*/ 1727 w 2048"/>
                <a:gd name="T31" fmla="*/ 910 h 1115"/>
                <a:gd name="T32" fmla="*/ 1781 w 2048"/>
                <a:gd name="T33" fmla="*/ 903 h 1115"/>
                <a:gd name="T34" fmla="*/ 1962 w 2048"/>
                <a:gd name="T35" fmla="*/ 1005 h 1115"/>
                <a:gd name="T36" fmla="*/ 2048 w 2048"/>
                <a:gd name="T37" fmla="*/ 782 h 1115"/>
                <a:gd name="T38" fmla="*/ 1714 w 2048"/>
                <a:gd name="T39" fmla="*/ 448 h 1115"/>
                <a:gd name="T40" fmla="*/ 1615 w 2048"/>
                <a:gd name="T41" fmla="*/ 463 h 1115"/>
                <a:gd name="T42" fmla="*/ 1615 w 2048"/>
                <a:gd name="T43" fmla="*/ 448 h 1115"/>
                <a:gd name="T44" fmla="*/ 1564 w 2048"/>
                <a:gd name="T45" fmla="*/ 239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8" h="1115">
                  <a:moveTo>
                    <a:pt x="1494" y="142"/>
                  </a:moveTo>
                  <a:cubicBezTo>
                    <a:pt x="1412" y="54"/>
                    <a:pt x="1296" y="0"/>
                    <a:pt x="1166" y="0"/>
                  </a:cubicBezTo>
                  <a:cubicBezTo>
                    <a:pt x="953" y="0"/>
                    <a:pt x="774" y="149"/>
                    <a:pt x="729" y="349"/>
                  </a:cubicBezTo>
                  <a:cubicBezTo>
                    <a:pt x="702" y="340"/>
                    <a:pt x="673" y="335"/>
                    <a:pt x="644" y="335"/>
                  </a:cubicBezTo>
                  <a:cubicBezTo>
                    <a:pt x="552" y="335"/>
                    <a:pt x="471" y="381"/>
                    <a:pt x="422" y="451"/>
                  </a:cubicBezTo>
                  <a:cubicBezTo>
                    <a:pt x="395" y="444"/>
                    <a:pt x="367" y="440"/>
                    <a:pt x="337" y="440"/>
                  </a:cubicBezTo>
                  <a:cubicBezTo>
                    <a:pt x="151" y="440"/>
                    <a:pt x="0" y="591"/>
                    <a:pt x="0" y="778"/>
                  </a:cubicBezTo>
                  <a:cubicBezTo>
                    <a:pt x="0" y="964"/>
                    <a:pt x="151" y="1115"/>
                    <a:pt x="337" y="1115"/>
                  </a:cubicBezTo>
                  <a:cubicBezTo>
                    <a:pt x="709" y="1115"/>
                    <a:pt x="709" y="1115"/>
                    <a:pt x="709" y="1115"/>
                  </a:cubicBezTo>
                  <a:cubicBezTo>
                    <a:pt x="710" y="1001"/>
                    <a:pt x="803" y="908"/>
                    <a:pt x="918" y="908"/>
                  </a:cubicBezTo>
                  <a:cubicBezTo>
                    <a:pt x="940" y="908"/>
                    <a:pt x="961" y="911"/>
                    <a:pt x="981" y="917"/>
                  </a:cubicBezTo>
                  <a:cubicBezTo>
                    <a:pt x="981" y="914"/>
                    <a:pt x="981" y="911"/>
                    <a:pt x="981" y="908"/>
                  </a:cubicBezTo>
                  <a:cubicBezTo>
                    <a:pt x="981" y="753"/>
                    <a:pt x="1106" y="627"/>
                    <a:pt x="1262" y="627"/>
                  </a:cubicBezTo>
                  <a:cubicBezTo>
                    <a:pt x="1395" y="627"/>
                    <a:pt x="1507" y="720"/>
                    <a:pt x="1535" y="846"/>
                  </a:cubicBezTo>
                  <a:cubicBezTo>
                    <a:pt x="1552" y="840"/>
                    <a:pt x="1570" y="837"/>
                    <a:pt x="1589" y="837"/>
                  </a:cubicBezTo>
                  <a:cubicBezTo>
                    <a:pt x="1646" y="837"/>
                    <a:pt x="1697" y="866"/>
                    <a:pt x="1727" y="910"/>
                  </a:cubicBezTo>
                  <a:cubicBezTo>
                    <a:pt x="1744" y="905"/>
                    <a:pt x="1762" y="903"/>
                    <a:pt x="1781" y="903"/>
                  </a:cubicBezTo>
                  <a:cubicBezTo>
                    <a:pt x="1858" y="903"/>
                    <a:pt x="1925" y="944"/>
                    <a:pt x="1962" y="1005"/>
                  </a:cubicBezTo>
                  <a:cubicBezTo>
                    <a:pt x="2015" y="946"/>
                    <a:pt x="2048" y="868"/>
                    <a:pt x="2048" y="782"/>
                  </a:cubicBezTo>
                  <a:cubicBezTo>
                    <a:pt x="2048" y="597"/>
                    <a:pt x="1899" y="448"/>
                    <a:pt x="1714" y="448"/>
                  </a:cubicBezTo>
                  <a:cubicBezTo>
                    <a:pt x="1680" y="448"/>
                    <a:pt x="1646" y="453"/>
                    <a:pt x="1615" y="463"/>
                  </a:cubicBezTo>
                  <a:cubicBezTo>
                    <a:pt x="1615" y="458"/>
                    <a:pt x="1615" y="453"/>
                    <a:pt x="1615" y="448"/>
                  </a:cubicBezTo>
                  <a:cubicBezTo>
                    <a:pt x="1615" y="373"/>
                    <a:pt x="1596" y="302"/>
                    <a:pt x="1564" y="23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3F1164C8-9267-B342-8730-ED0D6D29B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3228976"/>
              <a:ext cx="1997075" cy="1838325"/>
            </a:xfrm>
            <a:custGeom>
              <a:avLst/>
              <a:gdLst>
                <a:gd name="T0" fmla="*/ 358 w 735"/>
                <a:gd name="T1" fmla="*/ 1 h 675"/>
                <a:gd name="T2" fmla="*/ 337 w 735"/>
                <a:gd name="T3" fmla="*/ 0 h 675"/>
                <a:gd name="T4" fmla="*/ 0 w 735"/>
                <a:gd name="T5" fmla="*/ 338 h 675"/>
                <a:gd name="T6" fmla="*/ 337 w 735"/>
                <a:gd name="T7" fmla="*/ 675 h 675"/>
                <a:gd name="T8" fmla="*/ 709 w 735"/>
                <a:gd name="T9" fmla="*/ 675 h 675"/>
                <a:gd name="T10" fmla="*/ 735 w 735"/>
                <a:gd name="T11" fmla="*/ 576 h 675"/>
                <a:gd name="T12" fmla="*/ 358 w 735"/>
                <a:gd name="T13" fmla="*/ 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675">
                  <a:moveTo>
                    <a:pt x="358" y="1"/>
                  </a:moveTo>
                  <a:cubicBezTo>
                    <a:pt x="351" y="1"/>
                    <a:pt x="344" y="0"/>
                    <a:pt x="337" y="0"/>
                  </a:cubicBezTo>
                  <a:cubicBezTo>
                    <a:pt x="151" y="0"/>
                    <a:pt x="0" y="151"/>
                    <a:pt x="0" y="338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709" y="675"/>
                    <a:pt x="709" y="675"/>
                    <a:pt x="709" y="675"/>
                  </a:cubicBezTo>
                  <a:cubicBezTo>
                    <a:pt x="710" y="639"/>
                    <a:pt x="719" y="605"/>
                    <a:pt x="735" y="576"/>
                  </a:cubicBezTo>
                  <a:cubicBezTo>
                    <a:pt x="551" y="434"/>
                    <a:pt x="416" y="233"/>
                    <a:pt x="358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62B53FE5-84B1-444D-B754-447EA84FE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3" y="1681163"/>
              <a:ext cx="760413" cy="996950"/>
            </a:xfrm>
            <a:custGeom>
              <a:avLst/>
              <a:gdLst>
                <a:gd name="T0" fmla="*/ 232 w 280"/>
                <a:gd name="T1" fmla="*/ 314 h 366"/>
                <a:gd name="T2" fmla="*/ 280 w 280"/>
                <a:gd name="T3" fmla="*/ 0 h 366"/>
                <a:gd name="T4" fmla="*/ 199 w 280"/>
                <a:gd name="T5" fmla="*/ 53 h 366"/>
                <a:gd name="T6" fmla="*/ 159 w 280"/>
                <a:gd name="T7" fmla="*/ 48 h 366"/>
                <a:gd name="T8" fmla="*/ 0 w 280"/>
                <a:gd name="T9" fmla="*/ 207 h 366"/>
                <a:gd name="T10" fmla="*/ 159 w 280"/>
                <a:gd name="T11" fmla="*/ 366 h 366"/>
                <a:gd name="T12" fmla="*/ 234 w 280"/>
                <a:gd name="T13" fmla="*/ 366 h 366"/>
                <a:gd name="T14" fmla="*/ 232 w 280"/>
                <a:gd name="T15" fmla="*/ 31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366">
                  <a:moveTo>
                    <a:pt x="232" y="314"/>
                  </a:moveTo>
                  <a:cubicBezTo>
                    <a:pt x="232" y="205"/>
                    <a:pt x="249" y="99"/>
                    <a:pt x="280" y="0"/>
                  </a:cubicBezTo>
                  <a:cubicBezTo>
                    <a:pt x="247" y="6"/>
                    <a:pt x="218" y="26"/>
                    <a:pt x="199" y="53"/>
                  </a:cubicBezTo>
                  <a:cubicBezTo>
                    <a:pt x="186" y="49"/>
                    <a:pt x="173" y="48"/>
                    <a:pt x="159" y="48"/>
                  </a:cubicBezTo>
                  <a:cubicBezTo>
                    <a:pt x="71" y="48"/>
                    <a:pt x="0" y="119"/>
                    <a:pt x="0" y="207"/>
                  </a:cubicBezTo>
                  <a:cubicBezTo>
                    <a:pt x="0" y="295"/>
                    <a:pt x="71" y="366"/>
                    <a:pt x="159" y="366"/>
                  </a:cubicBezTo>
                  <a:cubicBezTo>
                    <a:pt x="234" y="366"/>
                    <a:pt x="234" y="366"/>
                    <a:pt x="234" y="366"/>
                  </a:cubicBezTo>
                  <a:cubicBezTo>
                    <a:pt x="233" y="349"/>
                    <a:pt x="232" y="332"/>
                    <a:pt x="232" y="3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FECA5F17-B6F1-0346-BAA4-33EA67BB9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3713163"/>
              <a:ext cx="3486150" cy="1905000"/>
            </a:xfrm>
            <a:custGeom>
              <a:avLst/>
              <a:gdLst>
                <a:gd name="T0" fmla="*/ 1072 w 1283"/>
                <a:gd name="T1" fmla="*/ 276 h 699"/>
                <a:gd name="T2" fmla="*/ 1018 w 1283"/>
                <a:gd name="T3" fmla="*/ 283 h 699"/>
                <a:gd name="T4" fmla="*/ 880 w 1283"/>
                <a:gd name="T5" fmla="*/ 210 h 699"/>
                <a:gd name="T6" fmla="*/ 826 w 1283"/>
                <a:gd name="T7" fmla="*/ 219 h 699"/>
                <a:gd name="T8" fmla="*/ 553 w 1283"/>
                <a:gd name="T9" fmla="*/ 0 h 699"/>
                <a:gd name="T10" fmla="*/ 272 w 1283"/>
                <a:gd name="T11" fmla="*/ 281 h 699"/>
                <a:gd name="T12" fmla="*/ 272 w 1283"/>
                <a:gd name="T13" fmla="*/ 290 h 699"/>
                <a:gd name="T14" fmla="*/ 209 w 1283"/>
                <a:gd name="T15" fmla="*/ 281 h 699"/>
                <a:gd name="T16" fmla="*/ 0 w 1283"/>
                <a:gd name="T17" fmla="*/ 490 h 699"/>
                <a:gd name="T18" fmla="*/ 209 w 1283"/>
                <a:gd name="T19" fmla="*/ 699 h 699"/>
                <a:gd name="T20" fmla="*/ 835 w 1283"/>
                <a:gd name="T21" fmla="*/ 699 h 699"/>
                <a:gd name="T22" fmla="*/ 951 w 1283"/>
                <a:gd name="T23" fmla="*/ 699 h 699"/>
                <a:gd name="T24" fmla="*/ 1072 w 1283"/>
                <a:gd name="T25" fmla="*/ 699 h 699"/>
                <a:gd name="T26" fmla="*/ 1283 w 1283"/>
                <a:gd name="T27" fmla="*/ 487 h 699"/>
                <a:gd name="T28" fmla="*/ 1072 w 1283"/>
                <a:gd name="T29" fmla="*/ 276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3" h="699">
                  <a:moveTo>
                    <a:pt x="1072" y="276"/>
                  </a:moveTo>
                  <a:cubicBezTo>
                    <a:pt x="1053" y="276"/>
                    <a:pt x="1035" y="278"/>
                    <a:pt x="1018" y="283"/>
                  </a:cubicBezTo>
                  <a:cubicBezTo>
                    <a:pt x="988" y="239"/>
                    <a:pt x="937" y="210"/>
                    <a:pt x="880" y="210"/>
                  </a:cubicBezTo>
                  <a:cubicBezTo>
                    <a:pt x="861" y="210"/>
                    <a:pt x="843" y="213"/>
                    <a:pt x="826" y="219"/>
                  </a:cubicBezTo>
                  <a:cubicBezTo>
                    <a:pt x="798" y="93"/>
                    <a:pt x="686" y="0"/>
                    <a:pt x="553" y="0"/>
                  </a:cubicBezTo>
                  <a:cubicBezTo>
                    <a:pt x="397" y="0"/>
                    <a:pt x="272" y="126"/>
                    <a:pt x="272" y="281"/>
                  </a:cubicBezTo>
                  <a:cubicBezTo>
                    <a:pt x="272" y="284"/>
                    <a:pt x="272" y="287"/>
                    <a:pt x="272" y="290"/>
                  </a:cubicBezTo>
                  <a:cubicBezTo>
                    <a:pt x="252" y="284"/>
                    <a:pt x="231" y="281"/>
                    <a:pt x="209" y="281"/>
                  </a:cubicBezTo>
                  <a:cubicBezTo>
                    <a:pt x="94" y="281"/>
                    <a:pt x="0" y="374"/>
                    <a:pt x="0" y="490"/>
                  </a:cubicBezTo>
                  <a:cubicBezTo>
                    <a:pt x="0" y="605"/>
                    <a:pt x="94" y="699"/>
                    <a:pt x="209" y="699"/>
                  </a:cubicBezTo>
                  <a:cubicBezTo>
                    <a:pt x="835" y="699"/>
                    <a:pt x="835" y="699"/>
                    <a:pt x="835" y="699"/>
                  </a:cubicBezTo>
                  <a:cubicBezTo>
                    <a:pt x="951" y="699"/>
                    <a:pt x="951" y="699"/>
                    <a:pt x="951" y="699"/>
                  </a:cubicBezTo>
                  <a:cubicBezTo>
                    <a:pt x="1072" y="699"/>
                    <a:pt x="1072" y="699"/>
                    <a:pt x="1072" y="699"/>
                  </a:cubicBezTo>
                  <a:cubicBezTo>
                    <a:pt x="1188" y="699"/>
                    <a:pt x="1283" y="604"/>
                    <a:pt x="1283" y="487"/>
                  </a:cubicBezTo>
                  <a:cubicBezTo>
                    <a:pt x="1283" y="371"/>
                    <a:pt x="1188" y="276"/>
                    <a:pt x="1072" y="2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AD82D000-D2BA-974E-A589-258167909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3741738"/>
              <a:ext cx="2011363" cy="1876425"/>
            </a:xfrm>
            <a:custGeom>
              <a:avLst/>
              <a:gdLst>
                <a:gd name="T0" fmla="*/ 432 w 740"/>
                <a:gd name="T1" fmla="*/ 212 h 689"/>
                <a:gd name="T2" fmla="*/ 477 w 740"/>
                <a:gd name="T3" fmla="*/ 0 h 689"/>
                <a:gd name="T4" fmla="*/ 272 w 740"/>
                <a:gd name="T5" fmla="*/ 271 h 689"/>
                <a:gd name="T6" fmla="*/ 272 w 740"/>
                <a:gd name="T7" fmla="*/ 280 h 689"/>
                <a:gd name="T8" fmla="*/ 209 w 740"/>
                <a:gd name="T9" fmla="*/ 271 h 689"/>
                <a:gd name="T10" fmla="*/ 0 w 740"/>
                <a:gd name="T11" fmla="*/ 480 h 689"/>
                <a:gd name="T12" fmla="*/ 209 w 740"/>
                <a:gd name="T13" fmla="*/ 689 h 689"/>
                <a:gd name="T14" fmla="*/ 740 w 740"/>
                <a:gd name="T15" fmla="*/ 689 h 689"/>
                <a:gd name="T16" fmla="*/ 432 w 740"/>
                <a:gd name="T17" fmla="*/ 21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689">
                  <a:moveTo>
                    <a:pt x="432" y="212"/>
                  </a:moveTo>
                  <a:cubicBezTo>
                    <a:pt x="432" y="137"/>
                    <a:pt x="448" y="65"/>
                    <a:pt x="477" y="0"/>
                  </a:cubicBezTo>
                  <a:cubicBezTo>
                    <a:pt x="358" y="33"/>
                    <a:pt x="272" y="142"/>
                    <a:pt x="272" y="271"/>
                  </a:cubicBezTo>
                  <a:cubicBezTo>
                    <a:pt x="272" y="274"/>
                    <a:pt x="272" y="277"/>
                    <a:pt x="272" y="280"/>
                  </a:cubicBezTo>
                  <a:cubicBezTo>
                    <a:pt x="252" y="274"/>
                    <a:pt x="231" y="271"/>
                    <a:pt x="209" y="271"/>
                  </a:cubicBezTo>
                  <a:cubicBezTo>
                    <a:pt x="94" y="271"/>
                    <a:pt x="0" y="364"/>
                    <a:pt x="0" y="480"/>
                  </a:cubicBezTo>
                  <a:cubicBezTo>
                    <a:pt x="0" y="595"/>
                    <a:pt x="94" y="689"/>
                    <a:pt x="209" y="689"/>
                  </a:cubicBezTo>
                  <a:cubicBezTo>
                    <a:pt x="740" y="689"/>
                    <a:pt x="740" y="689"/>
                    <a:pt x="740" y="689"/>
                  </a:cubicBezTo>
                  <a:cubicBezTo>
                    <a:pt x="558" y="607"/>
                    <a:pt x="432" y="424"/>
                    <a:pt x="432" y="2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7D2399-77EE-6D44-AB2B-17E5684416F0}"/>
              </a:ext>
            </a:extLst>
          </p:cNvPr>
          <p:cNvGrpSpPr/>
          <p:nvPr userDrawn="1"/>
        </p:nvGrpSpPr>
        <p:grpSpPr>
          <a:xfrm>
            <a:off x="7157316" y="4099871"/>
            <a:ext cx="198431" cy="198431"/>
            <a:chOff x="2438401" y="4494939"/>
            <a:chExt cx="356150" cy="3561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DA4CEFF-B77C-6B49-BC23-FF7C4B9BDCF4}"/>
                </a:ext>
              </a:extLst>
            </p:cNvPr>
            <p:cNvSpPr/>
            <p:nvPr/>
          </p:nvSpPr>
          <p:spPr>
            <a:xfrm>
              <a:off x="2438401" y="4494939"/>
              <a:ext cx="356150" cy="356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E79CE8C-A510-4648-A2B7-06671978505B}"/>
                </a:ext>
              </a:extLst>
            </p:cNvPr>
            <p:cNvSpPr/>
            <p:nvPr/>
          </p:nvSpPr>
          <p:spPr>
            <a:xfrm>
              <a:off x="2521551" y="4578089"/>
              <a:ext cx="189849" cy="1898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3259B578-61F3-0D42-AC61-D2A8FF2E4F92}"/>
              </a:ext>
            </a:extLst>
          </p:cNvPr>
          <p:cNvSpPr/>
          <p:nvPr userDrawn="1"/>
        </p:nvSpPr>
        <p:spPr>
          <a:xfrm rot="18993741">
            <a:off x="11343434" y="3800316"/>
            <a:ext cx="150349" cy="150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1DEF5CC-FE05-4740-BC15-FECD0F33CF24}"/>
              </a:ext>
            </a:extLst>
          </p:cNvPr>
          <p:cNvSpPr/>
          <p:nvPr userDrawn="1"/>
        </p:nvSpPr>
        <p:spPr>
          <a:xfrm rot="18993741">
            <a:off x="7904375" y="356552"/>
            <a:ext cx="76425" cy="764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089F5C66-7A1A-4C48-B6F9-DBA5FBFD26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6504342" y="596056"/>
            <a:ext cx="5687658" cy="200828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246F5ED3-924A-F242-A98A-344EB4933AA8}"/>
              </a:ext>
            </a:extLst>
          </p:cNvPr>
          <p:cNvSpPr txBox="1"/>
          <p:nvPr userDrawn="1"/>
        </p:nvSpPr>
        <p:spPr>
          <a:xfrm rot="16200000">
            <a:off x="10712600" y="2057008"/>
            <a:ext cx="257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Practice: That’s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4163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CC74-D1A2-B446-B36C-D27A7EBC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2B160-678C-9147-8041-D88165BEA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B1188-5ADC-4C4D-9848-506DFC895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7DBE1-822A-4C4D-943D-68431188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AE0-CC57-FC4C-AF53-6500F086D43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04CBE-BB8C-6C49-87DF-32CA7DAB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01539-260B-FC41-9635-90EE9217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C1-4E33-B84B-A39C-CCA8B72D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DCF372-E2A6-7B44-95D0-365518EE2EB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90000"/>
                </a:schemeClr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C1B91E-FF91-3D49-8F16-1BFBCB3D16E5}"/>
              </a:ext>
            </a:extLst>
          </p:cNvPr>
          <p:cNvSpPr/>
          <p:nvPr userDrawn="1"/>
        </p:nvSpPr>
        <p:spPr>
          <a:xfrm rot="10800000">
            <a:off x="10398336" y="3344779"/>
            <a:ext cx="485542" cy="485542"/>
          </a:xfrm>
          <a:prstGeom prst="ellips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14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772053-3C08-174D-960E-6AAEC441CF03}"/>
              </a:ext>
            </a:extLst>
          </p:cNvPr>
          <p:cNvSpPr/>
          <p:nvPr userDrawn="1"/>
        </p:nvSpPr>
        <p:spPr>
          <a:xfrm>
            <a:off x="8650382" y="4156434"/>
            <a:ext cx="1990725" cy="1990725"/>
          </a:xfrm>
          <a:prstGeom prst="ellips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14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4EADE8-688A-A04F-BFF9-7B35074A4813}"/>
              </a:ext>
            </a:extLst>
          </p:cNvPr>
          <p:cNvSpPr/>
          <p:nvPr userDrawn="1"/>
        </p:nvSpPr>
        <p:spPr>
          <a:xfrm>
            <a:off x="6944807" y="710841"/>
            <a:ext cx="3177905" cy="3177905"/>
          </a:xfrm>
          <a:prstGeom prst="ellipse">
            <a:avLst/>
          </a:prstGeom>
          <a:noFill/>
          <a:ln w="28575">
            <a:solidFill>
              <a:schemeClr val="bg1"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798177-4440-C44B-B967-87ECBDD9D8FA}"/>
              </a:ext>
            </a:extLst>
          </p:cNvPr>
          <p:cNvGrpSpPr/>
          <p:nvPr userDrawn="1"/>
        </p:nvGrpSpPr>
        <p:grpSpPr>
          <a:xfrm>
            <a:off x="6615527" y="929261"/>
            <a:ext cx="1441265" cy="1132951"/>
            <a:chOff x="3311525" y="1243013"/>
            <a:chExt cx="5565775" cy="4375150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892928-DE8F-794C-9E20-7D42BEE94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3" y="1243013"/>
              <a:ext cx="2595563" cy="1435100"/>
            </a:xfrm>
            <a:custGeom>
              <a:avLst/>
              <a:gdLst>
                <a:gd name="T0" fmla="*/ 530 w 955"/>
                <a:gd name="T1" fmla="*/ 527 h 527"/>
                <a:gd name="T2" fmla="*/ 683 w 955"/>
                <a:gd name="T3" fmla="*/ 527 h 527"/>
                <a:gd name="T4" fmla="*/ 955 w 955"/>
                <a:gd name="T5" fmla="*/ 310 h 527"/>
                <a:gd name="T6" fmla="*/ 809 w 955"/>
                <a:gd name="T7" fmla="*/ 212 h 527"/>
                <a:gd name="T8" fmla="*/ 762 w 955"/>
                <a:gd name="T9" fmla="*/ 219 h 527"/>
                <a:gd name="T10" fmla="*/ 762 w 955"/>
                <a:gd name="T11" fmla="*/ 212 h 527"/>
                <a:gd name="T12" fmla="*/ 550 w 955"/>
                <a:gd name="T13" fmla="*/ 0 h 527"/>
                <a:gd name="T14" fmla="*/ 344 w 955"/>
                <a:gd name="T15" fmla="*/ 165 h 527"/>
                <a:gd name="T16" fmla="*/ 304 w 955"/>
                <a:gd name="T17" fmla="*/ 159 h 527"/>
                <a:gd name="T18" fmla="*/ 199 w 955"/>
                <a:gd name="T19" fmla="*/ 214 h 527"/>
                <a:gd name="T20" fmla="*/ 159 w 955"/>
                <a:gd name="T21" fmla="*/ 209 h 527"/>
                <a:gd name="T22" fmla="*/ 0 w 955"/>
                <a:gd name="T23" fmla="*/ 368 h 527"/>
                <a:gd name="T24" fmla="*/ 159 w 955"/>
                <a:gd name="T25" fmla="*/ 527 h 527"/>
                <a:gd name="T26" fmla="*/ 414 w 955"/>
                <a:gd name="T27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5" h="527">
                  <a:moveTo>
                    <a:pt x="530" y="527"/>
                  </a:moveTo>
                  <a:cubicBezTo>
                    <a:pt x="683" y="527"/>
                    <a:pt x="683" y="527"/>
                    <a:pt x="683" y="527"/>
                  </a:cubicBezTo>
                  <a:cubicBezTo>
                    <a:pt x="740" y="422"/>
                    <a:pt x="838" y="343"/>
                    <a:pt x="955" y="310"/>
                  </a:cubicBezTo>
                  <a:cubicBezTo>
                    <a:pt x="931" y="253"/>
                    <a:pt x="875" y="212"/>
                    <a:pt x="809" y="212"/>
                  </a:cubicBezTo>
                  <a:cubicBezTo>
                    <a:pt x="793" y="212"/>
                    <a:pt x="777" y="215"/>
                    <a:pt x="762" y="219"/>
                  </a:cubicBezTo>
                  <a:cubicBezTo>
                    <a:pt x="762" y="217"/>
                    <a:pt x="762" y="215"/>
                    <a:pt x="762" y="212"/>
                  </a:cubicBezTo>
                  <a:cubicBezTo>
                    <a:pt x="762" y="95"/>
                    <a:pt x="667" y="0"/>
                    <a:pt x="550" y="0"/>
                  </a:cubicBezTo>
                  <a:cubicBezTo>
                    <a:pt x="450" y="0"/>
                    <a:pt x="365" y="71"/>
                    <a:pt x="344" y="165"/>
                  </a:cubicBezTo>
                  <a:cubicBezTo>
                    <a:pt x="331" y="161"/>
                    <a:pt x="318" y="159"/>
                    <a:pt x="304" y="159"/>
                  </a:cubicBezTo>
                  <a:cubicBezTo>
                    <a:pt x="260" y="159"/>
                    <a:pt x="222" y="181"/>
                    <a:pt x="199" y="214"/>
                  </a:cubicBezTo>
                  <a:cubicBezTo>
                    <a:pt x="186" y="210"/>
                    <a:pt x="173" y="209"/>
                    <a:pt x="159" y="209"/>
                  </a:cubicBezTo>
                  <a:cubicBezTo>
                    <a:pt x="71" y="209"/>
                    <a:pt x="0" y="280"/>
                    <a:pt x="0" y="368"/>
                  </a:cubicBezTo>
                  <a:cubicBezTo>
                    <a:pt x="0" y="456"/>
                    <a:pt x="71" y="527"/>
                    <a:pt x="159" y="527"/>
                  </a:cubicBezTo>
                  <a:cubicBezTo>
                    <a:pt x="414" y="527"/>
                    <a:pt x="414" y="527"/>
                    <a:pt x="414" y="52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51552F0-68EF-EC44-9F7F-366A5CE3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2030413"/>
              <a:ext cx="5565775" cy="3036888"/>
            </a:xfrm>
            <a:custGeom>
              <a:avLst/>
              <a:gdLst>
                <a:gd name="T0" fmla="*/ 1494 w 2048"/>
                <a:gd name="T1" fmla="*/ 142 h 1115"/>
                <a:gd name="T2" fmla="*/ 1166 w 2048"/>
                <a:gd name="T3" fmla="*/ 0 h 1115"/>
                <a:gd name="T4" fmla="*/ 729 w 2048"/>
                <a:gd name="T5" fmla="*/ 349 h 1115"/>
                <a:gd name="T6" fmla="*/ 644 w 2048"/>
                <a:gd name="T7" fmla="*/ 335 h 1115"/>
                <a:gd name="T8" fmla="*/ 422 w 2048"/>
                <a:gd name="T9" fmla="*/ 451 h 1115"/>
                <a:gd name="T10" fmla="*/ 337 w 2048"/>
                <a:gd name="T11" fmla="*/ 440 h 1115"/>
                <a:gd name="T12" fmla="*/ 0 w 2048"/>
                <a:gd name="T13" fmla="*/ 778 h 1115"/>
                <a:gd name="T14" fmla="*/ 337 w 2048"/>
                <a:gd name="T15" fmla="*/ 1115 h 1115"/>
                <a:gd name="T16" fmla="*/ 709 w 2048"/>
                <a:gd name="T17" fmla="*/ 1115 h 1115"/>
                <a:gd name="T18" fmla="*/ 918 w 2048"/>
                <a:gd name="T19" fmla="*/ 908 h 1115"/>
                <a:gd name="T20" fmla="*/ 981 w 2048"/>
                <a:gd name="T21" fmla="*/ 917 h 1115"/>
                <a:gd name="T22" fmla="*/ 981 w 2048"/>
                <a:gd name="T23" fmla="*/ 908 h 1115"/>
                <a:gd name="T24" fmla="*/ 1262 w 2048"/>
                <a:gd name="T25" fmla="*/ 627 h 1115"/>
                <a:gd name="T26" fmla="*/ 1535 w 2048"/>
                <a:gd name="T27" fmla="*/ 846 h 1115"/>
                <a:gd name="T28" fmla="*/ 1589 w 2048"/>
                <a:gd name="T29" fmla="*/ 837 h 1115"/>
                <a:gd name="T30" fmla="*/ 1727 w 2048"/>
                <a:gd name="T31" fmla="*/ 910 h 1115"/>
                <a:gd name="T32" fmla="*/ 1781 w 2048"/>
                <a:gd name="T33" fmla="*/ 903 h 1115"/>
                <a:gd name="T34" fmla="*/ 1962 w 2048"/>
                <a:gd name="T35" fmla="*/ 1005 h 1115"/>
                <a:gd name="T36" fmla="*/ 2048 w 2048"/>
                <a:gd name="T37" fmla="*/ 782 h 1115"/>
                <a:gd name="T38" fmla="*/ 1714 w 2048"/>
                <a:gd name="T39" fmla="*/ 448 h 1115"/>
                <a:gd name="T40" fmla="*/ 1615 w 2048"/>
                <a:gd name="T41" fmla="*/ 463 h 1115"/>
                <a:gd name="T42" fmla="*/ 1615 w 2048"/>
                <a:gd name="T43" fmla="*/ 448 h 1115"/>
                <a:gd name="T44" fmla="*/ 1564 w 2048"/>
                <a:gd name="T45" fmla="*/ 239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8" h="1115">
                  <a:moveTo>
                    <a:pt x="1494" y="142"/>
                  </a:moveTo>
                  <a:cubicBezTo>
                    <a:pt x="1412" y="54"/>
                    <a:pt x="1296" y="0"/>
                    <a:pt x="1166" y="0"/>
                  </a:cubicBezTo>
                  <a:cubicBezTo>
                    <a:pt x="953" y="0"/>
                    <a:pt x="774" y="149"/>
                    <a:pt x="729" y="349"/>
                  </a:cubicBezTo>
                  <a:cubicBezTo>
                    <a:pt x="702" y="340"/>
                    <a:pt x="673" y="335"/>
                    <a:pt x="644" y="335"/>
                  </a:cubicBezTo>
                  <a:cubicBezTo>
                    <a:pt x="552" y="335"/>
                    <a:pt x="471" y="381"/>
                    <a:pt x="422" y="451"/>
                  </a:cubicBezTo>
                  <a:cubicBezTo>
                    <a:pt x="395" y="444"/>
                    <a:pt x="367" y="440"/>
                    <a:pt x="337" y="440"/>
                  </a:cubicBezTo>
                  <a:cubicBezTo>
                    <a:pt x="151" y="440"/>
                    <a:pt x="0" y="591"/>
                    <a:pt x="0" y="778"/>
                  </a:cubicBezTo>
                  <a:cubicBezTo>
                    <a:pt x="0" y="964"/>
                    <a:pt x="151" y="1115"/>
                    <a:pt x="337" y="1115"/>
                  </a:cubicBezTo>
                  <a:cubicBezTo>
                    <a:pt x="709" y="1115"/>
                    <a:pt x="709" y="1115"/>
                    <a:pt x="709" y="1115"/>
                  </a:cubicBezTo>
                  <a:cubicBezTo>
                    <a:pt x="710" y="1001"/>
                    <a:pt x="803" y="908"/>
                    <a:pt x="918" y="908"/>
                  </a:cubicBezTo>
                  <a:cubicBezTo>
                    <a:pt x="940" y="908"/>
                    <a:pt x="961" y="911"/>
                    <a:pt x="981" y="917"/>
                  </a:cubicBezTo>
                  <a:cubicBezTo>
                    <a:pt x="981" y="914"/>
                    <a:pt x="981" y="911"/>
                    <a:pt x="981" y="908"/>
                  </a:cubicBezTo>
                  <a:cubicBezTo>
                    <a:pt x="981" y="753"/>
                    <a:pt x="1106" y="627"/>
                    <a:pt x="1262" y="627"/>
                  </a:cubicBezTo>
                  <a:cubicBezTo>
                    <a:pt x="1395" y="627"/>
                    <a:pt x="1507" y="720"/>
                    <a:pt x="1535" y="846"/>
                  </a:cubicBezTo>
                  <a:cubicBezTo>
                    <a:pt x="1552" y="840"/>
                    <a:pt x="1570" y="837"/>
                    <a:pt x="1589" y="837"/>
                  </a:cubicBezTo>
                  <a:cubicBezTo>
                    <a:pt x="1646" y="837"/>
                    <a:pt x="1697" y="866"/>
                    <a:pt x="1727" y="910"/>
                  </a:cubicBezTo>
                  <a:cubicBezTo>
                    <a:pt x="1744" y="905"/>
                    <a:pt x="1762" y="903"/>
                    <a:pt x="1781" y="903"/>
                  </a:cubicBezTo>
                  <a:cubicBezTo>
                    <a:pt x="1858" y="903"/>
                    <a:pt x="1925" y="944"/>
                    <a:pt x="1962" y="1005"/>
                  </a:cubicBezTo>
                  <a:cubicBezTo>
                    <a:pt x="2015" y="946"/>
                    <a:pt x="2048" y="868"/>
                    <a:pt x="2048" y="782"/>
                  </a:cubicBezTo>
                  <a:cubicBezTo>
                    <a:pt x="2048" y="597"/>
                    <a:pt x="1899" y="448"/>
                    <a:pt x="1714" y="448"/>
                  </a:cubicBezTo>
                  <a:cubicBezTo>
                    <a:pt x="1680" y="448"/>
                    <a:pt x="1646" y="453"/>
                    <a:pt x="1615" y="463"/>
                  </a:cubicBezTo>
                  <a:cubicBezTo>
                    <a:pt x="1615" y="458"/>
                    <a:pt x="1615" y="453"/>
                    <a:pt x="1615" y="448"/>
                  </a:cubicBezTo>
                  <a:cubicBezTo>
                    <a:pt x="1615" y="373"/>
                    <a:pt x="1596" y="302"/>
                    <a:pt x="1564" y="239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B7431C5-2239-774B-BDE5-C1D953447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3228976"/>
              <a:ext cx="1997075" cy="1838325"/>
            </a:xfrm>
            <a:custGeom>
              <a:avLst/>
              <a:gdLst>
                <a:gd name="T0" fmla="*/ 358 w 735"/>
                <a:gd name="T1" fmla="*/ 1 h 675"/>
                <a:gd name="T2" fmla="*/ 337 w 735"/>
                <a:gd name="T3" fmla="*/ 0 h 675"/>
                <a:gd name="T4" fmla="*/ 0 w 735"/>
                <a:gd name="T5" fmla="*/ 338 h 675"/>
                <a:gd name="T6" fmla="*/ 337 w 735"/>
                <a:gd name="T7" fmla="*/ 675 h 675"/>
                <a:gd name="T8" fmla="*/ 709 w 735"/>
                <a:gd name="T9" fmla="*/ 675 h 675"/>
                <a:gd name="T10" fmla="*/ 735 w 735"/>
                <a:gd name="T11" fmla="*/ 576 h 675"/>
                <a:gd name="T12" fmla="*/ 358 w 735"/>
                <a:gd name="T13" fmla="*/ 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675">
                  <a:moveTo>
                    <a:pt x="358" y="1"/>
                  </a:moveTo>
                  <a:cubicBezTo>
                    <a:pt x="351" y="1"/>
                    <a:pt x="344" y="0"/>
                    <a:pt x="337" y="0"/>
                  </a:cubicBezTo>
                  <a:cubicBezTo>
                    <a:pt x="151" y="0"/>
                    <a:pt x="0" y="151"/>
                    <a:pt x="0" y="338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709" y="675"/>
                    <a:pt x="709" y="675"/>
                    <a:pt x="709" y="675"/>
                  </a:cubicBezTo>
                  <a:cubicBezTo>
                    <a:pt x="710" y="639"/>
                    <a:pt x="719" y="605"/>
                    <a:pt x="735" y="576"/>
                  </a:cubicBezTo>
                  <a:cubicBezTo>
                    <a:pt x="551" y="434"/>
                    <a:pt x="416" y="233"/>
                    <a:pt x="358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78BA44B6-80C1-5348-AAE7-4AE73538C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3" y="1681163"/>
              <a:ext cx="760413" cy="996950"/>
            </a:xfrm>
            <a:custGeom>
              <a:avLst/>
              <a:gdLst>
                <a:gd name="T0" fmla="*/ 232 w 280"/>
                <a:gd name="T1" fmla="*/ 314 h 366"/>
                <a:gd name="T2" fmla="*/ 280 w 280"/>
                <a:gd name="T3" fmla="*/ 0 h 366"/>
                <a:gd name="T4" fmla="*/ 199 w 280"/>
                <a:gd name="T5" fmla="*/ 53 h 366"/>
                <a:gd name="T6" fmla="*/ 159 w 280"/>
                <a:gd name="T7" fmla="*/ 48 h 366"/>
                <a:gd name="T8" fmla="*/ 0 w 280"/>
                <a:gd name="T9" fmla="*/ 207 h 366"/>
                <a:gd name="T10" fmla="*/ 159 w 280"/>
                <a:gd name="T11" fmla="*/ 366 h 366"/>
                <a:gd name="T12" fmla="*/ 234 w 280"/>
                <a:gd name="T13" fmla="*/ 366 h 366"/>
                <a:gd name="T14" fmla="*/ 232 w 280"/>
                <a:gd name="T15" fmla="*/ 31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366">
                  <a:moveTo>
                    <a:pt x="232" y="314"/>
                  </a:moveTo>
                  <a:cubicBezTo>
                    <a:pt x="232" y="205"/>
                    <a:pt x="249" y="99"/>
                    <a:pt x="280" y="0"/>
                  </a:cubicBezTo>
                  <a:cubicBezTo>
                    <a:pt x="247" y="6"/>
                    <a:pt x="218" y="26"/>
                    <a:pt x="199" y="53"/>
                  </a:cubicBezTo>
                  <a:cubicBezTo>
                    <a:pt x="186" y="49"/>
                    <a:pt x="173" y="48"/>
                    <a:pt x="159" y="48"/>
                  </a:cubicBezTo>
                  <a:cubicBezTo>
                    <a:pt x="71" y="48"/>
                    <a:pt x="0" y="119"/>
                    <a:pt x="0" y="207"/>
                  </a:cubicBezTo>
                  <a:cubicBezTo>
                    <a:pt x="0" y="295"/>
                    <a:pt x="71" y="366"/>
                    <a:pt x="159" y="366"/>
                  </a:cubicBezTo>
                  <a:cubicBezTo>
                    <a:pt x="234" y="366"/>
                    <a:pt x="234" y="366"/>
                    <a:pt x="234" y="366"/>
                  </a:cubicBezTo>
                  <a:cubicBezTo>
                    <a:pt x="233" y="349"/>
                    <a:pt x="232" y="332"/>
                    <a:pt x="232" y="3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A723524-C969-5642-804E-B2DD9CA99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3713163"/>
              <a:ext cx="3486150" cy="1905000"/>
            </a:xfrm>
            <a:custGeom>
              <a:avLst/>
              <a:gdLst>
                <a:gd name="T0" fmla="*/ 1072 w 1283"/>
                <a:gd name="T1" fmla="*/ 276 h 699"/>
                <a:gd name="T2" fmla="*/ 1018 w 1283"/>
                <a:gd name="T3" fmla="*/ 283 h 699"/>
                <a:gd name="T4" fmla="*/ 880 w 1283"/>
                <a:gd name="T5" fmla="*/ 210 h 699"/>
                <a:gd name="T6" fmla="*/ 826 w 1283"/>
                <a:gd name="T7" fmla="*/ 219 h 699"/>
                <a:gd name="T8" fmla="*/ 553 w 1283"/>
                <a:gd name="T9" fmla="*/ 0 h 699"/>
                <a:gd name="T10" fmla="*/ 272 w 1283"/>
                <a:gd name="T11" fmla="*/ 281 h 699"/>
                <a:gd name="T12" fmla="*/ 272 w 1283"/>
                <a:gd name="T13" fmla="*/ 290 h 699"/>
                <a:gd name="T14" fmla="*/ 209 w 1283"/>
                <a:gd name="T15" fmla="*/ 281 h 699"/>
                <a:gd name="T16" fmla="*/ 0 w 1283"/>
                <a:gd name="T17" fmla="*/ 490 h 699"/>
                <a:gd name="T18" fmla="*/ 209 w 1283"/>
                <a:gd name="T19" fmla="*/ 699 h 699"/>
                <a:gd name="T20" fmla="*/ 835 w 1283"/>
                <a:gd name="T21" fmla="*/ 699 h 699"/>
                <a:gd name="T22" fmla="*/ 951 w 1283"/>
                <a:gd name="T23" fmla="*/ 699 h 699"/>
                <a:gd name="T24" fmla="*/ 1072 w 1283"/>
                <a:gd name="T25" fmla="*/ 699 h 699"/>
                <a:gd name="T26" fmla="*/ 1283 w 1283"/>
                <a:gd name="T27" fmla="*/ 487 h 699"/>
                <a:gd name="T28" fmla="*/ 1072 w 1283"/>
                <a:gd name="T29" fmla="*/ 276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3" h="699">
                  <a:moveTo>
                    <a:pt x="1072" y="276"/>
                  </a:moveTo>
                  <a:cubicBezTo>
                    <a:pt x="1053" y="276"/>
                    <a:pt x="1035" y="278"/>
                    <a:pt x="1018" y="283"/>
                  </a:cubicBezTo>
                  <a:cubicBezTo>
                    <a:pt x="988" y="239"/>
                    <a:pt x="937" y="210"/>
                    <a:pt x="880" y="210"/>
                  </a:cubicBezTo>
                  <a:cubicBezTo>
                    <a:pt x="861" y="210"/>
                    <a:pt x="843" y="213"/>
                    <a:pt x="826" y="219"/>
                  </a:cubicBezTo>
                  <a:cubicBezTo>
                    <a:pt x="798" y="93"/>
                    <a:pt x="686" y="0"/>
                    <a:pt x="553" y="0"/>
                  </a:cubicBezTo>
                  <a:cubicBezTo>
                    <a:pt x="397" y="0"/>
                    <a:pt x="272" y="126"/>
                    <a:pt x="272" y="281"/>
                  </a:cubicBezTo>
                  <a:cubicBezTo>
                    <a:pt x="272" y="284"/>
                    <a:pt x="272" y="287"/>
                    <a:pt x="272" y="290"/>
                  </a:cubicBezTo>
                  <a:cubicBezTo>
                    <a:pt x="252" y="284"/>
                    <a:pt x="231" y="281"/>
                    <a:pt x="209" y="281"/>
                  </a:cubicBezTo>
                  <a:cubicBezTo>
                    <a:pt x="94" y="281"/>
                    <a:pt x="0" y="374"/>
                    <a:pt x="0" y="490"/>
                  </a:cubicBezTo>
                  <a:cubicBezTo>
                    <a:pt x="0" y="605"/>
                    <a:pt x="94" y="699"/>
                    <a:pt x="209" y="699"/>
                  </a:cubicBezTo>
                  <a:cubicBezTo>
                    <a:pt x="835" y="699"/>
                    <a:pt x="835" y="699"/>
                    <a:pt x="835" y="699"/>
                  </a:cubicBezTo>
                  <a:cubicBezTo>
                    <a:pt x="951" y="699"/>
                    <a:pt x="951" y="699"/>
                    <a:pt x="951" y="699"/>
                  </a:cubicBezTo>
                  <a:cubicBezTo>
                    <a:pt x="1072" y="699"/>
                    <a:pt x="1072" y="699"/>
                    <a:pt x="1072" y="699"/>
                  </a:cubicBezTo>
                  <a:cubicBezTo>
                    <a:pt x="1188" y="699"/>
                    <a:pt x="1283" y="604"/>
                    <a:pt x="1283" y="487"/>
                  </a:cubicBezTo>
                  <a:cubicBezTo>
                    <a:pt x="1283" y="371"/>
                    <a:pt x="1188" y="276"/>
                    <a:pt x="1072" y="2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60E16CE-4043-E841-A299-C32BC176B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3741738"/>
              <a:ext cx="2011363" cy="1876425"/>
            </a:xfrm>
            <a:custGeom>
              <a:avLst/>
              <a:gdLst>
                <a:gd name="T0" fmla="*/ 432 w 740"/>
                <a:gd name="T1" fmla="*/ 212 h 689"/>
                <a:gd name="T2" fmla="*/ 477 w 740"/>
                <a:gd name="T3" fmla="*/ 0 h 689"/>
                <a:gd name="T4" fmla="*/ 272 w 740"/>
                <a:gd name="T5" fmla="*/ 271 h 689"/>
                <a:gd name="T6" fmla="*/ 272 w 740"/>
                <a:gd name="T7" fmla="*/ 280 h 689"/>
                <a:gd name="T8" fmla="*/ 209 w 740"/>
                <a:gd name="T9" fmla="*/ 271 h 689"/>
                <a:gd name="T10" fmla="*/ 0 w 740"/>
                <a:gd name="T11" fmla="*/ 480 h 689"/>
                <a:gd name="T12" fmla="*/ 209 w 740"/>
                <a:gd name="T13" fmla="*/ 689 h 689"/>
                <a:gd name="T14" fmla="*/ 740 w 740"/>
                <a:gd name="T15" fmla="*/ 689 h 689"/>
                <a:gd name="T16" fmla="*/ 432 w 740"/>
                <a:gd name="T17" fmla="*/ 21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689">
                  <a:moveTo>
                    <a:pt x="432" y="212"/>
                  </a:moveTo>
                  <a:cubicBezTo>
                    <a:pt x="432" y="137"/>
                    <a:pt x="448" y="65"/>
                    <a:pt x="477" y="0"/>
                  </a:cubicBezTo>
                  <a:cubicBezTo>
                    <a:pt x="358" y="33"/>
                    <a:pt x="272" y="142"/>
                    <a:pt x="272" y="271"/>
                  </a:cubicBezTo>
                  <a:cubicBezTo>
                    <a:pt x="272" y="274"/>
                    <a:pt x="272" y="277"/>
                    <a:pt x="272" y="280"/>
                  </a:cubicBezTo>
                  <a:cubicBezTo>
                    <a:pt x="252" y="274"/>
                    <a:pt x="231" y="271"/>
                    <a:pt x="209" y="271"/>
                  </a:cubicBezTo>
                  <a:cubicBezTo>
                    <a:pt x="94" y="271"/>
                    <a:pt x="0" y="364"/>
                    <a:pt x="0" y="480"/>
                  </a:cubicBezTo>
                  <a:cubicBezTo>
                    <a:pt x="0" y="595"/>
                    <a:pt x="94" y="689"/>
                    <a:pt x="209" y="689"/>
                  </a:cubicBezTo>
                  <a:cubicBezTo>
                    <a:pt x="740" y="689"/>
                    <a:pt x="740" y="689"/>
                    <a:pt x="740" y="689"/>
                  </a:cubicBezTo>
                  <a:cubicBezTo>
                    <a:pt x="558" y="607"/>
                    <a:pt x="432" y="424"/>
                    <a:pt x="432" y="2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D8BC34-4808-2A4F-A4A4-8381A3247FB9}"/>
              </a:ext>
            </a:extLst>
          </p:cNvPr>
          <p:cNvGrpSpPr/>
          <p:nvPr userDrawn="1"/>
        </p:nvGrpSpPr>
        <p:grpSpPr>
          <a:xfrm>
            <a:off x="9613449" y="485334"/>
            <a:ext cx="564734" cy="443927"/>
            <a:chOff x="3311525" y="1243013"/>
            <a:chExt cx="5565775" cy="4375150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82674B54-49D1-D841-A243-F5870DE82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3" y="1243013"/>
              <a:ext cx="2595563" cy="1435100"/>
            </a:xfrm>
            <a:custGeom>
              <a:avLst/>
              <a:gdLst>
                <a:gd name="T0" fmla="*/ 530 w 955"/>
                <a:gd name="T1" fmla="*/ 527 h 527"/>
                <a:gd name="T2" fmla="*/ 683 w 955"/>
                <a:gd name="T3" fmla="*/ 527 h 527"/>
                <a:gd name="T4" fmla="*/ 955 w 955"/>
                <a:gd name="T5" fmla="*/ 310 h 527"/>
                <a:gd name="T6" fmla="*/ 809 w 955"/>
                <a:gd name="T7" fmla="*/ 212 h 527"/>
                <a:gd name="T8" fmla="*/ 762 w 955"/>
                <a:gd name="T9" fmla="*/ 219 h 527"/>
                <a:gd name="T10" fmla="*/ 762 w 955"/>
                <a:gd name="T11" fmla="*/ 212 h 527"/>
                <a:gd name="T12" fmla="*/ 550 w 955"/>
                <a:gd name="T13" fmla="*/ 0 h 527"/>
                <a:gd name="T14" fmla="*/ 344 w 955"/>
                <a:gd name="T15" fmla="*/ 165 h 527"/>
                <a:gd name="T16" fmla="*/ 304 w 955"/>
                <a:gd name="T17" fmla="*/ 159 h 527"/>
                <a:gd name="T18" fmla="*/ 199 w 955"/>
                <a:gd name="T19" fmla="*/ 214 h 527"/>
                <a:gd name="T20" fmla="*/ 159 w 955"/>
                <a:gd name="T21" fmla="*/ 209 h 527"/>
                <a:gd name="T22" fmla="*/ 0 w 955"/>
                <a:gd name="T23" fmla="*/ 368 h 527"/>
                <a:gd name="T24" fmla="*/ 159 w 955"/>
                <a:gd name="T25" fmla="*/ 527 h 527"/>
                <a:gd name="T26" fmla="*/ 414 w 955"/>
                <a:gd name="T27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5" h="527">
                  <a:moveTo>
                    <a:pt x="530" y="527"/>
                  </a:moveTo>
                  <a:cubicBezTo>
                    <a:pt x="683" y="527"/>
                    <a:pt x="683" y="527"/>
                    <a:pt x="683" y="527"/>
                  </a:cubicBezTo>
                  <a:cubicBezTo>
                    <a:pt x="740" y="422"/>
                    <a:pt x="838" y="343"/>
                    <a:pt x="955" y="310"/>
                  </a:cubicBezTo>
                  <a:cubicBezTo>
                    <a:pt x="931" y="253"/>
                    <a:pt x="875" y="212"/>
                    <a:pt x="809" y="212"/>
                  </a:cubicBezTo>
                  <a:cubicBezTo>
                    <a:pt x="793" y="212"/>
                    <a:pt x="777" y="215"/>
                    <a:pt x="762" y="219"/>
                  </a:cubicBezTo>
                  <a:cubicBezTo>
                    <a:pt x="762" y="217"/>
                    <a:pt x="762" y="215"/>
                    <a:pt x="762" y="212"/>
                  </a:cubicBezTo>
                  <a:cubicBezTo>
                    <a:pt x="762" y="95"/>
                    <a:pt x="667" y="0"/>
                    <a:pt x="550" y="0"/>
                  </a:cubicBezTo>
                  <a:cubicBezTo>
                    <a:pt x="450" y="0"/>
                    <a:pt x="365" y="71"/>
                    <a:pt x="344" y="165"/>
                  </a:cubicBezTo>
                  <a:cubicBezTo>
                    <a:pt x="331" y="161"/>
                    <a:pt x="318" y="159"/>
                    <a:pt x="304" y="159"/>
                  </a:cubicBezTo>
                  <a:cubicBezTo>
                    <a:pt x="260" y="159"/>
                    <a:pt x="222" y="181"/>
                    <a:pt x="199" y="214"/>
                  </a:cubicBezTo>
                  <a:cubicBezTo>
                    <a:pt x="186" y="210"/>
                    <a:pt x="173" y="209"/>
                    <a:pt x="159" y="209"/>
                  </a:cubicBezTo>
                  <a:cubicBezTo>
                    <a:pt x="71" y="209"/>
                    <a:pt x="0" y="280"/>
                    <a:pt x="0" y="368"/>
                  </a:cubicBezTo>
                  <a:cubicBezTo>
                    <a:pt x="0" y="456"/>
                    <a:pt x="71" y="527"/>
                    <a:pt x="159" y="527"/>
                  </a:cubicBezTo>
                  <a:cubicBezTo>
                    <a:pt x="414" y="527"/>
                    <a:pt x="414" y="527"/>
                    <a:pt x="414" y="52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37CCFA3-97FC-2344-A4C9-53179AF66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2030413"/>
              <a:ext cx="5565775" cy="3036888"/>
            </a:xfrm>
            <a:custGeom>
              <a:avLst/>
              <a:gdLst>
                <a:gd name="T0" fmla="*/ 1494 w 2048"/>
                <a:gd name="T1" fmla="*/ 142 h 1115"/>
                <a:gd name="T2" fmla="*/ 1166 w 2048"/>
                <a:gd name="T3" fmla="*/ 0 h 1115"/>
                <a:gd name="T4" fmla="*/ 729 w 2048"/>
                <a:gd name="T5" fmla="*/ 349 h 1115"/>
                <a:gd name="T6" fmla="*/ 644 w 2048"/>
                <a:gd name="T7" fmla="*/ 335 h 1115"/>
                <a:gd name="T8" fmla="*/ 422 w 2048"/>
                <a:gd name="T9" fmla="*/ 451 h 1115"/>
                <a:gd name="T10" fmla="*/ 337 w 2048"/>
                <a:gd name="T11" fmla="*/ 440 h 1115"/>
                <a:gd name="T12" fmla="*/ 0 w 2048"/>
                <a:gd name="T13" fmla="*/ 778 h 1115"/>
                <a:gd name="T14" fmla="*/ 337 w 2048"/>
                <a:gd name="T15" fmla="*/ 1115 h 1115"/>
                <a:gd name="T16" fmla="*/ 709 w 2048"/>
                <a:gd name="T17" fmla="*/ 1115 h 1115"/>
                <a:gd name="T18" fmla="*/ 918 w 2048"/>
                <a:gd name="T19" fmla="*/ 908 h 1115"/>
                <a:gd name="T20" fmla="*/ 981 w 2048"/>
                <a:gd name="T21" fmla="*/ 917 h 1115"/>
                <a:gd name="T22" fmla="*/ 981 w 2048"/>
                <a:gd name="T23" fmla="*/ 908 h 1115"/>
                <a:gd name="T24" fmla="*/ 1262 w 2048"/>
                <a:gd name="T25" fmla="*/ 627 h 1115"/>
                <a:gd name="T26" fmla="*/ 1535 w 2048"/>
                <a:gd name="T27" fmla="*/ 846 h 1115"/>
                <a:gd name="T28" fmla="*/ 1589 w 2048"/>
                <a:gd name="T29" fmla="*/ 837 h 1115"/>
                <a:gd name="T30" fmla="*/ 1727 w 2048"/>
                <a:gd name="T31" fmla="*/ 910 h 1115"/>
                <a:gd name="T32" fmla="*/ 1781 w 2048"/>
                <a:gd name="T33" fmla="*/ 903 h 1115"/>
                <a:gd name="T34" fmla="*/ 1962 w 2048"/>
                <a:gd name="T35" fmla="*/ 1005 h 1115"/>
                <a:gd name="T36" fmla="*/ 2048 w 2048"/>
                <a:gd name="T37" fmla="*/ 782 h 1115"/>
                <a:gd name="T38" fmla="*/ 1714 w 2048"/>
                <a:gd name="T39" fmla="*/ 448 h 1115"/>
                <a:gd name="T40" fmla="*/ 1615 w 2048"/>
                <a:gd name="T41" fmla="*/ 463 h 1115"/>
                <a:gd name="T42" fmla="*/ 1615 w 2048"/>
                <a:gd name="T43" fmla="*/ 448 h 1115"/>
                <a:gd name="T44" fmla="*/ 1564 w 2048"/>
                <a:gd name="T45" fmla="*/ 239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8" h="1115">
                  <a:moveTo>
                    <a:pt x="1494" y="142"/>
                  </a:moveTo>
                  <a:cubicBezTo>
                    <a:pt x="1412" y="54"/>
                    <a:pt x="1296" y="0"/>
                    <a:pt x="1166" y="0"/>
                  </a:cubicBezTo>
                  <a:cubicBezTo>
                    <a:pt x="953" y="0"/>
                    <a:pt x="774" y="149"/>
                    <a:pt x="729" y="349"/>
                  </a:cubicBezTo>
                  <a:cubicBezTo>
                    <a:pt x="702" y="340"/>
                    <a:pt x="673" y="335"/>
                    <a:pt x="644" y="335"/>
                  </a:cubicBezTo>
                  <a:cubicBezTo>
                    <a:pt x="552" y="335"/>
                    <a:pt x="471" y="381"/>
                    <a:pt x="422" y="451"/>
                  </a:cubicBezTo>
                  <a:cubicBezTo>
                    <a:pt x="395" y="444"/>
                    <a:pt x="367" y="440"/>
                    <a:pt x="337" y="440"/>
                  </a:cubicBezTo>
                  <a:cubicBezTo>
                    <a:pt x="151" y="440"/>
                    <a:pt x="0" y="591"/>
                    <a:pt x="0" y="778"/>
                  </a:cubicBezTo>
                  <a:cubicBezTo>
                    <a:pt x="0" y="964"/>
                    <a:pt x="151" y="1115"/>
                    <a:pt x="337" y="1115"/>
                  </a:cubicBezTo>
                  <a:cubicBezTo>
                    <a:pt x="709" y="1115"/>
                    <a:pt x="709" y="1115"/>
                    <a:pt x="709" y="1115"/>
                  </a:cubicBezTo>
                  <a:cubicBezTo>
                    <a:pt x="710" y="1001"/>
                    <a:pt x="803" y="908"/>
                    <a:pt x="918" y="908"/>
                  </a:cubicBezTo>
                  <a:cubicBezTo>
                    <a:pt x="940" y="908"/>
                    <a:pt x="961" y="911"/>
                    <a:pt x="981" y="917"/>
                  </a:cubicBezTo>
                  <a:cubicBezTo>
                    <a:pt x="981" y="914"/>
                    <a:pt x="981" y="911"/>
                    <a:pt x="981" y="908"/>
                  </a:cubicBezTo>
                  <a:cubicBezTo>
                    <a:pt x="981" y="753"/>
                    <a:pt x="1106" y="627"/>
                    <a:pt x="1262" y="627"/>
                  </a:cubicBezTo>
                  <a:cubicBezTo>
                    <a:pt x="1395" y="627"/>
                    <a:pt x="1507" y="720"/>
                    <a:pt x="1535" y="846"/>
                  </a:cubicBezTo>
                  <a:cubicBezTo>
                    <a:pt x="1552" y="840"/>
                    <a:pt x="1570" y="837"/>
                    <a:pt x="1589" y="837"/>
                  </a:cubicBezTo>
                  <a:cubicBezTo>
                    <a:pt x="1646" y="837"/>
                    <a:pt x="1697" y="866"/>
                    <a:pt x="1727" y="910"/>
                  </a:cubicBezTo>
                  <a:cubicBezTo>
                    <a:pt x="1744" y="905"/>
                    <a:pt x="1762" y="903"/>
                    <a:pt x="1781" y="903"/>
                  </a:cubicBezTo>
                  <a:cubicBezTo>
                    <a:pt x="1858" y="903"/>
                    <a:pt x="1925" y="944"/>
                    <a:pt x="1962" y="1005"/>
                  </a:cubicBezTo>
                  <a:cubicBezTo>
                    <a:pt x="2015" y="946"/>
                    <a:pt x="2048" y="868"/>
                    <a:pt x="2048" y="782"/>
                  </a:cubicBezTo>
                  <a:cubicBezTo>
                    <a:pt x="2048" y="597"/>
                    <a:pt x="1899" y="448"/>
                    <a:pt x="1714" y="448"/>
                  </a:cubicBezTo>
                  <a:cubicBezTo>
                    <a:pt x="1680" y="448"/>
                    <a:pt x="1646" y="453"/>
                    <a:pt x="1615" y="463"/>
                  </a:cubicBezTo>
                  <a:cubicBezTo>
                    <a:pt x="1615" y="458"/>
                    <a:pt x="1615" y="453"/>
                    <a:pt x="1615" y="448"/>
                  </a:cubicBezTo>
                  <a:cubicBezTo>
                    <a:pt x="1615" y="373"/>
                    <a:pt x="1596" y="302"/>
                    <a:pt x="1564" y="239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CEC5FAC-BBE4-C04F-AF32-AF2780FA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3228976"/>
              <a:ext cx="1997075" cy="1838325"/>
            </a:xfrm>
            <a:custGeom>
              <a:avLst/>
              <a:gdLst>
                <a:gd name="T0" fmla="*/ 358 w 735"/>
                <a:gd name="T1" fmla="*/ 1 h 675"/>
                <a:gd name="T2" fmla="*/ 337 w 735"/>
                <a:gd name="T3" fmla="*/ 0 h 675"/>
                <a:gd name="T4" fmla="*/ 0 w 735"/>
                <a:gd name="T5" fmla="*/ 338 h 675"/>
                <a:gd name="T6" fmla="*/ 337 w 735"/>
                <a:gd name="T7" fmla="*/ 675 h 675"/>
                <a:gd name="T8" fmla="*/ 709 w 735"/>
                <a:gd name="T9" fmla="*/ 675 h 675"/>
                <a:gd name="T10" fmla="*/ 735 w 735"/>
                <a:gd name="T11" fmla="*/ 576 h 675"/>
                <a:gd name="T12" fmla="*/ 358 w 735"/>
                <a:gd name="T13" fmla="*/ 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675">
                  <a:moveTo>
                    <a:pt x="358" y="1"/>
                  </a:moveTo>
                  <a:cubicBezTo>
                    <a:pt x="351" y="1"/>
                    <a:pt x="344" y="0"/>
                    <a:pt x="337" y="0"/>
                  </a:cubicBezTo>
                  <a:cubicBezTo>
                    <a:pt x="151" y="0"/>
                    <a:pt x="0" y="151"/>
                    <a:pt x="0" y="338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709" y="675"/>
                    <a:pt x="709" y="675"/>
                    <a:pt x="709" y="675"/>
                  </a:cubicBezTo>
                  <a:cubicBezTo>
                    <a:pt x="710" y="639"/>
                    <a:pt x="719" y="605"/>
                    <a:pt x="735" y="576"/>
                  </a:cubicBezTo>
                  <a:cubicBezTo>
                    <a:pt x="551" y="434"/>
                    <a:pt x="416" y="233"/>
                    <a:pt x="358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78A0C02F-E13D-804D-890E-A76B52FE7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3" y="1681163"/>
              <a:ext cx="760413" cy="996950"/>
            </a:xfrm>
            <a:custGeom>
              <a:avLst/>
              <a:gdLst>
                <a:gd name="T0" fmla="*/ 232 w 280"/>
                <a:gd name="T1" fmla="*/ 314 h 366"/>
                <a:gd name="T2" fmla="*/ 280 w 280"/>
                <a:gd name="T3" fmla="*/ 0 h 366"/>
                <a:gd name="T4" fmla="*/ 199 w 280"/>
                <a:gd name="T5" fmla="*/ 53 h 366"/>
                <a:gd name="T6" fmla="*/ 159 w 280"/>
                <a:gd name="T7" fmla="*/ 48 h 366"/>
                <a:gd name="T8" fmla="*/ 0 w 280"/>
                <a:gd name="T9" fmla="*/ 207 h 366"/>
                <a:gd name="T10" fmla="*/ 159 w 280"/>
                <a:gd name="T11" fmla="*/ 366 h 366"/>
                <a:gd name="T12" fmla="*/ 234 w 280"/>
                <a:gd name="T13" fmla="*/ 366 h 366"/>
                <a:gd name="T14" fmla="*/ 232 w 280"/>
                <a:gd name="T15" fmla="*/ 31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366">
                  <a:moveTo>
                    <a:pt x="232" y="314"/>
                  </a:moveTo>
                  <a:cubicBezTo>
                    <a:pt x="232" y="205"/>
                    <a:pt x="249" y="99"/>
                    <a:pt x="280" y="0"/>
                  </a:cubicBezTo>
                  <a:cubicBezTo>
                    <a:pt x="247" y="6"/>
                    <a:pt x="218" y="26"/>
                    <a:pt x="199" y="53"/>
                  </a:cubicBezTo>
                  <a:cubicBezTo>
                    <a:pt x="186" y="49"/>
                    <a:pt x="173" y="48"/>
                    <a:pt x="159" y="48"/>
                  </a:cubicBezTo>
                  <a:cubicBezTo>
                    <a:pt x="71" y="48"/>
                    <a:pt x="0" y="119"/>
                    <a:pt x="0" y="207"/>
                  </a:cubicBezTo>
                  <a:cubicBezTo>
                    <a:pt x="0" y="295"/>
                    <a:pt x="71" y="366"/>
                    <a:pt x="159" y="366"/>
                  </a:cubicBezTo>
                  <a:cubicBezTo>
                    <a:pt x="234" y="366"/>
                    <a:pt x="234" y="366"/>
                    <a:pt x="234" y="366"/>
                  </a:cubicBezTo>
                  <a:cubicBezTo>
                    <a:pt x="233" y="349"/>
                    <a:pt x="232" y="332"/>
                    <a:pt x="232" y="3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AD0D2EE9-A9BD-E743-B4D4-CC3F4C0C2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3713163"/>
              <a:ext cx="3486150" cy="1905000"/>
            </a:xfrm>
            <a:custGeom>
              <a:avLst/>
              <a:gdLst>
                <a:gd name="T0" fmla="*/ 1072 w 1283"/>
                <a:gd name="T1" fmla="*/ 276 h 699"/>
                <a:gd name="T2" fmla="*/ 1018 w 1283"/>
                <a:gd name="T3" fmla="*/ 283 h 699"/>
                <a:gd name="T4" fmla="*/ 880 w 1283"/>
                <a:gd name="T5" fmla="*/ 210 h 699"/>
                <a:gd name="T6" fmla="*/ 826 w 1283"/>
                <a:gd name="T7" fmla="*/ 219 h 699"/>
                <a:gd name="T8" fmla="*/ 553 w 1283"/>
                <a:gd name="T9" fmla="*/ 0 h 699"/>
                <a:gd name="T10" fmla="*/ 272 w 1283"/>
                <a:gd name="T11" fmla="*/ 281 h 699"/>
                <a:gd name="T12" fmla="*/ 272 w 1283"/>
                <a:gd name="T13" fmla="*/ 290 h 699"/>
                <a:gd name="T14" fmla="*/ 209 w 1283"/>
                <a:gd name="T15" fmla="*/ 281 h 699"/>
                <a:gd name="T16" fmla="*/ 0 w 1283"/>
                <a:gd name="T17" fmla="*/ 490 h 699"/>
                <a:gd name="T18" fmla="*/ 209 w 1283"/>
                <a:gd name="T19" fmla="*/ 699 h 699"/>
                <a:gd name="T20" fmla="*/ 835 w 1283"/>
                <a:gd name="T21" fmla="*/ 699 h 699"/>
                <a:gd name="T22" fmla="*/ 951 w 1283"/>
                <a:gd name="T23" fmla="*/ 699 h 699"/>
                <a:gd name="T24" fmla="*/ 1072 w 1283"/>
                <a:gd name="T25" fmla="*/ 699 h 699"/>
                <a:gd name="T26" fmla="*/ 1283 w 1283"/>
                <a:gd name="T27" fmla="*/ 487 h 699"/>
                <a:gd name="T28" fmla="*/ 1072 w 1283"/>
                <a:gd name="T29" fmla="*/ 276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3" h="699">
                  <a:moveTo>
                    <a:pt x="1072" y="276"/>
                  </a:moveTo>
                  <a:cubicBezTo>
                    <a:pt x="1053" y="276"/>
                    <a:pt x="1035" y="278"/>
                    <a:pt x="1018" y="283"/>
                  </a:cubicBezTo>
                  <a:cubicBezTo>
                    <a:pt x="988" y="239"/>
                    <a:pt x="937" y="210"/>
                    <a:pt x="880" y="210"/>
                  </a:cubicBezTo>
                  <a:cubicBezTo>
                    <a:pt x="861" y="210"/>
                    <a:pt x="843" y="213"/>
                    <a:pt x="826" y="219"/>
                  </a:cubicBezTo>
                  <a:cubicBezTo>
                    <a:pt x="798" y="93"/>
                    <a:pt x="686" y="0"/>
                    <a:pt x="553" y="0"/>
                  </a:cubicBezTo>
                  <a:cubicBezTo>
                    <a:pt x="397" y="0"/>
                    <a:pt x="272" y="126"/>
                    <a:pt x="272" y="281"/>
                  </a:cubicBezTo>
                  <a:cubicBezTo>
                    <a:pt x="272" y="284"/>
                    <a:pt x="272" y="287"/>
                    <a:pt x="272" y="290"/>
                  </a:cubicBezTo>
                  <a:cubicBezTo>
                    <a:pt x="252" y="284"/>
                    <a:pt x="231" y="281"/>
                    <a:pt x="209" y="281"/>
                  </a:cubicBezTo>
                  <a:cubicBezTo>
                    <a:pt x="94" y="281"/>
                    <a:pt x="0" y="374"/>
                    <a:pt x="0" y="490"/>
                  </a:cubicBezTo>
                  <a:cubicBezTo>
                    <a:pt x="0" y="605"/>
                    <a:pt x="94" y="699"/>
                    <a:pt x="209" y="699"/>
                  </a:cubicBezTo>
                  <a:cubicBezTo>
                    <a:pt x="835" y="699"/>
                    <a:pt x="835" y="699"/>
                    <a:pt x="835" y="699"/>
                  </a:cubicBezTo>
                  <a:cubicBezTo>
                    <a:pt x="951" y="699"/>
                    <a:pt x="951" y="699"/>
                    <a:pt x="951" y="699"/>
                  </a:cubicBezTo>
                  <a:cubicBezTo>
                    <a:pt x="1072" y="699"/>
                    <a:pt x="1072" y="699"/>
                    <a:pt x="1072" y="699"/>
                  </a:cubicBezTo>
                  <a:cubicBezTo>
                    <a:pt x="1188" y="699"/>
                    <a:pt x="1283" y="604"/>
                    <a:pt x="1283" y="487"/>
                  </a:cubicBezTo>
                  <a:cubicBezTo>
                    <a:pt x="1283" y="371"/>
                    <a:pt x="1188" y="276"/>
                    <a:pt x="1072" y="2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3638555C-8568-664A-B37D-BF904E9E2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3741738"/>
              <a:ext cx="2011363" cy="1876425"/>
            </a:xfrm>
            <a:custGeom>
              <a:avLst/>
              <a:gdLst>
                <a:gd name="T0" fmla="*/ 432 w 740"/>
                <a:gd name="T1" fmla="*/ 212 h 689"/>
                <a:gd name="T2" fmla="*/ 477 w 740"/>
                <a:gd name="T3" fmla="*/ 0 h 689"/>
                <a:gd name="T4" fmla="*/ 272 w 740"/>
                <a:gd name="T5" fmla="*/ 271 h 689"/>
                <a:gd name="T6" fmla="*/ 272 w 740"/>
                <a:gd name="T7" fmla="*/ 280 h 689"/>
                <a:gd name="T8" fmla="*/ 209 w 740"/>
                <a:gd name="T9" fmla="*/ 271 h 689"/>
                <a:gd name="T10" fmla="*/ 0 w 740"/>
                <a:gd name="T11" fmla="*/ 480 h 689"/>
                <a:gd name="T12" fmla="*/ 209 w 740"/>
                <a:gd name="T13" fmla="*/ 689 h 689"/>
                <a:gd name="T14" fmla="*/ 740 w 740"/>
                <a:gd name="T15" fmla="*/ 689 h 689"/>
                <a:gd name="T16" fmla="*/ 432 w 740"/>
                <a:gd name="T17" fmla="*/ 21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689">
                  <a:moveTo>
                    <a:pt x="432" y="212"/>
                  </a:moveTo>
                  <a:cubicBezTo>
                    <a:pt x="432" y="137"/>
                    <a:pt x="448" y="65"/>
                    <a:pt x="477" y="0"/>
                  </a:cubicBezTo>
                  <a:cubicBezTo>
                    <a:pt x="358" y="33"/>
                    <a:pt x="272" y="142"/>
                    <a:pt x="272" y="271"/>
                  </a:cubicBezTo>
                  <a:cubicBezTo>
                    <a:pt x="272" y="274"/>
                    <a:pt x="272" y="277"/>
                    <a:pt x="272" y="280"/>
                  </a:cubicBezTo>
                  <a:cubicBezTo>
                    <a:pt x="252" y="274"/>
                    <a:pt x="231" y="271"/>
                    <a:pt x="209" y="271"/>
                  </a:cubicBezTo>
                  <a:cubicBezTo>
                    <a:pt x="94" y="271"/>
                    <a:pt x="0" y="364"/>
                    <a:pt x="0" y="480"/>
                  </a:cubicBezTo>
                  <a:cubicBezTo>
                    <a:pt x="0" y="595"/>
                    <a:pt x="94" y="689"/>
                    <a:pt x="209" y="689"/>
                  </a:cubicBezTo>
                  <a:cubicBezTo>
                    <a:pt x="740" y="689"/>
                    <a:pt x="740" y="689"/>
                    <a:pt x="740" y="689"/>
                  </a:cubicBezTo>
                  <a:cubicBezTo>
                    <a:pt x="558" y="607"/>
                    <a:pt x="432" y="424"/>
                    <a:pt x="432" y="2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4A1698D-513D-7D4B-AFFC-64DAB11993F7}"/>
              </a:ext>
            </a:extLst>
          </p:cNvPr>
          <p:cNvGrpSpPr/>
          <p:nvPr userDrawn="1"/>
        </p:nvGrpSpPr>
        <p:grpSpPr>
          <a:xfrm>
            <a:off x="6516312" y="4219399"/>
            <a:ext cx="198431" cy="198431"/>
            <a:chOff x="2438401" y="4494939"/>
            <a:chExt cx="356150" cy="35615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3D5849F-4F2B-684A-909F-AC867106060F}"/>
                </a:ext>
              </a:extLst>
            </p:cNvPr>
            <p:cNvSpPr/>
            <p:nvPr/>
          </p:nvSpPr>
          <p:spPr>
            <a:xfrm>
              <a:off x="2438401" y="4494939"/>
              <a:ext cx="356150" cy="356150"/>
            </a:xfrm>
            <a:prstGeom prst="ellipse">
              <a:avLst/>
            </a:prstGeom>
            <a:solidFill>
              <a:schemeClr val="bg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C3231F9-66B2-6048-A631-3C0D2F5070A2}"/>
                </a:ext>
              </a:extLst>
            </p:cNvPr>
            <p:cNvSpPr/>
            <p:nvPr/>
          </p:nvSpPr>
          <p:spPr>
            <a:xfrm>
              <a:off x="2521551" y="4578089"/>
              <a:ext cx="189849" cy="1898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F8732E2-638A-524A-A8BA-BCDB2B361CC4}"/>
              </a:ext>
            </a:extLst>
          </p:cNvPr>
          <p:cNvSpPr/>
          <p:nvPr userDrawn="1"/>
        </p:nvSpPr>
        <p:spPr>
          <a:xfrm rot="18993741">
            <a:off x="10702430" y="3919844"/>
            <a:ext cx="150349" cy="150349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D068CE-B49A-C246-A09E-467CED659BD2}"/>
              </a:ext>
            </a:extLst>
          </p:cNvPr>
          <p:cNvSpPr/>
          <p:nvPr userDrawn="1"/>
        </p:nvSpPr>
        <p:spPr>
          <a:xfrm rot="18993741">
            <a:off x="7263371" y="476080"/>
            <a:ext cx="76425" cy="764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29" name="Picture 28" descr="Logo&#10;&#10;Description automatically generated with medium confidence">
            <a:extLst>
              <a:ext uri="{FF2B5EF4-FFF2-40B4-BE49-F238E27FC236}">
                <a16:creationId xmlns:a16="http://schemas.microsoft.com/office/drawing/2014/main" id="{E703655F-34C4-7E48-8276-0E90941A9E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724" y="1171802"/>
            <a:ext cx="5170598" cy="1740987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664CFF80-7AA3-424B-9E7B-7D6712D5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78" y="3305859"/>
            <a:ext cx="7485280" cy="1290278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3EC0316-2B39-DE4E-BEC2-AAC119E258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9478" y="4925384"/>
            <a:ext cx="4854844" cy="9144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Your 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737672-4F7F-5C40-8893-D106463A0A24}"/>
              </a:ext>
            </a:extLst>
          </p:cNvPr>
          <p:cNvSpPr/>
          <p:nvPr userDrawn="1"/>
        </p:nvSpPr>
        <p:spPr>
          <a:xfrm>
            <a:off x="0" y="6029739"/>
            <a:ext cx="12192000" cy="828261"/>
          </a:xfrm>
          <a:prstGeom prst="rect">
            <a:avLst/>
          </a:prstGeom>
          <a:gradFill>
            <a:gsLst>
              <a:gs pos="100000">
                <a:schemeClr val="accent5"/>
              </a:gs>
              <a:gs pos="53000">
                <a:schemeClr val="accent3">
                  <a:alpha val="41859"/>
                </a:schemeClr>
              </a:gs>
              <a:gs pos="84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0FC729-F376-0F44-97B4-1F49A34265F8}"/>
              </a:ext>
            </a:extLst>
          </p:cNvPr>
          <p:cNvSpPr txBox="1"/>
          <p:nvPr userDrawn="1"/>
        </p:nvSpPr>
        <p:spPr>
          <a:xfrm>
            <a:off x="889478" y="6330942"/>
            <a:ext cx="448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Confidential. </a:t>
            </a:r>
            <a:r>
              <a:rPr lang="en-US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Nuvepro</a:t>
            </a:r>
            <a:r>
              <a:rPr 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Technologies Pvt Ltd, </a:t>
            </a:r>
            <a:r>
              <a:rPr lang="en-US" sz="12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info@nuvepro.com</a:t>
            </a:r>
            <a:endParaRPr 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49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D1F04A-8370-AC49-8186-9B9B2757C1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1">
                  <a:lumMod val="90000"/>
                </a:schemeClr>
              </a:gs>
              <a:gs pos="94000">
                <a:schemeClr val="accent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67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76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357B-7203-EC44-81C9-2D14E3C22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748" y="2940513"/>
            <a:ext cx="6605542" cy="1655762"/>
          </a:xfrm>
        </p:spPr>
        <p:txBody>
          <a:bodyPr anchor="ctr"/>
          <a:lstStyle>
            <a:lvl1pPr algn="l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DCF25-E173-BC42-AC30-6097DE312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748" y="4912981"/>
            <a:ext cx="4715782" cy="645319"/>
          </a:xfrm>
        </p:spPr>
        <p:txBody>
          <a:bodyPr/>
          <a:lstStyle>
            <a:lvl1pPr marL="0" indent="0" algn="l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BAAF1-52C5-A441-9AB0-9C705880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AE0-CC57-FC4C-AF53-6500F086D43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A7F97-5EE7-C949-9C02-28F60D29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A3B2E-49A7-8E4E-8447-B107C682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C1-4E33-B84B-A39C-CCA8B72D41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A7CBCE67-5C0B-4449-B159-EE35E4FCD7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608" y="819020"/>
            <a:ext cx="5687658" cy="1915086"/>
          </a:xfrm>
          <a:prstGeom prst="rect">
            <a:avLst/>
          </a:prstGeom>
        </p:spPr>
      </p:pic>
      <p:sp>
        <p:nvSpPr>
          <p:cNvPr id="8" name="Google Shape;57;p14">
            <a:extLst>
              <a:ext uri="{FF2B5EF4-FFF2-40B4-BE49-F238E27FC236}">
                <a16:creationId xmlns:a16="http://schemas.microsoft.com/office/drawing/2014/main" id="{ABFEA175-BC82-F94E-BD77-CF33B5BDBC04}"/>
              </a:ext>
            </a:extLst>
          </p:cNvPr>
          <p:cNvSpPr/>
          <p:nvPr userDrawn="1"/>
        </p:nvSpPr>
        <p:spPr>
          <a:xfrm>
            <a:off x="5226381" y="4146207"/>
            <a:ext cx="6965619" cy="2711793"/>
          </a:xfrm>
          <a:custGeom>
            <a:avLst/>
            <a:gdLst/>
            <a:ahLst/>
            <a:cxnLst/>
            <a:rect l="l" t="t" r="r" b="b"/>
            <a:pathLst>
              <a:path w="13880839" h="4735276" extrusionOk="0">
                <a:moveTo>
                  <a:pt x="4982820" y="2071874"/>
                </a:moveTo>
                <a:cubicBezTo>
                  <a:pt x="6876358" y="1756525"/>
                  <a:pt x="8390438" y="3214574"/>
                  <a:pt x="9256247" y="3042296"/>
                </a:cubicBezTo>
                <a:cubicBezTo>
                  <a:pt x="10660978" y="2874435"/>
                  <a:pt x="12553212" y="42269"/>
                  <a:pt x="13880530" y="0"/>
                </a:cubicBezTo>
                <a:cubicBezTo>
                  <a:pt x="13884947" y="697948"/>
                  <a:pt x="13840554" y="4026183"/>
                  <a:pt x="13844971" y="4724131"/>
                </a:cubicBezTo>
                <a:lnTo>
                  <a:pt x="0" y="4735276"/>
                </a:lnTo>
                <a:cubicBezTo>
                  <a:pt x="961699" y="4002445"/>
                  <a:pt x="3277618" y="2419466"/>
                  <a:pt x="4982820" y="20718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44000">
                <a:schemeClr val="accent2"/>
              </a:gs>
              <a:gs pos="91000">
                <a:schemeClr val="accent6"/>
              </a:gs>
            </a:gsLst>
            <a:lin ang="5400000" scaled="1"/>
          </a:gradFill>
          <a:ln>
            <a:noFill/>
          </a:ln>
        </p:spPr>
        <p:txBody>
          <a:bodyPr spcFirstLastPara="1" wrap="square" lIns="34275" tIns="17150" rIns="34275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02287D-2D54-1843-BC41-B8FA5358BF41}"/>
              </a:ext>
            </a:extLst>
          </p:cNvPr>
          <p:cNvSpPr/>
          <p:nvPr userDrawn="1"/>
        </p:nvSpPr>
        <p:spPr>
          <a:xfrm rot="10800000">
            <a:off x="11039340" y="3225251"/>
            <a:ext cx="485542" cy="4855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85660F3-1ABF-0841-95BF-81F659924958}"/>
              </a:ext>
            </a:extLst>
          </p:cNvPr>
          <p:cNvSpPr/>
          <p:nvPr userDrawn="1"/>
        </p:nvSpPr>
        <p:spPr>
          <a:xfrm>
            <a:off x="9291386" y="4036906"/>
            <a:ext cx="1990725" cy="1990725"/>
          </a:xfrm>
          <a:prstGeom prst="ellipse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83715A-866C-EE42-987B-A908076B7A1E}"/>
              </a:ext>
            </a:extLst>
          </p:cNvPr>
          <p:cNvSpPr/>
          <p:nvPr userDrawn="1"/>
        </p:nvSpPr>
        <p:spPr>
          <a:xfrm>
            <a:off x="7585811" y="591313"/>
            <a:ext cx="3177905" cy="3177905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4869C74-1591-5A42-944F-1E64EE98383D}"/>
              </a:ext>
            </a:extLst>
          </p:cNvPr>
          <p:cNvGrpSpPr/>
          <p:nvPr userDrawn="1"/>
        </p:nvGrpSpPr>
        <p:grpSpPr>
          <a:xfrm>
            <a:off x="7733498" y="1272362"/>
            <a:ext cx="1441265" cy="1132951"/>
            <a:chOff x="3311525" y="1243013"/>
            <a:chExt cx="5565775" cy="4375150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5228E942-6B75-E041-98A6-45D6D3ACC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3" y="1243013"/>
              <a:ext cx="2595563" cy="1435100"/>
            </a:xfrm>
            <a:custGeom>
              <a:avLst/>
              <a:gdLst>
                <a:gd name="T0" fmla="*/ 530 w 955"/>
                <a:gd name="T1" fmla="*/ 527 h 527"/>
                <a:gd name="T2" fmla="*/ 683 w 955"/>
                <a:gd name="T3" fmla="*/ 527 h 527"/>
                <a:gd name="T4" fmla="*/ 955 w 955"/>
                <a:gd name="T5" fmla="*/ 310 h 527"/>
                <a:gd name="T6" fmla="*/ 809 w 955"/>
                <a:gd name="T7" fmla="*/ 212 h 527"/>
                <a:gd name="T8" fmla="*/ 762 w 955"/>
                <a:gd name="T9" fmla="*/ 219 h 527"/>
                <a:gd name="T10" fmla="*/ 762 w 955"/>
                <a:gd name="T11" fmla="*/ 212 h 527"/>
                <a:gd name="T12" fmla="*/ 550 w 955"/>
                <a:gd name="T13" fmla="*/ 0 h 527"/>
                <a:gd name="T14" fmla="*/ 344 w 955"/>
                <a:gd name="T15" fmla="*/ 165 h 527"/>
                <a:gd name="T16" fmla="*/ 304 w 955"/>
                <a:gd name="T17" fmla="*/ 159 h 527"/>
                <a:gd name="T18" fmla="*/ 199 w 955"/>
                <a:gd name="T19" fmla="*/ 214 h 527"/>
                <a:gd name="T20" fmla="*/ 159 w 955"/>
                <a:gd name="T21" fmla="*/ 209 h 527"/>
                <a:gd name="T22" fmla="*/ 0 w 955"/>
                <a:gd name="T23" fmla="*/ 368 h 527"/>
                <a:gd name="T24" fmla="*/ 159 w 955"/>
                <a:gd name="T25" fmla="*/ 527 h 527"/>
                <a:gd name="T26" fmla="*/ 414 w 955"/>
                <a:gd name="T27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5" h="527">
                  <a:moveTo>
                    <a:pt x="530" y="527"/>
                  </a:moveTo>
                  <a:cubicBezTo>
                    <a:pt x="683" y="527"/>
                    <a:pt x="683" y="527"/>
                    <a:pt x="683" y="527"/>
                  </a:cubicBezTo>
                  <a:cubicBezTo>
                    <a:pt x="740" y="422"/>
                    <a:pt x="838" y="343"/>
                    <a:pt x="955" y="310"/>
                  </a:cubicBezTo>
                  <a:cubicBezTo>
                    <a:pt x="931" y="253"/>
                    <a:pt x="875" y="212"/>
                    <a:pt x="809" y="212"/>
                  </a:cubicBezTo>
                  <a:cubicBezTo>
                    <a:pt x="793" y="212"/>
                    <a:pt x="777" y="215"/>
                    <a:pt x="762" y="219"/>
                  </a:cubicBezTo>
                  <a:cubicBezTo>
                    <a:pt x="762" y="217"/>
                    <a:pt x="762" y="215"/>
                    <a:pt x="762" y="212"/>
                  </a:cubicBezTo>
                  <a:cubicBezTo>
                    <a:pt x="762" y="95"/>
                    <a:pt x="667" y="0"/>
                    <a:pt x="550" y="0"/>
                  </a:cubicBezTo>
                  <a:cubicBezTo>
                    <a:pt x="450" y="0"/>
                    <a:pt x="365" y="71"/>
                    <a:pt x="344" y="165"/>
                  </a:cubicBezTo>
                  <a:cubicBezTo>
                    <a:pt x="331" y="161"/>
                    <a:pt x="318" y="159"/>
                    <a:pt x="304" y="159"/>
                  </a:cubicBezTo>
                  <a:cubicBezTo>
                    <a:pt x="260" y="159"/>
                    <a:pt x="222" y="181"/>
                    <a:pt x="199" y="214"/>
                  </a:cubicBezTo>
                  <a:cubicBezTo>
                    <a:pt x="186" y="210"/>
                    <a:pt x="173" y="209"/>
                    <a:pt x="159" y="209"/>
                  </a:cubicBezTo>
                  <a:cubicBezTo>
                    <a:pt x="71" y="209"/>
                    <a:pt x="0" y="280"/>
                    <a:pt x="0" y="368"/>
                  </a:cubicBezTo>
                  <a:cubicBezTo>
                    <a:pt x="0" y="456"/>
                    <a:pt x="71" y="527"/>
                    <a:pt x="159" y="527"/>
                  </a:cubicBezTo>
                  <a:cubicBezTo>
                    <a:pt x="414" y="527"/>
                    <a:pt x="414" y="527"/>
                    <a:pt x="414" y="52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ED558884-E583-8345-B109-E09C4E4D4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2030413"/>
              <a:ext cx="5565775" cy="3036888"/>
            </a:xfrm>
            <a:custGeom>
              <a:avLst/>
              <a:gdLst>
                <a:gd name="T0" fmla="*/ 1494 w 2048"/>
                <a:gd name="T1" fmla="*/ 142 h 1115"/>
                <a:gd name="T2" fmla="*/ 1166 w 2048"/>
                <a:gd name="T3" fmla="*/ 0 h 1115"/>
                <a:gd name="T4" fmla="*/ 729 w 2048"/>
                <a:gd name="T5" fmla="*/ 349 h 1115"/>
                <a:gd name="T6" fmla="*/ 644 w 2048"/>
                <a:gd name="T7" fmla="*/ 335 h 1115"/>
                <a:gd name="T8" fmla="*/ 422 w 2048"/>
                <a:gd name="T9" fmla="*/ 451 h 1115"/>
                <a:gd name="T10" fmla="*/ 337 w 2048"/>
                <a:gd name="T11" fmla="*/ 440 h 1115"/>
                <a:gd name="T12" fmla="*/ 0 w 2048"/>
                <a:gd name="T13" fmla="*/ 778 h 1115"/>
                <a:gd name="T14" fmla="*/ 337 w 2048"/>
                <a:gd name="T15" fmla="*/ 1115 h 1115"/>
                <a:gd name="T16" fmla="*/ 709 w 2048"/>
                <a:gd name="T17" fmla="*/ 1115 h 1115"/>
                <a:gd name="T18" fmla="*/ 918 w 2048"/>
                <a:gd name="T19" fmla="*/ 908 h 1115"/>
                <a:gd name="T20" fmla="*/ 981 w 2048"/>
                <a:gd name="T21" fmla="*/ 917 h 1115"/>
                <a:gd name="T22" fmla="*/ 981 w 2048"/>
                <a:gd name="T23" fmla="*/ 908 h 1115"/>
                <a:gd name="T24" fmla="*/ 1262 w 2048"/>
                <a:gd name="T25" fmla="*/ 627 h 1115"/>
                <a:gd name="T26" fmla="*/ 1535 w 2048"/>
                <a:gd name="T27" fmla="*/ 846 h 1115"/>
                <a:gd name="T28" fmla="*/ 1589 w 2048"/>
                <a:gd name="T29" fmla="*/ 837 h 1115"/>
                <a:gd name="T30" fmla="*/ 1727 w 2048"/>
                <a:gd name="T31" fmla="*/ 910 h 1115"/>
                <a:gd name="T32" fmla="*/ 1781 w 2048"/>
                <a:gd name="T33" fmla="*/ 903 h 1115"/>
                <a:gd name="T34" fmla="*/ 1962 w 2048"/>
                <a:gd name="T35" fmla="*/ 1005 h 1115"/>
                <a:gd name="T36" fmla="*/ 2048 w 2048"/>
                <a:gd name="T37" fmla="*/ 782 h 1115"/>
                <a:gd name="T38" fmla="*/ 1714 w 2048"/>
                <a:gd name="T39" fmla="*/ 448 h 1115"/>
                <a:gd name="T40" fmla="*/ 1615 w 2048"/>
                <a:gd name="T41" fmla="*/ 463 h 1115"/>
                <a:gd name="T42" fmla="*/ 1615 w 2048"/>
                <a:gd name="T43" fmla="*/ 448 h 1115"/>
                <a:gd name="T44" fmla="*/ 1564 w 2048"/>
                <a:gd name="T45" fmla="*/ 239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8" h="1115">
                  <a:moveTo>
                    <a:pt x="1494" y="142"/>
                  </a:moveTo>
                  <a:cubicBezTo>
                    <a:pt x="1412" y="54"/>
                    <a:pt x="1296" y="0"/>
                    <a:pt x="1166" y="0"/>
                  </a:cubicBezTo>
                  <a:cubicBezTo>
                    <a:pt x="953" y="0"/>
                    <a:pt x="774" y="149"/>
                    <a:pt x="729" y="349"/>
                  </a:cubicBezTo>
                  <a:cubicBezTo>
                    <a:pt x="702" y="340"/>
                    <a:pt x="673" y="335"/>
                    <a:pt x="644" y="335"/>
                  </a:cubicBezTo>
                  <a:cubicBezTo>
                    <a:pt x="552" y="335"/>
                    <a:pt x="471" y="381"/>
                    <a:pt x="422" y="451"/>
                  </a:cubicBezTo>
                  <a:cubicBezTo>
                    <a:pt x="395" y="444"/>
                    <a:pt x="367" y="440"/>
                    <a:pt x="337" y="440"/>
                  </a:cubicBezTo>
                  <a:cubicBezTo>
                    <a:pt x="151" y="440"/>
                    <a:pt x="0" y="591"/>
                    <a:pt x="0" y="778"/>
                  </a:cubicBezTo>
                  <a:cubicBezTo>
                    <a:pt x="0" y="964"/>
                    <a:pt x="151" y="1115"/>
                    <a:pt x="337" y="1115"/>
                  </a:cubicBezTo>
                  <a:cubicBezTo>
                    <a:pt x="709" y="1115"/>
                    <a:pt x="709" y="1115"/>
                    <a:pt x="709" y="1115"/>
                  </a:cubicBezTo>
                  <a:cubicBezTo>
                    <a:pt x="710" y="1001"/>
                    <a:pt x="803" y="908"/>
                    <a:pt x="918" y="908"/>
                  </a:cubicBezTo>
                  <a:cubicBezTo>
                    <a:pt x="940" y="908"/>
                    <a:pt x="961" y="911"/>
                    <a:pt x="981" y="917"/>
                  </a:cubicBezTo>
                  <a:cubicBezTo>
                    <a:pt x="981" y="914"/>
                    <a:pt x="981" y="911"/>
                    <a:pt x="981" y="908"/>
                  </a:cubicBezTo>
                  <a:cubicBezTo>
                    <a:pt x="981" y="753"/>
                    <a:pt x="1106" y="627"/>
                    <a:pt x="1262" y="627"/>
                  </a:cubicBezTo>
                  <a:cubicBezTo>
                    <a:pt x="1395" y="627"/>
                    <a:pt x="1507" y="720"/>
                    <a:pt x="1535" y="846"/>
                  </a:cubicBezTo>
                  <a:cubicBezTo>
                    <a:pt x="1552" y="840"/>
                    <a:pt x="1570" y="837"/>
                    <a:pt x="1589" y="837"/>
                  </a:cubicBezTo>
                  <a:cubicBezTo>
                    <a:pt x="1646" y="837"/>
                    <a:pt x="1697" y="866"/>
                    <a:pt x="1727" y="910"/>
                  </a:cubicBezTo>
                  <a:cubicBezTo>
                    <a:pt x="1744" y="905"/>
                    <a:pt x="1762" y="903"/>
                    <a:pt x="1781" y="903"/>
                  </a:cubicBezTo>
                  <a:cubicBezTo>
                    <a:pt x="1858" y="903"/>
                    <a:pt x="1925" y="944"/>
                    <a:pt x="1962" y="1005"/>
                  </a:cubicBezTo>
                  <a:cubicBezTo>
                    <a:pt x="2015" y="946"/>
                    <a:pt x="2048" y="868"/>
                    <a:pt x="2048" y="782"/>
                  </a:cubicBezTo>
                  <a:cubicBezTo>
                    <a:pt x="2048" y="597"/>
                    <a:pt x="1899" y="448"/>
                    <a:pt x="1714" y="448"/>
                  </a:cubicBezTo>
                  <a:cubicBezTo>
                    <a:pt x="1680" y="448"/>
                    <a:pt x="1646" y="453"/>
                    <a:pt x="1615" y="463"/>
                  </a:cubicBezTo>
                  <a:cubicBezTo>
                    <a:pt x="1615" y="458"/>
                    <a:pt x="1615" y="453"/>
                    <a:pt x="1615" y="448"/>
                  </a:cubicBezTo>
                  <a:cubicBezTo>
                    <a:pt x="1615" y="373"/>
                    <a:pt x="1596" y="302"/>
                    <a:pt x="1564" y="23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8" name="Freeform 7">
              <a:extLst>
                <a:ext uri="{FF2B5EF4-FFF2-40B4-BE49-F238E27FC236}">
                  <a16:creationId xmlns:a16="http://schemas.microsoft.com/office/drawing/2014/main" id="{BBA40AED-3BE3-1145-9928-6233E8288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3228976"/>
              <a:ext cx="1997075" cy="1838325"/>
            </a:xfrm>
            <a:custGeom>
              <a:avLst/>
              <a:gdLst>
                <a:gd name="T0" fmla="*/ 358 w 735"/>
                <a:gd name="T1" fmla="*/ 1 h 675"/>
                <a:gd name="T2" fmla="*/ 337 w 735"/>
                <a:gd name="T3" fmla="*/ 0 h 675"/>
                <a:gd name="T4" fmla="*/ 0 w 735"/>
                <a:gd name="T5" fmla="*/ 338 h 675"/>
                <a:gd name="T6" fmla="*/ 337 w 735"/>
                <a:gd name="T7" fmla="*/ 675 h 675"/>
                <a:gd name="T8" fmla="*/ 709 w 735"/>
                <a:gd name="T9" fmla="*/ 675 h 675"/>
                <a:gd name="T10" fmla="*/ 735 w 735"/>
                <a:gd name="T11" fmla="*/ 576 h 675"/>
                <a:gd name="T12" fmla="*/ 358 w 735"/>
                <a:gd name="T13" fmla="*/ 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675">
                  <a:moveTo>
                    <a:pt x="358" y="1"/>
                  </a:moveTo>
                  <a:cubicBezTo>
                    <a:pt x="351" y="1"/>
                    <a:pt x="344" y="0"/>
                    <a:pt x="337" y="0"/>
                  </a:cubicBezTo>
                  <a:cubicBezTo>
                    <a:pt x="151" y="0"/>
                    <a:pt x="0" y="151"/>
                    <a:pt x="0" y="338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709" y="675"/>
                    <a:pt x="709" y="675"/>
                    <a:pt x="709" y="675"/>
                  </a:cubicBezTo>
                  <a:cubicBezTo>
                    <a:pt x="710" y="639"/>
                    <a:pt x="719" y="605"/>
                    <a:pt x="735" y="576"/>
                  </a:cubicBezTo>
                  <a:cubicBezTo>
                    <a:pt x="551" y="434"/>
                    <a:pt x="416" y="233"/>
                    <a:pt x="358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69" name="Freeform 8">
              <a:extLst>
                <a:ext uri="{FF2B5EF4-FFF2-40B4-BE49-F238E27FC236}">
                  <a16:creationId xmlns:a16="http://schemas.microsoft.com/office/drawing/2014/main" id="{CC0B64BE-D125-AD47-A703-EF3A713F0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3" y="1681163"/>
              <a:ext cx="760413" cy="996950"/>
            </a:xfrm>
            <a:custGeom>
              <a:avLst/>
              <a:gdLst>
                <a:gd name="T0" fmla="*/ 232 w 280"/>
                <a:gd name="T1" fmla="*/ 314 h 366"/>
                <a:gd name="T2" fmla="*/ 280 w 280"/>
                <a:gd name="T3" fmla="*/ 0 h 366"/>
                <a:gd name="T4" fmla="*/ 199 w 280"/>
                <a:gd name="T5" fmla="*/ 53 h 366"/>
                <a:gd name="T6" fmla="*/ 159 w 280"/>
                <a:gd name="T7" fmla="*/ 48 h 366"/>
                <a:gd name="T8" fmla="*/ 0 w 280"/>
                <a:gd name="T9" fmla="*/ 207 h 366"/>
                <a:gd name="T10" fmla="*/ 159 w 280"/>
                <a:gd name="T11" fmla="*/ 366 h 366"/>
                <a:gd name="T12" fmla="*/ 234 w 280"/>
                <a:gd name="T13" fmla="*/ 366 h 366"/>
                <a:gd name="T14" fmla="*/ 232 w 280"/>
                <a:gd name="T15" fmla="*/ 31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366">
                  <a:moveTo>
                    <a:pt x="232" y="314"/>
                  </a:moveTo>
                  <a:cubicBezTo>
                    <a:pt x="232" y="205"/>
                    <a:pt x="249" y="99"/>
                    <a:pt x="280" y="0"/>
                  </a:cubicBezTo>
                  <a:cubicBezTo>
                    <a:pt x="247" y="6"/>
                    <a:pt x="218" y="26"/>
                    <a:pt x="199" y="53"/>
                  </a:cubicBezTo>
                  <a:cubicBezTo>
                    <a:pt x="186" y="49"/>
                    <a:pt x="173" y="48"/>
                    <a:pt x="159" y="48"/>
                  </a:cubicBezTo>
                  <a:cubicBezTo>
                    <a:pt x="71" y="48"/>
                    <a:pt x="0" y="119"/>
                    <a:pt x="0" y="207"/>
                  </a:cubicBezTo>
                  <a:cubicBezTo>
                    <a:pt x="0" y="295"/>
                    <a:pt x="71" y="366"/>
                    <a:pt x="159" y="366"/>
                  </a:cubicBezTo>
                  <a:cubicBezTo>
                    <a:pt x="234" y="366"/>
                    <a:pt x="234" y="366"/>
                    <a:pt x="234" y="366"/>
                  </a:cubicBezTo>
                  <a:cubicBezTo>
                    <a:pt x="233" y="349"/>
                    <a:pt x="232" y="332"/>
                    <a:pt x="232" y="3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id="{DA9D40A7-3897-334F-8109-6D433C564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3713163"/>
              <a:ext cx="3486150" cy="1905000"/>
            </a:xfrm>
            <a:custGeom>
              <a:avLst/>
              <a:gdLst>
                <a:gd name="T0" fmla="*/ 1072 w 1283"/>
                <a:gd name="T1" fmla="*/ 276 h 699"/>
                <a:gd name="T2" fmla="*/ 1018 w 1283"/>
                <a:gd name="T3" fmla="*/ 283 h 699"/>
                <a:gd name="T4" fmla="*/ 880 w 1283"/>
                <a:gd name="T5" fmla="*/ 210 h 699"/>
                <a:gd name="T6" fmla="*/ 826 w 1283"/>
                <a:gd name="T7" fmla="*/ 219 h 699"/>
                <a:gd name="T8" fmla="*/ 553 w 1283"/>
                <a:gd name="T9" fmla="*/ 0 h 699"/>
                <a:gd name="T10" fmla="*/ 272 w 1283"/>
                <a:gd name="T11" fmla="*/ 281 h 699"/>
                <a:gd name="T12" fmla="*/ 272 w 1283"/>
                <a:gd name="T13" fmla="*/ 290 h 699"/>
                <a:gd name="T14" fmla="*/ 209 w 1283"/>
                <a:gd name="T15" fmla="*/ 281 h 699"/>
                <a:gd name="T16" fmla="*/ 0 w 1283"/>
                <a:gd name="T17" fmla="*/ 490 h 699"/>
                <a:gd name="T18" fmla="*/ 209 w 1283"/>
                <a:gd name="T19" fmla="*/ 699 h 699"/>
                <a:gd name="T20" fmla="*/ 835 w 1283"/>
                <a:gd name="T21" fmla="*/ 699 h 699"/>
                <a:gd name="T22" fmla="*/ 951 w 1283"/>
                <a:gd name="T23" fmla="*/ 699 h 699"/>
                <a:gd name="T24" fmla="*/ 1072 w 1283"/>
                <a:gd name="T25" fmla="*/ 699 h 699"/>
                <a:gd name="T26" fmla="*/ 1283 w 1283"/>
                <a:gd name="T27" fmla="*/ 487 h 699"/>
                <a:gd name="T28" fmla="*/ 1072 w 1283"/>
                <a:gd name="T29" fmla="*/ 276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3" h="699">
                  <a:moveTo>
                    <a:pt x="1072" y="276"/>
                  </a:moveTo>
                  <a:cubicBezTo>
                    <a:pt x="1053" y="276"/>
                    <a:pt x="1035" y="278"/>
                    <a:pt x="1018" y="283"/>
                  </a:cubicBezTo>
                  <a:cubicBezTo>
                    <a:pt x="988" y="239"/>
                    <a:pt x="937" y="210"/>
                    <a:pt x="880" y="210"/>
                  </a:cubicBezTo>
                  <a:cubicBezTo>
                    <a:pt x="861" y="210"/>
                    <a:pt x="843" y="213"/>
                    <a:pt x="826" y="219"/>
                  </a:cubicBezTo>
                  <a:cubicBezTo>
                    <a:pt x="798" y="93"/>
                    <a:pt x="686" y="0"/>
                    <a:pt x="553" y="0"/>
                  </a:cubicBezTo>
                  <a:cubicBezTo>
                    <a:pt x="397" y="0"/>
                    <a:pt x="272" y="126"/>
                    <a:pt x="272" y="281"/>
                  </a:cubicBezTo>
                  <a:cubicBezTo>
                    <a:pt x="272" y="284"/>
                    <a:pt x="272" y="287"/>
                    <a:pt x="272" y="290"/>
                  </a:cubicBezTo>
                  <a:cubicBezTo>
                    <a:pt x="252" y="284"/>
                    <a:pt x="231" y="281"/>
                    <a:pt x="209" y="281"/>
                  </a:cubicBezTo>
                  <a:cubicBezTo>
                    <a:pt x="94" y="281"/>
                    <a:pt x="0" y="374"/>
                    <a:pt x="0" y="490"/>
                  </a:cubicBezTo>
                  <a:cubicBezTo>
                    <a:pt x="0" y="605"/>
                    <a:pt x="94" y="699"/>
                    <a:pt x="209" y="699"/>
                  </a:cubicBezTo>
                  <a:cubicBezTo>
                    <a:pt x="835" y="699"/>
                    <a:pt x="835" y="699"/>
                    <a:pt x="835" y="699"/>
                  </a:cubicBezTo>
                  <a:cubicBezTo>
                    <a:pt x="951" y="699"/>
                    <a:pt x="951" y="699"/>
                    <a:pt x="951" y="699"/>
                  </a:cubicBezTo>
                  <a:cubicBezTo>
                    <a:pt x="1072" y="699"/>
                    <a:pt x="1072" y="699"/>
                    <a:pt x="1072" y="699"/>
                  </a:cubicBezTo>
                  <a:cubicBezTo>
                    <a:pt x="1188" y="699"/>
                    <a:pt x="1283" y="604"/>
                    <a:pt x="1283" y="487"/>
                  </a:cubicBezTo>
                  <a:cubicBezTo>
                    <a:pt x="1283" y="371"/>
                    <a:pt x="1188" y="276"/>
                    <a:pt x="1072" y="2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id="{5882129C-B861-D747-9F05-D69154CF9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3741738"/>
              <a:ext cx="2011363" cy="1876425"/>
            </a:xfrm>
            <a:custGeom>
              <a:avLst/>
              <a:gdLst>
                <a:gd name="T0" fmla="*/ 432 w 740"/>
                <a:gd name="T1" fmla="*/ 212 h 689"/>
                <a:gd name="T2" fmla="*/ 477 w 740"/>
                <a:gd name="T3" fmla="*/ 0 h 689"/>
                <a:gd name="T4" fmla="*/ 272 w 740"/>
                <a:gd name="T5" fmla="*/ 271 h 689"/>
                <a:gd name="T6" fmla="*/ 272 w 740"/>
                <a:gd name="T7" fmla="*/ 280 h 689"/>
                <a:gd name="T8" fmla="*/ 209 w 740"/>
                <a:gd name="T9" fmla="*/ 271 h 689"/>
                <a:gd name="T10" fmla="*/ 0 w 740"/>
                <a:gd name="T11" fmla="*/ 480 h 689"/>
                <a:gd name="T12" fmla="*/ 209 w 740"/>
                <a:gd name="T13" fmla="*/ 689 h 689"/>
                <a:gd name="T14" fmla="*/ 740 w 740"/>
                <a:gd name="T15" fmla="*/ 689 h 689"/>
                <a:gd name="T16" fmla="*/ 432 w 740"/>
                <a:gd name="T17" fmla="*/ 21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689">
                  <a:moveTo>
                    <a:pt x="432" y="212"/>
                  </a:moveTo>
                  <a:cubicBezTo>
                    <a:pt x="432" y="137"/>
                    <a:pt x="448" y="65"/>
                    <a:pt x="477" y="0"/>
                  </a:cubicBezTo>
                  <a:cubicBezTo>
                    <a:pt x="358" y="33"/>
                    <a:pt x="272" y="142"/>
                    <a:pt x="272" y="271"/>
                  </a:cubicBezTo>
                  <a:cubicBezTo>
                    <a:pt x="272" y="274"/>
                    <a:pt x="272" y="277"/>
                    <a:pt x="272" y="280"/>
                  </a:cubicBezTo>
                  <a:cubicBezTo>
                    <a:pt x="252" y="274"/>
                    <a:pt x="231" y="271"/>
                    <a:pt x="209" y="271"/>
                  </a:cubicBezTo>
                  <a:cubicBezTo>
                    <a:pt x="94" y="271"/>
                    <a:pt x="0" y="364"/>
                    <a:pt x="0" y="480"/>
                  </a:cubicBezTo>
                  <a:cubicBezTo>
                    <a:pt x="0" y="595"/>
                    <a:pt x="94" y="689"/>
                    <a:pt x="209" y="689"/>
                  </a:cubicBezTo>
                  <a:cubicBezTo>
                    <a:pt x="740" y="689"/>
                    <a:pt x="740" y="689"/>
                    <a:pt x="740" y="689"/>
                  </a:cubicBezTo>
                  <a:cubicBezTo>
                    <a:pt x="558" y="607"/>
                    <a:pt x="432" y="424"/>
                    <a:pt x="432" y="2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B93B4BC-41B7-924A-AEB1-5D1D5C0E0F46}"/>
              </a:ext>
            </a:extLst>
          </p:cNvPr>
          <p:cNvGrpSpPr/>
          <p:nvPr userDrawn="1"/>
        </p:nvGrpSpPr>
        <p:grpSpPr>
          <a:xfrm>
            <a:off x="10254453" y="365806"/>
            <a:ext cx="564734" cy="443927"/>
            <a:chOff x="3311525" y="1243013"/>
            <a:chExt cx="5565775" cy="4375150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24BFF3D5-5435-084C-B18A-2338ECF6D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3" y="1243013"/>
              <a:ext cx="2595563" cy="1435100"/>
            </a:xfrm>
            <a:custGeom>
              <a:avLst/>
              <a:gdLst>
                <a:gd name="T0" fmla="*/ 530 w 955"/>
                <a:gd name="T1" fmla="*/ 527 h 527"/>
                <a:gd name="T2" fmla="*/ 683 w 955"/>
                <a:gd name="T3" fmla="*/ 527 h 527"/>
                <a:gd name="T4" fmla="*/ 955 w 955"/>
                <a:gd name="T5" fmla="*/ 310 h 527"/>
                <a:gd name="T6" fmla="*/ 809 w 955"/>
                <a:gd name="T7" fmla="*/ 212 h 527"/>
                <a:gd name="T8" fmla="*/ 762 w 955"/>
                <a:gd name="T9" fmla="*/ 219 h 527"/>
                <a:gd name="T10" fmla="*/ 762 w 955"/>
                <a:gd name="T11" fmla="*/ 212 h 527"/>
                <a:gd name="T12" fmla="*/ 550 w 955"/>
                <a:gd name="T13" fmla="*/ 0 h 527"/>
                <a:gd name="T14" fmla="*/ 344 w 955"/>
                <a:gd name="T15" fmla="*/ 165 h 527"/>
                <a:gd name="T16" fmla="*/ 304 w 955"/>
                <a:gd name="T17" fmla="*/ 159 h 527"/>
                <a:gd name="T18" fmla="*/ 199 w 955"/>
                <a:gd name="T19" fmla="*/ 214 h 527"/>
                <a:gd name="T20" fmla="*/ 159 w 955"/>
                <a:gd name="T21" fmla="*/ 209 h 527"/>
                <a:gd name="T22" fmla="*/ 0 w 955"/>
                <a:gd name="T23" fmla="*/ 368 h 527"/>
                <a:gd name="T24" fmla="*/ 159 w 955"/>
                <a:gd name="T25" fmla="*/ 527 h 527"/>
                <a:gd name="T26" fmla="*/ 414 w 955"/>
                <a:gd name="T27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5" h="527">
                  <a:moveTo>
                    <a:pt x="530" y="527"/>
                  </a:moveTo>
                  <a:cubicBezTo>
                    <a:pt x="683" y="527"/>
                    <a:pt x="683" y="527"/>
                    <a:pt x="683" y="527"/>
                  </a:cubicBezTo>
                  <a:cubicBezTo>
                    <a:pt x="740" y="422"/>
                    <a:pt x="838" y="343"/>
                    <a:pt x="955" y="310"/>
                  </a:cubicBezTo>
                  <a:cubicBezTo>
                    <a:pt x="931" y="253"/>
                    <a:pt x="875" y="212"/>
                    <a:pt x="809" y="212"/>
                  </a:cubicBezTo>
                  <a:cubicBezTo>
                    <a:pt x="793" y="212"/>
                    <a:pt x="777" y="215"/>
                    <a:pt x="762" y="219"/>
                  </a:cubicBezTo>
                  <a:cubicBezTo>
                    <a:pt x="762" y="217"/>
                    <a:pt x="762" y="215"/>
                    <a:pt x="762" y="212"/>
                  </a:cubicBezTo>
                  <a:cubicBezTo>
                    <a:pt x="762" y="95"/>
                    <a:pt x="667" y="0"/>
                    <a:pt x="550" y="0"/>
                  </a:cubicBezTo>
                  <a:cubicBezTo>
                    <a:pt x="450" y="0"/>
                    <a:pt x="365" y="71"/>
                    <a:pt x="344" y="165"/>
                  </a:cubicBezTo>
                  <a:cubicBezTo>
                    <a:pt x="331" y="161"/>
                    <a:pt x="318" y="159"/>
                    <a:pt x="304" y="159"/>
                  </a:cubicBezTo>
                  <a:cubicBezTo>
                    <a:pt x="260" y="159"/>
                    <a:pt x="222" y="181"/>
                    <a:pt x="199" y="214"/>
                  </a:cubicBezTo>
                  <a:cubicBezTo>
                    <a:pt x="186" y="210"/>
                    <a:pt x="173" y="209"/>
                    <a:pt x="159" y="209"/>
                  </a:cubicBezTo>
                  <a:cubicBezTo>
                    <a:pt x="71" y="209"/>
                    <a:pt x="0" y="280"/>
                    <a:pt x="0" y="368"/>
                  </a:cubicBezTo>
                  <a:cubicBezTo>
                    <a:pt x="0" y="456"/>
                    <a:pt x="71" y="527"/>
                    <a:pt x="159" y="527"/>
                  </a:cubicBezTo>
                  <a:cubicBezTo>
                    <a:pt x="414" y="527"/>
                    <a:pt x="414" y="527"/>
                    <a:pt x="414" y="527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48F67D2-267B-5D4A-A49A-2B8937094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2030413"/>
              <a:ext cx="5565775" cy="3036888"/>
            </a:xfrm>
            <a:custGeom>
              <a:avLst/>
              <a:gdLst>
                <a:gd name="T0" fmla="*/ 1494 w 2048"/>
                <a:gd name="T1" fmla="*/ 142 h 1115"/>
                <a:gd name="T2" fmla="*/ 1166 w 2048"/>
                <a:gd name="T3" fmla="*/ 0 h 1115"/>
                <a:gd name="T4" fmla="*/ 729 w 2048"/>
                <a:gd name="T5" fmla="*/ 349 h 1115"/>
                <a:gd name="T6" fmla="*/ 644 w 2048"/>
                <a:gd name="T7" fmla="*/ 335 h 1115"/>
                <a:gd name="T8" fmla="*/ 422 w 2048"/>
                <a:gd name="T9" fmla="*/ 451 h 1115"/>
                <a:gd name="T10" fmla="*/ 337 w 2048"/>
                <a:gd name="T11" fmla="*/ 440 h 1115"/>
                <a:gd name="T12" fmla="*/ 0 w 2048"/>
                <a:gd name="T13" fmla="*/ 778 h 1115"/>
                <a:gd name="T14" fmla="*/ 337 w 2048"/>
                <a:gd name="T15" fmla="*/ 1115 h 1115"/>
                <a:gd name="T16" fmla="*/ 709 w 2048"/>
                <a:gd name="T17" fmla="*/ 1115 h 1115"/>
                <a:gd name="T18" fmla="*/ 918 w 2048"/>
                <a:gd name="T19" fmla="*/ 908 h 1115"/>
                <a:gd name="T20" fmla="*/ 981 w 2048"/>
                <a:gd name="T21" fmla="*/ 917 h 1115"/>
                <a:gd name="T22" fmla="*/ 981 w 2048"/>
                <a:gd name="T23" fmla="*/ 908 h 1115"/>
                <a:gd name="T24" fmla="*/ 1262 w 2048"/>
                <a:gd name="T25" fmla="*/ 627 h 1115"/>
                <a:gd name="T26" fmla="*/ 1535 w 2048"/>
                <a:gd name="T27" fmla="*/ 846 h 1115"/>
                <a:gd name="T28" fmla="*/ 1589 w 2048"/>
                <a:gd name="T29" fmla="*/ 837 h 1115"/>
                <a:gd name="T30" fmla="*/ 1727 w 2048"/>
                <a:gd name="T31" fmla="*/ 910 h 1115"/>
                <a:gd name="T32" fmla="*/ 1781 w 2048"/>
                <a:gd name="T33" fmla="*/ 903 h 1115"/>
                <a:gd name="T34" fmla="*/ 1962 w 2048"/>
                <a:gd name="T35" fmla="*/ 1005 h 1115"/>
                <a:gd name="T36" fmla="*/ 2048 w 2048"/>
                <a:gd name="T37" fmla="*/ 782 h 1115"/>
                <a:gd name="T38" fmla="*/ 1714 w 2048"/>
                <a:gd name="T39" fmla="*/ 448 h 1115"/>
                <a:gd name="T40" fmla="*/ 1615 w 2048"/>
                <a:gd name="T41" fmla="*/ 463 h 1115"/>
                <a:gd name="T42" fmla="*/ 1615 w 2048"/>
                <a:gd name="T43" fmla="*/ 448 h 1115"/>
                <a:gd name="T44" fmla="*/ 1564 w 2048"/>
                <a:gd name="T45" fmla="*/ 239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48" h="1115">
                  <a:moveTo>
                    <a:pt x="1494" y="142"/>
                  </a:moveTo>
                  <a:cubicBezTo>
                    <a:pt x="1412" y="54"/>
                    <a:pt x="1296" y="0"/>
                    <a:pt x="1166" y="0"/>
                  </a:cubicBezTo>
                  <a:cubicBezTo>
                    <a:pt x="953" y="0"/>
                    <a:pt x="774" y="149"/>
                    <a:pt x="729" y="349"/>
                  </a:cubicBezTo>
                  <a:cubicBezTo>
                    <a:pt x="702" y="340"/>
                    <a:pt x="673" y="335"/>
                    <a:pt x="644" y="335"/>
                  </a:cubicBezTo>
                  <a:cubicBezTo>
                    <a:pt x="552" y="335"/>
                    <a:pt x="471" y="381"/>
                    <a:pt x="422" y="451"/>
                  </a:cubicBezTo>
                  <a:cubicBezTo>
                    <a:pt x="395" y="444"/>
                    <a:pt x="367" y="440"/>
                    <a:pt x="337" y="440"/>
                  </a:cubicBezTo>
                  <a:cubicBezTo>
                    <a:pt x="151" y="440"/>
                    <a:pt x="0" y="591"/>
                    <a:pt x="0" y="778"/>
                  </a:cubicBezTo>
                  <a:cubicBezTo>
                    <a:pt x="0" y="964"/>
                    <a:pt x="151" y="1115"/>
                    <a:pt x="337" y="1115"/>
                  </a:cubicBezTo>
                  <a:cubicBezTo>
                    <a:pt x="709" y="1115"/>
                    <a:pt x="709" y="1115"/>
                    <a:pt x="709" y="1115"/>
                  </a:cubicBezTo>
                  <a:cubicBezTo>
                    <a:pt x="710" y="1001"/>
                    <a:pt x="803" y="908"/>
                    <a:pt x="918" y="908"/>
                  </a:cubicBezTo>
                  <a:cubicBezTo>
                    <a:pt x="940" y="908"/>
                    <a:pt x="961" y="911"/>
                    <a:pt x="981" y="917"/>
                  </a:cubicBezTo>
                  <a:cubicBezTo>
                    <a:pt x="981" y="914"/>
                    <a:pt x="981" y="911"/>
                    <a:pt x="981" y="908"/>
                  </a:cubicBezTo>
                  <a:cubicBezTo>
                    <a:pt x="981" y="753"/>
                    <a:pt x="1106" y="627"/>
                    <a:pt x="1262" y="627"/>
                  </a:cubicBezTo>
                  <a:cubicBezTo>
                    <a:pt x="1395" y="627"/>
                    <a:pt x="1507" y="720"/>
                    <a:pt x="1535" y="846"/>
                  </a:cubicBezTo>
                  <a:cubicBezTo>
                    <a:pt x="1552" y="840"/>
                    <a:pt x="1570" y="837"/>
                    <a:pt x="1589" y="837"/>
                  </a:cubicBezTo>
                  <a:cubicBezTo>
                    <a:pt x="1646" y="837"/>
                    <a:pt x="1697" y="866"/>
                    <a:pt x="1727" y="910"/>
                  </a:cubicBezTo>
                  <a:cubicBezTo>
                    <a:pt x="1744" y="905"/>
                    <a:pt x="1762" y="903"/>
                    <a:pt x="1781" y="903"/>
                  </a:cubicBezTo>
                  <a:cubicBezTo>
                    <a:pt x="1858" y="903"/>
                    <a:pt x="1925" y="944"/>
                    <a:pt x="1962" y="1005"/>
                  </a:cubicBezTo>
                  <a:cubicBezTo>
                    <a:pt x="2015" y="946"/>
                    <a:pt x="2048" y="868"/>
                    <a:pt x="2048" y="782"/>
                  </a:cubicBezTo>
                  <a:cubicBezTo>
                    <a:pt x="2048" y="597"/>
                    <a:pt x="1899" y="448"/>
                    <a:pt x="1714" y="448"/>
                  </a:cubicBezTo>
                  <a:cubicBezTo>
                    <a:pt x="1680" y="448"/>
                    <a:pt x="1646" y="453"/>
                    <a:pt x="1615" y="463"/>
                  </a:cubicBezTo>
                  <a:cubicBezTo>
                    <a:pt x="1615" y="458"/>
                    <a:pt x="1615" y="453"/>
                    <a:pt x="1615" y="448"/>
                  </a:cubicBezTo>
                  <a:cubicBezTo>
                    <a:pt x="1615" y="373"/>
                    <a:pt x="1596" y="302"/>
                    <a:pt x="1564" y="239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3F1164C8-9267-B342-8730-ED0D6D29B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3228976"/>
              <a:ext cx="1997075" cy="1838325"/>
            </a:xfrm>
            <a:custGeom>
              <a:avLst/>
              <a:gdLst>
                <a:gd name="T0" fmla="*/ 358 w 735"/>
                <a:gd name="T1" fmla="*/ 1 h 675"/>
                <a:gd name="T2" fmla="*/ 337 w 735"/>
                <a:gd name="T3" fmla="*/ 0 h 675"/>
                <a:gd name="T4" fmla="*/ 0 w 735"/>
                <a:gd name="T5" fmla="*/ 338 h 675"/>
                <a:gd name="T6" fmla="*/ 337 w 735"/>
                <a:gd name="T7" fmla="*/ 675 h 675"/>
                <a:gd name="T8" fmla="*/ 709 w 735"/>
                <a:gd name="T9" fmla="*/ 675 h 675"/>
                <a:gd name="T10" fmla="*/ 735 w 735"/>
                <a:gd name="T11" fmla="*/ 576 h 675"/>
                <a:gd name="T12" fmla="*/ 358 w 735"/>
                <a:gd name="T13" fmla="*/ 1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5" h="675">
                  <a:moveTo>
                    <a:pt x="358" y="1"/>
                  </a:moveTo>
                  <a:cubicBezTo>
                    <a:pt x="351" y="1"/>
                    <a:pt x="344" y="0"/>
                    <a:pt x="337" y="0"/>
                  </a:cubicBezTo>
                  <a:cubicBezTo>
                    <a:pt x="151" y="0"/>
                    <a:pt x="0" y="151"/>
                    <a:pt x="0" y="338"/>
                  </a:cubicBezTo>
                  <a:cubicBezTo>
                    <a:pt x="0" y="524"/>
                    <a:pt x="151" y="675"/>
                    <a:pt x="337" y="675"/>
                  </a:cubicBezTo>
                  <a:cubicBezTo>
                    <a:pt x="709" y="675"/>
                    <a:pt x="709" y="675"/>
                    <a:pt x="709" y="675"/>
                  </a:cubicBezTo>
                  <a:cubicBezTo>
                    <a:pt x="710" y="639"/>
                    <a:pt x="719" y="605"/>
                    <a:pt x="735" y="576"/>
                  </a:cubicBezTo>
                  <a:cubicBezTo>
                    <a:pt x="551" y="434"/>
                    <a:pt x="416" y="233"/>
                    <a:pt x="358" y="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62B53FE5-84B1-444D-B754-447EA84FE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113" y="1681163"/>
              <a:ext cx="760413" cy="996950"/>
            </a:xfrm>
            <a:custGeom>
              <a:avLst/>
              <a:gdLst>
                <a:gd name="T0" fmla="*/ 232 w 280"/>
                <a:gd name="T1" fmla="*/ 314 h 366"/>
                <a:gd name="T2" fmla="*/ 280 w 280"/>
                <a:gd name="T3" fmla="*/ 0 h 366"/>
                <a:gd name="T4" fmla="*/ 199 w 280"/>
                <a:gd name="T5" fmla="*/ 53 h 366"/>
                <a:gd name="T6" fmla="*/ 159 w 280"/>
                <a:gd name="T7" fmla="*/ 48 h 366"/>
                <a:gd name="T8" fmla="*/ 0 w 280"/>
                <a:gd name="T9" fmla="*/ 207 h 366"/>
                <a:gd name="T10" fmla="*/ 159 w 280"/>
                <a:gd name="T11" fmla="*/ 366 h 366"/>
                <a:gd name="T12" fmla="*/ 234 w 280"/>
                <a:gd name="T13" fmla="*/ 366 h 366"/>
                <a:gd name="T14" fmla="*/ 232 w 280"/>
                <a:gd name="T15" fmla="*/ 31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366">
                  <a:moveTo>
                    <a:pt x="232" y="314"/>
                  </a:moveTo>
                  <a:cubicBezTo>
                    <a:pt x="232" y="205"/>
                    <a:pt x="249" y="99"/>
                    <a:pt x="280" y="0"/>
                  </a:cubicBezTo>
                  <a:cubicBezTo>
                    <a:pt x="247" y="6"/>
                    <a:pt x="218" y="26"/>
                    <a:pt x="199" y="53"/>
                  </a:cubicBezTo>
                  <a:cubicBezTo>
                    <a:pt x="186" y="49"/>
                    <a:pt x="173" y="48"/>
                    <a:pt x="159" y="48"/>
                  </a:cubicBezTo>
                  <a:cubicBezTo>
                    <a:pt x="71" y="48"/>
                    <a:pt x="0" y="119"/>
                    <a:pt x="0" y="207"/>
                  </a:cubicBezTo>
                  <a:cubicBezTo>
                    <a:pt x="0" y="295"/>
                    <a:pt x="71" y="366"/>
                    <a:pt x="159" y="366"/>
                  </a:cubicBezTo>
                  <a:cubicBezTo>
                    <a:pt x="234" y="366"/>
                    <a:pt x="234" y="366"/>
                    <a:pt x="234" y="366"/>
                  </a:cubicBezTo>
                  <a:cubicBezTo>
                    <a:pt x="233" y="349"/>
                    <a:pt x="232" y="332"/>
                    <a:pt x="232" y="3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FECA5F17-B6F1-0346-BAA4-33EA67BB9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3713163"/>
              <a:ext cx="3486150" cy="1905000"/>
            </a:xfrm>
            <a:custGeom>
              <a:avLst/>
              <a:gdLst>
                <a:gd name="T0" fmla="*/ 1072 w 1283"/>
                <a:gd name="T1" fmla="*/ 276 h 699"/>
                <a:gd name="T2" fmla="*/ 1018 w 1283"/>
                <a:gd name="T3" fmla="*/ 283 h 699"/>
                <a:gd name="T4" fmla="*/ 880 w 1283"/>
                <a:gd name="T5" fmla="*/ 210 h 699"/>
                <a:gd name="T6" fmla="*/ 826 w 1283"/>
                <a:gd name="T7" fmla="*/ 219 h 699"/>
                <a:gd name="T8" fmla="*/ 553 w 1283"/>
                <a:gd name="T9" fmla="*/ 0 h 699"/>
                <a:gd name="T10" fmla="*/ 272 w 1283"/>
                <a:gd name="T11" fmla="*/ 281 h 699"/>
                <a:gd name="T12" fmla="*/ 272 w 1283"/>
                <a:gd name="T13" fmla="*/ 290 h 699"/>
                <a:gd name="T14" fmla="*/ 209 w 1283"/>
                <a:gd name="T15" fmla="*/ 281 h 699"/>
                <a:gd name="T16" fmla="*/ 0 w 1283"/>
                <a:gd name="T17" fmla="*/ 490 h 699"/>
                <a:gd name="T18" fmla="*/ 209 w 1283"/>
                <a:gd name="T19" fmla="*/ 699 h 699"/>
                <a:gd name="T20" fmla="*/ 835 w 1283"/>
                <a:gd name="T21" fmla="*/ 699 h 699"/>
                <a:gd name="T22" fmla="*/ 951 w 1283"/>
                <a:gd name="T23" fmla="*/ 699 h 699"/>
                <a:gd name="T24" fmla="*/ 1072 w 1283"/>
                <a:gd name="T25" fmla="*/ 699 h 699"/>
                <a:gd name="T26" fmla="*/ 1283 w 1283"/>
                <a:gd name="T27" fmla="*/ 487 h 699"/>
                <a:gd name="T28" fmla="*/ 1072 w 1283"/>
                <a:gd name="T29" fmla="*/ 276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3" h="699">
                  <a:moveTo>
                    <a:pt x="1072" y="276"/>
                  </a:moveTo>
                  <a:cubicBezTo>
                    <a:pt x="1053" y="276"/>
                    <a:pt x="1035" y="278"/>
                    <a:pt x="1018" y="283"/>
                  </a:cubicBezTo>
                  <a:cubicBezTo>
                    <a:pt x="988" y="239"/>
                    <a:pt x="937" y="210"/>
                    <a:pt x="880" y="210"/>
                  </a:cubicBezTo>
                  <a:cubicBezTo>
                    <a:pt x="861" y="210"/>
                    <a:pt x="843" y="213"/>
                    <a:pt x="826" y="219"/>
                  </a:cubicBezTo>
                  <a:cubicBezTo>
                    <a:pt x="798" y="93"/>
                    <a:pt x="686" y="0"/>
                    <a:pt x="553" y="0"/>
                  </a:cubicBezTo>
                  <a:cubicBezTo>
                    <a:pt x="397" y="0"/>
                    <a:pt x="272" y="126"/>
                    <a:pt x="272" y="281"/>
                  </a:cubicBezTo>
                  <a:cubicBezTo>
                    <a:pt x="272" y="284"/>
                    <a:pt x="272" y="287"/>
                    <a:pt x="272" y="290"/>
                  </a:cubicBezTo>
                  <a:cubicBezTo>
                    <a:pt x="252" y="284"/>
                    <a:pt x="231" y="281"/>
                    <a:pt x="209" y="281"/>
                  </a:cubicBezTo>
                  <a:cubicBezTo>
                    <a:pt x="94" y="281"/>
                    <a:pt x="0" y="374"/>
                    <a:pt x="0" y="490"/>
                  </a:cubicBezTo>
                  <a:cubicBezTo>
                    <a:pt x="0" y="605"/>
                    <a:pt x="94" y="699"/>
                    <a:pt x="209" y="699"/>
                  </a:cubicBezTo>
                  <a:cubicBezTo>
                    <a:pt x="835" y="699"/>
                    <a:pt x="835" y="699"/>
                    <a:pt x="835" y="699"/>
                  </a:cubicBezTo>
                  <a:cubicBezTo>
                    <a:pt x="951" y="699"/>
                    <a:pt x="951" y="699"/>
                    <a:pt x="951" y="699"/>
                  </a:cubicBezTo>
                  <a:cubicBezTo>
                    <a:pt x="1072" y="699"/>
                    <a:pt x="1072" y="699"/>
                    <a:pt x="1072" y="699"/>
                  </a:cubicBezTo>
                  <a:cubicBezTo>
                    <a:pt x="1188" y="699"/>
                    <a:pt x="1283" y="604"/>
                    <a:pt x="1283" y="487"/>
                  </a:cubicBezTo>
                  <a:cubicBezTo>
                    <a:pt x="1283" y="371"/>
                    <a:pt x="1188" y="276"/>
                    <a:pt x="1072" y="2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AD82D000-D2BA-974E-A589-258167909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750" y="3741738"/>
              <a:ext cx="2011363" cy="1876425"/>
            </a:xfrm>
            <a:custGeom>
              <a:avLst/>
              <a:gdLst>
                <a:gd name="T0" fmla="*/ 432 w 740"/>
                <a:gd name="T1" fmla="*/ 212 h 689"/>
                <a:gd name="T2" fmla="*/ 477 w 740"/>
                <a:gd name="T3" fmla="*/ 0 h 689"/>
                <a:gd name="T4" fmla="*/ 272 w 740"/>
                <a:gd name="T5" fmla="*/ 271 h 689"/>
                <a:gd name="T6" fmla="*/ 272 w 740"/>
                <a:gd name="T7" fmla="*/ 280 h 689"/>
                <a:gd name="T8" fmla="*/ 209 w 740"/>
                <a:gd name="T9" fmla="*/ 271 h 689"/>
                <a:gd name="T10" fmla="*/ 0 w 740"/>
                <a:gd name="T11" fmla="*/ 480 h 689"/>
                <a:gd name="T12" fmla="*/ 209 w 740"/>
                <a:gd name="T13" fmla="*/ 689 h 689"/>
                <a:gd name="T14" fmla="*/ 740 w 740"/>
                <a:gd name="T15" fmla="*/ 689 h 689"/>
                <a:gd name="T16" fmla="*/ 432 w 740"/>
                <a:gd name="T17" fmla="*/ 21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689">
                  <a:moveTo>
                    <a:pt x="432" y="212"/>
                  </a:moveTo>
                  <a:cubicBezTo>
                    <a:pt x="432" y="137"/>
                    <a:pt x="448" y="65"/>
                    <a:pt x="477" y="0"/>
                  </a:cubicBezTo>
                  <a:cubicBezTo>
                    <a:pt x="358" y="33"/>
                    <a:pt x="272" y="142"/>
                    <a:pt x="272" y="271"/>
                  </a:cubicBezTo>
                  <a:cubicBezTo>
                    <a:pt x="272" y="274"/>
                    <a:pt x="272" y="277"/>
                    <a:pt x="272" y="280"/>
                  </a:cubicBezTo>
                  <a:cubicBezTo>
                    <a:pt x="252" y="274"/>
                    <a:pt x="231" y="271"/>
                    <a:pt x="209" y="271"/>
                  </a:cubicBezTo>
                  <a:cubicBezTo>
                    <a:pt x="94" y="271"/>
                    <a:pt x="0" y="364"/>
                    <a:pt x="0" y="480"/>
                  </a:cubicBezTo>
                  <a:cubicBezTo>
                    <a:pt x="0" y="595"/>
                    <a:pt x="94" y="689"/>
                    <a:pt x="209" y="689"/>
                  </a:cubicBezTo>
                  <a:cubicBezTo>
                    <a:pt x="740" y="689"/>
                    <a:pt x="740" y="689"/>
                    <a:pt x="740" y="689"/>
                  </a:cubicBezTo>
                  <a:cubicBezTo>
                    <a:pt x="558" y="607"/>
                    <a:pt x="432" y="424"/>
                    <a:pt x="432" y="2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7D2399-77EE-6D44-AB2B-17E5684416F0}"/>
              </a:ext>
            </a:extLst>
          </p:cNvPr>
          <p:cNvGrpSpPr/>
          <p:nvPr userDrawn="1"/>
        </p:nvGrpSpPr>
        <p:grpSpPr>
          <a:xfrm>
            <a:off x="7157316" y="4099871"/>
            <a:ext cx="198431" cy="198431"/>
            <a:chOff x="2438401" y="4494939"/>
            <a:chExt cx="356150" cy="35615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DA4CEFF-B77C-6B49-BC23-FF7C4B9BDCF4}"/>
                </a:ext>
              </a:extLst>
            </p:cNvPr>
            <p:cNvSpPr/>
            <p:nvPr/>
          </p:nvSpPr>
          <p:spPr>
            <a:xfrm>
              <a:off x="2438401" y="4494939"/>
              <a:ext cx="356150" cy="3561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E79CE8C-A510-4648-A2B7-06671978505B}"/>
                </a:ext>
              </a:extLst>
            </p:cNvPr>
            <p:cNvSpPr/>
            <p:nvPr/>
          </p:nvSpPr>
          <p:spPr>
            <a:xfrm>
              <a:off x="2521551" y="4578089"/>
              <a:ext cx="189849" cy="18984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3259B578-61F3-0D42-AC61-D2A8FF2E4F92}"/>
              </a:ext>
            </a:extLst>
          </p:cNvPr>
          <p:cNvSpPr/>
          <p:nvPr userDrawn="1"/>
        </p:nvSpPr>
        <p:spPr>
          <a:xfrm rot="18993741">
            <a:off x="11343434" y="3800316"/>
            <a:ext cx="150349" cy="150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1DEF5CC-FE05-4740-BC15-FECD0F33CF24}"/>
              </a:ext>
            </a:extLst>
          </p:cNvPr>
          <p:cNvSpPr/>
          <p:nvPr userDrawn="1"/>
        </p:nvSpPr>
        <p:spPr>
          <a:xfrm rot="18993741">
            <a:off x="7904375" y="356552"/>
            <a:ext cx="76425" cy="7642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1" name="Picture 10" descr="A silhouette of a person jumping&#10;&#10;Description automatically generated with medium confidence">
            <a:extLst>
              <a:ext uri="{FF2B5EF4-FFF2-40B4-BE49-F238E27FC236}">
                <a16:creationId xmlns:a16="http://schemas.microsoft.com/office/drawing/2014/main" id="{1271A15D-AEA9-6C47-AC96-ED0AE843794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10600" y="53868"/>
            <a:ext cx="3581400" cy="22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9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95E6-572D-274D-9620-0B7BCD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6836-B635-2A4A-8D3F-0C78B6EC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CD60-031D-7540-962E-6BB99D30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AE0-CC57-FC4C-AF53-6500F086D43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62C0-18E6-B44B-880B-A47BFBB4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BA37D-BB4B-D74B-932A-FC9ECFD7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C1-4E33-B84B-A39C-CCA8B72D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8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87DA3A-5452-FC42-8194-B295D112EC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1">
                  <a:lumMod val="90000"/>
                </a:schemeClr>
              </a:gs>
              <a:gs pos="94000">
                <a:schemeClr val="accent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EA44E-2943-9F43-BA4B-7D7901A1AF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1313681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Separator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E1638-1841-3A41-8B46-78CFFB86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AE0-CC57-FC4C-AF53-6500F086D43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F7A2-983B-1840-8DDA-17917461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0B791-F014-0B4D-88A8-E8F9913E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C1-4E33-B84B-A39C-CCA8B72D41E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110F29BB-F6EE-6E4D-A221-DD0AB6D02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925" y="4818331"/>
            <a:ext cx="3531588" cy="118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8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A353-1528-6749-BA3D-1FFEEA64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24476-EB23-0645-8960-74D1C4080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6A06F-0E46-C649-8E9B-C7C9C7231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D0994-D815-F24B-8E9D-EC8FA148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AE0-CC57-FC4C-AF53-6500F086D43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923D7-1372-4D4B-97FE-7AC6D0CE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54142-91C5-0848-A5EA-C51CB839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C1-4E33-B84B-A39C-CCA8B72D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9FEB-13A2-C74C-BF49-77399FD0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B1B2-08E0-2749-BF6E-20AE2D927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929A7-F412-0048-A56B-55C8852F3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F19DC-B571-C248-86CE-DB3F6D122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30405-E1C5-BC44-BD2B-9DC507344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562F7-217C-F24E-84B2-E25443AF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AE0-CC57-FC4C-AF53-6500F086D43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0737E-3F33-1E46-8792-B82FF356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FB180-8C92-8743-A1DD-19FE78AE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C1-4E33-B84B-A39C-CCA8B72D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5E5A-B3A8-9945-BDC9-94A6F1B1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4D92D-E2A1-0843-B317-871BCF79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AE0-CC57-FC4C-AF53-6500F086D43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C1BEC-095D-3440-8892-AB661F41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6B76B-A3CD-3A44-8965-34BE50A6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C1-4E33-B84B-A39C-CCA8B72D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FBD0F-B2BE-C04E-800C-BD38D103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AE0-CC57-FC4C-AF53-6500F086D43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610B2-D697-6341-BC96-005C79B4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93448-5320-4E4D-A5A6-A716F9D9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C1-4E33-B84B-A39C-CCA8B72D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3A7E-2720-9145-BBAF-7757C68B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A302D-F9E6-EA49-91C3-0E43EB2D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5E501-28D5-2246-9B2A-08B77B87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78ACC-E5EF-FD4E-8761-ACDC1073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AE0-CC57-FC4C-AF53-6500F086D43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49D6E-6456-2F40-B876-0EAC39AE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4364B-B76D-6540-9B9A-2B67476A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87C1-4E33-B84B-A39C-CCA8B72D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F6CFB-FDF1-B648-993E-1682532E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9709688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8119C-67D5-3941-8222-CA62E08F5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591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522BB-DBD4-DD42-B1A5-822090376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66AE0-CC57-FC4C-AF53-6500F086D43E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3135E-6231-FD47-B245-2FDABD62C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14C01-1CFA-BC4A-BD78-6DCE04C5B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87C1-4E33-B84B-A39C-CCA8B72D41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58F4275-7B2C-C442-BFA7-66F2CD48DA89}"/>
              </a:ext>
            </a:extLst>
          </p:cNvPr>
          <p:cNvSpPr/>
          <p:nvPr userDrawn="1"/>
        </p:nvSpPr>
        <p:spPr>
          <a:xfrm rot="10800000">
            <a:off x="9356292" y="0"/>
            <a:ext cx="2835708" cy="1637732"/>
          </a:xfrm>
          <a:custGeom>
            <a:avLst/>
            <a:gdLst>
              <a:gd name="connsiteX0" fmla="*/ 417781 w 7533174"/>
              <a:gd name="connsiteY0" fmla="*/ 51 h 4350700"/>
              <a:gd name="connsiteX1" fmla="*/ 557955 w 7533174"/>
              <a:gd name="connsiteY1" fmla="*/ 6922 h 4350700"/>
              <a:gd name="connsiteX2" fmla="*/ 1498599 w 7533174"/>
              <a:gd name="connsiteY2" fmla="*/ 560229 h 4350700"/>
              <a:gd name="connsiteX3" fmla="*/ 2307337 w 7533174"/>
              <a:gd name="connsiteY3" fmla="*/ 1236672 h 4350700"/>
              <a:gd name="connsiteX4" fmla="*/ 3523035 w 7533174"/>
              <a:gd name="connsiteY4" fmla="*/ 1538520 h 4350700"/>
              <a:gd name="connsiteX5" fmla="*/ 4153604 w 7533174"/>
              <a:gd name="connsiteY5" fmla="*/ 2446186 h 4350700"/>
              <a:gd name="connsiteX6" fmla="*/ 4589309 w 7533174"/>
              <a:gd name="connsiteY6" fmla="*/ 3427139 h 4350700"/>
              <a:gd name="connsiteX7" fmla="*/ 4635702 w 7533174"/>
              <a:gd name="connsiteY7" fmla="*/ 3467354 h 4350700"/>
              <a:gd name="connsiteX8" fmla="*/ 5932947 w 7533174"/>
              <a:gd name="connsiteY8" fmla="*/ 3930937 h 4350700"/>
              <a:gd name="connsiteX9" fmla="*/ 7392105 w 7533174"/>
              <a:gd name="connsiteY9" fmla="*/ 4275521 h 4350700"/>
              <a:gd name="connsiteX10" fmla="*/ 7533174 w 7533174"/>
              <a:gd name="connsiteY10" fmla="*/ 4350700 h 4350700"/>
              <a:gd name="connsiteX11" fmla="*/ 0 w 7533174"/>
              <a:gd name="connsiteY11" fmla="*/ 4350700 h 4350700"/>
              <a:gd name="connsiteX12" fmla="*/ 0 w 7533174"/>
              <a:gd name="connsiteY12" fmla="*/ 72298 h 4350700"/>
              <a:gd name="connsiteX13" fmla="*/ 12170 w 7533174"/>
              <a:gd name="connsiteY13" fmla="*/ 67764 h 4350700"/>
              <a:gd name="connsiteX14" fmla="*/ 417781 w 7533174"/>
              <a:gd name="connsiteY14" fmla="*/ 51 h 435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533174" h="4350700">
                <a:moveTo>
                  <a:pt x="417781" y="51"/>
                </a:moveTo>
                <a:cubicBezTo>
                  <a:pt x="464317" y="-371"/>
                  <a:pt x="511117" y="1833"/>
                  <a:pt x="557955" y="6922"/>
                </a:cubicBezTo>
                <a:cubicBezTo>
                  <a:pt x="977449" y="52476"/>
                  <a:pt x="1272225" y="309784"/>
                  <a:pt x="1498599" y="560229"/>
                </a:cubicBezTo>
                <a:cubicBezTo>
                  <a:pt x="1723948" y="810180"/>
                  <a:pt x="1940841" y="1089866"/>
                  <a:pt x="2307337" y="1236672"/>
                </a:cubicBezTo>
                <a:cubicBezTo>
                  <a:pt x="2688605" y="1389097"/>
                  <a:pt x="3164060" y="1365950"/>
                  <a:pt x="3523035" y="1538520"/>
                </a:cubicBezTo>
                <a:cubicBezTo>
                  <a:pt x="3922261" y="1730420"/>
                  <a:pt x="4072145" y="2104416"/>
                  <a:pt x="4153604" y="2446186"/>
                </a:cubicBezTo>
                <a:cubicBezTo>
                  <a:pt x="4235475" y="2788678"/>
                  <a:pt x="4288887" y="3151747"/>
                  <a:pt x="4589309" y="3427139"/>
                </a:cubicBezTo>
                <a:cubicBezTo>
                  <a:pt x="4604302" y="3440898"/>
                  <a:pt x="4619774" y="3454302"/>
                  <a:pt x="4635702" y="3467354"/>
                </a:cubicBezTo>
                <a:cubicBezTo>
                  <a:pt x="4954974" y="3728956"/>
                  <a:pt x="5454225" y="3850198"/>
                  <a:pt x="5932947" y="3930937"/>
                </a:cubicBezTo>
                <a:cubicBezTo>
                  <a:pt x="6435638" y="4015735"/>
                  <a:pt x="6962020" y="4073665"/>
                  <a:pt x="7392105" y="4275521"/>
                </a:cubicBezTo>
                <a:lnTo>
                  <a:pt x="7533174" y="4350700"/>
                </a:lnTo>
                <a:lnTo>
                  <a:pt x="0" y="4350700"/>
                </a:lnTo>
                <a:lnTo>
                  <a:pt x="0" y="72298"/>
                </a:lnTo>
                <a:lnTo>
                  <a:pt x="12170" y="67764"/>
                </a:lnTo>
                <a:cubicBezTo>
                  <a:pt x="140943" y="26212"/>
                  <a:pt x="278174" y="1315"/>
                  <a:pt x="417781" y="51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90000"/>
                </a:schemeClr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2" name="Picture 11" descr="A picture containing text, tableware, dishware&#10;&#10;Description automatically generated">
            <a:extLst>
              <a:ext uri="{FF2B5EF4-FFF2-40B4-BE49-F238E27FC236}">
                <a16:creationId xmlns:a16="http://schemas.microsoft.com/office/drawing/2014/main" id="{9D6415FB-3682-3D4F-80EB-CDF5CC31A0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biLevel thresh="2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4231" y="7704"/>
            <a:ext cx="979281" cy="979281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E932DD2-1A04-E94E-A4F5-C8B1357837CE}"/>
              </a:ext>
            </a:extLst>
          </p:cNvPr>
          <p:cNvSpPr/>
          <p:nvPr userDrawn="1"/>
        </p:nvSpPr>
        <p:spPr>
          <a:xfrm>
            <a:off x="1010855" y="1026431"/>
            <a:ext cx="407185" cy="44781"/>
          </a:xfrm>
          <a:custGeom>
            <a:avLst/>
            <a:gdLst>
              <a:gd name="connsiteX0" fmla="*/ 0 w 407185"/>
              <a:gd name="connsiteY0" fmla="*/ 7464 h 44781"/>
              <a:gd name="connsiteX1" fmla="*/ 7464 w 407185"/>
              <a:gd name="connsiteY1" fmla="*/ 0 h 44781"/>
              <a:gd name="connsiteX2" fmla="*/ 399721 w 407185"/>
              <a:gd name="connsiteY2" fmla="*/ 0 h 44781"/>
              <a:gd name="connsiteX3" fmla="*/ 407185 w 407185"/>
              <a:gd name="connsiteY3" fmla="*/ 7464 h 44781"/>
              <a:gd name="connsiteX4" fmla="*/ 407185 w 407185"/>
              <a:gd name="connsiteY4" fmla="*/ 37317 h 44781"/>
              <a:gd name="connsiteX5" fmla="*/ 399721 w 407185"/>
              <a:gd name="connsiteY5" fmla="*/ 44781 h 44781"/>
              <a:gd name="connsiteX6" fmla="*/ 7464 w 407185"/>
              <a:gd name="connsiteY6" fmla="*/ 44781 h 44781"/>
              <a:gd name="connsiteX7" fmla="*/ 0 w 407185"/>
              <a:gd name="connsiteY7" fmla="*/ 37317 h 44781"/>
              <a:gd name="connsiteX8" fmla="*/ 0 w 407185"/>
              <a:gd name="connsiteY8" fmla="*/ 7464 h 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185" h="44781" fill="none" extrusionOk="0">
                <a:moveTo>
                  <a:pt x="0" y="7464"/>
                </a:moveTo>
                <a:cubicBezTo>
                  <a:pt x="389" y="3921"/>
                  <a:pt x="3404" y="644"/>
                  <a:pt x="7464" y="0"/>
                </a:cubicBezTo>
                <a:cubicBezTo>
                  <a:pt x="124966" y="-12979"/>
                  <a:pt x="204085" y="-542"/>
                  <a:pt x="399721" y="0"/>
                </a:cubicBezTo>
                <a:cubicBezTo>
                  <a:pt x="404152" y="-383"/>
                  <a:pt x="406364" y="3024"/>
                  <a:pt x="407185" y="7464"/>
                </a:cubicBezTo>
                <a:cubicBezTo>
                  <a:pt x="406881" y="18903"/>
                  <a:pt x="406138" y="27736"/>
                  <a:pt x="407185" y="37317"/>
                </a:cubicBezTo>
                <a:cubicBezTo>
                  <a:pt x="407140" y="41347"/>
                  <a:pt x="403862" y="44523"/>
                  <a:pt x="399721" y="44781"/>
                </a:cubicBezTo>
                <a:cubicBezTo>
                  <a:pt x="305433" y="36153"/>
                  <a:pt x="118644" y="52484"/>
                  <a:pt x="7464" y="44781"/>
                </a:cubicBezTo>
                <a:cubicBezTo>
                  <a:pt x="2714" y="44807"/>
                  <a:pt x="301" y="40896"/>
                  <a:pt x="0" y="37317"/>
                </a:cubicBezTo>
                <a:cubicBezTo>
                  <a:pt x="-270" y="27166"/>
                  <a:pt x="-793" y="18945"/>
                  <a:pt x="0" y="7464"/>
                </a:cubicBezTo>
                <a:close/>
              </a:path>
              <a:path w="407185" h="44781" stroke="0" extrusionOk="0">
                <a:moveTo>
                  <a:pt x="0" y="7464"/>
                </a:moveTo>
                <a:cubicBezTo>
                  <a:pt x="-675" y="2926"/>
                  <a:pt x="2691" y="244"/>
                  <a:pt x="7464" y="0"/>
                </a:cubicBezTo>
                <a:cubicBezTo>
                  <a:pt x="138249" y="-12416"/>
                  <a:pt x="207962" y="-5636"/>
                  <a:pt x="399721" y="0"/>
                </a:cubicBezTo>
                <a:cubicBezTo>
                  <a:pt x="403297" y="-415"/>
                  <a:pt x="406894" y="3939"/>
                  <a:pt x="407185" y="7464"/>
                </a:cubicBezTo>
                <a:cubicBezTo>
                  <a:pt x="406773" y="16113"/>
                  <a:pt x="408313" y="27027"/>
                  <a:pt x="407185" y="37317"/>
                </a:cubicBezTo>
                <a:cubicBezTo>
                  <a:pt x="407493" y="40805"/>
                  <a:pt x="403535" y="44734"/>
                  <a:pt x="399721" y="44781"/>
                </a:cubicBezTo>
                <a:cubicBezTo>
                  <a:pt x="218901" y="59455"/>
                  <a:pt x="111641" y="28348"/>
                  <a:pt x="7464" y="44781"/>
                </a:cubicBezTo>
                <a:cubicBezTo>
                  <a:pt x="2820" y="45644"/>
                  <a:pt x="-157" y="41257"/>
                  <a:pt x="0" y="37317"/>
                </a:cubicBezTo>
                <a:cubicBezTo>
                  <a:pt x="-721" y="22491"/>
                  <a:pt x="412" y="16493"/>
                  <a:pt x="0" y="7464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>
                  <a:lumMod val="90000"/>
                </a:schemeClr>
              </a:gs>
              <a:gs pos="94000">
                <a:schemeClr val="accent6"/>
              </a:gs>
            </a:gsLst>
            <a:lin ang="10800000" scaled="1"/>
            <a:tileRect/>
          </a:gradFill>
          <a:ln cap="rnd" cmpd="sng">
            <a:solidFill>
              <a:schemeClr val="bg1">
                <a:lumMod val="95000"/>
              </a:schemeClr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vepro-hands-on-labs/DevOps-CICD-Demo-WebAppWAR.git" TargetMode="External"/><Relationship Id="rId2" Type="http://schemas.openxmlformats.org/officeDocument/2006/relationships/hyperlink" Target="https://github.com/nuvepro-hands-on-labs/DevOps-CICD-Demo-WebAppJAR.git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nuvepro-hands-on-labs/Test-Automation-CICD-Demo.gi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E002B0-F34F-8E4B-A933-5EA0069F8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solidFill>
                  <a:schemeClr val="tx1"/>
                </a:solidFill>
                <a:latin typeface="+mn-lt"/>
              </a:rPr>
              <a:t>It’s not on, if it’s not</a:t>
            </a:r>
            <a:br>
              <a:rPr lang="en-US" sz="4400" dirty="0">
                <a:latin typeface="+mn-lt"/>
              </a:rPr>
            </a:br>
            <a:r>
              <a:rPr lang="en-US" sz="6600" b="1" dirty="0">
                <a:gradFill>
                  <a:gsLst>
                    <a:gs pos="0">
                      <a:schemeClr val="accent1"/>
                    </a:gs>
                    <a:gs pos="44000">
                      <a:schemeClr val="accent2"/>
                    </a:gs>
                    <a:gs pos="91000">
                      <a:schemeClr val="accent6"/>
                    </a:gs>
                  </a:gsLst>
                  <a:lin ang="5400000" scaled="1"/>
                </a:gradFill>
                <a:latin typeface="+mn-lt"/>
              </a:rPr>
              <a:t>Hands-On</a:t>
            </a:r>
            <a:endParaRPr lang="en-US" b="1" dirty="0">
              <a:gradFill>
                <a:gsLst>
                  <a:gs pos="0">
                    <a:schemeClr val="accent1"/>
                  </a:gs>
                  <a:gs pos="44000">
                    <a:schemeClr val="accent2"/>
                  </a:gs>
                  <a:gs pos="91000">
                    <a:schemeClr val="accent6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6AAD747-A802-B24B-BE85-FBACE343C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DevOps CICD using Jenkins, Ansible &amp; Docker</a:t>
            </a:r>
          </a:p>
        </p:txBody>
      </p:sp>
    </p:spTree>
    <p:extLst>
      <p:ext uri="{BB962C8B-B14F-4D97-AF65-F5344CB8AC3E}">
        <p14:creationId xmlns:p14="http://schemas.microsoft.com/office/powerpoint/2010/main" val="1799003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Manual Build &amp; Deploy</a:t>
            </a:r>
          </a:p>
        </p:txBody>
      </p:sp>
    </p:spTree>
    <p:extLst>
      <p:ext uri="{BB962C8B-B14F-4D97-AF65-F5344CB8AC3E}">
        <p14:creationId xmlns:p14="http://schemas.microsoft.com/office/powerpoint/2010/main" val="174459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9709688" cy="662781"/>
          </a:xfrm>
        </p:spPr>
        <p:txBody>
          <a:bodyPr anchor="ctr">
            <a:normAutofit/>
          </a:bodyPr>
          <a:lstStyle/>
          <a:p>
            <a:r>
              <a:rPr lang="en-US" dirty="0"/>
              <a:t>Summary: Manual Build &amp; Deploy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24651FD-ED50-4A23-8504-F87708CBA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59" y="1509952"/>
            <a:ext cx="9201881" cy="460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6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9709688" cy="662781"/>
          </a:xfrm>
        </p:spPr>
        <p:txBody>
          <a:bodyPr anchor="ctr">
            <a:normAutofit/>
          </a:bodyPr>
          <a:lstStyle/>
          <a:p>
            <a:r>
              <a:rPr lang="en-US" dirty="0"/>
              <a:t>Docker: Test your 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810E-C4AD-4D6F-B426-63C22100FFA1}"/>
              </a:ext>
            </a:extLst>
          </p:cNvPr>
          <p:cNvSpPr txBox="1"/>
          <p:nvPr/>
        </p:nvSpPr>
        <p:spPr>
          <a:xfrm>
            <a:off x="1194133" y="2130459"/>
            <a:ext cx="85634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true about docker Run and Start commands? (Choose more than one option if found matching)</a:t>
            </a:r>
          </a:p>
          <a:p>
            <a:endParaRPr lang="en-US" dirty="0"/>
          </a:p>
          <a:p>
            <a:r>
              <a:rPr lang="en-US" dirty="0"/>
              <a:t>a) Start can download the image and make the container up.</a:t>
            </a:r>
          </a:p>
          <a:p>
            <a:r>
              <a:rPr lang="en-US" dirty="0"/>
              <a:t>b) Start and Run commands can be used to make the stopped container up.</a:t>
            </a:r>
          </a:p>
          <a:p>
            <a:r>
              <a:rPr lang="en-US" b="1" dirty="0"/>
              <a:t>c) Using the start command, only those containers can be restarted that were already created and then stopped.</a:t>
            </a:r>
          </a:p>
          <a:p>
            <a:r>
              <a:rPr lang="en-US" b="1" dirty="0"/>
              <a:t>d) Run can download the image and make the container 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1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9709688" cy="662781"/>
          </a:xfrm>
        </p:spPr>
        <p:txBody>
          <a:bodyPr anchor="ctr">
            <a:normAutofit/>
          </a:bodyPr>
          <a:lstStyle/>
          <a:p>
            <a:r>
              <a:rPr lang="en-US" dirty="0"/>
              <a:t>Docker: Test your 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810E-C4AD-4D6F-B426-63C22100FFA1}"/>
              </a:ext>
            </a:extLst>
          </p:cNvPr>
          <p:cNvSpPr txBox="1"/>
          <p:nvPr/>
        </p:nvSpPr>
        <p:spPr>
          <a:xfrm>
            <a:off x="1194133" y="2130458"/>
            <a:ext cx="87078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command is used for stopping a running container?</a:t>
            </a:r>
          </a:p>
          <a:p>
            <a:endParaRPr lang="en-US" dirty="0"/>
          </a:p>
          <a:p>
            <a:r>
              <a:rPr lang="en-US" dirty="0"/>
              <a:t>a) </a:t>
            </a:r>
            <a:r>
              <a:rPr lang="en-US" b="1" dirty="0"/>
              <a:t>docker stop &lt;container_id&gt;</a:t>
            </a:r>
          </a:p>
          <a:p>
            <a:r>
              <a:rPr lang="en-US" dirty="0"/>
              <a:t>b) docker rm &lt;container_id&gt;</a:t>
            </a:r>
          </a:p>
          <a:p>
            <a:r>
              <a:rPr lang="en-US" dirty="0"/>
              <a:t>c) docker kill &lt;container_id&gt;</a:t>
            </a:r>
          </a:p>
          <a:p>
            <a:r>
              <a:rPr lang="en-US" dirty="0"/>
              <a:t>d) docker terminate &lt;container_id&gt;</a:t>
            </a:r>
          </a:p>
        </p:txBody>
      </p:sp>
    </p:spTree>
    <p:extLst>
      <p:ext uri="{BB962C8B-B14F-4D97-AF65-F5344CB8AC3E}">
        <p14:creationId xmlns:p14="http://schemas.microsoft.com/office/powerpoint/2010/main" val="383947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9709688" cy="662781"/>
          </a:xfrm>
        </p:spPr>
        <p:txBody>
          <a:bodyPr anchor="ctr">
            <a:normAutofit/>
          </a:bodyPr>
          <a:lstStyle/>
          <a:p>
            <a:r>
              <a:rPr lang="en-US" dirty="0"/>
              <a:t>Docker: Test your 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810E-C4AD-4D6F-B426-63C22100FFA1}"/>
              </a:ext>
            </a:extLst>
          </p:cNvPr>
          <p:cNvSpPr txBox="1"/>
          <p:nvPr/>
        </p:nvSpPr>
        <p:spPr>
          <a:xfrm>
            <a:off x="1194133" y="2130459"/>
            <a:ext cx="8503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command is used for viewing all running containers?</a:t>
            </a:r>
          </a:p>
          <a:p>
            <a:endParaRPr lang="en-US" dirty="0"/>
          </a:p>
          <a:p>
            <a:r>
              <a:rPr lang="en-US" dirty="0"/>
              <a:t>a) </a:t>
            </a:r>
            <a:r>
              <a:rPr lang="en-US" b="1" dirty="0"/>
              <a:t>docker container ls</a:t>
            </a:r>
          </a:p>
          <a:p>
            <a:r>
              <a:rPr lang="en-US" dirty="0"/>
              <a:t>b) docker container ls -a</a:t>
            </a:r>
          </a:p>
          <a:p>
            <a:r>
              <a:rPr lang="en-US" dirty="0"/>
              <a:t>c) docker container list</a:t>
            </a:r>
          </a:p>
          <a:p>
            <a:r>
              <a:rPr lang="en-US" dirty="0"/>
              <a:t>d) docker container show</a:t>
            </a:r>
          </a:p>
        </p:txBody>
      </p:sp>
    </p:spTree>
    <p:extLst>
      <p:ext uri="{BB962C8B-B14F-4D97-AF65-F5344CB8AC3E}">
        <p14:creationId xmlns:p14="http://schemas.microsoft.com/office/powerpoint/2010/main" val="104603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9709688" cy="662781"/>
          </a:xfrm>
        </p:spPr>
        <p:txBody>
          <a:bodyPr anchor="ctr">
            <a:normAutofit/>
          </a:bodyPr>
          <a:lstStyle/>
          <a:p>
            <a:r>
              <a:rPr lang="en-US" dirty="0"/>
              <a:t>Docker: Test your 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810E-C4AD-4D6F-B426-63C22100FFA1}"/>
              </a:ext>
            </a:extLst>
          </p:cNvPr>
          <p:cNvSpPr txBox="1"/>
          <p:nvPr/>
        </p:nvSpPr>
        <p:spPr>
          <a:xfrm>
            <a:off x="1194133" y="2130459"/>
            <a:ext cx="8563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command is used to go inside a running container?</a:t>
            </a:r>
          </a:p>
          <a:p>
            <a:endParaRPr lang="en-US" dirty="0"/>
          </a:p>
          <a:p>
            <a:r>
              <a:rPr lang="en-US" dirty="0"/>
              <a:t>a) docker container </a:t>
            </a:r>
            <a:r>
              <a:rPr lang="en-US" dirty="0" err="1"/>
              <a:t>sh</a:t>
            </a:r>
            <a:r>
              <a:rPr lang="en-US" dirty="0"/>
              <a:t> &lt;container_id&gt;</a:t>
            </a:r>
          </a:p>
          <a:p>
            <a:r>
              <a:rPr lang="en-US" dirty="0"/>
              <a:t>b) </a:t>
            </a:r>
            <a:r>
              <a:rPr lang="en-US" b="1" dirty="0"/>
              <a:t>docker container exec -it &lt;container_id&gt; </a:t>
            </a:r>
            <a:r>
              <a:rPr lang="en-US" b="1" dirty="0" err="1"/>
              <a:t>sh</a:t>
            </a:r>
            <a:endParaRPr lang="en-US" b="1" dirty="0"/>
          </a:p>
          <a:p>
            <a:r>
              <a:rPr lang="en-US" dirty="0"/>
              <a:t>c) docker container access &lt;container_id&gt;</a:t>
            </a:r>
          </a:p>
          <a:p>
            <a:r>
              <a:rPr lang="en-US" dirty="0"/>
              <a:t>d) docker container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</p:txBody>
      </p:sp>
    </p:spTree>
    <p:extLst>
      <p:ext uri="{BB962C8B-B14F-4D97-AF65-F5344CB8AC3E}">
        <p14:creationId xmlns:p14="http://schemas.microsoft.com/office/powerpoint/2010/main" val="405607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Configure Jenkins</a:t>
            </a:r>
          </a:p>
        </p:txBody>
      </p:sp>
    </p:spTree>
    <p:extLst>
      <p:ext uri="{BB962C8B-B14F-4D97-AF65-F5344CB8AC3E}">
        <p14:creationId xmlns:p14="http://schemas.microsoft.com/office/powerpoint/2010/main" val="244695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1D99-DA21-41A8-8317-C3CB48FD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Summary: Configure Jenkins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FE3A-A838-49EB-8BBF-D7393B819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912"/>
            <a:ext cx="7728284" cy="4331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n-lt"/>
                <a:cs typeface="Arial"/>
              </a:rPr>
              <a:t>Secret Password, Initial Plugins &amp; Admin User</a:t>
            </a:r>
          </a:p>
          <a:p>
            <a:r>
              <a:rPr lang="en-US" dirty="0">
                <a:latin typeface="+mn-lt"/>
                <a:cs typeface="Arial"/>
              </a:rPr>
              <a:t>Java</a:t>
            </a:r>
          </a:p>
          <a:p>
            <a:r>
              <a:rPr lang="en-US" dirty="0">
                <a:latin typeface="+mn-lt"/>
                <a:cs typeface="Arial"/>
              </a:rPr>
              <a:t>Maven</a:t>
            </a:r>
          </a:p>
          <a:p>
            <a:r>
              <a:rPr lang="en-US" dirty="0">
                <a:latin typeface="+mn-lt"/>
                <a:cs typeface="Arial"/>
              </a:rPr>
              <a:t>Git</a:t>
            </a:r>
          </a:p>
          <a:p>
            <a:r>
              <a:rPr lang="en-US" dirty="0">
                <a:latin typeface="+mn-lt"/>
                <a:cs typeface="Arial"/>
              </a:rPr>
              <a:t>Publish over SSH</a:t>
            </a:r>
          </a:p>
          <a:p>
            <a:r>
              <a:rPr lang="en-US" dirty="0">
                <a:latin typeface="+mn-lt"/>
                <a:cs typeface="Arial"/>
              </a:rPr>
              <a:t>GitHub Plugin for Integration</a:t>
            </a:r>
          </a:p>
          <a:p>
            <a:r>
              <a:rPr lang="en-US" dirty="0">
                <a:latin typeface="+mn-lt"/>
                <a:cs typeface="Arial"/>
              </a:rPr>
              <a:t>Build Pipeline Plugin</a:t>
            </a:r>
          </a:p>
          <a:p>
            <a:r>
              <a:rPr lang="en-US" dirty="0">
                <a:latin typeface="+mn-lt"/>
                <a:cs typeface="Arial"/>
              </a:rPr>
              <a:t>TestNG Plugin</a:t>
            </a:r>
          </a:p>
        </p:txBody>
      </p:sp>
    </p:spTree>
    <p:extLst>
      <p:ext uri="{BB962C8B-B14F-4D97-AF65-F5344CB8AC3E}">
        <p14:creationId xmlns:p14="http://schemas.microsoft.com/office/powerpoint/2010/main" val="173729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9709688" cy="662781"/>
          </a:xfrm>
        </p:spPr>
        <p:txBody>
          <a:bodyPr anchor="ctr">
            <a:normAutofit/>
          </a:bodyPr>
          <a:lstStyle/>
          <a:p>
            <a:r>
              <a:rPr lang="en-US" dirty="0"/>
              <a:t>Jenkins: Test your 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810E-C4AD-4D6F-B426-63C22100FFA1}"/>
              </a:ext>
            </a:extLst>
          </p:cNvPr>
          <p:cNvSpPr txBox="1"/>
          <p:nvPr/>
        </p:nvSpPr>
        <p:spPr>
          <a:xfrm>
            <a:off x="1194133" y="2130459"/>
            <a:ext cx="8563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Which of the following plugin facilitates Git SCM connectivity?</a:t>
            </a:r>
          </a:p>
          <a:p>
            <a:endParaRPr lang="en-US" dirty="0"/>
          </a:p>
          <a:p>
            <a:r>
              <a:rPr lang="en-US" dirty="0"/>
              <a:t>a)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b) </a:t>
            </a:r>
            <a:r>
              <a:rPr lang="en-US" b="1" dirty="0"/>
              <a:t>Git</a:t>
            </a:r>
          </a:p>
          <a:p>
            <a:r>
              <a:rPr lang="en-US" dirty="0"/>
              <a:t>c) Maven</a:t>
            </a:r>
          </a:p>
          <a:p>
            <a:r>
              <a:rPr lang="en-US" dirty="0"/>
              <a:t>d) None of these</a:t>
            </a:r>
          </a:p>
        </p:txBody>
      </p:sp>
    </p:spTree>
    <p:extLst>
      <p:ext uri="{BB962C8B-B14F-4D97-AF65-F5344CB8AC3E}">
        <p14:creationId xmlns:p14="http://schemas.microsoft.com/office/powerpoint/2010/main" val="157323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9709688" cy="662781"/>
          </a:xfrm>
        </p:spPr>
        <p:txBody>
          <a:bodyPr anchor="ctr">
            <a:normAutofit/>
          </a:bodyPr>
          <a:lstStyle/>
          <a:p>
            <a:r>
              <a:rPr lang="en-US" dirty="0"/>
              <a:t>Jenkins: Test your 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810E-C4AD-4D6F-B426-63C22100FFA1}"/>
              </a:ext>
            </a:extLst>
          </p:cNvPr>
          <p:cNvSpPr txBox="1"/>
          <p:nvPr/>
        </p:nvSpPr>
        <p:spPr>
          <a:xfrm>
            <a:off x="1194133" y="2130459"/>
            <a:ext cx="8563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Can we install a custom plugin into my Jenkins instance?</a:t>
            </a:r>
          </a:p>
          <a:p>
            <a:endParaRPr lang="en-US" dirty="0"/>
          </a:p>
          <a:p>
            <a:r>
              <a:rPr lang="en-US" dirty="0"/>
              <a:t>a) </a:t>
            </a:r>
            <a:r>
              <a:rPr lang="en-US" b="1" dirty="0"/>
              <a:t>Yes</a:t>
            </a:r>
          </a:p>
          <a:p>
            <a:r>
              <a:rPr lang="en-US" dirty="0"/>
              <a:t>b) No</a:t>
            </a:r>
          </a:p>
        </p:txBody>
      </p:sp>
    </p:spTree>
    <p:extLst>
      <p:ext uri="{BB962C8B-B14F-4D97-AF65-F5344CB8AC3E}">
        <p14:creationId xmlns:p14="http://schemas.microsoft.com/office/powerpoint/2010/main" val="50920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1D99-DA21-41A8-8317-C3CB48FD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Agenda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FE3A-A838-49EB-8BBF-D7393B819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n-lt"/>
                <a:cs typeface="Arial"/>
              </a:rPr>
              <a:t>Know your Lab</a:t>
            </a:r>
          </a:p>
          <a:p>
            <a:r>
              <a:rPr lang="en-IN" dirty="0">
                <a:latin typeface="+mn-lt"/>
              </a:rPr>
              <a:t>Docker - Image &amp; Container</a:t>
            </a:r>
          </a:p>
          <a:p>
            <a:r>
              <a:rPr lang="en-US" dirty="0">
                <a:latin typeface="+mn-lt"/>
                <a:cs typeface="Arial"/>
              </a:rPr>
              <a:t>About Demo Projects</a:t>
            </a:r>
          </a:p>
          <a:p>
            <a:r>
              <a:rPr lang="en-IN" dirty="0">
                <a:latin typeface="+mn-lt"/>
              </a:rPr>
              <a:t>Manual Build &amp; Deploy</a:t>
            </a:r>
          </a:p>
          <a:p>
            <a:r>
              <a:rPr lang="en-IN" dirty="0">
                <a:latin typeface="+mn-lt"/>
              </a:rPr>
              <a:t>Configure Jenkins</a:t>
            </a:r>
          </a:p>
          <a:p>
            <a:r>
              <a:rPr lang="en-IN" dirty="0">
                <a:latin typeface="+mn-lt"/>
              </a:rPr>
              <a:t>Manual Build &amp; Deploy using Jenkins</a:t>
            </a:r>
          </a:p>
          <a:p>
            <a:r>
              <a:rPr lang="en-IN" dirty="0">
                <a:latin typeface="+mn-lt"/>
              </a:rPr>
              <a:t>Continuous Integration</a:t>
            </a:r>
          </a:p>
          <a:p>
            <a:r>
              <a:rPr lang="en-IN" dirty="0">
                <a:latin typeface="+mn-lt"/>
              </a:rPr>
              <a:t>Continuous Deployment</a:t>
            </a:r>
          </a:p>
          <a:p>
            <a:r>
              <a:rPr lang="en-IN" dirty="0">
                <a:latin typeface="+mn-lt"/>
              </a:rPr>
              <a:t>Build Pipeline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098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9709688" cy="662781"/>
          </a:xfrm>
        </p:spPr>
        <p:txBody>
          <a:bodyPr anchor="ctr">
            <a:normAutofit/>
          </a:bodyPr>
          <a:lstStyle/>
          <a:p>
            <a:r>
              <a:rPr lang="en-US" dirty="0"/>
              <a:t>Jenkins: Test your 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810E-C4AD-4D6F-B426-63C22100FFA1}"/>
              </a:ext>
            </a:extLst>
          </p:cNvPr>
          <p:cNvSpPr txBox="1"/>
          <p:nvPr/>
        </p:nvSpPr>
        <p:spPr>
          <a:xfrm>
            <a:off x="1194133" y="2130459"/>
            <a:ext cx="8563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Which of the following is a type of Jenkins Job?</a:t>
            </a:r>
          </a:p>
          <a:p>
            <a:endParaRPr lang="en-US" dirty="0"/>
          </a:p>
          <a:p>
            <a:r>
              <a:rPr lang="en-US" dirty="0"/>
              <a:t>a) Freestyle</a:t>
            </a:r>
          </a:p>
          <a:p>
            <a:r>
              <a:rPr lang="en-US" dirty="0"/>
              <a:t>b) Pipeline</a:t>
            </a:r>
          </a:p>
          <a:p>
            <a:r>
              <a:rPr lang="en-US" dirty="0"/>
              <a:t>c) Multibranch Pipeline</a:t>
            </a:r>
          </a:p>
          <a:p>
            <a:r>
              <a:rPr lang="en-US" dirty="0"/>
              <a:t>d) </a:t>
            </a:r>
            <a:r>
              <a:rPr lang="en-US" b="1" dirty="0"/>
              <a:t>All the above</a:t>
            </a:r>
          </a:p>
        </p:txBody>
      </p:sp>
    </p:spTree>
    <p:extLst>
      <p:ext uri="{BB962C8B-B14F-4D97-AF65-F5344CB8AC3E}">
        <p14:creationId xmlns:p14="http://schemas.microsoft.com/office/powerpoint/2010/main" val="300252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Manual Build &amp; Deploy using Jenkins</a:t>
            </a:r>
          </a:p>
        </p:txBody>
      </p:sp>
    </p:spTree>
    <p:extLst>
      <p:ext uri="{BB962C8B-B14F-4D97-AF65-F5344CB8AC3E}">
        <p14:creationId xmlns:p14="http://schemas.microsoft.com/office/powerpoint/2010/main" val="2277130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1D99-DA21-41A8-8317-C3CB48FD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Summary: Deploy using Jenkins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FE3A-A838-49EB-8BBF-D7393B819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5912"/>
            <a:ext cx="7295147" cy="26470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+mn-lt"/>
                <a:cs typeface="Arial"/>
              </a:rPr>
              <a:t>Added New Item</a:t>
            </a:r>
          </a:p>
          <a:p>
            <a:r>
              <a:rPr lang="en-US" dirty="0">
                <a:latin typeface="+mn-lt"/>
                <a:cs typeface="Arial"/>
              </a:rPr>
              <a:t>Configure SCM</a:t>
            </a:r>
          </a:p>
          <a:p>
            <a:r>
              <a:rPr lang="en-US" dirty="0">
                <a:latin typeface="+mn-lt"/>
                <a:cs typeface="Arial"/>
              </a:rPr>
              <a:t>Configure Build Triggers</a:t>
            </a:r>
          </a:p>
          <a:p>
            <a:r>
              <a:rPr lang="en-US" dirty="0">
                <a:latin typeface="+mn-lt"/>
                <a:cs typeface="Arial"/>
              </a:rPr>
              <a:t>Build Step</a:t>
            </a:r>
          </a:p>
          <a:p>
            <a:r>
              <a:rPr lang="en-US" dirty="0">
                <a:latin typeface="+mn-lt"/>
                <a:cs typeface="Arial"/>
              </a:rPr>
              <a:t>Post-build Action</a:t>
            </a:r>
          </a:p>
          <a:p>
            <a:r>
              <a:rPr lang="en-US" dirty="0">
                <a:latin typeface="+mn-lt"/>
                <a:cs typeface="Arial"/>
              </a:rPr>
              <a:t>Build &amp; Deploy Project</a:t>
            </a:r>
          </a:p>
        </p:txBody>
      </p:sp>
    </p:spTree>
    <p:extLst>
      <p:ext uri="{BB962C8B-B14F-4D97-AF65-F5344CB8AC3E}">
        <p14:creationId xmlns:p14="http://schemas.microsoft.com/office/powerpoint/2010/main" val="2930907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7271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Continuous Integration</a:t>
            </a: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431127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1D99-DA21-41A8-8317-C3CB48FD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Continuous Integration / Continuous Deployment</a:t>
            </a:r>
            <a:endParaRPr lang="en-IN" dirty="0">
              <a:latin typeface="+mn-lt"/>
            </a:endParaRPr>
          </a:p>
        </p:txBody>
      </p:sp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C52B7D8F-D913-4BC9-A73C-CF7AA22C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9" y="868048"/>
            <a:ext cx="6268453" cy="58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21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9709688" cy="662781"/>
          </a:xfrm>
        </p:spPr>
        <p:txBody>
          <a:bodyPr anchor="ctr">
            <a:normAutofit/>
          </a:bodyPr>
          <a:lstStyle/>
          <a:p>
            <a:r>
              <a:rPr lang="en-US" dirty="0"/>
              <a:t>Ansible: Test your 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810E-C4AD-4D6F-B426-63C22100FFA1}"/>
              </a:ext>
            </a:extLst>
          </p:cNvPr>
          <p:cNvSpPr txBox="1"/>
          <p:nvPr/>
        </p:nvSpPr>
        <p:spPr>
          <a:xfrm>
            <a:off x="1194133" y="2130459"/>
            <a:ext cx="8563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language is an Ansible playbook written in by default?</a:t>
            </a:r>
          </a:p>
          <a:p>
            <a:endParaRPr lang="en-US" dirty="0"/>
          </a:p>
          <a:p>
            <a:r>
              <a:rPr lang="en-US" dirty="0"/>
              <a:t>a) JSON</a:t>
            </a:r>
          </a:p>
          <a:p>
            <a:r>
              <a:rPr lang="en-US" dirty="0"/>
              <a:t>b) XML</a:t>
            </a:r>
          </a:p>
          <a:p>
            <a:r>
              <a:rPr lang="en-US" dirty="0"/>
              <a:t>c) HTML</a:t>
            </a:r>
          </a:p>
          <a:p>
            <a:r>
              <a:rPr lang="en-US" dirty="0"/>
              <a:t>d) </a:t>
            </a:r>
            <a:r>
              <a:rPr lang="en-US" b="1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133160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9709688" cy="662781"/>
          </a:xfrm>
        </p:spPr>
        <p:txBody>
          <a:bodyPr anchor="ctr">
            <a:normAutofit/>
          </a:bodyPr>
          <a:lstStyle/>
          <a:p>
            <a:r>
              <a:rPr lang="en-US" dirty="0"/>
              <a:t>Ansible: Test your 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810E-C4AD-4D6F-B426-63C22100FFA1}"/>
              </a:ext>
            </a:extLst>
          </p:cNvPr>
          <p:cNvSpPr txBox="1"/>
          <p:nvPr/>
        </p:nvSpPr>
        <p:spPr>
          <a:xfrm>
            <a:off x="1194133" y="2130459"/>
            <a:ext cx="8563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Ansible is written in Python.</a:t>
            </a:r>
          </a:p>
          <a:p>
            <a:endParaRPr lang="en-US" dirty="0"/>
          </a:p>
          <a:p>
            <a:r>
              <a:rPr lang="en-US" dirty="0"/>
              <a:t>a) </a:t>
            </a:r>
            <a:r>
              <a:rPr lang="en-US" b="1" dirty="0"/>
              <a:t>True</a:t>
            </a:r>
          </a:p>
          <a:p>
            <a:r>
              <a:rPr lang="en-US" dirty="0"/>
              <a:t>b) False</a:t>
            </a:r>
          </a:p>
        </p:txBody>
      </p:sp>
    </p:spTree>
    <p:extLst>
      <p:ext uri="{BB962C8B-B14F-4D97-AF65-F5344CB8AC3E}">
        <p14:creationId xmlns:p14="http://schemas.microsoft.com/office/powerpoint/2010/main" val="3236233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9709688" cy="662781"/>
          </a:xfrm>
        </p:spPr>
        <p:txBody>
          <a:bodyPr anchor="ctr">
            <a:normAutofit/>
          </a:bodyPr>
          <a:lstStyle/>
          <a:p>
            <a:r>
              <a:rPr lang="en-US" dirty="0"/>
              <a:t>Ansible: Test your 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810E-C4AD-4D6F-B426-63C22100FFA1}"/>
              </a:ext>
            </a:extLst>
          </p:cNvPr>
          <p:cNvSpPr txBox="1"/>
          <p:nvPr/>
        </p:nvSpPr>
        <p:spPr>
          <a:xfrm>
            <a:off x="1194133" y="2130459"/>
            <a:ext cx="8563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are the things Ansible can do?</a:t>
            </a:r>
          </a:p>
          <a:p>
            <a:endParaRPr lang="en-US" dirty="0"/>
          </a:p>
          <a:p>
            <a:r>
              <a:rPr lang="en-US" dirty="0"/>
              <a:t>a) Task automation</a:t>
            </a:r>
          </a:p>
          <a:p>
            <a:r>
              <a:rPr lang="en-US" dirty="0"/>
              <a:t>b) Configuration management</a:t>
            </a:r>
          </a:p>
          <a:p>
            <a:r>
              <a:rPr lang="en-US" dirty="0"/>
              <a:t>c) Deployment of application</a:t>
            </a:r>
          </a:p>
          <a:p>
            <a:r>
              <a:rPr lang="en-US" dirty="0"/>
              <a:t>d) </a:t>
            </a:r>
            <a:r>
              <a:rPr lang="en-US" b="1" dirty="0"/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3675724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9709688" cy="662781"/>
          </a:xfrm>
        </p:spPr>
        <p:txBody>
          <a:bodyPr anchor="ctr">
            <a:normAutofit/>
          </a:bodyPr>
          <a:lstStyle/>
          <a:p>
            <a:r>
              <a:rPr lang="en-US" dirty="0"/>
              <a:t>Ansible: Test your knowledge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8810E-C4AD-4D6F-B426-63C22100FFA1}"/>
              </a:ext>
            </a:extLst>
          </p:cNvPr>
          <p:cNvSpPr txBox="1"/>
          <p:nvPr/>
        </p:nvSpPr>
        <p:spPr>
          <a:xfrm>
            <a:off x="1194133" y="2130459"/>
            <a:ext cx="8563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What's the Ansible Playbook execution order?</a:t>
            </a:r>
          </a:p>
          <a:p>
            <a:endParaRPr lang="en-US" dirty="0"/>
          </a:p>
          <a:p>
            <a:r>
              <a:rPr lang="en-US" dirty="0"/>
              <a:t>a) </a:t>
            </a:r>
            <a:r>
              <a:rPr lang="en-US" b="1" dirty="0"/>
              <a:t>Playbook-&gt;Play-&gt;Tasks-&gt;Task</a:t>
            </a:r>
          </a:p>
          <a:p>
            <a:r>
              <a:rPr lang="en-US" dirty="0"/>
              <a:t>b) Playbook-&gt;Play-&gt;Task-&gt;Tasks</a:t>
            </a:r>
          </a:p>
          <a:p>
            <a:r>
              <a:rPr lang="en-US" dirty="0"/>
              <a:t>c) Play-&gt;Playbook-&gt;Tasks-&gt;Task</a:t>
            </a:r>
          </a:p>
          <a:p>
            <a:r>
              <a:rPr lang="en-US" dirty="0"/>
              <a:t>d) Playbook-&gt;Tasks-&gt;Play-Task</a:t>
            </a:r>
          </a:p>
        </p:txBody>
      </p:sp>
    </p:spTree>
    <p:extLst>
      <p:ext uri="{BB962C8B-B14F-4D97-AF65-F5344CB8AC3E}">
        <p14:creationId xmlns:p14="http://schemas.microsoft.com/office/powerpoint/2010/main" val="732717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Build Pipeline</a:t>
            </a:r>
          </a:p>
        </p:txBody>
      </p:sp>
    </p:spTree>
    <p:extLst>
      <p:ext uri="{BB962C8B-B14F-4D97-AF65-F5344CB8AC3E}">
        <p14:creationId xmlns:p14="http://schemas.microsoft.com/office/powerpoint/2010/main" val="56197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Know your lab: Get familiar with your Lab</a:t>
            </a:r>
          </a:p>
        </p:txBody>
      </p:sp>
    </p:spTree>
    <p:extLst>
      <p:ext uri="{BB962C8B-B14F-4D97-AF65-F5344CB8AC3E}">
        <p14:creationId xmlns:p14="http://schemas.microsoft.com/office/powerpoint/2010/main" val="3300215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1D99-DA21-41A8-8317-C3CB48FD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Build Pipeline</a:t>
            </a:r>
            <a:endParaRPr lang="en-IN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565EB-4654-4287-862E-A9395909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58" y="2057400"/>
            <a:ext cx="11467663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34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A9681D5B-8B73-8846-9760-4EB07C2A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77" y="3305859"/>
            <a:ext cx="5575117" cy="132993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All set to be hands-on? </a:t>
            </a:r>
          </a:p>
        </p:txBody>
      </p:sp>
    </p:spTree>
    <p:extLst>
      <p:ext uri="{BB962C8B-B14F-4D97-AF65-F5344CB8AC3E}">
        <p14:creationId xmlns:p14="http://schemas.microsoft.com/office/powerpoint/2010/main" val="24438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1D99-DA21-41A8-8317-C3CB48FD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Know your lab: Lab Software</a:t>
            </a:r>
            <a:endParaRPr lang="en-IN" dirty="0">
              <a:latin typeface="+mn-lt"/>
            </a:endParaRPr>
          </a:p>
        </p:txBody>
      </p:sp>
      <p:pic>
        <p:nvPicPr>
          <p:cNvPr id="1040" name="Picture 16" descr="Getting started with Ansible - first playbook - Open Virtualization">
            <a:extLst>
              <a:ext uri="{FF2B5EF4-FFF2-40B4-BE49-F238E27FC236}">
                <a16:creationId xmlns:a16="http://schemas.microsoft.com/office/drawing/2014/main" id="{6C61E03D-304A-4EDE-BB6A-592949F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58" y="3132432"/>
            <a:ext cx="2585921" cy="152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Up and Running with Lacework and Jenkins -">
            <a:extLst>
              <a:ext uri="{FF2B5EF4-FFF2-40B4-BE49-F238E27FC236}">
                <a16:creationId xmlns:a16="http://schemas.microsoft.com/office/drawing/2014/main" id="{99F062EE-E8C2-4A23-A87D-43CD7F0DF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66" y="3104701"/>
            <a:ext cx="2785614" cy="152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8966541-9ED1-4A55-851E-56911A7D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22" y="4740790"/>
            <a:ext cx="2765102" cy="149080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D4F48B8-DFFA-435A-96B6-45234204A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357" y="3104701"/>
            <a:ext cx="2486608" cy="1407529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84D8BE58-C45D-4E75-BE68-13D20C0BA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2957" y="1573211"/>
            <a:ext cx="2370604" cy="1432879"/>
          </a:xfrm>
          <a:prstGeom prst="rect">
            <a:avLst/>
          </a:prstGeom>
        </p:spPr>
      </p:pic>
      <p:pic>
        <p:nvPicPr>
          <p:cNvPr id="13" name="Picture 12" descr="A picture containing tool&#10;&#10;Description automatically generated">
            <a:extLst>
              <a:ext uri="{FF2B5EF4-FFF2-40B4-BE49-F238E27FC236}">
                <a16:creationId xmlns:a16="http://schemas.microsoft.com/office/drawing/2014/main" id="{CD4D2509-001D-41EE-BFAD-63096C6F0C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9464" y="1545229"/>
            <a:ext cx="2259748" cy="1418748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8E507F31-0EC3-421F-AA7D-B4DE78AB7F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8081" y="1753838"/>
            <a:ext cx="2079582" cy="1001530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21446F91-56A6-4F2E-BF1C-C20738E82A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4357" y="4824070"/>
            <a:ext cx="2523531" cy="1407529"/>
          </a:xfrm>
          <a:prstGeom prst="rect">
            <a:avLst/>
          </a:prstGeom>
        </p:spPr>
      </p:pic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8D644F06-1E32-40C5-A1CB-EA1A3D3E91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6376" y="4824071"/>
            <a:ext cx="2707885" cy="140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6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9709688" cy="662781"/>
          </a:xfrm>
        </p:spPr>
        <p:txBody>
          <a:bodyPr anchor="ctr">
            <a:normAutofit/>
          </a:bodyPr>
          <a:lstStyle/>
          <a:p>
            <a:r>
              <a:rPr lang="en-US" dirty="0"/>
              <a:t>Docker Containerization</a:t>
            </a:r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0A3861-7338-4D67-BF55-CCD054FC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7" y="1573442"/>
            <a:ext cx="11125531" cy="436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9709688" cy="662781"/>
          </a:xfrm>
        </p:spPr>
        <p:txBody>
          <a:bodyPr anchor="ctr">
            <a:normAutofit/>
          </a:bodyPr>
          <a:lstStyle/>
          <a:p>
            <a:r>
              <a:rPr lang="en-US" dirty="0"/>
              <a:t>Docker Image &amp; Container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91B35BF-3663-47F9-B17E-62D4DC3EB7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272284"/>
            <a:ext cx="10515600" cy="2313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239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1D99-DA21-41A8-8317-C3CB48FD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About Demo Projects</a:t>
            </a:r>
            <a:endParaRPr lang="en-IN" dirty="0"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AFF5CC-1099-4F83-A172-5F3B75C5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912"/>
            <a:ext cx="10603832" cy="4716446"/>
          </a:xfrm>
        </p:spPr>
        <p:txBody>
          <a:bodyPr/>
          <a:lstStyle/>
          <a:p>
            <a:r>
              <a:rPr lang="en-US" dirty="0">
                <a:latin typeface="+mn-lt"/>
              </a:rPr>
              <a:t>Applications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  <a:hlinkClick r:id="rId2"/>
              </a:rPr>
              <a:t>https://github.com/nuvepro-hands-on-labs/DevOpsCICD-Demo-Commons.git</a:t>
            </a:r>
          </a:p>
          <a:p>
            <a:pPr marL="457200" lvl="1" indent="0">
              <a:buNone/>
            </a:pPr>
            <a:endParaRPr lang="en-US" dirty="0">
              <a:latin typeface="+mn-lt"/>
              <a:hlinkClick r:id="rId2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  <a:hlinkClick r:id="rId2"/>
              </a:rPr>
              <a:t>https://github.com/nuvepro-hands-on-labs/DevOps-CICD-Demo-WebAppJAR.git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  <a:hlinkClick r:id="rId3"/>
              </a:rPr>
              <a:t>https://github.com/nuvepro-hands-on-labs/DevOps-CICD-Demo-WebAppWAR.git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Automation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  <a:hlinkClick r:id="rId4"/>
              </a:rPr>
              <a:t>https://github.com/nuvepro-hands-on-labs/Test-Automation-CICD-Demo.git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3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46"/>
            <a:ext cx="9709688" cy="662781"/>
          </a:xfrm>
        </p:spPr>
        <p:txBody>
          <a:bodyPr anchor="ctr">
            <a:normAutofit/>
          </a:bodyPr>
          <a:lstStyle/>
          <a:p>
            <a:r>
              <a:rPr lang="en-US" dirty="0"/>
              <a:t>Deployment Configuration</a:t>
            </a:r>
          </a:p>
        </p:txBody>
      </p: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2AF6D267-B2BA-4B23-AA3B-1F1268698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9" y="1341347"/>
            <a:ext cx="8122181" cy="49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8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BF56C-3FEB-ED44-81D2-B9E3E12C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Ready to go Hands-On…</a:t>
            </a:r>
          </a:p>
        </p:txBody>
      </p:sp>
    </p:spTree>
    <p:extLst>
      <p:ext uri="{BB962C8B-B14F-4D97-AF65-F5344CB8AC3E}">
        <p14:creationId xmlns:p14="http://schemas.microsoft.com/office/powerpoint/2010/main" val="249580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vepro Ne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20B7D"/>
      </a:accent1>
      <a:accent2>
        <a:srgbClr val="ED493A"/>
      </a:accent2>
      <a:accent3>
        <a:srgbClr val="F39C27"/>
      </a:accent3>
      <a:accent4>
        <a:srgbClr val="8A1553"/>
      </a:accent4>
      <a:accent5>
        <a:srgbClr val="662C91"/>
      </a:accent5>
      <a:accent6>
        <a:srgbClr val="F8782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04902142-AD91-024A-887E-BD7856CB9E85}" vid="{8FE1F945-907F-744B-AFE3-CD89F014BA7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DBD12266E85A4ABFAFED9AADA64806" ma:contentTypeVersion="6" ma:contentTypeDescription="Create a new document." ma:contentTypeScope="" ma:versionID="354e512b34b18618fc2e7467dff8702b">
  <xsd:schema xmlns:xsd="http://www.w3.org/2001/XMLSchema" xmlns:xs="http://www.w3.org/2001/XMLSchema" xmlns:p="http://schemas.microsoft.com/office/2006/metadata/properties" xmlns:ns2="8c6fabe7-f4e3-4dda-bdcb-4f94f81e9d58" xmlns:ns3="53b1e528-c6be-4bfc-b71e-915a8794e8fc" targetNamespace="http://schemas.microsoft.com/office/2006/metadata/properties" ma:root="true" ma:fieldsID="4cabeb70ce92136e57de24f0957c2a1d" ns2:_="" ns3:_="">
    <xsd:import namespace="8c6fabe7-f4e3-4dda-bdcb-4f94f81e9d58"/>
    <xsd:import namespace="53b1e528-c6be-4bfc-b71e-915a8794e8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6fabe7-f4e3-4dda-bdcb-4f94f81e9d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b1e528-c6be-4bfc-b71e-915a8794e8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5C54DA-EEFB-4B2B-8A07-289D31B698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E9CD59-00AC-4167-9C18-2424989A67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6fabe7-f4e3-4dda-bdcb-4f94f81e9d58"/>
    <ds:schemaRef ds:uri="53b1e528-c6be-4bfc-b71e-915a8794e8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52F6A4-BC99-4FB6-9E3E-B935C722BFF7}">
  <ds:schemaRefs>
    <ds:schemaRef ds:uri="53b1e528-c6be-4bfc-b71e-915a8794e8fc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8c6fabe7-f4e3-4dda-bdcb-4f94f81e9d5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Nuvepro Presentation Template 2021-May</Template>
  <TotalTime>4922</TotalTime>
  <Words>648</Words>
  <Application>Microsoft Office PowerPoint</Application>
  <PresentationFormat>Widescreen</PresentationFormat>
  <Paragraphs>128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It’s not on, if it’s not Hands-On</vt:lpstr>
      <vt:lpstr>Agenda</vt:lpstr>
      <vt:lpstr>Know your lab: Get familiar with your Lab</vt:lpstr>
      <vt:lpstr>Know your lab: Lab Software</vt:lpstr>
      <vt:lpstr>Docker Containerization</vt:lpstr>
      <vt:lpstr>Docker Image &amp; Container</vt:lpstr>
      <vt:lpstr>About Demo Projects</vt:lpstr>
      <vt:lpstr>Deployment Configuration</vt:lpstr>
      <vt:lpstr>Ready to go Hands-On…</vt:lpstr>
      <vt:lpstr>Manual Build &amp; Deploy</vt:lpstr>
      <vt:lpstr>Summary: Manual Build &amp; Deploy</vt:lpstr>
      <vt:lpstr>Docker: Test your knowledge</vt:lpstr>
      <vt:lpstr>Docker: Test your knowledge</vt:lpstr>
      <vt:lpstr>Docker: Test your knowledge</vt:lpstr>
      <vt:lpstr>Docker: Test your knowledge</vt:lpstr>
      <vt:lpstr>Configure Jenkins</vt:lpstr>
      <vt:lpstr>Summary: Configure Jenkins</vt:lpstr>
      <vt:lpstr>Jenkins: Test your knowledge</vt:lpstr>
      <vt:lpstr>Jenkins: Test your knowledge</vt:lpstr>
      <vt:lpstr>Jenkins: Test your knowledge</vt:lpstr>
      <vt:lpstr>Manual Build &amp; Deploy using Jenkins</vt:lpstr>
      <vt:lpstr>Summary: Deploy using Jenkins</vt:lpstr>
      <vt:lpstr>Continuous Integration  Continuous Deployment</vt:lpstr>
      <vt:lpstr>Continuous Integration / Continuous Deployment</vt:lpstr>
      <vt:lpstr>Ansible: Test your knowledge</vt:lpstr>
      <vt:lpstr>Ansible: Test your knowledge</vt:lpstr>
      <vt:lpstr>Ansible: Test your knowledge</vt:lpstr>
      <vt:lpstr>Ansible: Test your knowledge</vt:lpstr>
      <vt:lpstr>Build Pipeline</vt:lpstr>
      <vt:lpstr>Build Pipeline</vt:lpstr>
      <vt:lpstr>All set to be hands-on?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not on, if it’s not Hands-On</dc:title>
  <dc:creator>Giridhar L V</dc:creator>
  <cp:lastModifiedBy>Rishi Ravi</cp:lastModifiedBy>
  <cp:revision>16</cp:revision>
  <dcterms:created xsi:type="dcterms:W3CDTF">2021-05-22T01:28:35Z</dcterms:created>
  <dcterms:modified xsi:type="dcterms:W3CDTF">2021-06-26T15:40:38Z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0x0101004ADBD12266E85A4ABFAFED9AADA64806</vt:lpwstr>
  </property>
</Properties>
</file>