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2516168" initials="2" lastIdx="3" clrIdx="0">
    <p:extLst>
      <p:ext uri="{19B8F6BF-5375-455C-9EA6-DF929625EA0E}">
        <p15:presenceInfo xmlns:p15="http://schemas.microsoft.com/office/powerpoint/2012/main" userId="2251616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280" autoAdjust="0"/>
  </p:normalViewPr>
  <p:slideViewPr>
    <p:cSldViewPr snapToGrid="0">
      <p:cViewPr>
        <p:scale>
          <a:sx n="100" d="100"/>
          <a:sy n="100" d="100"/>
        </p:scale>
        <p:origin x="16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BD009-38DC-4078-A18B-2E8C178D8165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244AC-706D-481E-ACD3-5D40D5ECC0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8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244AC-706D-481E-ACD3-5D40D5ECC05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36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120C24-D975-42DF-B9F0-2D6382D0B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85B86B6-0A90-4DD9-BA76-4C1A77162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0F2E7A-F929-4932-9586-0E65EA9D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24E7-3A9C-467F-A1E1-E0CE2E2B2C8E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9C4D64-F19E-4A15-AB40-C1CCB4AC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06C8F9-4AD4-4618-BDD8-0724A765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971E-1344-4401-974F-6006AD0F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93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154B50-F3CD-4E56-AC31-D7707DA9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B319F5-8B84-4FEB-8DFA-FD1508BF3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F29CB9-DAB9-4257-88ED-447EED98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24E7-3A9C-467F-A1E1-E0CE2E2B2C8E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5613A5-1118-4B85-8FB9-4A256C5D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CB9C48-DBA8-4790-B327-3EDBD198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971E-1344-4401-974F-6006AD0F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80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99CE36-A01E-417E-BF07-AAA738F8F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E75E586-41B2-4849-976E-D81051B9F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BA6B07-9581-4113-9AE9-37380CE2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24E7-3A9C-467F-A1E1-E0CE2E2B2C8E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E24BF2-AB17-43FE-84BB-153D55D1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A0D78E-2606-432C-BF6C-37B65679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971E-1344-4401-974F-6006AD0F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22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96797-8D91-428E-8807-C61EA3FB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7E27AD-1392-4787-BCC2-BD0DD58EB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58F3B7-9C23-4599-B545-141B7E4B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24E7-3A9C-467F-A1E1-E0CE2E2B2C8E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B0A26E-3FE6-43CA-A88B-EBA796B4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2B3F2D-5BDF-4CEC-B3A4-95AAB2B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971E-1344-4401-974F-6006AD0F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80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DC0B7B-88C2-4E0F-BC22-D109429E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5AF9CA-892A-48DB-8A86-2328EF43B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8B5942-5263-47A0-B692-14D7FA47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24E7-3A9C-467F-A1E1-E0CE2E2B2C8E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40FB51-1468-4EA2-81F3-3D025DBA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E200CB-10A5-49C5-B71F-97B3AF2D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971E-1344-4401-974F-6006AD0F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6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D3E44-DFAB-4912-8E96-E98F0004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AA1D90-34D4-40AF-867C-34D6E65CA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0E2B07-A274-4F42-860D-AB584F717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BEA23C-01AD-4C93-BD8F-65178350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24E7-3A9C-467F-A1E1-E0CE2E2B2C8E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0A3E9D-3DF5-4866-BFA1-27856932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2D140B-F589-4C71-9AB2-2C14939F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971E-1344-4401-974F-6006AD0F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32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574AD1-0EF2-4EC0-845E-295EDC24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B2FB1E-1F82-4788-818E-AC19FFF73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47AD71-3190-413A-BBED-1BA0ECCB1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BCBE6C9-4E0F-41B6-9A0A-F00CEAED3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F0BA5B-B61E-4F36-AD71-D3B8F5D49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3DCB2A-6E21-4C07-B538-554D3906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24E7-3A9C-467F-A1E1-E0CE2E2B2C8E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CB56F8-8400-4E61-AD42-761B2947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03EDAE-95FF-43AB-9449-4EA66281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971E-1344-4401-974F-6006AD0F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76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26E13F-ACD7-4295-B747-69D5A564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D81EDB2-6A6E-456A-8D1B-66C33166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24E7-3A9C-467F-A1E1-E0CE2E2B2C8E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D010A9-1A66-4A79-A670-F4EDBB28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95CFCA-3FDF-46B3-8C11-D87AB8B7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971E-1344-4401-974F-6006AD0F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51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AE618A8-F101-47E5-983A-86CD8864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24E7-3A9C-467F-A1E1-E0CE2E2B2C8E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B181BF0-BCB4-4C65-881A-56AB60D1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B0A587-FCD8-44A3-9231-BDAC38D6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971E-1344-4401-974F-6006AD0F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26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A6034B-DFAD-4B2D-A6C4-D13AF14EA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2A08A5-CDF5-4524-AE39-8F297E117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C9B328-0F2E-4A49-B54B-82DA412DD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5A5943-F852-409E-B999-61610F52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24E7-3A9C-467F-A1E1-E0CE2E2B2C8E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AF0726-47A9-46A0-88CA-F1A88F42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6C2824-EBC0-497E-AED3-BE864974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971E-1344-4401-974F-6006AD0F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59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354D5-9152-489D-92A0-D4AF2502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061FC4F-0A27-4D2D-8BB7-706CF74D1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3AABCAA-975D-4F44-BFF2-74DD1E806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90CD73-BD04-4D2B-AD0E-EEF0457E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24E7-3A9C-467F-A1E1-E0CE2E2B2C8E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F0F91E-4E1C-43CF-B01C-58717759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093137-9223-4DFA-8440-90F4CB79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971E-1344-4401-974F-6006AD0F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7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ED8720C-96E7-4A30-90FF-50B07DF9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6B4C7B-C2B3-4728-A716-982E59BA6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46043B-F785-4A58-AC74-F51292F06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24E7-3A9C-467F-A1E1-E0CE2E2B2C8E}" type="datetimeFigureOut">
              <a:rPr kumimoji="1" lang="ja-JP" altLang="en-US" smtClean="0"/>
              <a:t>2024/2/2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831E8F-3ECD-4FC3-B8E9-14E42CBA5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CD1584-54A6-4CE7-B74F-EE15B360E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6971E-1344-4401-974F-6006AD0F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71D969-5A70-435F-AACA-0F003F426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階乗計算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8AAE51-2D19-4D25-B900-2252F6C629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グループ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：坂本迅、田中瑠哉、澤田遥輝、林制河</a:t>
            </a:r>
            <a:r>
              <a:rPr kumimoji="1" lang="en-US" altLang="ja-JP" dirty="0"/>
              <a:t>	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456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51DD42-1FE9-435C-BEAE-C34349B0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どの問題を選んだか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2D1851-83E6-47AB-A838-37426B6F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階乗計算</a:t>
            </a:r>
            <a:endParaRPr kumimoji="1" lang="en-US" altLang="ja-JP" dirty="0"/>
          </a:p>
          <a:p>
            <a:r>
              <a:rPr kumimoji="1" lang="en-US" altLang="ja-JP" dirty="0"/>
              <a:t>C</a:t>
            </a:r>
            <a:r>
              <a:rPr kumimoji="1" lang="ja-JP" altLang="en-US" dirty="0"/>
              <a:t>プログラムを作成して、ユーザーに与えられた正の整数の階乗を計算</a:t>
            </a:r>
            <a:r>
              <a:rPr lang="ja-JP" altLang="en-US" dirty="0"/>
              <a:t>します</a:t>
            </a:r>
            <a:r>
              <a:rPr kumimoji="1" lang="ja-JP" altLang="en-US" dirty="0"/>
              <a:t>。階乗は、その数から</a:t>
            </a:r>
            <a:r>
              <a:rPr kumimoji="1" lang="en-US" altLang="ja-JP" dirty="0"/>
              <a:t>1</a:t>
            </a:r>
            <a:r>
              <a:rPr kumimoji="1" lang="ja-JP" altLang="en-US" dirty="0"/>
              <a:t>までのすべての自然数の積です。たとえば、</a:t>
            </a:r>
            <a:r>
              <a:rPr kumimoji="1" lang="en-US" altLang="ja-JP" dirty="0"/>
              <a:t>5</a:t>
            </a:r>
            <a:r>
              <a:rPr kumimoji="1" lang="ja-JP" altLang="en-US" dirty="0"/>
              <a:t>の階乗は</a:t>
            </a:r>
            <a:r>
              <a:rPr kumimoji="1" lang="en-US" altLang="ja-JP" dirty="0"/>
              <a:t>5 × 4 × 3 × 2 × 1 = 120</a:t>
            </a:r>
            <a:r>
              <a:rPr kumimoji="1" lang="ja-JP" altLang="en-US" dirty="0"/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159746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DD191-C144-47AB-8E68-7608ADBE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dirty="0"/>
              <a:t>プログラムのフローチャート</a:t>
            </a:r>
          </a:p>
        </p:txBody>
      </p:sp>
      <p:sp>
        <p:nvSpPr>
          <p:cNvPr id="21" name="フローチャート: 端子 20">
            <a:extLst>
              <a:ext uri="{FF2B5EF4-FFF2-40B4-BE49-F238E27FC236}">
                <a16:creationId xmlns:a16="http://schemas.microsoft.com/office/drawing/2014/main" id="{16B2F2AC-8EB4-4A0F-A080-0A06A6761115}"/>
              </a:ext>
            </a:extLst>
          </p:cNvPr>
          <p:cNvSpPr/>
          <p:nvPr/>
        </p:nvSpPr>
        <p:spPr>
          <a:xfrm>
            <a:off x="5053011" y="1317926"/>
            <a:ext cx="942975" cy="292681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C60CC14-BBF2-4950-B310-60796824007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524499" y="1610607"/>
            <a:ext cx="0" cy="209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358D52F-18C1-477F-9BDE-AEDA37856DA6}"/>
              </a:ext>
            </a:extLst>
          </p:cNvPr>
          <p:cNvSpPr/>
          <p:nvPr/>
        </p:nvSpPr>
        <p:spPr>
          <a:xfrm>
            <a:off x="4886325" y="1819406"/>
            <a:ext cx="1295400" cy="2926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4A0F43F-CF30-423D-B09B-8FE91AC822DE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524498" y="2112087"/>
            <a:ext cx="1" cy="4017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判断 30">
            <a:extLst>
              <a:ext uri="{FF2B5EF4-FFF2-40B4-BE49-F238E27FC236}">
                <a16:creationId xmlns:a16="http://schemas.microsoft.com/office/drawing/2014/main" id="{6A0AE6C1-4F44-4EEF-9C53-56400C272DE9}"/>
              </a:ext>
            </a:extLst>
          </p:cNvPr>
          <p:cNvSpPr/>
          <p:nvPr/>
        </p:nvSpPr>
        <p:spPr>
          <a:xfrm>
            <a:off x="4958953" y="2513792"/>
            <a:ext cx="1131092" cy="600353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D704ACC-F637-4640-8B6D-9EA7EA3367EB}"/>
              </a:ext>
            </a:extLst>
          </p:cNvPr>
          <p:cNvCxnSpPr>
            <a:cxnSpLocks/>
          </p:cNvCxnSpPr>
          <p:nvPr/>
        </p:nvCxnSpPr>
        <p:spPr>
          <a:xfrm flipH="1">
            <a:off x="5529262" y="3124200"/>
            <a:ext cx="4762" cy="200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DEC0CE8-248E-48E7-A841-67D66614A30D}"/>
              </a:ext>
            </a:extLst>
          </p:cNvPr>
          <p:cNvSpPr/>
          <p:nvPr/>
        </p:nvSpPr>
        <p:spPr>
          <a:xfrm>
            <a:off x="4886325" y="3345848"/>
            <a:ext cx="1295400" cy="2926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7E5A802-5979-4DB2-9533-716BC48E1CA5}"/>
              </a:ext>
            </a:extLst>
          </p:cNvPr>
          <p:cNvSpPr/>
          <p:nvPr/>
        </p:nvSpPr>
        <p:spPr>
          <a:xfrm>
            <a:off x="4886325" y="4693615"/>
            <a:ext cx="1295400" cy="2926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4AB0A0A-3849-493B-8D7F-909925DECACC}"/>
              </a:ext>
            </a:extLst>
          </p:cNvPr>
          <p:cNvCxnSpPr>
            <a:cxnSpLocks/>
          </p:cNvCxnSpPr>
          <p:nvPr/>
        </p:nvCxnSpPr>
        <p:spPr>
          <a:xfrm>
            <a:off x="5529262" y="3638529"/>
            <a:ext cx="0" cy="3069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フローチャート: 判断 37">
            <a:extLst>
              <a:ext uri="{FF2B5EF4-FFF2-40B4-BE49-F238E27FC236}">
                <a16:creationId xmlns:a16="http://schemas.microsoft.com/office/drawing/2014/main" id="{1A73F7F9-989D-4ADF-9003-4363F2502B02}"/>
              </a:ext>
            </a:extLst>
          </p:cNvPr>
          <p:cNvSpPr/>
          <p:nvPr/>
        </p:nvSpPr>
        <p:spPr>
          <a:xfrm>
            <a:off x="5005387" y="3945902"/>
            <a:ext cx="1047750" cy="440744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E147A44-DA94-415D-BAE3-3B478848DBD1}"/>
              </a:ext>
            </a:extLst>
          </p:cNvPr>
          <p:cNvCxnSpPr>
            <a:cxnSpLocks/>
          </p:cNvCxnSpPr>
          <p:nvPr/>
        </p:nvCxnSpPr>
        <p:spPr>
          <a:xfrm>
            <a:off x="5524499" y="4386646"/>
            <a:ext cx="0" cy="3069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29BD78B-E066-4E5E-8929-67AB2109A6B6}"/>
              </a:ext>
            </a:extLst>
          </p:cNvPr>
          <p:cNvSpPr/>
          <p:nvPr/>
        </p:nvSpPr>
        <p:spPr>
          <a:xfrm>
            <a:off x="4867273" y="5295391"/>
            <a:ext cx="1295400" cy="2926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42C3646-BD1E-4A59-AA91-D9CF9AB0E805}"/>
              </a:ext>
            </a:extLst>
          </p:cNvPr>
          <p:cNvCxnSpPr>
            <a:cxnSpLocks/>
          </p:cNvCxnSpPr>
          <p:nvPr/>
        </p:nvCxnSpPr>
        <p:spPr>
          <a:xfrm>
            <a:off x="5514973" y="4986296"/>
            <a:ext cx="0" cy="3069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70A188F-D89F-4A82-943C-CC4B0FDA1302}"/>
              </a:ext>
            </a:extLst>
          </p:cNvPr>
          <p:cNvCxnSpPr>
            <a:stCxn id="40" idx="2"/>
          </p:cNvCxnSpPr>
          <p:nvPr/>
        </p:nvCxnSpPr>
        <p:spPr>
          <a:xfrm>
            <a:off x="5514973" y="5588072"/>
            <a:ext cx="0" cy="2317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F800516-2622-47BA-AFDD-F7A0EED51B2B}"/>
              </a:ext>
            </a:extLst>
          </p:cNvPr>
          <p:cNvCxnSpPr>
            <a:cxnSpLocks/>
          </p:cNvCxnSpPr>
          <p:nvPr/>
        </p:nvCxnSpPr>
        <p:spPr>
          <a:xfrm flipH="1">
            <a:off x="4514850" y="5819775"/>
            <a:ext cx="1000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4933B3EC-7374-43C0-9A1B-BB233A15DF77}"/>
              </a:ext>
            </a:extLst>
          </p:cNvPr>
          <p:cNvCxnSpPr/>
          <p:nvPr/>
        </p:nvCxnSpPr>
        <p:spPr>
          <a:xfrm flipV="1">
            <a:off x="4514850" y="2353972"/>
            <a:ext cx="0" cy="34658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4E038357-EEA8-43EB-910C-48EE155EA7D0}"/>
              </a:ext>
            </a:extLst>
          </p:cNvPr>
          <p:cNvCxnSpPr>
            <a:cxnSpLocks/>
          </p:cNvCxnSpPr>
          <p:nvPr/>
        </p:nvCxnSpPr>
        <p:spPr>
          <a:xfrm>
            <a:off x="4514850" y="2353972"/>
            <a:ext cx="101917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8D0AEE53-49A8-4C5C-A22C-B96CA0FF6E50}"/>
              </a:ext>
            </a:extLst>
          </p:cNvPr>
          <p:cNvCxnSpPr>
            <a:cxnSpLocks/>
          </p:cNvCxnSpPr>
          <p:nvPr/>
        </p:nvCxnSpPr>
        <p:spPr>
          <a:xfrm flipH="1">
            <a:off x="6090045" y="2806836"/>
            <a:ext cx="5298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8596AFD0-1FBB-4BA2-AA71-6CBB0D07AF9B}"/>
              </a:ext>
            </a:extLst>
          </p:cNvPr>
          <p:cNvCxnSpPr>
            <a:cxnSpLocks/>
          </p:cNvCxnSpPr>
          <p:nvPr/>
        </p:nvCxnSpPr>
        <p:spPr>
          <a:xfrm flipV="1">
            <a:off x="6619875" y="2806836"/>
            <a:ext cx="0" cy="32224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067631C1-DCFA-4D56-BC23-49D63E9E6B8B}"/>
              </a:ext>
            </a:extLst>
          </p:cNvPr>
          <p:cNvCxnSpPr>
            <a:cxnSpLocks/>
          </p:cNvCxnSpPr>
          <p:nvPr/>
        </p:nvCxnSpPr>
        <p:spPr>
          <a:xfrm flipH="1">
            <a:off x="5534025" y="6029325"/>
            <a:ext cx="10858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5898572E-4B48-4441-85BE-32B11A076DEE}"/>
              </a:ext>
            </a:extLst>
          </p:cNvPr>
          <p:cNvCxnSpPr>
            <a:cxnSpLocks/>
          </p:cNvCxnSpPr>
          <p:nvPr/>
        </p:nvCxnSpPr>
        <p:spPr>
          <a:xfrm>
            <a:off x="5524499" y="6029325"/>
            <a:ext cx="0" cy="3069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フローチャート: 端子 67">
            <a:extLst>
              <a:ext uri="{FF2B5EF4-FFF2-40B4-BE49-F238E27FC236}">
                <a16:creationId xmlns:a16="http://schemas.microsoft.com/office/drawing/2014/main" id="{7BCAB627-A178-4057-9675-5528F82AAC1F}"/>
              </a:ext>
            </a:extLst>
          </p:cNvPr>
          <p:cNvSpPr/>
          <p:nvPr/>
        </p:nvSpPr>
        <p:spPr>
          <a:xfrm>
            <a:off x="5062537" y="6324238"/>
            <a:ext cx="942975" cy="292681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35686B3-71CD-43ED-A790-DF1C763F01DE}"/>
              </a:ext>
            </a:extLst>
          </p:cNvPr>
          <p:cNvSpPr txBox="1"/>
          <p:nvPr/>
        </p:nvSpPr>
        <p:spPr>
          <a:xfrm>
            <a:off x="5175648" y="1276051"/>
            <a:ext cx="71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</a:t>
            </a:r>
            <a:r>
              <a:rPr kumimoji="1" lang="en-US" altLang="ja-JP" dirty="0"/>
              <a:t>tart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20132C1-92AE-4625-8979-68EF34F54F60}"/>
              </a:ext>
            </a:extLst>
          </p:cNvPr>
          <p:cNvSpPr txBox="1"/>
          <p:nvPr/>
        </p:nvSpPr>
        <p:spPr>
          <a:xfrm>
            <a:off x="4905373" y="1789561"/>
            <a:ext cx="144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説明の表示</a:t>
            </a:r>
            <a:endParaRPr kumimoji="1" lang="en-US" altLang="ja-JP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047F9DE-6D4A-4944-8A3F-2101049437D1}"/>
              </a:ext>
            </a:extLst>
          </p:cNvPr>
          <p:cNvSpPr txBox="1"/>
          <p:nvPr/>
        </p:nvSpPr>
        <p:spPr>
          <a:xfrm>
            <a:off x="4982762" y="2663587"/>
            <a:ext cx="121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常に真</a:t>
            </a:r>
            <a:r>
              <a:rPr kumimoji="1" lang="en-US" altLang="ja-JP" dirty="0"/>
              <a:t>)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319EA55-1D7D-4B66-A8EE-B2416A4F292D}"/>
              </a:ext>
            </a:extLst>
          </p:cNvPr>
          <p:cNvSpPr txBox="1"/>
          <p:nvPr/>
        </p:nvSpPr>
        <p:spPr>
          <a:xfrm>
            <a:off x="4977999" y="3302469"/>
            <a:ext cx="144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数の入力</a:t>
            </a:r>
            <a:endParaRPr kumimoji="1" lang="en-US" altLang="ja-JP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A232C85-384B-4282-B4A2-1666D2E65758}"/>
              </a:ext>
            </a:extLst>
          </p:cNvPr>
          <p:cNvSpPr txBox="1"/>
          <p:nvPr/>
        </p:nvSpPr>
        <p:spPr>
          <a:xfrm>
            <a:off x="5329237" y="3987435"/>
            <a:ext cx="144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負</a:t>
            </a:r>
            <a:endParaRPr kumimoji="1" lang="en-US" altLang="ja-JP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523D8E39-8C26-400F-A177-5AB767011782}"/>
              </a:ext>
            </a:extLst>
          </p:cNvPr>
          <p:cNvSpPr txBox="1"/>
          <p:nvPr/>
        </p:nvSpPr>
        <p:spPr>
          <a:xfrm>
            <a:off x="4836320" y="4683206"/>
            <a:ext cx="144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階乗の計算</a:t>
            </a:r>
            <a:endParaRPr kumimoji="1" lang="en-US" altLang="ja-JP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3056B023-248F-40C9-9337-75EF7AEA75B3}"/>
              </a:ext>
            </a:extLst>
          </p:cNvPr>
          <p:cNvSpPr txBox="1"/>
          <p:nvPr/>
        </p:nvSpPr>
        <p:spPr>
          <a:xfrm>
            <a:off x="4850607" y="5265778"/>
            <a:ext cx="144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答えを表示</a:t>
            </a:r>
            <a:endParaRPr kumimoji="1" lang="en-US" altLang="ja-JP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D983054-43CB-49D1-8EA9-AE820CAD2269}"/>
              </a:ext>
            </a:extLst>
          </p:cNvPr>
          <p:cNvSpPr txBox="1"/>
          <p:nvPr/>
        </p:nvSpPr>
        <p:spPr>
          <a:xfrm>
            <a:off x="5243514" y="6289623"/>
            <a:ext cx="144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end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47C8FF56-FBC7-4339-AFAA-0CAA69A96917}"/>
              </a:ext>
            </a:extLst>
          </p:cNvPr>
          <p:cNvSpPr txBox="1"/>
          <p:nvPr/>
        </p:nvSpPr>
        <p:spPr>
          <a:xfrm>
            <a:off x="6112665" y="2497897"/>
            <a:ext cx="67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071CB5E5-5278-41BC-B64D-3F2738CD980E}"/>
              </a:ext>
            </a:extLst>
          </p:cNvPr>
          <p:cNvSpPr txBox="1"/>
          <p:nvPr/>
        </p:nvSpPr>
        <p:spPr>
          <a:xfrm>
            <a:off x="5081589" y="4382040"/>
            <a:ext cx="67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7F60E725-F86F-431E-BEAF-863CB1A8ACB4}"/>
              </a:ext>
            </a:extLst>
          </p:cNvPr>
          <p:cNvSpPr txBox="1"/>
          <p:nvPr/>
        </p:nvSpPr>
        <p:spPr>
          <a:xfrm>
            <a:off x="5045864" y="3018254"/>
            <a:ext cx="67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38E6EF3-C8CC-4B07-B7B8-E398EE7631B1}"/>
              </a:ext>
            </a:extLst>
          </p:cNvPr>
          <p:cNvSpPr txBox="1"/>
          <p:nvPr/>
        </p:nvSpPr>
        <p:spPr>
          <a:xfrm>
            <a:off x="5999559" y="3835255"/>
            <a:ext cx="67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</a:t>
            </a:r>
            <a:endParaRPr kumimoji="1" lang="ja-JP" altLang="en-US" dirty="0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FE07A3BC-7E93-4AC7-8452-6CA39A69E8E2}"/>
              </a:ext>
            </a:extLst>
          </p:cNvPr>
          <p:cNvCxnSpPr>
            <a:cxnSpLocks/>
          </p:cNvCxnSpPr>
          <p:nvPr/>
        </p:nvCxnSpPr>
        <p:spPr>
          <a:xfrm>
            <a:off x="6053136" y="4166274"/>
            <a:ext cx="56673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41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E2C48B-77F8-4742-9A39-0CFFD462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プログラムに必要そうな</a:t>
            </a:r>
            <a:r>
              <a:rPr kumimoji="1" lang="en-US" altLang="ja-JP" sz="4000" dirty="0"/>
              <a:t>C</a:t>
            </a:r>
            <a:r>
              <a:rPr kumimoji="1" lang="ja-JP" altLang="en-US" sz="4000" dirty="0"/>
              <a:t>言語機能のリスト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0C47F3-379D-431A-8C86-5D401E3E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n</a:t>
            </a:r>
            <a:r>
              <a:rPr kumimoji="1" lang="en-US" altLang="ja-JP" dirty="0"/>
              <a:t>um</a:t>
            </a:r>
          </a:p>
          <a:p>
            <a:r>
              <a:rPr lang="en-US" altLang="ja-JP" dirty="0" err="1"/>
              <a:t>p</a:t>
            </a:r>
            <a:r>
              <a:rPr kumimoji="1" lang="en-US" altLang="ja-JP" dirty="0" err="1"/>
              <a:t>rintf</a:t>
            </a:r>
            <a:endParaRPr kumimoji="1" lang="en-US" altLang="ja-JP" dirty="0"/>
          </a:p>
          <a:p>
            <a:r>
              <a:rPr lang="en-US" altLang="ja-JP" dirty="0" err="1"/>
              <a:t>s</a:t>
            </a:r>
            <a:r>
              <a:rPr kumimoji="1" lang="en-US" altLang="ja-JP" dirty="0" err="1"/>
              <a:t>can_f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846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A39160-FFCA-4AEE-908F-416B5AA0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コードを見せながら解説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610035-AA55-40D7-A191-4F54C2CE4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kumimoji="1" lang="en-US" altLang="ja-JP" dirty="0"/>
              <a:t>#include &lt;</a:t>
            </a:r>
            <a:r>
              <a:rPr kumimoji="1" lang="en-US" altLang="ja-JP" dirty="0" err="1"/>
              <a:t>stdio.h</a:t>
            </a:r>
            <a:r>
              <a:rPr kumimoji="1" lang="en-US" altLang="ja-JP" dirty="0"/>
              <a:t>&gt;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int main()</a:t>
            </a:r>
          </a:p>
          <a:p>
            <a:r>
              <a:rPr kumimoji="1" lang="en-US" altLang="ja-JP" dirty="0"/>
              <a:t>{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    int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;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    int num;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    int fact = 1;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    </a:t>
            </a:r>
            <a:r>
              <a:rPr kumimoji="1" lang="en-US" altLang="ja-JP" dirty="0" err="1"/>
              <a:t>printf</a:t>
            </a:r>
            <a:r>
              <a:rPr kumimoji="1" lang="en-US" altLang="ja-JP" dirty="0"/>
              <a:t>("</a:t>
            </a:r>
            <a:r>
              <a:rPr kumimoji="1" lang="ja-JP" altLang="en-US" dirty="0"/>
              <a:t>自然数を入力してください </a:t>
            </a:r>
            <a:r>
              <a:rPr kumimoji="1" lang="en-US" altLang="ja-JP" dirty="0"/>
              <a:t>= ");</a:t>
            </a:r>
          </a:p>
          <a:p>
            <a:r>
              <a:rPr kumimoji="1" lang="en-US" altLang="ja-JP" dirty="0"/>
              <a:t>    </a:t>
            </a:r>
            <a:r>
              <a:rPr kumimoji="1" lang="en-US" altLang="ja-JP" dirty="0" err="1"/>
              <a:t>scanf_s</a:t>
            </a:r>
            <a:r>
              <a:rPr kumimoji="1" lang="en-US" altLang="ja-JP" dirty="0"/>
              <a:t>("%d", &amp;num);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    for (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= 1;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&lt;= num; ++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) {</a:t>
            </a:r>
          </a:p>
          <a:p>
            <a:r>
              <a:rPr kumimoji="1" lang="en-US" altLang="ja-JP" dirty="0"/>
              <a:t>        fact = fact *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;</a:t>
            </a:r>
          </a:p>
          <a:p>
            <a:r>
              <a:rPr kumimoji="1" lang="en-US" altLang="ja-JP" dirty="0"/>
              <a:t>    };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    </a:t>
            </a:r>
            <a:r>
              <a:rPr kumimoji="1" lang="en-US" altLang="ja-JP" dirty="0" err="1"/>
              <a:t>printf</a:t>
            </a:r>
            <a:r>
              <a:rPr kumimoji="1" lang="en-US" altLang="ja-JP" dirty="0"/>
              <a:t>("</a:t>
            </a:r>
            <a:r>
              <a:rPr kumimoji="1" lang="ja-JP" altLang="en-US" dirty="0"/>
              <a:t>「</a:t>
            </a:r>
            <a:r>
              <a:rPr kumimoji="1" lang="en-US" altLang="ja-JP" dirty="0"/>
              <a:t>%d</a:t>
            </a:r>
            <a:r>
              <a:rPr kumimoji="1" lang="ja-JP" altLang="en-US" dirty="0"/>
              <a:t>」の階乗は「</a:t>
            </a:r>
            <a:r>
              <a:rPr kumimoji="1" lang="en-US" altLang="ja-JP" dirty="0"/>
              <a:t>%d</a:t>
            </a:r>
            <a:r>
              <a:rPr kumimoji="1" lang="ja-JP" altLang="en-US" dirty="0"/>
              <a:t>」です。</a:t>
            </a:r>
            <a:r>
              <a:rPr kumimoji="1" lang="en-US" altLang="ja-JP" dirty="0"/>
              <a:t>\n", num, fact);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    return 0;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944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D25892-259D-4E8C-92A8-A02972CA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コードを実行してください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DAA379-519C-412D-ABF4-3BD0CA9BA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157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223</Words>
  <Application>Microsoft Office PowerPoint</Application>
  <PresentationFormat>ワイド画面</PresentationFormat>
  <Paragraphs>47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階乗計算</vt:lpstr>
      <vt:lpstr>どの問題を選んだか</vt:lpstr>
      <vt:lpstr>プログラムのフローチャート</vt:lpstr>
      <vt:lpstr>プログラムに必要そうなC言語機能のリスト</vt:lpstr>
      <vt:lpstr>コードを見せながら解説</vt:lpstr>
      <vt:lpstr>コードを実行してください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階乗計算</dc:title>
  <dc:creator>22516097</dc:creator>
  <cp:lastModifiedBy>22516168</cp:lastModifiedBy>
  <cp:revision>13</cp:revision>
  <dcterms:created xsi:type="dcterms:W3CDTF">2024-01-26T09:26:13Z</dcterms:created>
  <dcterms:modified xsi:type="dcterms:W3CDTF">2024-02-02T02:14:28Z</dcterms:modified>
</cp:coreProperties>
</file>