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59" r:id="rId24"/>
    <p:sldId id="25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83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CA5DD-732B-DD4A-89D6-8440A9B03DF6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79A01-A588-1B44-B113-6570E652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99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130427"/>
            <a:ext cx="7086600" cy="14700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D7687376-0FDE-4161-992A-50C1D01EF749}" type="datetimeFigureOut">
              <a:rPr lang="en-US" smtClean="0"/>
              <a:pPr/>
              <a:t>10/29/13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02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1" y="319086"/>
            <a:ext cx="3008313" cy="1162050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0" y="319088"/>
            <a:ext cx="3733800" cy="5853113"/>
          </a:xfrm>
        </p:spPr>
        <p:txBody>
          <a:bodyPr/>
          <a:lstStyle>
            <a:lvl1pPr>
              <a:defRPr sz="24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1" y="1481138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641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7030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46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48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887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2743200"/>
            <a:ext cx="4419600" cy="1470026"/>
          </a:xfrm>
        </p:spPr>
        <p:txBody>
          <a:bodyPr>
            <a:normAutofit/>
          </a:bodyPr>
          <a:lstStyle>
            <a:lvl1pPr algn="r">
              <a:defRPr sz="2400" baseline="0"/>
            </a:lvl1pPr>
          </a:lstStyle>
          <a:p>
            <a:r>
              <a:rPr lang="en-US" dirty="0" smtClean="0"/>
              <a:t>Title Line 01</a:t>
            </a:r>
            <a:br>
              <a:rPr lang="en-US" dirty="0" smtClean="0"/>
            </a:br>
            <a:r>
              <a:rPr lang="en-US" dirty="0" smtClean="0"/>
              <a:t>Title Line 02</a:t>
            </a:r>
            <a:br>
              <a:rPr lang="en-US" dirty="0" smtClean="0"/>
            </a:br>
            <a:r>
              <a:rPr lang="en-US" dirty="0" smtClean="0"/>
              <a:t>Title Line 03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33600" y="4648200"/>
            <a:ext cx="6400800" cy="1752600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aseline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&lt;Name&gt;</a:t>
            </a:r>
          </a:p>
          <a:p>
            <a:r>
              <a:rPr lang="en-US" dirty="0" smtClean="0"/>
              <a:t>&lt;Company Name&gt;</a:t>
            </a:r>
          </a:p>
          <a:p>
            <a:r>
              <a:rPr lang="en-US" dirty="0" smtClean="0"/>
              <a:t>&lt;Designation&gt;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35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8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2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347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876800" y="342900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/>
              <a:t>Thank 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7073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600201"/>
            <a:ext cx="3581400" cy="4525964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1600201"/>
            <a:ext cx="3352800" cy="4525964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31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1581150"/>
            <a:ext cx="35067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200" y="2220912"/>
            <a:ext cx="35067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57801" y="1535113"/>
            <a:ext cx="3429001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7801" y="2174875"/>
            <a:ext cx="34290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0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D7687376-0FDE-4161-992A-50C1D01EF749}" type="datetimeFigureOut">
              <a:rPr lang="en-US" smtClean="0"/>
              <a:pPr/>
              <a:t>10/29/13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3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0800" y="228600"/>
            <a:ext cx="6096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600201"/>
            <a:ext cx="716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88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1" r:id="rId4"/>
    <p:sldLayoutId id="2147483651" r:id="rId5"/>
    <p:sldLayoutId id="2147483660" r:id="rId6"/>
    <p:sldLayoutId id="2147483652" r:id="rId7"/>
    <p:sldLayoutId id="2147483653" r:id="rId8"/>
    <p:sldLayoutId id="2147483654" r:id="rId9"/>
    <p:sldLayoutId id="2147483656" r:id="rId10"/>
    <p:sldLayoutId id="2147483657" r:id="rId11"/>
    <p:sldLayoutId id="2147483658" r:id="rId12"/>
    <p:sldLayoutId id="2147483659" r:id="rId13"/>
    <p:sldLayoutId id="2147483663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ysClr val="windowText" lastClr="0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ysClr val="windowText" lastClr="0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ysClr val="windowText" lastClr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ysClr val="windowText" lastClr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ysClr val="windowText" lastClr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ysClr val="windowText" lastClr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472828" y="2590800"/>
            <a:ext cx="5410200" cy="1774826"/>
          </a:xfrm>
        </p:spPr>
        <p:txBody>
          <a:bodyPr>
            <a:noAutofit/>
          </a:bodyPr>
          <a:lstStyle/>
          <a:p>
            <a:r>
              <a:rPr lang="en" sz="4200" dirty="0">
                <a:latin typeface="Cambria"/>
                <a:ea typeface="Cambria"/>
                <a:cs typeface="Cambria"/>
                <a:sym typeface="Cambria"/>
              </a:rPr>
              <a:t>Javascript Everywhere: Backend to Web and to Mobile Apps</a:t>
            </a:r>
            <a:endParaRPr lang="en-US" sz="4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438400" y="510540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Nuwan</a:t>
            </a:r>
            <a:r>
              <a:rPr lang="en-US" sz="2800" dirty="0" smtClean="0"/>
              <a:t> </a:t>
            </a:r>
            <a:r>
              <a:rPr lang="en-US" sz="2800" dirty="0" err="1" smtClean="0"/>
              <a:t>Bandara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and Srinath Perera</a:t>
            </a:r>
          </a:p>
          <a:p>
            <a:r>
              <a:rPr lang="en-US" sz="2800" dirty="0" smtClean="0"/>
              <a:t>WSO2 In.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3613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Print Hello WSO2 Coffee Shop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358653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Login Page with DB access 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1285586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Database call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050847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Show user’s name on the side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using sessions </a:t>
            </a:r>
          </a:p>
        </p:txBody>
      </p:sp>
    </p:spTree>
    <p:extLst>
      <p:ext uri="{BB962C8B-B14F-4D97-AF65-F5344CB8AC3E}">
        <p14:creationId xmlns:p14="http://schemas.microsoft.com/office/powerpoint/2010/main" val="4224832559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Write Coffe Order Service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how to write a rest service </a:t>
            </a:r>
          </a:p>
        </p:txBody>
      </p:sp>
    </p:spTree>
    <p:extLst>
      <p:ext uri="{BB962C8B-B14F-4D97-AF65-F5344CB8AC3E}">
        <p14:creationId xmlns:p14="http://schemas.microsoft.com/office/powerpoint/2010/main" val="16955277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Call Coffe Order Service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calling a rest service </a:t>
            </a:r>
          </a:p>
        </p:txBody>
      </p:sp>
    </p:spTree>
    <p:extLst>
      <p:ext uri="{BB962C8B-B14F-4D97-AF65-F5344CB8AC3E}">
        <p14:creationId xmlns:p14="http://schemas.microsoft.com/office/powerpoint/2010/main" val="119528995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Pay calling a SOAP Service 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115500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Collect Coffee Stats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using init  </a:t>
            </a:r>
          </a:p>
        </p:txBody>
      </p:sp>
    </p:spTree>
    <p:extLst>
      <p:ext uri="{BB962C8B-B14F-4D97-AF65-F5344CB8AC3E}">
        <p14:creationId xmlns:p14="http://schemas.microsoft.com/office/powerpoint/2010/main" val="3415753512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Push Coffee is ready notification 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7300178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Redo a page with Handle bars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8905942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752600" y="152400"/>
            <a:ext cx="66294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-US" dirty="0" smtClean="0"/>
              <a:t>Reaching Out the </a:t>
            </a:r>
            <a:r>
              <a:rPr lang="en" dirty="0" smtClean="0"/>
              <a:t>Last </a:t>
            </a:r>
            <a:r>
              <a:rPr lang="en" dirty="0"/>
              <a:t>Mile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646005" y="1316980"/>
            <a:ext cx="441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lvl="1" indent="-342900" rtl="0"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3200" dirty="0"/>
              <a:t>Users Interfaces (UIs) covers the last mile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3200" dirty="0"/>
              <a:t>Often decides the success and how much </a:t>
            </a:r>
            <a:r>
              <a:rPr lang="en-US" sz="3200" dirty="0" smtClean="0"/>
              <a:t>it </a:t>
            </a:r>
            <a:r>
              <a:rPr lang="en" sz="3200" dirty="0" smtClean="0"/>
              <a:t>will </a:t>
            </a:r>
            <a:r>
              <a:rPr lang="en" sz="3200" dirty="0"/>
              <a:t>integrate with the user’s lives.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1676400"/>
            <a:ext cx="4867352" cy="3234917"/>
          </a:xfrm>
          <a:prstGeom prst="rect">
            <a:avLst/>
          </a:prstGeom>
        </p:spPr>
      </p:pic>
      <p:sp>
        <p:nvSpPr>
          <p:cNvPr id="5" name="Shape 30"/>
          <p:cNvSpPr txBox="1">
            <a:spLocks/>
          </p:cNvSpPr>
          <p:nvPr/>
        </p:nvSpPr>
        <p:spPr>
          <a:xfrm>
            <a:off x="304800" y="5334000"/>
            <a:ext cx="8534400" cy="49675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742950" indent="4572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1143000" indent="9144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600200" indent="1371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342900"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3200" dirty="0" smtClean="0"/>
              <a:t>Users no longer accept average user experience 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2009095199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Visualization 1: Graphs and Plots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4506944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Visualization 2: HTML5 Canvas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084989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Improving the sample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Responsive UI </a:t>
            </a:r>
          </a:p>
          <a:p>
            <a:pPr marL="457200" lvl="0" indent="-342900" rtl="0">
              <a:lnSpc>
                <a:spcPct val="15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WebSockets</a:t>
            </a:r>
          </a:p>
        </p:txBody>
      </p:sp>
    </p:spTree>
    <p:extLst>
      <p:ext uri="{BB962C8B-B14F-4D97-AF65-F5344CB8AC3E}">
        <p14:creationId xmlns:p14="http://schemas.microsoft.com/office/powerpoint/2010/main" val="1417437252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4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22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752600" y="274637"/>
            <a:ext cx="69342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History of Web Applications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447800" y="1600201"/>
            <a:ext cx="72390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Command line</a:t>
            </a:r>
          </a:p>
          <a:p>
            <a:r>
              <a:rPr lang="en" dirty="0"/>
              <a:t>static html</a:t>
            </a:r>
          </a:p>
          <a:p>
            <a:r>
              <a:rPr lang="en" dirty="0"/>
              <a:t>dynamic html - jsp, php</a:t>
            </a:r>
          </a:p>
          <a:p>
            <a:r>
              <a:rPr lang="en" dirty="0"/>
              <a:t>AJAX/ Web sockets</a:t>
            </a:r>
          </a:p>
          <a:p>
            <a:r>
              <a:rPr lang="en" dirty="0"/>
              <a:t>HTML5</a:t>
            </a:r>
          </a:p>
          <a:p>
            <a:r>
              <a:rPr lang="en" dirty="0"/>
              <a:t>Social Web</a:t>
            </a:r>
          </a:p>
          <a:p>
            <a:r>
              <a:rPr lang="en" dirty="0"/>
              <a:t>Mobile apps </a:t>
            </a:r>
          </a:p>
        </p:txBody>
      </p:sp>
    </p:spTree>
    <p:extLst>
      <p:ext uri="{BB962C8B-B14F-4D97-AF65-F5344CB8AC3E}">
        <p14:creationId xmlns:p14="http://schemas.microsoft.com/office/powerpoint/2010/main" val="171340951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828800" y="274637"/>
            <a:ext cx="68580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UI Technologies 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219200" y="1600201"/>
            <a:ext cx="7467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Javascripts has become the defacto technology (except for Mobile apps)</a:t>
            </a:r>
          </a:p>
          <a:p>
            <a:r>
              <a:rPr lang="en" dirty="0"/>
              <a:t>Supported by all browsers</a:t>
            </a:r>
          </a:p>
          <a:p>
            <a:r>
              <a:rPr lang="en" dirty="0"/>
              <a:t>Thanks to Web 2.0 and HTML5, no longer simplistic </a:t>
            </a:r>
            <a:r>
              <a:rPr lang="en" dirty="0" smtClean="0"/>
              <a:t>applications</a:t>
            </a:r>
            <a:endParaRPr lang="en-US" dirty="0" smtClean="0"/>
          </a:p>
          <a:p>
            <a:r>
              <a:rPr lang="en-US" dirty="0" smtClean="0"/>
              <a:t>Widely used </a:t>
            </a:r>
            <a:r>
              <a:rPr lang="en" dirty="0" smtClean="0"/>
              <a:t> 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58789412"/>
      </p:ext>
    </p:extLst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2057400" y="152400"/>
            <a:ext cx="69342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 smtClean="0"/>
              <a:t>Javascript </a:t>
            </a:r>
            <a:r>
              <a:rPr lang="en" dirty="0"/>
              <a:t>end to end?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269395" y="1371600"/>
            <a:ext cx="7848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One technology across the board</a:t>
            </a:r>
          </a:p>
          <a:p>
            <a:pPr marL="457200" lvl="0" indent="-3429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Lesser development complexity</a:t>
            </a:r>
          </a:p>
          <a:p>
            <a:pPr marL="457200" lvl="0" indent="-3429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No complexities in data binding (UI to Business logic thanks to JSON)</a:t>
            </a:r>
          </a:p>
          <a:p>
            <a:pPr marL="457200" lvl="0" indent="-3429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No serialization / de-serialization</a:t>
            </a:r>
          </a:p>
          <a:p>
            <a:pPr marL="457200" lvl="0" indent="-3429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Rich space with many common javascript libraries</a:t>
            </a:r>
          </a:p>
          <a:p>
            <a:pPr marL="457200" lvl="0" indent="-3429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Rapid application development</a:t>
            </a:r>
          </a:p>
          <a:p>
            <a:pPr marL="457200" lvl="0" indent="-3429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No compiling, making &amp; building</a:t>
            </a:r>
          </a:p>
        </p:txBody>
      </p:sp>
    </p:spTree>
    <p:extLst>
      <p:ext uri="{BB962C8B-B14F-4D97-AF65-F5344CB8AC3E}">
        <p14:creationId xmlns:p14="http://schemas.microsoft.com/office/powerpoint/2010/main" val="78301726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905000" y="457200"/>
            <a:ext cx="67818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/>
              <a:t>What are the JS end to end Options?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066800" y="1524000"/>
            <a:ext cx="8229600" cy="47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NodeJS - 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Built as the runtime for Chrome Browser 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event driven, non-blocking processing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Jaggery 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WSO2 </a:t>
            </a:r>
            <a:r>
              <a:rPr lang="en-US" dirty="0" smtClean="0"/>
              <a:t>Dynamic User Application  development technology </a:t>
            </a:r>
          </a:p>
        </p:txBody>
      </p:sp>
    </p:spTree>
    <p:extLst>
      <p:ext uri="{BB962C8B-B14F-4D97-AF65-F5344CB8AC3E}">
        <p14:creationId xmlns:p14="http://schemas.microsoft.com/office/powerpoint/2010/main" val="212883198"/>
      </p:ext>
    </p:extLst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057400" y="228600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Introduction to Jaggery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1143000" y="1600201"/>
            <a:ext cx="75438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Like </a:t>
            </a:r>
            <a:r>
              <a:rPr lang="en-US" dirty="0" smtClean="0"/>
              <a:t>JSP/ PHP, </a:t>
            </a:r>
            <a:r>
              <a:rPr lang="en-US" dirty="0" smtClean="0"/>
              <a:t>but user writes code in java script </a:t>
            </a:r>
          </a:p>
          <a:p>
            <a:r>
              <a:rPr lang="en-US" dirty="0" smtClean="0"/>
              <a:t>Runs as a Web app (e.g. tomcat)</a:t>
            </a:r>
          </a:p>
          <a:p>
            <a:r>
              <a:rPr lang="en-US" dirty="0" smtClean="0"/>
              <a:t>Runs on top of Java </a:t>
            </a:r>
          </a:p>
          <a:p>
            <a:r>
              <a:rPr lang="en-US" dirty="0" smtClean="0"/>
              <a:t>Provides very close integration with WSO2 Products (e.g. </a:t>
            </a:r>
            <a:r>
              <a:rPr lang="en-US" dirty="0" smtClean="0"/>
              <a:t>Users, Web service calls, access registry, access OSGI calls etc.  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4319812"/>
      </p:ext>
    </p:extLst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752600" y="274637"/>
            <a:ext cx="69342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Different types of Apps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990600" y="1600201"/>
            <a:ext cx="76962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Client side </a:t>
            </a:r>
            <a:r>
              <a:rPr lang="en" dirty="0" smtClean="0"/>
              <a:t>(</a:t>
            </a:r>
            <a:r>
              <a:rPr lang="en-US" smtClean="0"/>
              <a:t>Static HTML</a:t>
            </a:r>
            <a:r>
              <a:rPr lang="en" smtClean="0"/>
              <a:t>)</a:t>
            </a:r>
            <a:endParaRPr lang="en" dirty="0"/>
          </a:p>
          <a:p>
            <a:r>
              <a:rPr lang="en" dirty="0"/>
              <a:t>Client driven, blocking (old from based submit )</a:t>
            </a:r>
          </a:p>
          <a:p>
            <a:r>
              <a:rPr lang="en" dirty="0"/>
              <a:t>Client driven, non blocking (AJAX)</a:t>
            </a:r>
          </a:p>
          <a:p>
            <a:r>
              <a:rPr lang="en" dirty="0"/>
              <a:t>Client and server driven, non-blocking (web sockets)</a:t>
            </a:r>
          </a:p>
          <a:p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272683454"/>
      </p:ext>
    </p:extLst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Install Jaggery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006801"/>
      </p:ext>
    </p:extLst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WSO2Con2013-NormalScreen-Whi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WSO2Con2013-NormalScreen-White.potx</Template>
  <TotalTime>61</TotalTime>
  <Words>356</Words>
  <Application>Microsoft Macintosh PowerPoint</Application>
  <PresentationFormat>On-screen Show (4:3)</PresentationFormat>
  <Paragraphs>65</Paragraphs>
  <Slides>24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WSO2Con2013-NormalScreen-White</vt:lpstr>
      <vt:lpstr>Javascript Everywhere: Backend to Web and to Mobile Apps</vt:lpstr>
      <vt:lpstr>Reaching Out the Last Mile</vt:lpstr>
      <vt:lpstr>History of Web Applications</vt:lpstr>
      <vt:lpstr>UI Technologies </vt:lpstr>
      <vt:lpstr>Javascript end to end?</vt:lpstr>
      <vt:lpstr>What are the JS end to end Options?</vt:lpstr>
      <vt:lpstr>Introduction to Jaggery</vt:lpstr>
      <vt:lpstr>Different types of Apps</vt:lpstr>
      <vt:lpstr>Install Jaggery</vt:lpstr>
      <vt:lpstr>Print Hello WSO2 Coffee Shop</vt:lpstr>
      <vt:lpstr>Login Page with DB access </vt:lpstr>
      <vt:lpstr>Database call</vt:lpstr>
      <vt:lpstr>Show user’s name on the side</vt:lpstr>
      <vt:lpstr>Write Coffe Order Service</vt:lpstr>
      <vt:lpstr>Call Coffe Order Service</vt:lpstr>
      <vt:lpstr>Pay calling a SOAP Service </vt:lpstr>
      <vt:lpstr>Collect Coffee Stats</vt:lpstr>
      <vt:lpstr>Push Coffee is ready notification </vt:lpstr>
      <vt:lpstr>Redo a page with Handle bars</vt:lpstr>
      <vt:lpstr>Visualization 1: Graphs and Plots</vt:lpstr>
      <vt:lpstr>Visualization 2: HTML5 Canvas</vt:lpstr>
      <vt:lpstr>Improving the sample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Niroshika</dc:creator>
  <cp:lastModifiedBy>Srinath Perera</cp:lastModifiedBy>
  <cp:revision>22</cp:revision>
  <dcterms:created xsi:type="dcterms:W3CDTF">2013-10-17T05:50:51Z</dcterms:created>
  <dcterms:modified xsi:type="dcterms:W3CDTF">2013-10-29T03:31:53Z</dcterms:modified>
</cp:coreProperties>
</file>