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D8A-E436-4D6D-A6CF-1C5E459608E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D0E1-5457-48B3-BF0E-B118A0EA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3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D8A-E436-4D6D-A6CF-1C5E459608E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D0E1-5457-48B3-BF0E-B118A0EA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1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D8A-E436-4D6D-A6CF-1C5E459608E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D0E1-5457-48B3-BF0E-B118A0EA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3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D8A-E436-4D6D-A6CF-1C5E459608E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D0E1-5457-48B3-BF0E-B118A0EA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D8A-E436-4D6D-A6CF-1C5E459608E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D0E1-5457-48B3-BF0E-B118A0EA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D8A-E436-4D6D-A6CF-1C5E459608E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D0E1-5457-48B3-BF0E-B118A0EA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9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D8A-E436-4D6D-A6CF-1C5E459608E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D0E1-5457-48B3-BF0E-B118A0EA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8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D8A-E436-4D6D-A6CF-1C5E459608E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D0E1-5457-48B3-BF0E-B118A0EA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0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D8A-E436-4D6D-A6CF-1C5E459608E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D0E1-5457-48B3-BF0E-B118A0EA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7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D8A-E436-4D6D-A6CF-1C5E459608E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D0E1-5457-48B3-BF0E-B118A0EA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D8A-E436-4D6D-A6CF-1C5E459608E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D0E1-5457-48B3-BF0E-B118A0EA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7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FAD8A-E436-4D6D-A6CF-1C5E459608E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9D0E1-5457-48B3-BF0E-B118A0EA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5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82683" y="5809459"/>
            <a:ext cx="109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rgbClr val="00B0F0"/>
                </a:solidFill>
              </a:rPr>
              <a:t>Actor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Buyer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2536" y="3304067"/>
            <a:ext cx="85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rgbClr val="00B0F0"/>
                </a:solidFill>
              </a:rPr>
              <a:t>Actor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Seller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03006" y="5683938"/>
            <a:ext cx="975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rgbClr val="00B0F0"/>
                </a:solidFill>
              </a:rPr>
              <a:t>Actor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Owner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1556660" y="3961895"/>
            <a:ext cx="1554480" cy="640080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Images</a:t>
            </a:r>
            <a:endParaRPr lang="en-US" sz="1400" dirty="0"/>
          </a:p>
        </p:txBody>
      </p:sp>
      <p:sp>
        <p:nvSpPr>
          <p:cNvPr id="32" name="Oval Callout 31"/>
          <p:cNvSpPr/>
          <p:nvPr/>
        </p:nvSpPr>
        <p:spPr>
          <a:xfrm>
            <a:off x="1342211" y="4890314"/>
            <a:ext cx="1737360" cy="822960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Buy Images</a:t>
            </a:r>
          </a:p>
          <a:p>
            <a:pPr algn="ctr"/>
            <a:r>
              <a:rPr lang="en-US" sz="1100" dirty="0" smtClean="0"/>
              <a:t>Payment methods</a:t>
            </a:r>
            <a:endParaRPr lang="en-US" sz="1100" dirty="0"/>
          </a:p>
        </p:txBody>
      </p:sp>
      <p:sp>
        <p:nvSpPr>
          <p:cNvPr id="33" name="Oval Callout 32"/>
          <p:cNvSpPr/>
          <p:nvPr/>
        </p:nvSpPr>
        <p:spPr>
          <a:xfrm>
            <a:off x="4688788" y="688666"/>
            <a:ext cx="1554480" cy="64008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Sell Images</a:t>
            </a:r>
            <a:endParaRPr lang="en-US" sz="1400" dirty="0"/>
          </a:p>
        </p:txBody>
      </p:sp>
      <p:sp>
        <p:nvSpPr>
          <p:cNvPr id="34" name="Oval Callout 33"/>
          <p:cNvSpPr/>
          <p:nvPr/>
        </p:nvSpPr>
        <p:spPr>
          <a:xfrm>
            <a:off x="5602297" y="1407395"/>
            <a:ext cx="1828800" cy="64008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Collect Income</a:t>
            </a:r>
          </a:p>
          <a:p>
            <a:pPr algn="ctr"/>
            <a:r>
              <a:rPr lang="en-US" sz="1100" dirty="0" smtClean="0"/>
              <a:t>Payment </a:t>
            </a:r>
            <a:r>
              <a:rPr lang="en-US" sz="1100" dirty="0" smtClean="0"/>
              <a:t>methods</a:t>
            </a:r>
          </a:p>
        </p:txBody>
      </p:sp>
      <p:sp>
        <p:nvSpPr>
          <p:cNvPr id="35" name="Oval Callout 34"/>
          <p:cNvSpPr/>
          <p:nvPr/>
        </p:nvSpPr>
        <p:spPr>
          <a:xfrm flipH="1">
            <a:off x="9423589" y="2597257"/>
            <a:ext cx="1920240" cy="640080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Image </a:t>
            </a:r>
            <a:r>
              <a:rPr lang="en-US" sz="1400" u="sng" dirty="0" smtClean="0"/>
              <a:t>Manager</a:t>
            </a:r>
          </a:p>
          <a:p>
            <a:pPr algn="ctr"/>
            <a:r>
              <a:rPr lang="en-US" sz="1100" dirty="0" smtClean="0"/>
              <a:t>All images</a:t>
            </a:r>
            <a:endParaRPr lang="en-US" sz="1100" dirty="0" smtClean="0"/>
          </a:p>
        </p:txBody>
      </p:sp>
      <p:sp>
        <p:nvSpPr>
          <p:cNvPr id="36" name="Oval Callout 35"/>
          <p:cNvSpPr/>
          <p:nvPr/>
        </p:nvSpPr>
        <p:spPr>
          <a:xfrm flipH="1">
            <a:off x="8842448" y="3569456"/>
            <a:ext cx="2011680" cy="640080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User Manager</a:t>
            </a:r>
          </a:p>
          <a:p>
            <a:pPr algn="ctr"/>
            <a:r>
              <a:rPr lang="en-US" sz="1100" dirty="0" smtClean="0"/>
              <a:t>Login sellers &amp; buyers</a:t>
            </a:r>
            <a:endParaRPr lang="en-US" sz="1100" dirty="0"/>
          </a:p>
        </p:txBody>
      </p:sp>
      <p:sp>
        <p:nvSpPr>
          <p:cNvPr id="37" name="Oval Callout 36"/>
          <p:cNvSpPr/>
          <p:nvPr/>
        </p:nvSpPr>
        <p:spPr>
          <a:xfrm flipH="1">
            <a:off x="9136984" y="4586566"/>
            <a:ext cx="1554480" cy="640080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View </a:t>
            </a:r>
            <a:r>
              <a:rPr lang="en-US" sz="1400" u="sng" dirty="0" smtClean="0"/>
              <a:t>Order</a:t>
            </a:r>
            <a:endParaRPr lang="en-US" sz="1400" u="sng" dirty="0" smtClean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58" y="3855138"/>
            <a:ext cx="500190" cy="1828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69" y="3975914"/>
            <a:ext cx="832597" cy="1828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07" y="1462822"/>
            <a:ext cx="927950" cy="1828800"/>
          </a:xfrm>
          <a:prstGeom prst="rect">
            <a:avLst/>
          </a:prstGeom>
        </p:spPr>
      </p:pic>
      <p:sp>
        <p:nvSpPr>
          <p:cNvPr id="3" name="Cloud 2"/>
          <p:cNvSpPr/>
          <p:nvPr/>
        </p:nvSpPr>
        <p:spPr>
          <a:xfrm>
            <a:off x="260618" y="231466"/>
            <a:ext cx="2377440" cy="109728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IMAGECAVE.com</a:t>
            </a:r>
            <a:endParaRPr lang="en-US" sz="1400" dirty="0"/>
          </a:p>
        </p:txBody>
      </p:sp>
      <p:sp>
        <p:nvSpPr>
          <p:cNvPr id="16" name="Oval Callout 15"/>
          <p:cNvSpPr/>
          <p:nvPr/>
        </p:nvSpPr>
        <p:spPr>
          <a:xfrm>
            <a:off x="650026" y="3165462"/>
            <a:ext cx="1737360" cy="640080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images</a:t>
            </a:r>
            <a:endParaRPr lang="en-US" sz="1400" dirty="0"/>
          </a:p>
        </p:txBody>
      </p:sp>
      <p:sp>
        <p:nvSpPr>
          <p:cNvPr id="5" name="Line Callout 1 4"/>
          <p:cNvSpPr/>
          <p:nvPr/>
        </p:nvSpPr>
        <p:spPr>
          <a:xfrm>
            <a:off x="3317239" y="4476740"/>
            <a:ext cx="1483743" cy="679519"/>
          </a:xfrm>
          <a:prstGeom prst="borderCallout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Give feedback to the seller</a:t>
            </a:r>
            <a:endParaRPr lang="en-US" sz="1400" dirty="0"/>
          </a:p>
        </p:txBody>
      </p:sp>
      <p:sp>
        <p:nvSpPr>
          <p:cNvPr id="6" name="Line Callout 1 5"/>
          <p:cNvSpPr/>
          <p:nvPr/>
        </p:nvSpPr>
        <p:spPr>
          <a:xfrm>
            <a:off x="6633713" y="301925"/>
            <a:ext cx="1923691" cy="543464"/>
          </a:xfrm>
          <a:prstGeom prst="borderCallout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Image with Description and location</a:t>
            </a:r>
            <a:endParaRPr lang="en-US" sz="1200" dirty="0"/>
          </a:p>
        </p:txBody>
      </p:sp>
      <p:sp>
        <p:nvSpPr>
          <p:cNvPr id="23" name="Oval Callout 22"/>
          <p:cNvSpPr/>
          <p:nvPr/>
        </p:nvSpPr>
        <p:spPr>
          <a:xfrm>
            <a:off x="5328868" y="2342286"/>
            <a:ext cx="1828800" cy="64008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Buyer feedbacks &amp; progress</a:t>
            </a:r>
            <a:endParaRPr lang="en-US" sz="1200" dirty="0" smtClean="0"/>
          </a:p>
        </p:txBody>
      </p:sp>
      <p:sp>
        <p:nvSpPr>
          <p:cNvPr id="25" name="Oval Callout 24"/>
          <p:cNvSpPr/>
          <p:nvPr/>
        </p:nvSpPr>
        <p:spPr>
          <a:xfrm flipH="1">
            <a:off x="2827077" y="1261683"/>
            <a:ext cx="1828800" cy="64008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Suggestions &amp; Complies about the Application</a:t>
            </a:r>
            <a:endParaRPr lang="en-US" sz="1200" dirty="0" smtClean="0"/>
          </a:p>
        </p:txBody>
      </p:sp>
      <p:sp>
        <p:nvSpPr>
          <p:cNvPr id="7" name="Line Callout 1 6"/>
          <p:cNvSpPr/>
          <p:nvPr/>
        </p:nvSpPr>
        <p:spPr>
          <a:xfrm>
            <a:off x="10406932" y="1889494"/>
            <a:ext cx="1371600" cy="457200"/>
          </a:xfrm>
          <a:prstGeom prst="borderCallout1">
            <a:avLst>
              <a:gd name="adj1" fmla="val 18750"/>
              <a:gd name="adj2" fmla="val -8333"/>
              <a:gd name="adj3" fmla="val 156780"/>
              <a:gd name="adj4" fmla="val -1994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Popular images</a:t>
            </a:r>
            <a:endParaRPr lang="en-US" sz="1400" dirty="0"/>
          </a:p>
        </p:txBody>
      </p:sp>
      <p:sp>
        <p:nvSpPr>
          <p:cNvPr id="30" name="Line Callout 1 29"/>
          <p:cNvSpPr/>
          <p:nvPr/>
        </p:nvSpPr>
        <p:spPr>
          <a:xfrm flipH="1">
            <a:off x="7850130" y="3089532"/>
            <a:ext cx="1188720" cy="457200"/>
          </a:xfrm>
          <a:prstGeom prst="borderCallout1">
            <a:avLst>
              <a:gd name="adj1" fmla="val 18750"/>
              <a:gd name="adj2" fmla="val -8333"/>
              <a:gd name="adj3" fmla="val 124543"/>
              <a:gd name="adj4" fmla="val -4984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Buyers</a:t>
            </a:r>
            <a:endParaRPr lang="en-US" sz="1400" dirty="0"/>
          </a:p>
        </p:txBody>
      </p:sp>
      <p:sp>
        <p:nvSpPr>
          <p:cNvPr id="42" name="Line Callout 1 41"/>
          <p:cNvSpPr/>
          <p:nvPr/>
        </p:nvSpPr>
        <p:spPr>
          <a:xfrm flipH="1">
            <a:off x="7416060" y="3660896"/>
            <a:ext cx="1188720" cy="457200"/>
          </a:xfrm>
          <a:prstGeom prst="borderCallout1">
            <a:avLst>
              <a:gd name="adj1" fmla="val 18750"/>
              <a:gd name="adj2" fmla="val -8333"/>
              <a:gd name="adj3" fmla="val 37751"/>
              <a:gd name="adj4" fmla="val -3460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Sellers</a:t>
            </a:r>
            <a:endParaRPr lang="en-US" sz="1400" dirty="0"/>
          </a:p>
        </p:txBody>
      </p:sp>
      <p:sp>
        <p:nvSpPr>
          <p:cNvPr id="43" name="Line Callout 1 42"/>
          <p:cNvSpPr/>
          <p:nvPr/>
        </p:nvSpPr>
        <p:spPr>
          <a:xfrm flipH="1">
            <a:off x="7466164" y="4289522"/>
            <a:ext cx="1188720" cy="457200"/>
          </a:xfrm>
          <a:prstGeom prst="borderCallout1">
            <a:avLst>
              <a:gd name="adj1" fmla="val 18750"/>
              <a:gd name="adj2" fmla="val -8333"/>
              <a:gd name="adj3" fmla="val 100015"/>
              <a:gd name="adj4" fmla="val -7088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Recent selling images</a:t>
            </a:r>
            <a:endParaRPr lang="en-US" sz="1200" dirty="0"/>
          </a:p>
        </p:txBody>
      </p:sp>
      <p:sp>
        <p:nvSpPr>
          <p:cNvPr id="44" name="Line Callout 1 43"/>
          <p:cNvSpPr/>
          <p:nvPr/>
        </p:nvSpPr>
        <p:spPr>
          <a:xfrm flipH="1">
            <a:off x="7524334" y="4975322"/>
            <a:ext cx="1188720" cy="457200"/>
          </a:xfrm>
          <a:prstGeom prst="borderCallout1">
            <a:avLst>
              <a:gd name="adj1" fmla="val 18750"/>
              <a:gd name="adj2" fmla="val -8333"/>
              <a:gd name="adj3" fmla="val 20770"/>
              <a:gd name="adj4" fmla="val -7306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Most selling images</a:t>
            </a:r>
            <a:endParaRPr lang="en-US" sz="1200" dirty="0"/>
          </a:p>
        </p:txBody>
      </p:sp>
      <p:sp>
        <p:nvSpPr>
          <p:cNvPr id="45" name="Oval Callout 44"/>
          <p:cNvSpPr/>
          <p:nvPr/>
        </p:nvSpPr>
        <p:spPr>
          <a:xfrm flipH="1">
            <a:off x="8781133" y="5509719"/>
            <a:ext cx="1737360" cy="822960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Seller Suggestions </a:t>
            </a:r>
            <a:r>
              <a:rPr lang="en-US" sz="1100" dirty="0"/>
              <a:t>&amp; Complies about the Application</a:t>
            </a:r>
          </a:p>
        </p:txBody>
      </p:sp>
      <p:sp>
        <p:nvSpPr>
          <p:cNvPr id="46" name="Oval Callout 45"/>
          <p:cNvSpPr/>
          <p:nvPr/>
        </p:nvSpPr>
        <p:spPr>
          <a:xfrm flipH="1">
            <a:off x="3298226" y="2174789"/>
            <a:ext cx="1280160" cy="45720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profile</a:t>
            </a:r>
            <a:endParaRPr lang="en-US" sz="1100" dirty="0" smtClean="0"/>
          </a:p>
        </p:txBody>
      </p:sp>
      <p:sp>
        <p:nvSpPr>
          <p:cNvPr id="47" name="Oval Callout 46"/>
          <p:cNvSpPr/>
          <p:nvPr/>
        </p:nvSpPr>
        <p:spPr>
          <a:xfrm>
            <a:off x="1502514" y="5921199"/>
            <a:ext cx="1280160" cy="457200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Profile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9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73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EZIO AUDITORY</dc:creator>
  <cp:lastModifiedBy>EZIO AUDITORY</cp:lastModifiedBy>
  <cp:revision>31</cp:revision>
  <dcterms:created xsi:type="dcterms:W3CDTF">2020-12-21T18:38:41Z</dcterms:created>
  <dcterms:modified xsi:type="dcterms:W3CDTF">2020-12-22T14:31:16Z</dcterms:modified>
</cp:coreProperties>
</file>