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32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89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0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3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3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8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7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10C5-A47E-49DD-9FCD-D934222F6A2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FC62-37C4-4F22-96FF-7AA4BC9E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1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WEB PROGRAMMING </a:t>
            </a:r>
            <a:r>
              <a:rPr lang="en-US" sz="4000" dirty="0" smtClean="0"/>
              <a:t>II</a:t>
            </a:r>
            <a:br>
              <a:rPr lang="en-US" sz="4000" dirty="0" smtClean="0"/>
            </a:br>
            <a:r>
              <a:rPr lang="en-US" sz="4000" dirty="0" smtClean="0"/>
              <a:t>Final Viva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350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 : </a:t>
            </a:r>
            <a:r>
              <a:rPr lang="en-US" dirty="0" err="1"/>
              <a:t>M.R.P.N.Tharuksha</a:t>
            </a:r>
            <a:r>
              <a:rPr lang="en-US" dirty="0"/>
              <a:t> </a:t>
            </a:r>
            <a:r>
              <a:rPr lang="en-US" dirty="0" err="1"/>
              <a:t>Rajapaksha</a:t>
            </a:r>
            <a:endParaRPr lang="en-US" dirty="0" smtClean="0"/>
          </a:p>
          <a:p>
            <a:r>
              <a:rPr lang="en-US" dirty="0"/>
              <a:t>NIC : </a:t>
            </a:r>
            <a:r>
              <a:rPr lang="en-US" dirty="0" smtClean="0"/>
              <a:t>200019401866</a:t>
            </a:r>
          </a:p>
          <a:p>
            <a:r>
              <a:rPr lang="en-US" dirty="0"/>
              <a:t>BCU Student ID : 22178965</a:t>
            </a:r>
            <a:endParaRPr lang="en-US" dirty="0" smtClean="0"/>
          </a:p>
          <a:p>
            <a:r>
              <a:rPr lang="en-US" dirty="0"/>
              <a:t>SCN No : 207977608</a:t>
            </a:r>
            <a:endParaRPr lang="en-US" dirty="0" smtClean="0"/>
          </a:p>
          <a:p>
            <a:r>
              <a:rPr lang="en-US" dirty="0" smtClean="0"/>
              <a:t>Batch : </a:t>
            </a:r>
            <a:r>
              <a:rPr lang="en-US" dirty="0"/>
              <a:t>Java Institute </a:t>
            </a:r>
            <a:r>
              <a:rPr lang="en-US" dirty="0" smtClean="0"/>
              <a:t>Griffins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9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NDC</a:t>
            </a:r>
            <a:r>
              <a:rPr lang="en-US" cap="none" dirty="0" err="1" smtClean="0"/>
              <a:t>amera</a:t>
            </a:r>
            <a:r>
              <a:rPr lang="en-US" dirty="0" smtClean="0"/>
              <a:t> </a:t>
            </a:r>
            <a:r>
              <a:rPr lang="en-US" dirty="0"/>
              <a:t>E-Commerce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844777"/>
          </a:xfrm>
        </p:spPr>
        <p:txBody>
          <a:bodyPr/>
          <a:lstStyle/>
          <a:p>
            <a:r>
              <a:rPr lang="en-US" dirty="0" err="1" smtClean="0"/>
              <a:t>NDCamera</a:t>
            </a:r>
            <a:r>
              <a:rPr lang="en-US" dirty="0" smtClean="0"/>
              <a:t> is a Camera Item Selling </a:t>
            </a:r>
            <a:r>
              <a:rPr lang="en-US" dirty="0"/>
              <a:t>E-Commerce Web Application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013515"/>
            <a:ext cx="6400800" cy="81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4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This Web Application Has Following Features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Sign in/Sign </a:t>
            </a:r>
            <a:r>
              <a:rPr lang="en-US" dirty="0" smtClean="0"/>
              <a:t>up/Sign Out</a:t>
            </a:r>
            <a:endParaRPr lang="en-US" dirty="0"/>
          </a:p>
          <a:p>
            <a:r>
              <a:rPr lang="en-US" dirty="0" smtClean="0"/>
              <a:t>Profile</a:t>
            </a:r>
            <a:endParaRPr lang="en-US" dirty="0"/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Brands</a:t>
            </a:r>
            <a:endParaRPr lang="en-US" dirty="0"/>
          </a:p>
          <a:p>
            <a:r>
              <a:rPr lang="en-US" dirty="0"/>
              <a:t>Products</a:t>
            </a:r>
          </a:p>
          <a:p>
            <a:r>
              <a:rPr lang="en-US" dirty="0" smtClean="0"/>
              <a:t>Product Information</a:t>
            </a:r>
          </a:p>
          <a:p>
            <a:r>
              <a:rPr lang="en-US" dirty="0"/>
              <a:t>Wish </a:t>
            </a:r>
            <a:r>
              <a:rPr lang="en-US" dirty="0" smtClean="0"/>
              <a:t>List</a:t>
            </a:r>
            <a:endParaRPr lang="en-US" dirty="0"/>
          </a:p>
          <a:p>
            <a:r>
              <a:rPr lang="en-US" dirty="0" smtClean="0"/>
              <a:t>Cart</a:t>
            </a:r>
            <a:endParaRPr lang="en-US" dirty="0"/>
          </a:p>
          <a:p>
            <a:r>
              <a:rPr lang="en-US" dirty="0" smtClean="0"/>
              <a:t>Checkout</a:t>
            </a:r>
          </a:p>
          <a:p>
            <a:r>
              <a:rPr lang="en-US" dirty="0" smtClean="0"/>
              <a:t>Payments</a:t>
            </a:r>
          </a:p>
          <a:p>
            <a:r>
              <a:rPr lang="en-US" dirty="0" smtClean="0"/>
              <a:t>Blog</a:t>
            </a:r>
          </a:p>
          <a:p>
            <a:r>
              <a:rPr lang="en-US" dirty="0" smtClean="0"/>
              <a:t>Contacts</a:t>
            </a:r>
            <a:endParaRPr lang="en-US" dirty="0"/>
          </a:p>
          <a:p>
            <a:r>
              <a:rPr lang="en-US" dirty="0" smtClean="0"/>
              <a:t>Drop Down Menu</a:t>
            </a:r>
            <a:endParaRPr lang="en-US" dirty="0"/>
          </a:p>
          <a:p>
            <a:r>
              <a:rPr lang="en-US" dirty="0" smtClean="0"/>
              <a:t>Header Navigation </a:t>
            </a:r>
            <a:r>
              <a:rPr lang="en-US" dirty="0" smtClean="0"/>
              <a:t>Menu</a:t>
            </a:r>
          </a:p>
          <a:p>
            <a:r>
              <a:rPr lang="en-US" dirty="0" smtClean="0"/>
              <a:t>Admin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3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</a:t>
            </a:r>
            <a:r>
              <a:rPr lang="en-US" sz="2800" dirty="0" err="1" smtClean="0"/>
              <a:t>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19102"/>
            <a:ext cx="4261288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5" y="1719102"/>
            <a:ext cx="4261288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114159"/>
            <a:ext cx="4261288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5" y="4114159"/>
            <a:ext cx="426128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You 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407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</TotalTime>
  <Words>75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WEB PROGRAMMING II Final Viva</vt:lpstr>
      <vt:lpstr>NDCamera E-Commerce Web Application</vt:lpstr>
      <vt:lpstr>This Web Application Has Following Features</vt:lpstr>
      <vt:lpstr>Uis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NUWAA</dc:creator>
  <cp:lastModifiedBy>NUWAA</cp:lastModifiedBy>
  <cp:revision>15</cp:revision>
  <dcterms:created xsi:type="dcterms:W3CDTF">2022-08-03T03:45:23Z</dcterms:created>
  <dcterms:modified xsi:type="dcterms:W3CDTF">2023-10-15T15:39:39Z</dcterms:modified>
</cp:coreProperties>
</file>