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35" r:id="rId2"/>
    <p:sldId id="257" r:id="rId3"/>
    <p:sldId id="336" r:id="rId4"/>
    <p:sldId id="337" r:id="rId5"/>
    <p:sldId id="338" r:id="rId6"/>
    <p:sldId id="339" r:id="rId7"/>
    <p:sldId id="340" r:id="rId8"/>
    <p:sldId id="341" r:id="rId9"/>
    <p:sldId id="342" r:id="rId10"/>
    <p:sldId id="274" r:id="rId11"/>
    <p:sldId id="319" r:id="rId12"/>
    <p:sldId id="343" r:id="rId13"/>
    <p:sldId id="269" r:id="rId14"/>
    <p:sldId id="270" r:id="rId15"/>
    <p:sldId id="272" r:id="rId16"/>
    <p:sldId id="271" r:id="rId17"/>
    <p:sldId id="344" r:id="rId18"/>
    <p:sldId id="320" r:id="rId19"/>
    <p:sldId id="284" r:id="rId20"/>
    <p:sldId id="285" r:id="rId21"/>
    <p:sldId id="286" r:id="rId22"/>
    <p:sldId id="307" r:id="rId23"/>
    <p:sldId id="258" r:id="rId24"/>
    <p:sldId id="259" r:id="rId25"/>
    <p:sldId id="260" r:id="rId26"/>
    <p:sldId id="261" r:id="rId27"/>
    <p:sldId id="262" r:id="rId28"/>
    <p:sldId id="334" r:id="rId29"/>
    <p:sldId id="263" r:id="rId30"/>
    <p:sldId id="264" r:id="rId31"/>
    <p:sldId id="265" r:id="rId32"/>
    <p:sldId id="266" r:id="rId33"/>
    <p:sldId id="267" r:id="rId34"/>
    <p:sldId id="268" r:id="rId35"/>
    <p:sldId id="287" r:id="rId36"/>
    <p:sldId id="288" r:id="rId37"/>
    <p:sldId id="289" r:id="rId38"/>
    <p:sldId id="290"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0A386-13E5-ED4A-970C-CBFC80DF1657}" v="1" dt="2025-04-03T07:03:51.94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7"/>
    <p:restoredTop sz="94680"/>
  </p:normalViewPr>
  <p:slideViewPr>
    <p:cSldViewPr snapToGrid="0">
      <p:cViewPr varScale="1">
        <p:scale>
          <a:sx n="68" d="100"/>
          <a:sy n="68" d="100"/>
        </p:scale>
        <p:origin x="94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wan Gunasekara" userId="2db9c47a-747b-4a1f-be0f-15dc10f831cb" providerId="ADAL" clId="{A2263A91-BAF3-974F-91B8-F3A9D47E998B}"/>
    <pc:docChg chg="undo custSel addSld delSld modSld sldOrd">
      <pc:chgData name="Nuwan Gunasekara" userId="2db9c47a-747b-4a1f-be0f-15dc10f831cb" providerId="ADAL" clId="{A2263A91-BAF3-974F-91B8-F3A9D47E998B}" dt="2025-03-31T06:56:54.401" v="199" actId="20577"/>
      <pc:docMkLst>
        <pc:docMk/>
      </pc:docMkLst>
      <pc:sldChg chg="del">
        <pc:chgData name="Nuwan Gunasekara" userId="2db9c47a-747b-4a1f-be0f-15dc10f831cb" providerId="ADAL" clId="{A2263A91-BAF3-974F-91B8-F3A9D47E998B}" dt="2025-03-23T19:26:59.720" v="1" actId="2696"/>
        <pc:sldMkLst>
          <pc:docMk/>
          <pc:sldMk cId="0" sldId="256"/>
        </pc:sldMkLst>
      </pc:sldChg>
      <pc:sldChg chg="del mod modShow">
        <pc:chgData name="Nuwan Gunasekara" userId="2db9c47a-747b-4a1f-be0f-15dc10f831cb" providerId="ADAL" clId="{A2263A91-BAF3-974F-91B8-F3A9D47E998B}" dt="2025-03-31T06:52:22.404" v="160" actId="2696"/>
        <pc:sldMkLst>
          <pc:docMk/>
          <pc:sldMk cId="0" sldId="258"/>
        </pc:sldMkLst>
      </pc:sldChg>
      <pc:sldChg chg="add">
        <pc:chgData name="Nuwan Gunasekara" userId="2db9c47a-747b-4a1f-be0f-15dc10f831cb" providerId="ADAL" clId="{A2263A91-BAF3-974F-91B8-F3A9D47E998B}" dt="2025-03-31T06:52:29.992" v="161"/>
        <pc:sldMkLst>
          <pc:docMk/>
          <pc:sldMk cId="2891978173" sldId="258"/>
        </pc:sldMkLst>
      </pc:sldChg>
      <pc:sldChg chg="modSp del mod modShow">
        <pc:chgData name="Nuwan Gunasekara" userId="2db9c47a-747b-4a1f-be0f-15dc10f831cb" providerId="ADAL" clId="{A2263A91-BAF3-974F-91B8-F3A9D47E998B}" dt="2025-03-31T06:52:22.404" v="160" actId="2696"/>
        <pc:sldMkLst>
          <pc:docMk/>
          <pc:sldMk cId="0" sldId="259"/>
        </pc:sldMkLst>
      </pc:sldChg>
      <pc:sldChg chg="add">
        <pc:chgData name="Nuwan Gunasekara" userId="2db9c47a-747b-4a1f-be0f-15dc10f831cb" providerId="ADAL" clId="{A2263A91-BAF3-974F-91B8-F3A9D47E998B}" dt="2025-03-31T06:52:29.992" v="161"/>
        <pc:sldMkLst>
          <pc:docMk/>
          <pc:sldMk cId="2415604112" sldId="259"/>
        </pc:sldMkLst>
      </pc:sldChg>
      <pc:sldChg chg="del mod modShow">
        <pc:chgData name="Nuwan Gunasekara" userId="2db9c47a-747b-4a1f-be0f-15dc10f831cb" providerId="ADAL" clId="{A2263A91-BAF3-974F-91B8-F3A9D47E998B}" dt="2025-03-31T06:52:22.404" v="160" actId="2696"/>
        <pc:sldMkLst>
          <pc:docMk/>
          <pc:sldMk cId="0" sldId="260"/>
        </pc:sldMkLst>
      </pc:sldChg>
      <pc:sldChg chg="add">
        <pc:chgData name="Nuwan Gunasekara" userId="2db9c47a-747b-4a1f-be0f-15dc10f831cb" providerId="ADAL" clId="{A2263A91-BAF3-974F-91B8-F3A9D47E998B}" dt="2025-03-31T06:52:29.992" v="161"/>
        <pc:sldMkLst>
          <pc:docMk/>
          <pc:sldMk cId="537637249" sldId="260"/>
        </pc:sldMkLst>
      </pc:sldChg>
      <pc:sldChg chg="del mod modShow">
        <pc:chgData name="Nuwan Gunasekara" userId="2db9c47a-747b-4a1f-be0f-15dc10f831cb" providerId="ADAL" clId="{A2263A91-BAF3-974F-91B8-F3A9D47E998B}" dt="2025-03-31T06:52:22.404" v="160" actId="2696"/>
        <pc:sldMkLst>
          <pc:docMk/>
          <pc:sldMk cId="0" sldId="261"/>
        </pc:sldMkLst>
      </pc:sldChg>
      <pc:sldChg chg="add">
        <pc:chgData name="Nuwan Gunasekara" userId="2db9c47a-747b-4a1f-be0f-15dc10f831cb" providerId="ADAL" clId="{A2263A91-BAF3-974F-91B8-F3A9D47E998B}" dt="2025-03-31T06:52:29.992" v="161"/>
        <pc:sldMkLst>
          <pc:docMk/>
          <pc:sldMk cId="1359447516" sldId="261"/>
        </pc:sldMkLst>
      </pc:sldChg>
      <pc:sldChg chg="del mod modShow">
        <pc:chgData name="Nuwan Gunasekara" userId="2db9c47a-747b-4a1f-be0f-15dc10f831cb" providerId="ADAL" clId="{A2263A91-BAF3-974F-91B8-F3A9D47E998B}" dt="2025-03-31T06:52:22.404" v="160" actId="2696"/>
        <pc:sldMkLst>
          <pc:docMk/>
          <pc:sldMk cId="0" sldId="262"/>
        </pc:sldMkLst>
      </pc:sldChg>
      <pc:sldChg chg="add">
        <pc:chgData name="Nuwan Gunasekara" userId="2db9c47a-747b-4a1f-be0f-15dc10f831cb" providerId="ADAL" clId="{A2263A91-BAF3-974F-91B8-F3A9D47E998B}" dt="2025-03-31T06:52:29.992" v="161"/>
        <pc:sldMkLst>
          <pc:docMk/>
          <pc:sldMk cId="1242478346" sldId="262"/>
        </pc:sldMkLst>
      </pc:sldChg>
      <pc:sldChg chg="del">
        <pc:chgData name="Nuwan Gunasekara" userId="2db9c47a-747b-4a1f-be0f-15dc10f831cb" providerId="ADAL" clId="{A2263A91-BAF3-974F-91B8-F3A9D47E998B}" dt="2025-03-31T06:52:22.404" v="160" actId="2696"/>
        <pc:sldMkLst>
          <pc:docMk/>
          <pc:sldMk cId="0" sldId="263"/>
        </pc:sldMkLst>
      </pc:sldChg>
      <pc:sldChg chg="add">
        <pc:chgData name="Nuwan Gunasekara" userId="2db9c47a-747b-4a1f-be0f-15dc10f831cb" providerId="ADAL" clId="{A2263A91-BAF3-974F-91B8-F3A9D47E998B}" dt="2025-03-31T06:52:29.992" v="161"/>
        <pc:sldMkLst>
          <pc:docMk/>
          <pc:sldMk cId="2088671829" sldId="263"/>
        </pc:sldMkLst>
      </pc:sldChg>
      <pc:sldChg chg="del">
        <pc:chgData name="Nuwan Gunasekara" userId="2db9c47a-747b-4a1f-be0f-15dc10f831cb" providerId="ADAL" clId="{A2263A91-BAF3-974F-91B8-F3A9D47E998B}" dt="2025-03-31T06:52:22.404" v="160" actId="2696"/>
        <pc:sldMkLst>
          <pc:docMk/>
          <pc:sldMk cId="0" sldId="264"/>
        </pc:sldMkLst>
      </pc:sldChg>
      <pc:sldChg chg="add">
        <pc:chgData name="Nuwan Gunasekara" userId="2db9c47a-747b-4a1f-be0f-15dc10f831cb" providerId="ADAL" clId="{A2263A91-BAF3-974F-91B8-F3A9D47E998B}" dt="2025-03-31T06:52:29.992" v="161"/>
        <pc:sldMkLst>
          <pc:docMk/>
          <pc:sldMk cId="2857540731" sldId="264"/>
        </pc:sldMkLst>
      </pc:sldChg>
      <pc:sldChg chg="del">
        <pc:chgData name="Nuwan Gunasekara" userId="2db9c47a-747b-4a1f-be0f-15dc10f831cb" providerId="ADAL" clId="{A2263A91-BAF3-974F-91B8-F3A9D47E998B}" dt="2025-03-31T06:52:22.404" v="160" actId="2696"/>
        <pc:sldMkLst>
          <pc:docMk/>
          <pc:sldMk cId="0" sldId="265"/>
        </pc:sldMkLst>
      </pc:sldChg>
      <pc:sldChg chg="add">
        <pc:chgData name="Nuwan Gunasekara" userId="2db9c47a-747b-4a1f-be0f-15dc10f831cb" providerId="ADAL" clId="{A2263A91-BAF3-974F-91B8-F3A9D47E998B}" dt="2025-03-31T06:52:29.992" v="161"/>
        <pc:sldMkLst>
          <pc:docMk/>
          <pc:sldMk cId="1007315500" sldId="265"/>
        </pc:sldMkLst>
      </pc:sldChg>
      <pc:sldChg chg="del">
        <pc:chgData name="Nuwan Gunasekara" userId="2db9c47a-747b-4a1f-be0f-15dc10f831cb" providerId="ADAL" clId="{A2263A91-BAF3-974F-91B8-F3A9D47E998B}" dt="2025-03-31T06:52:22.404" v="160" actId="2696"/>
        <pc:sldMkLst>
          <pc:docMk/>
          <pc:sldMk cId="0" sldId="266"/>
        </pc:sldMkLst>
      </pc:sldChg>
      <pc:sldChg chg="add">
        <pc:chgData name="Nuwan Gunasekara" userId="2db9c47a-747b-4a1f-be0f-15dc10f831cb" providerId="ADAL" clId="{A2263A91-BAF3-974F-91B8-F3A9D47E998B}" dt="2025-03-31T06:52:29.992" v="161"/>
        <pc:sldMkLst>
          <pc:docMk/>
          <pc:sldMk cId="1152170590" sldId="266"/>
        </pc:sldMkLst>
      </pc:sldChg>
      <pc:sldChg chg="del">
        <pc:chgData name="Nuwan Gunasekara" userId="2db9c47a-747b-4a1f-be0f-15dc10f831cb" providerId="ADAL" clId="{A2263A91-BAF3-974F-91B8-F3A9D47E998B}" dt="2025-03-31T06:52:22.404" v="160" actId="2696"/>
        <pc:sldMkLst>
          <pc:docMk/>
          <pc:sldMk cId="0" sldId="267"/>
        </pc:sldMkLst>
      </pc:sldChg>
      <pc:sldChg chg="add">
        <pc:chgData name="Nuwan Gunasekara" userId="2db9c47a-747b-4a1f-be0f-15dc10f831cb" providerId="ADAL" clId="{A2263A91-BAF3-974F-91B8-F3A9D47E998B}" dt="2025-03-31T06:52:29.992" v="161"/>
        <pc:sldMkLst>
          <pc:docMk/>
          <pc:sldMk cId="1604559881" sldId="267"/>
        </pc:sldMkLst>
      </pc:sldChg>
      <pc:sldChg chg="del">
        <pc:chgData name="Nuwan Gunasekara" userId="2db9c47a-747b-4a1f-be0f-15dc10f831cb" providerId="ADAL" clId="{A2263A91-BAF3-974F-91B8-F3A9D47E998B}" dt="2025-03-31T06:52:22.404" v="160" actId="2696"/>
        <pc:sldMkLst>
          <pc:docMk/>
          <pc:sldMk cId="0" sldId="268"/>
        </pc:sldMkLst>
      </pc:sldChg>
      <pc:sldChg chg="add">
        <pc:chgData name="Nuwan Gunasekara" userId="2db9c47a-747b-4a1f-be0f-15dc10f831cb" providerId="ADAL" clId="{A2263A91-BAF3-974F-91B8-F3A9D47E998B}" dt="2025-03-31T06:52:29.992" v="161"/>
        <pc:sldMkLst>
          <pc:docMk/>
          <pc:sldMk cId="756494385" sldId="268"/>
        </pc:sldMkLst>
      </pc:sldChg>
      <pc:sldChg chg="modSp mod">
        <pc:chgData name="Nuwan Gunasekara" userId="2db9c47a-747b-4a1f-be0f-15dc10f831cb" providerId="ADAL" clId="{A2263A91-BAF3-974F-91B8-F3A9D47E998B}" dt="2025-03-31T06:49:54.417" v="158" actId="115"/>
        <pc:sldMkLst>
          <pc:docMk/>
          <pc:sldMk cId="0" sldId="269"/>
        </pc:sldMkLst>
        <pc:spChg chg="mod">
          <ac:chgData name="Nuwan Gunasekara" userId="2db9c47a-747b-4a1f-be0f-15dc10f831cb" providerId="ADAL" clId="{A2263A91-BAF3-974F-91B8-F3A9D47E998B}" dt="2025-03-31T06:49:54.417" v="158" actId="115"/>
          <ac:spMkLst>
            <pc:docMk/>
            <pc:sldMk cId="0" sldId="269"/>
            <ac:spMk id="555" creationId="{00000000-0000-0000-0000-000000000000}"/>
          </ac:spMkLst>
        </pc:spChg>
      </pc:sldChg>
      <pc:sldChg chg="modSp mod">
        <pc:chgData name="Nuwan Gunasekara" userId="2db9c47a-747b-4a1f-be0f-15dc10f831cb" providerId="ADAL" clId="{A2263A91-BAF3-974F-91B8-F3A9D47E998B}" dt="2025-03-31T06:50:03.620" v="159" actId="115"/>
        <pc:sldMkLst>
          <pc:docMk/>
          <pc:sldMk cId="0" sldId="270"/>
        </pc:sldMkLst>
        <pc:spChg chg="mod">
          <ac:chgData name="Nuwan Gunasekara" userId="2db9c47a-747b-4a1f-be0f-15dc10f831cb" providerId="ADAL" clId="{A2263A91-BAF3-974F-91B8-F3A9D47E998B}" dt="2025-03-31T06:50:03.620" v="159" actId="115"/>
          <ac:spMkLst>
            <pc:docMk/>
            <pc:sldMk cId="0" sldId="270"/>
            <ac:spMk id="559" creationId="{00000000-0000-0000-0000-000000000000}"/>
          </ac:spMkLst>
        </pc:spChg>
      </pc:sldChg>
      <pc:sldChg chg="ord modNotes">
        <pc:chgData name="Nuwan Gunasekara" userId="2db9c47a-747b-4a1f-be0f-15dc10f831cb" providerId="ADAL" clId="{A2263A91-BAF3-974F-91B8-F3A9D47E998B}" dt="2025-03-23T20:03:39.110" v="68" actId="20578"/>
        <pc:sldMkLst>
          <pc:docMk/>
          <pc:sldMk cId="0" sldId="274"/>
        </pc:sldMkLst>
      </pc:sldChg>
      <pc:sldChg chg="add del">
        <pc:chgData name="Nuwan Gunasekara" userId="2db9c47a-747b-4a1f-be0f-15dc10f831cb" providerId="ADAL" clId="{A2263A91-BAF3-974F-91B8-F3A9D47E998B}" dt="2025-03-23T19:28:42.103" v="19" actId="2696"/>
        <pc:sldMkLst>
          <pc:docMk/>
          <pc:sldMk cId="0" sldId="277"/>
        </pc:sldMkLst>
      </pc:sldChg>
      <pc:sldChg chg="add del">
        <pc:chgData name="Nuwan Gunasekara" userId="2db9c47a-747b-4a1f-be0f-15dc10f831cb" providerId="ADAL" clId="{A2263A91-BAF3-974F-91B8-F3A9D47E998B}" dt="2025-03-23T19:28:42.265" v="23" actId="2696"/>
        <pc:sldMkLst>
          <pc:docMk/>
          <pc:sldMk cId="0" sldId="278"/>
        </pc:sldMkLst>
      </pc:sldChg>
      <pc:sldChg chg="add del">
        <pc:chgData name="Nuwan Gunasekara" userId="2db9c47a-747b-4a1f-be0f-15dc10f831cb" providerId="ADAL" clId="{A2263A91-BAF3-974F-91B8-F3A9D47E998B}" dt="2025-03-23T19:28:42.310" v="24" actId="2696"/>
        <pc:sldMkLst>
          <pc:docMk/>
          <pc:sldMk cId="0" sldId="279"/>
        </pc:sldMkLst>
      </pc:sldChg>
      <pc:sldChg chg="add del">
        <pc:chgData name="Nuwan Gunasekara" userId="2db9c47a-747b-4a1f-be0f-15dc10f831cb" providerId="ADAL" clId="{A2263A91-BAF3-974F-91B8-F3A9D47E998B}" dt="2025-03-23T19:28:42.222" v="20" actId="2696"/>
        <pc:sldMkLst>
          <pc:docMk/>
          <pc:sldMk cId="0" sldId="281"/>
        </pc:sldMkLst>
      </pc:sldChg>
      <pc:sldChg chg="add del">
        <pc:chgData name="Nuwan Gunasekara" userId="2db9c47a-747b-4a1f-be0f-15dc10f831cb" providerId="ADAL" clId="{A2263A91-BAF3-974F-91B8-F3A9D47E998B}" dt="2025-03-23T19:28:42.340" v="25" actId="2696"/>
        <pc:sldMkLst>
          <pc:docMk/>
          <pc:sldMk cId="0" sldId="282"/>
        </pc:sldMkLst>
      </pc:sldChg>
      <pc:sldChg chg="add del">
        <pc:chgData name="Nuwan Gunasekara" userId="2db9c47a-747b-4a1f-be0f-15dc10f831cb" providerId="ADAL" clId="{A2263A91-BAF3-974F-91B8-F3A9D47E998B}" dt="2025-03-23T19:28:42.225" v="21" actId="2696"/>
        <pc:sldMkLst>
          <pc:docMk/>
          <pc:sldMk cId="0" sldId="283"/>
        </pc:sldMkLst>
      </pc:sldChg>
      <pc:sldChg chg="modSp mod">
        <pc:chgData name="Nuwan Gunasekara" userId="2db9c47a-747b-4a1f-be0f-15dc10f831cb" providerId="ADAL" clId="{A2263A91-BAF3-974F-91B8-F3A9D47E998B}" dt="2025-03-23T20:05:55.922" v="111" actId="1076"/>
        <pc:sldMkLst>
          <pc:docMk/>
          <pc:sldMk cId="0" sldId="284"/>
        </pc:sldMkLst>
        <pc:spChg chg="mod">
          <ac:chgData name="Nuwan Gunasekara" userId="2db9c47a-747b-4a1f-be0f-15dc10f831cb" providerId="ADAL" clId="{A2263A91-BAF3-974F-91B8-F3A9D47E998B}" dt="2025-03-23T20:04:39.932" v="103" actId="20577"/>
          <ac:spMkLst>
            <pc:docMk/>
            <pc:sldMk cId="0" sldId="284"/>
            <ac:spMk id="949" creationId="{00000000-0000-0000-0000-000000000000}"/>
          </ac:spMkLst>
        </pc:spChg>
        <pc:spChg chg="mod">
          <ac:chgData name="Nuwan Gunasekara" userId="2db9c47a-747b-4a1f-be0f-15dc10f831cb" providerId="ADAL" clId="{A2263A91-BAF3-974F-91B8-F3A9D47E998B}" dt="2025-03-23T20:05:55.922" v="111" actId="1076"/>
          <ac:spMkLst>
            <pc:docMk/>
            <pc:sldMk cId="0" sldId="284"/>
            <ac:spMk id="950" creationId="{00000000-0000-0000-0000-000000000000}"/>
          </ac:spMkLst>
        </pc:spChg>
      </pc:sldChg>
      <pc:sldChg chg="add">
        <pc:chgData name="Nuwan Gunasekara" userId="2db9c47a-747b-4a1f-be0f-15dc10f831cb" providerId="ADAL" clId="{A2263A91-BAF3-974F-91B8-F3A9D47E998B}" dt="2025-03-23T19:31:27.164" v="47"/>
        <pc:sldMkLst>
          <pc:docMk/>
          <pc:sldMk cId="0" sldId="285"/>
        </pc:sldMkLst>
      </pc:sldChg>
      <pc:sldChg chg="add del">
        <pc:chgData name="Nuwan Gunasekara" userId="2db9c47a-747b-4a1f-be0f-15dc10f831cb" providerId="ADAL" clId="{A2263A91-BAF3-974F-91B8-F3A9D47E998B}" dt="2025-03-23T19:31:27.164" v="47"/>
        <pc:sldMkLst>
          <pc:docMk/>
          <pc:sldMk cId="0" sldId="286"/>
        </pc:sldMkLst>
      </pc:sldChg>
      <pc:sldChg chg="add del">
        <pc:chgData name="Nuwan Gunasekara" userId="2db9c47a-747b-4a1f-be0f-15dc10f831cb" providerId="ADAL" clId="{A2263A91-BAF3-974F-91B8-F3A9D47E998B}" dt="2025-03-31T06:53:00.613" v="162" actId="2696"/>
        <pc:sldMkLst>
          <pc:docMk/>
          <pc:sldMk cId="0" sldId="287"/>
        </pc:sldMkLst>
      </pc:sldChg>
      <pc:sldChg chg="add">
        <pc:chgData name="Nuwan Gunasekara" userId="2db9c47a-747b-4a1f-be0f-15dc10f831cb" providerId="ADAL" clId="{A2263A91-BAF3-974F-91B8-F3A9D47E998B}" dt="2025-03-31T06:53:07.703" v="163"/>
        <pc:sldMkLst>
          <pc:docMk/>
          <pc:sldMk cId="1019106438" sldId="287"/>
        </pc:sldMkLst>
      </pc:sldChg>
      <pc:sldChg chg="add del">
        <pc:chgData name="Nuwan Gunasekara" userId="2db9c47a-747b-4a1f-be0f-15dc10f831cb" providerId="ADAL" clId="{A2263A91-BAF3-974F-91B8-F3A9D47E998B}" dt="2025-03-31T06:53:00.613" v="162" actId="2696"/>
        <pc:sldMkLst>
          <pc:docMk/>
          <pc:sldMk cId="0" sldId="288"/>
        </pc:sldMkLst>
      </pc:sldChg>
      <pc:sldChg chg="add">
        <pc:chgData name="Nuwan Gunasekara" userId="2db9c47a-747b-4a1f-be0f-15dc10f831cb" providerId="ADAL" clId="{A2263A91-BAF3-974F-91B8-F3A9D47E998B}" dt="2025-03-31T06:53:07.703" v="163"/>
        <pc:sldMkLst>
          <pc:docMk/>
          <pc:sldMk cId="3333665419" sldId="288"/>
        </pc:sldMkLst>
      </pc:sldChg>
      <pc:sldChg chg="add del">
        <pc:chgData name="Nuwan Gunasekara" userId="2db9c47a-747b-4a1f-be0f-15dc10f831cb" providerId="ADAL" clId="{A2263A91-BAF3-974F-91B8-F3A9D47E998B}" dt="2025-03-31T06:53:00.613" v="162" actId="2696"/>
        <pc:sldMkLst>
          <pc:docMk/>
          <pc:sldMk cId="0" sldId="289"/>
        </pc:sldMkLst>
      </pc:sldChg>
      <pc:sldChg chg="add">
        <pc:chgData name="Nuwan Gunasekara" userId="2db9c47a-747b-4a1f-be0f-15dc10f831cb" providerId="ADAL" clId="{A2263A91-BAF3-974F-91B8-F3A9D47E998B}" dt="2025-03-31T06:53:07.703" v="163"/>
        <pc:sldMkLst>
          <pc:docMk/>
          <pc:sldMk cId="3730379018" sldId="289"/>
        </pc:sldMkLst>
      </pc:sldChg>
      <pc:sldChg chg="add del">
        <pc:chgData name="Nuwan Gunasekara" userId="2db9c47a-747b-4a1f-be0f-15dc10f831cb" providerId="ADAL" clId="{A2263A91-BAF3-974F-91B8-F3A9D47E998B}" dt="2025-03-31T06:53:00.613" v="162" actId="2696"/>
        <pc:sldMkLst>
          <pc:docMk/>
          <pc:sldMk cId="0" sldId="290"/>
        </pc:sldMkLst>
      </pc:sldChg>
      <pc:sldChg chg="add">
        <pc:chgData name="Nuwan Gunasekara" userId="2db9c47a-747b-4a1f-be0f-15dc10f831cb" providerId="ADAL" clId="{A2263A91-BAF3-974F-91B8-F3A9D47E998B}" dt="2025-03-31T06:53:07.703" v="163"/>
        <pc:sldMkLst>
          <pc:docMk/>
          <pc:sldMk cId="2519989482" sldId="290"/>
        </pc:sldMkLst>
      </pc:sldChg>
      <pc:sldChg chg="del">
        <pc:chgData name="Nuwan Gunasekara" userId="2db9c47a-747b-4a1f-be0f-15dc10f831cb" providerId="ADAL" clId="{A2263A91-BAF3-974F-91B8-F3A9D47E998B}" dt="2025-03-23T19:29:25.826" v="27" actId="2696"/>
        <pc:sldMkLst>
          <pc:docMk/>
          <pc:sldMk cId="0" sldId="292"/>
        </pc:sldMkLst>
      </pc:sldChg>
      <pc:sldChg chg="del">
        <pc:chgData name="Nuwan Gunasekara" userId="2db9c47a-747b-4a1f-be0f-15dc10f831cb" providerId="ADAL" clId="{A2263A91-BAF3-974F-91B8-F3A9D47E998B}" dt="2025-03-23T19:29:25.949" v="37" actId="2696"/>
        <pc:sldMkLst>
          <pc:docMk/>
          <pc:sldMk cId="0" sldId="293"/>
        </pc:sldMkLst>
      </pc:sldChg>
      <pc:sldChg chg="del">
        <pc:chgData name="Nuwan Gunasekara" userId="2db9c47a-747b-4a1f-be0f-15dc10f831cb" providerId="ADAL" clId="{A2263A91-BAF3-974F-91B8-F3A9D47E998B}" dt="2025-03-23T19:29:25.894" v="35" actId="2696"/>
        <pc:sldMkLst>
          <pc:docMk/>
          <pc:sldMk cId="0" sldId="294"/>
        </pc:sldMkLst>
      </pc:sldChg>
      <pc:sldChg chg="del">
        <pc:chgData name="Nuwan Gunasekara" userId="2db9c47a-747b-4a1f-be0f-15dc10f831cb" providerId="ADAL" clId="{A2263A91-BAF3-974F-91B8-F3A9D47E998B}" dt="2025-03-23T19:29:25.875" v="30" actId="2696"/>
        <pc:sldMkLst>
          <pc:docMk/>
          <pc:sldMk cId="0" sldId="295"/>
        </pc:sldMkLst>
      </pc:sldChg>
      <pc:sldChg chg="del">
        <pc:chgData name="Nuwan Gunasekara" userId="2db9c47a-747b-4a1f-be0f-15dc10f831cb" providerId="ADAL" clId="{A2263A91-BAF3-974F-91B8-F3A9D47E998B}" dt="2025-03-23T19:29:25.866" v="28" actId="2696"/>
        <pc:sldMkLst>
          <pc:docMk/>
          <pc:sldMk cId="0" sldId="296"/>
        </pc:sldMkLst>
      </pc:sldChg>
      <pc:sldChg chg="del">
        <pc:chgData name="Nuwan Gunasekara" userId="2db9c47a-747b-4a1f-be0f-15dc10f831cb" providerId="ADAL" clId="{A2263A91-BAF3-974F-91B8-F3A9D47E998B}" dt="2025-03-23T19:29:25.938" v="36" actId="2696"/>
        <pc:sldMkLst>
          <pc:docMk/>
          <pc:sldMk cId="0" sldId="297"/>
        </pc:sldMkLst>
      </pc:sldChg>
      <pc:sldChg chg="del">
        <pc:chgData name="Nuwan Gunasekara" userId="2db9c47a-747b-4a1f-be0f-15dc10f831cb" providerId="ADAL" clId="{A2263A91-BAF3-974F-91B8-F3A9D47E998B}" dt="2025-03-23T19:29:25.970" v="38" actId="2696"/>
        <pc:sldMkLst>
          <pc:docMk/>
          <pc:sldMk cId="0" sldId="298"/>
        </pc:sldMkLst>
      </pc:sldChg>
      <pc:sldChg chg="del">
        <pc:chgData name="Nuwan Gunasekara" userId="2db9c47a-747b-4a1f-be0f-15dc10f831cb" providerId="ADAL" clId="{A2263A91-BAF3-974F-91B8-F3A9D47E998B}" dt="2025-03-23T19:29:26" v="41" actId="2696"/>
        <pc:sldMkLst>
          <pc:docMk/>
          <pc:sldMk cId="0" sldId="299"/>
        </pc:sldMkLst>
      </pc:sldChg>
      <pc:sldChg chg="del">
        <pc:chgData name="Nuwan Gunasekara" userId="2db9c47a-747b-4a1f-be0f-15dc10f831cb" providerId="ADAL" clId="{A2263A91-BAF3-974F-91B8-F3A9D47E998B}" dt="2025-03-23T19:29:25.878" v="31" actId="2696"/>
        <pc:sldMkLst>
          <pc:docMk/>
          <pc:sldMk cId="0" sldId="300"/>
        </pc:sldMkLst>
      </pc:sldChg>
      <pc:sldChg chg="del">
        <pc:chgData name="Nuwan Gunasekara" userId="2db9c47a-747b-4a1f-be0f-15dc10f831cb" providerId="ADAL" clId="{A2263A91-BAF3-974F-91B8-F3A9D47E998B}" dt="2025-03-23T19:29:25.869" v="29" actId="2696"/>
        <pc:sldMkLst>
          <pc:docMk/>
          <pc:sldMk cId="0" sldId="301"/>
        </pc:sldMkLst>
      </pc:sldChg>
      <pc:sldChg chg="del">
        <pc:chgData name="Nuwan Gunasekara" userId="2db9c47a-747b-4a1f-be0f-15dc10f831cb" providerId="ADAL" clId="{A2263A91-BAF3-974F-91B8-F3A9D47E998B}" dt="2025-03-23T19:29:25.973" v="39" actId="2696"/>
        <pc:sldMkLst>
          <pc:docMk/>
          <pc:sldMk cId="0" sldId="302"/>
        </pc:sldMkLst>
      </pc:sldChg>
      <pc:sldChg chg="del">
        <pc:chgData name="Nuwan Gunasekara" userId="2db9c47a-747b-4a1f-be0f-15dc10f831cb" providerId="ADAL" clId="{A2263A91-BAF3-974F-91B8-F3A9D47E998B}" dt="2025-03-23T19:29:25.885" v="33" actId="2696"/>
        <pc:sldMkLst>
          <pc:docMk/>
          <pc:sldMk cId="0" sldId="303"/>
        </pc:sldMkLst>
      </pc:sldChg>
      <pc:sldChg chg="del">
        <pc:chgData name="Nuwan Gunasekara" userId="2db9c47a-747b-4a1f-be0f-15dc10f831cb" providerId="ADAL" clId="{A2263A91-BAF3-974F-91B8-F3A9D47E998B}" dt="2025-03-23T19:29:25.881" v="32" actId="2696"/>
        <pc:sldMkLst>
          <pc:docMk/>
          <pc:sldMk cId="0" sldId="304"/>
        </pc:sldMkLst>
      </pc:sldChg>
      <pc:sldChg chg="del">
        <pc:chgData name="Nuwan Gunasekara" userId="2db9c47a-747b-4a1f-be0f-15dc10f831cb" providerId="ADAL" clId="{A2263A91-BAF3-974F-91B8-F3A9D47E998B}" dt="2025-03-23T19:29:25.888" v="34" actId="2696"/>
        <pc:sldMkLst>
          <pc:docMk/>
          <pc:sldMk cId="0" sldId="305"/>
        </pc:sldMkLst>
      </pc:sldChg>
      <pc:sldChg chg="del">
        <pc:chgData name="Nuwan Gunasekara" userId="2db9c47a-747b-4a1f-be0f-15dc10f831cb" providerId="ADAL" clId="{A2263A91-BAF3-974F-91B8-F3A9D47E998B}" dt="2025-03-23T19:29:25.981" v="40" actId="2696"/>
        <pc:sldMkLst>
          <pc:docMk/>
          <pc:sldMk cId="0" sldId="306"/>
        </pc:sldMkLst>
      </pc:sldChg>
      <pc:sldChg chg="delSp modSp mod">
        <pc:chgData name="Nuwan Gunasekara" userId="2db9c47a-747b-4a1f-be0f-15dc10f831cb" providerId="ADAL" clId="{A2263A91-BAF3-974F-91B8-F3A9D47E998B}" dt="2025-03-31T06:47:21.023" v="137" actId="21"/>
        <pc:sldMkLst>
          <pc:docMk/>
          <pc:sldMk cId="0" sldId="319"/>
        </pc:sldMkLst>
        <pc:spChg chg="mod">
          <ac:chgData name="Nuwan Gunasekara" userId="2db9c47a-747b-4a1f-be0f-15dc10f831cb" providerId="ADAL" clId="{A2263A91-BAF3-974F-91B8-F3A9D47E998B}" dt="2025-03-31T06:46:41.323" v="134" actId="20577"/>
          <ac:spMkLst>
            <pc:docMk/>
            <pc:sldMk cId="0" sldId="319"/>
            <ac:spMk id="1020" creationId="{00000000-0000-0000-0000-000000000000}"/>
          </ac:spMkLst>
        </pc:spChg>
      </pc:sldChg>
      <pc:sldChg chg="ord modNotes">
        <pc:chgData name="Nuwan Gunasekara" userId="2db9c47a-747b-4a1f-be0f-15dc10f831cb" providerId="ADAL" clId="{A2263A91-BAF3-974F-91B8-F3A9D47E998B}" dt="2025-03-31T06:42:15.257" v="112" actId="20578"/>
        <pc:sldMkLst>
          <pc:docMk/>
          <pc:sldMk cId="0" sldId="320"/>
        </pc:sldMkLst>
      </pc:sldChg>
      <pc:sldChg chg="add del">
        <pc:chgData name="Nuwan Gunasekara" userId="2db9c47a-747b-4a1f-be0f-15dc10f831cb" providerId="ADAL" clId="{A2263A91-BAF3-974F-91B8-F3A9D47E998B}" dt="2025-03-23T19:28:42.068" v="18" actId="2696"/>
        <pc:sldMkLst>
          <pc:docMk/>
          <pc:sldMk cId="0" sldId="321"/>
        </pc:sldMkLst>
      </pc:sldChg>
      <pc:sldChg chg="add del">
        <pc:chgData name="Nuwan Gunasekara" userId="2db9c47a-747b-4a1f-be0f-15dc10f831cb" providerId="ADAL" clId="{A2263A91-BAF3-974F-91B8-F3A9D47E998B}" dt="2025-03-23T19:28:42.228" v="22" actId="2696"/>
        <pc:sldMkLst>
          <pc:docMk/>
          <pc:sldMk cId="0" sldId="322"/>
        </pc:sldMkLst>
      </pc:sldChg>
      <pc:sldChg chg="delSp modSp del mod modShow">
        <pc:chgData name="Nuwan Gunasekara" userId="2db9c47a-747b-4a1f-be0f-15dc10f831cb" providerId="ADAL" clId="{A2263A91-BAF3-974F-91B8-F3A9D47E998B}" dt="2025-03-31T06:52:22.404" v="160" actId="2696"/>
        <pc:sldMkLst>
          <pc:docMk/>
          <pc:sldMk cId="0" sldId="334"/>
        </pc:sldMkLst>
      </pc:sldChg>
      <pc:sldChg chg="add">
        <pc:chgData name="Nuwan Gunasekara" userId="2db9c47a-747b-4a1f-be0f-15dc10f831cb" providerId="ADAL" clId="{A2263A91-BAF3-974F-91B8-F3A9D47E998B}" dt="2025-03-31T06:52:29.992" v="161"/>
        <pc:sldMkLst>
          <pc:docMk/>
          <pc:sldMk cId="3441228352" sldId="334"/>
        </pc:sldMkLst>
      </pc:sldChg>
      <pc:sldChg chg="add">
        <pc:chgData name="Nuwan Gunasekara" userId="2db9c47a-747b-4a1f-be0f-15dc10f831cb" providerId="ADAL" clId="{A2263A91-BAF3-974F-91B8-F3A9D47E998B}" dt="2025-03-23T19:26:56.161" v="0"/>
        <pc:sldMkLst>
          <pc:docMk/>
          <pc:sldMk cId="0" sldId="335"/>
        </pc:sldMkLst>
      </pc:sldChg>
      <pc:sldChg chg="modSp mod">
        <pc:chgData name="Nuwan Gunasekara" userId="2db9c47a-747b-4a1f-be0f-15dc10f831cb" providerId="ADAL" clId="{A2263A91-BAF3-974F-91B8-F3A9D47E998B}" dt="2025-03-31T06:53:22.960" v="164" actId="20577"/>
        <pc:sldMkLst>
          <pc:docMk/>
          <pc:sldMk cId="490410597" sldId="336"/>
        </pc:sldMkLst>
        <pc:spChg chg="mod">
          <ac:chgData name="Nuwan Gunasekara" userId="2db9c47a-747b-4a1f-be0f-15dc10f831cb" providerId="ADAL" clId="{A2263A91-BAF3-974F-91B8-F3A9D47E998B}" dt="2025-03-31T06:53:22.960" v="164" actId="20577"/>
          <ac:spMkLst>
            <pc:docMk/>
            <pc:sldMk cId="490410597" sldId="336"/>
            <ac:spMk id="1019" creationId="{09AD79D2-05B2-ADD4-998A-199E0B745681}"/>
          </ac:spMkLst>
        </pc:spChg>
      </pc:sldChg>
      <pc:sldChg chg="modSp mod">
        <pc:chgData name="Nuwan Gunasekara" userId="2db9c47a-747b-4a1f-be0f-15dc10f831cb" providerId="ADAL" clId="{A2263A91-BAF3-974F-91B8-F3A9D47E998B}" dt="2025-03-31T06:56:54.401" v="199" actId="20577"/>
        <pc:sldMkLst>
          <pc:docMk/>
          <pc:sldMk cId="1953959200" sldId="341"/>
        </pc:sldMkLst>
        <pc:spChg chg="mod">
          <ac:chgData name="Nuwan Gunasekara" userId="2db9c47a-747b-4a1f-be0f-15dc10f831cb" providerId="ADAL" clId="{A2263A91-BAF3-974F-91B8-F3A9D47E998B}" dt="2025-03-31T06:56:54.401" v="199" actId="20577"/>
          <ac:spMkLst>
            <pc:docMk/>
            <pc:sldMk cId="1953959200" sldId="341"/>
            <ac:spMk id="513" creationId="{5019350A-45C0-304C-90A5-E05EF0D8BC31}"/>
          </ac:spMkLst>
        </pc:spChg>
      </pc:sldChg>
      <pc:sldChg chg="addSp delSp modSp add mod modShow">
        <pc:chgData name="Nuwan Gunasekara" userId="2db9c47a-747b-4a1f-be0f-15dc10f831cb" providerId="ADAL" clId="{A2263A91-BAF3-974F-91B8-F3A9D47E998B}" dt="2025-03-31T06:49:15.493" v="157" actId="113"/>
        <pc:sldMkLst>
          <pc:docMk/>
          <pc:sldMk cId="1377763701" sldId="343"/>
        </pc:sldMkLst>
        <pc:spChg chg="add mod">
          <ac:chgData name="Nuwan Gunasekara" userId="2db9c47a-747b-4a1f-be0f-15dc10f831cb" providerId="ADAL" clId="{A2263A91-BAF3-974F-91B8-F3A9D47E998B}" dt="2025-03-31T06:47:27.634" v="138"/>
          <ac:spMkLst>
            <pc:docMk/>
            <pc:sldMk cId="1377763701" sldId="343"/>
            <ac:spMk id="2" creationId="{9BEE0E7B-5856-ABBB-37F8-8BF707202B56}"/>
          </ac:spMkLst>
        </pc:spChg>
        <pc:spChg chg="mod">
          <ac:chgData name="Nuwan Gunasekara" userId="2db9c47a-747b-4a1f-be0f-15dc10f831cb" providerId="ADAL" clId="{A2263A91-BAF3-974F-91B8-F3A9D47E998B}" dt="2025-03-31T06:46:12.326" v="126" actId="27636"/>
          <ac:spMkLst>
            <pc:docMk/>
            <pc:sldMk cId="1377763701" sldId="343"/>
            <ac:spMk id="238" creationId="{7E82F9D2-1C46-A386-F563-B2DA62F7829F}"/>
          </ac:spMkLst>
        </pc:spChg>
        <pc:spChg chg="mod">
          <ac:chgData name="Nuwan Gunasekara" userId="2db9c47a-747b-4a1f-be0f-15dc10f831cb" providerId="ADAL" clId="{A2263A91-BAF3-974F-91B8-F3A9D47E998B}" dt="2025-03-31T06:49:15.493" v="157" actId="113"/>
          <ac:spMkLst>
            <pc:docMk/>
            <pc:sldMk cId="1377763701" sldId="343"/>
            <ac:spMk id="239" creationId="{58EA8C6C-11A1-E107-2CA7-E0D0B285509C}"/>
          </ac:spMkLst>
        </pc:spChg>
      </pc:sldChg>
    </pc:docChg>
  </pc:docChgLst>
  <pc:docChgLst>
    <pc:chgData name="Nuwan Gunasekara" userId="2db9c47a-747b-4a1f-be0f-15dc10f831cb" providerId="ADAL" clId="{CEE14398-2A2C-344A-97E4-FCB55F77D728}"/>
    <pc:docChg chg="undo custSel addSld modSld sldOrd">
      <pc:chgData name="Nuwan Gunasekara" userId="2db9c47a-747b-4a1f-be0f-15dc10f831cb" providerId="ADAL" clId="{CEE14398-2A2C-344A-97E4-FCB55F77D728}" dt="2025-03-16T12:08:57.513" v="99" actId="1035"/>
      <pc:docMkLst>
        <pc:docMk/>
      </pc:docMkLst>
      <pc:sldChg chg="modSp mod">
        <pc:chgData name="Nuwan Gunasekara" userId="2db9c47a-747b-4a1f-be0f-15dc10f831cb" providerId="ADAL" clId="{CEE14398-2A2C-344A-97E4-FCB55F77D728}" dt="2025-03-14T11:02:29.142" v="65" actId="113"/>
        <pc:sldMkLst>
          <pc:docMk/>
          <pc:sldMk cId="0" sldId="261"/>
        </pc:sldMkLst>
      </pc:sldChg>
      <pc:sldChg chg="addSp modSp mod ord">
        <pc:chgData name="Nuwan Gunasekara" userId="2db9c47a-747b-4a1f-be0f-15dc10f831cb" providerId="ADAL" clId="{CEE14398-2A2C-344A-97E4-FCB55F77D728}" dt="2025-03-16T11:17:25.642" v="79" actId="692"/>
        <pc:sldMkLst>
          <pc:docMk/>
          <pc:sldMk cId="0" sldId="272"/>
        </pc:sldMkLst>
        <pc:cxnChg chg="add mod">
          <ac:chgData name="Nuwan Gunasekara" userId="2db9c47a-747b-4a1f-be0f-15dc10f831cb" providerId="ADAL" clId="{CEE14398-2A2C-344A-97E4-FCB55F77D728}" dt="2025-03-16T11:16:03.063" v="72" actId="14100"/>
          <ac:cxnSpMkLst>
            <pc:docMk/>
            <pc:sldMk cId="0" sldId="272"/>
            <ac:cxnSpMk id="4" creationId="{F7EABD5E-ED36-B775-680A-BD247EEE62A2}"/>
          </ac:cxnSpMkLst>
        </pc:cxnChg>
        <pc:cxnChg chg="add mod">
          <ac:chgData name="Nuwan Gunasekara" userId="2db9c47a-747b-4a1f-be0f-15dc10f831cb" providerId="ADAL" clId="{CEE14398-2A2C-344A-97E4-FCB55F77D728}" dt="2025-03-16T11:16:14.888" v="74" actId="14100"/>
          <ac:cxnSpMkLst>
            <pc:docMk/>
            <pc:sldMk cId="0" sldId="272"/>
            <ac:cxnSpMk id="7" creationId="{2C8F0CFF-F379-0362-150A-4962ACF03564}"/>
          </ac:cxnSpMkLst>
        </pc:cxnChg>
        <pc:cxnChg chg="add mod">
          <ac:chgData name="Nuwan Gunasekara" userId="2db9c47a-747b-4a1f-be0f-15dc10f831cb" providerId="ADAL" clId="{CEE14398-2A2C-344A-97E4-FCB55F77D728}" dt="2025-03-16T11:16:54.372" v="77" actId="14100"/>
          <ac:cxnSpMkLst>
            <pc:docMk/>
            <pc:sldMk cId="0" sldId="272"/>
            <ac:cxnSpMk id="11" creationId="{9DFCE1BF-B9EC-FDA2-A5DA-AE32518B396C}"/>
          </ac:cxnSpMkLst>
        </pc:cxnChg>
        <pc:cxnChg chg="add mod">
          <ac:chgData name="Nuwan Gunasekara" userId="2db9c47a-747b-4a1f-be0f-15dc10f831cb" providerId="ADAL" clId="{CEE14398-2A2C-344A-97E4-FCB55F77D728}" dt="2025-03-16T11:17:25.642" v="79" actId="692"/>
          <ac:cxnSpMkLst>
            <pc:docMk/>
            <pc:sldMk cId="0" sldId="272"/>
            <ac:cxnSpMk id="14" creationId="{54ED5966-CDAB-CB72-234F-F1F82692F828}"/>
          </ac:cxnSpMkLst>
        </pc:cxnChg>
      </pc:sldChg>
      <pc:sldChg chg="add">
        <pc:chgData name="Nuwan Gunasekara" userId="2db9c47a-747b-4a1f-be0f-15dc10f831cb" providerId="ADAL" clId="{CEE14398-2A2C-344A-97E4-FCB55F77D728}" dt="2025-03-16T12:01:05.378" v="80"/>
        <pc:sldMkLst>
          <pc:docMk/>
          <pc:sldMk cId="0" sldId="274"/>
        </pc:sldMkLst>
      </pc:sldChg>
      <pc:sldChg chg="add">
        <pc:chgData name="Nuwan Gunasekara" userId="2db9c47a-747b-4a1f-be0f-15dc10f831cb" providerId="ADAL" clId="{CEE14398-2A2C-344A-97E4-FCB55F77D728}" dt="2025-03-16T12:04:36.814" v="82"/>
        <pc:sldMkLst>
          <pc:docMk/>
          <pc:sldMk cId="0" sldId="277"/>
        </pc:sldMkLst>
      </pc:sldChg>
      <pc:sldChg chg="add">
        <pc:chgData name="Nuwan Gunasekara" userId="2db9c47a-747b-4a1f-be0f-15dc10f831cb" providerId="ADAL" clId="{CEE14398-2A2C-344A-97E4-FCB55F77D728}" dt="2025-03-16T12:04:36.814" v="82"/>
        <pc:sldMkLst>
          <pc:docMk/>
          <pc:sldMk cId="0" sldId="278"/>
        </pc:sldMkLst>
      </pc:sldChg>
      <pc:sldChg chg="add">
        <pc:chgData name="Nuwan Gunasekara" userId="2db9c47a-747b-4a1f-be0f-15dc10f831cb" providerId="ADAL" clId="{CEE14398-2A2C-344A-97E4-FCB55F77D728}" dt="2025-03-16T12:04:36.814" v="82"/>
        <pc:sldMkLst>
          <pc:docMk/>
          <pc:sldMk cId="0" sldId="279"/>
        </pc:sldMkLst>
      </pc:sldChg>
      <pc:sldChg chg="modSp add mod">
        <pc:chgData name="Nuwan Gunasekara" userId="2db9c47a-747b-4a1f-be0f-15dc10f831cb" providerId="ADAL" clId="{CEE14398-2A2C-344A-97E4-FCB55F77D728}" dt="2025-03-16T12:06:34.487" v="84" actId="27636"/>
        <pc:sldMkLst>
          <pc:docMk/>
          <pc:sldMk cId="0" sldId="281"/>
        </pc:sldMkLst>
      </pc:sldChg>
      <pc:sldChg chg="modSp add mod">
        <pc:chgData name="Nuwan Gunasekara" userId="2db9c47a-747b-4a1f-be0f-15dc10f831cb" providerId="ADAL" clId="{CEE14398-2A2C-344A-97E4-FCB55F77D728}" dt="2025-03-16T12:07:09.662" v="86" actId="27636"/>
        <pc:sldMkLst>
          <pc:docMk/>
          <pc:sldMk cId="0" sldId="282"/>
        </pc:sldMkLst>
      </pc:sldChg>
      <pc:sldChg chg="add">
        <pc:chgData name="Nuwan Gunasekara" userId="2db9c47a-747b-4a1f-be0f-15dc10f831cb" providerId="ADAL" clId="{CEE14398-2A2C-344A-97E4-FCB55F77D728}" dt="2025-03-16T12:07:26.416" v="87"/>
        <pc:sldMkLst>
          <pc:docMk/>
          <pc:sldMk cId="0" sldId="283"/>
        </pc:sldMkLst>
      </pc:sldChg>
      <pc:sldChg chg="modSp add mod">
        <pc:chgData name="Nuwan Gunasekara" userId="2db9c47a-747b-4a1f-be0f-15dc10f831cb" providerId="ADAL" clId="{CEE14398-2A2C-344A-97E4-FCB55F77D728}" dt="2025-03-16T12:08:57.513" v="99" actId="1035"/>
        <pc:sldMkLst>
          <pc:docMk/>
          <pc:sldMk cId="0" sldId="284"/>
        </pc:sldMkLst>
        <pc:spChg chg="mod">
          <ac:chgData name="Nuwan Gunasekara" userId="2db9c47a-747b-4a1f-be0f-15dc10f831cb" providerId="ADAL" clId="{CEE14398-2A2C-344A-97E4-FCB55F77D728}" dt="2025-03-16T12:08:57.513" v="99" actId="1035"/>
          <ac:spMkLst>
            <pc:docMk/>
            <pc:sldMk cId="0" sldId="284"/>
            <ac:spMk id="950" creationId="{00000000-0000-0000-0000-000000000000}"/>
          </ac:spMkLst>
        </pc:spChg>
      </pc:sldChg>
      <pc:sldChg chg="modSp mod">
        <pc:chgData name="Nuwan Gunasekara" userId="2db9c47a-747b-4a1f-be0f-15dc10f831cb" providerId="ADAL" clId="{CEE14398-2A2C-344A-97E4-FCB55F77D728}" dt="2025-03-16T12:02:34.443" v="81"/>
        <pc:sldMkLst>
          <pc:docMk/>
          <pc:sldMk cId="0" sldId="321"/>
        </pc:sldMkLst>
      </pc:sldChg>
    </pc:docChg>
  </pc:docChgLst>
  <pc:docChgLst>
    <pc:chgData name="Nuwan Gunasekara" userId="2db9c47a-747b-4a1f-be0f-15dc10f831cb" providerId="ADAL" clId="{CD20A386-13E5-ED4A-970C-CBFC80DF1657}"/>
    <pc:docChg chg="undo custSel addSld delSld modSld sldOrd">
      <pc:chgData name="Nuwan Gunasekara" userId="2db9c47a-747b-4a1f-be0f-15dc10f831cb" providerId="ADAL" clId="{CD20A386-13E5-ED4A-970C-CBFC80DF1657}" dt="2025-04-03T07:03:51.945" v="274"/>
      <pc:docMkLst>
        <pc:docMk/>
      </pc:docMkLst>
      <pc:sldChg chg="mod modShow">
        <pc:chgData name="Nuwan Gunasekara" userId="2db9c47a-747b-4a1f-be0f-15dc10f831cb" providerId="ADAL" clId="{CD20A386-13E5-ED4A-970C-CBFC80DF1657}" dt="2025-03-27T09:40:43.306" v="177" actId="729"/>
        <pc:sldMkLst>
          <pc:docMk/>
          <pc:sldMk cId="0" sldId="263"/>
        </pc:sldMkLst>
      </pc:sldChg>
      <pc:sldChg chg="mod modShow">
        <pc:chgData name="Nuwan Gunasekara" userId="2db9c47a-747b-4a1f-be0f-15dc10f831cb" providerId="ADAL" clId="{CD20A386-13E5-ED4A-970C-CBFC80DF1657}" dt="2025-03-27T09:40:43.306" v="177" actId="729"/>
        <pc:sldMkLst>
          <pc:docMk/>
          <pc:sldMk cId="0" sldId="264"/>
        </pc:sldMkLst>
      </pc:sldChg>
      <pc:sldChg chg="mod modShow">
        <pc:chgData name="Nuwan Gunasekara" userId="2db9c47a-747b-4a1f-be0f-15dc10f831cb" providerId="ADAL" clId="{CD20A386-13E5-ED4A-970C-CBFC80DF1657}" dt="2025-03-27T09:40:43.306" v="177" actId="729"/>
        <pc:sldMkLst>
          <pc:docMk/>
          <pc:sldMk cId="0" sldId="265"/>
        </pc:sldMkLst>
      </pc:sldChg>
      <pc:sldChg chg="mod modShow">
        <pc:chgData name="Nuwan Gunasekara" userId="2db9c47a-747b-4a1f-be0f-15dc10f831cb" providerId="ADAL" clId="{CD20A386-13E5-ED4A-970C-CBFC80DF1657}" dt="2025-03-27T09:40:43.306" v="177" actId="729"/>
        <pc:sldMkLst>
          <pc:docMk/>
          <pc:sldMk cId="0" sldId="266"/>
        </pc:sldMkLst>
      </pc:sldChg>
      <pc:sldChg chg="mod modShow">
        <pc:chgData name="Nuwan Gunasekara" userId="2db9c47a-747b-4a1f-be0f-15dc10f831cb" providerId="ADAL" clId="{CD20A386-13E5-ED4A-970C-CBFC80DF1657}" dt="2025-03-27T09:40:43.306" v="177" actId="729"/>
        <pc:sldMkLst>
          <pc:docMk/>
          <pc:sldMk cId="0" sldId="267"/>
        </pc:sldMkLst>
      </pc:sldChg>
      <pc:sldChg chg="mod modShow">
        <pc:chgData name="Nuwan Gunasekara" userId="2db9c47a-747b-4a1f-be0f-15dc10f831cb" providerId="ADAL" clId="{CD20A386-13E5-ED4A-970C-CBFC80DF1657}" dt="2025-03-27T09:40:43.306" v="177" actId="729"/>
        <pc:sldMkLst>
          <pc:docMk/>
          <pc:sldMk cId="0" sldId="268"/>
        </pc:sldMkLst>
      </pc:sldChg>
      <pc:sldChg chg="modSp mod">
        <pc:chgData name="Nuwan Gunasekara" userId="2db9c47a-747b-4a1f-be0f-15dc10f831cb" providerId="ADAL" clId="{CD20A386-13E5-ED4A-970C-CBFC80DF1657}" dt="2025-03-27T09:41:26.062" v="178" actId="113"/>
        <pc:sldMkLst>
          <pc:docMk/>
          <pc:sldMk cId="0" sldId="270"/>
        </pc:sldMkLst>
        <pc:spChg chg="mod">
          <ac:chgData name="Nuwan Gunasekara" userId="2db9c47a-747b-4a1f-be0f-15dc10f831cb" providerId="ADAL" clId="{CD20A386-13E5-ED4A-970C-CBFC80DF1657}" dt="2025-03-27T09:41:26.062" v="178" actId="113"/>
          <ac:spMkLst>
            <pc:docMk/>
            <pc:sldMk cId="0" sldId="270"/>
            <ac:spMk id="560" creationId="{00000000-0000-0000-0000-000000000000}"/>
          </ac:spMkLst>
        </pc:spChg>
      </pc:sldChg>
      <pc:sldChg chg="modSp mod">
        <pc:chgData name="Nuwan Gunasekara" userId="2db9c47a-747b-4a1f-be0f-15dc10f831cb" providerId="ADAL" clId="{CD20A386-13E5-ED4A-970C-CBFC80DF1657}" dt="2025-04-03T07:01:43.919" v="273" actId="20577"/>
        <pc:sldMkLst>
          <pc:docMk/>
          <pc:sldMk cId="0" sldId="271"/>
        </pc:sldMkLst>
        <pc:spChg chg="mod">
          <ac:chgData name="Nuwan Gunasekara" userId="2db9c47a-747b-4a1f-be0f-15dc10f831cb" providerId="ADAL" clId="{CD20A386-13E5-ED4A-970C-CBFC80DF1657}" dt="2025-04-03T07:01:43.919" v="273" actId="20577"/>
          <ac:spMkLst>
            <pc:docMk/>
            <pc:sldMk cId="0" sldId="271"/>
            <ac:spMk id="590" creationId="{00000000-0000-0000-0000-000000000000}"/>
          </ac:spMkLst>
        </pc:spChg>
      </pc:sldChg>
      <pc:sldChg chg="addSp delSp modSp mod">
        <pc:chgData name="Nuwan Gunasekara" userId="2db9c47a-747b-4a1f-be0f-15dc10f831cb" providerId="ADAL" clId="{CD20A386-13E5-ED4A-970C-CBFC80DF1657}" dt="2025-04-03T06:57:47.364" v="223" actId="1076"/>
        <pc:sldMkLst>
          <pc:docMk/>
          <pc:sldMk cId="0" sldId="272"/>
        </pc:sldMkLst>
        <pc:spChg chg="add mod">
          <ac:chgData name="Nuwan Gunasekara" userId="2db9c47a-747b-4a1f-be0f-15dc10f831cb" providerId="ADAL" clId="{CD20A386-13E5-ED4A-970C-CBFC80DF1657}" dt="2025-04-03T06:56:12.715" v="220" actId="1076"/>
          <ac:spMkLst>
            <pc:docMk/>
            <pc:sldMk cId="0" sldId="272"/>
            <ac:spMk id="6" creationId="{3F54C74E-EC7B-25CE-5C47-FD269857FE0C}"/>
          </ac:spMkLst>
        </pc:spChg>
        <pc:spChg chg="add mod">
          <ac:chgData name="Nuwan Gunasekara" userId="2db9c47a-747b-4a1f-be0f-15dc10f831cb" providerId="ADAL" clId="{CD20A386-13E5-ED4A-970C-CBFC80DF1657}" dt="2025-04-03T06:57:47.364" v="223" actId="1076"/>
          <ac:spMkLst>
            <pc:docMk/>
            <pc:sldMk cId="0" sldId="272"/>
            <ac:spMk id="9" creationId="{E87E201D-F5A4-BE33-E2D4-E557E8470A77}"/>
          </ac:spMkLst>
        </pc:spChg>
        <pc:spChg chg="add mod">
          <ac:chgData name="Nuwan Gunasekara" userId="2db9c47a-747b-4a1f-be0f-15dc10f831cb" providerId="ADAL" clId="{CD20A386-13E5-ED4A-970C-CBFC80DF1657}" dt="2025-03-27T09:52:11.335" v="191" actId="1076"/>
          <ac:spMkLst>
            <pc:docMk/>
            <pc:sldMk cId="0" sldId="272"/>
            <ac:spMk id="10" creationId="{6D2BB45F-91CA-CB13-2D60-30F23063501F}"/>
          </ac:spMkLst>
        </pc:spChg>
        <pc:cxnChg chg="add mod">
          <ac:chgData name="Nuwan Gunasekara" userId="2db9c47a-747b-4a1f-be0f-15dc10f831cb" providerId="ADAL" clId="{CD20A386-13E5-ED4A-970C-CBFC80DF1657}" dt="2025-03-27T09:43:15.211" v="183" actId="692"/>
          <ac:cxnSpMkLst>
            <pc:docMk/>
            <pc:sldMk cId="0" sldId="272"/>
            <ac:cxnSpMk id="2" creationId="{E38BA107-1045-BB66-AC68-E9DF0A9DF29C}"/>
          </ac:cxnSpMkLst>
        </pc:cxnChg>
        <pc:cxnChg chg="mod">
          <ac:chgData name="Nuwan Gunasekara" userId="2db9c47a-747b-4a1f-be0f-15dc10f831cb" providerId="ADAL" clId="{CD20A386-13E5-ED4A-970C-CBFC80DF1657}" dt="2025-03-27T09:43:37.338" v="187" actId="14100"/>
          <ac:cxnSpMkLst>
            <pc:docMk/>
            <pc:sldMk cId="0" sldId="272"/>
            <ac:cxnSpMk id="7" creationId="{2C8F0CFF-F379-0362-150A-4962ACF03564}"/>
          </ac:cxnSpMkLst>
        </pc:cxnChg>
      </pc:sldChg>
      <pc:sldChg chg="addSp modSp mod ord">
        <pc:chgData name="Nuwan Gunasekara" userId="2db9c47a-747b-4a1f-be0f-15dc10f831cb" providerId="ADAL" clId="{CD20A386-13E5-ED4A-970C-CBFC80DF1657}" dt="2025-03-27T09:30:40.975" v="147" actId="1076"/>
        <pc:sldMkLst>
          <pc:docMk/>
          <pc:sldMk cId="0" sldId="274"/>
        </pc:sldMkLst>
        <pc:spChg chg="add mod">
          <ac:chgData name="Nuwan Gunasekara" userId="2db9c47a-747b-4a1f-be0f-15dc10f831cb" providerId="ADAL" clId="{CD20A386-13E5-ED4A-970C-CBFC80DF1657}" dt="2025-03-27T08:59:10.209" v="84"/>
          <ac:spMkLst>
            <pc:docMk/>
            <pc:sldMk cId="0" sldId="274"/>
            <ac:spMk id="2" creationId="{171BB646-DD3B-7976-F20A-3166B0046108}"/>
          </ac:spMkLst>
        </pc:spChg>
        <pc:spChg chg="mod">
          <ac:chgData name="Nuwan Gunasekara" userId="2db9c47a-747b-4a1f-be0f-15dc10f831cb" providerId="ADAL" clId="{CD20A386-13E5-ED4A-970C-CBFC80DF1657}" dt="2025-03-27T09:28:53.124" v="120"/>
          <ac:spMkLst>
            <pc:docMk/>
            <pc:sldMk cId="0" sldId="274"/>
            <ac:spMk id="4" creationId="{D6701B1F-B0A7-CA58-9593-6B74890841C9}"/>
          </ac:spMkLst>
        </pc:spChg>
        <pc:spChg chg="mod">
          <ac:chgData name="Nuwan Gunasekara" userId="2db9c47a-747b-4a1f-be0f-15dc10f831cb" providerId="ADAL" clId="{CD20A386-13E5-ED4A-970C-CBFC80DF1657}" dt="2025-03-27T09:30:23.606" v="146" actId="1035"/>
          <ac:spMkLst>
            <pc:docMk/>
            <pc:sldMk cId="0" sldId="274"/>
            <ac:spMk id="5" creationId="{E44F0D8D-CD0B-E548-84BE-D3AAD6921783}"/>
          </ac:spMkLst>
        </pc:spChg>
        <pc:spChg chg="mod">
          <ac:chgData name="Nuwan Gunasekara" userId="2db9c47a-747b-4a1f-be0f-15dc10f831cb" providerId="ADAL" clId="{CD20A386-13E5-ED4A-970C-CBFC80DF1657}" dt="2025-03-27T08:57:38.998" v="77" actId="115"/>
          <ac:spMkLst>
            <pc:docMk/>
            <pc:sldMk cId="0" sldId="274"/>
            <ac:spMk id="598" creationId="{00000000-0000-0000-0000-000000000000}"/>
          </ac:spMkLst>
        </pc:spChg>
        <pc:spChg chg="mod">
          <ac:chgData name="Nuwan Gunasekara" userId="2db9c47a-747b-4a1f-be0f-15dc10f831cb" providerId="ADAL" clId="{CD20A386-13E5-ED4A-970C-CBFC80DF1657}" dt="2025-03-27T09:28:49.016" v="119"/>
          <ac:spMkLst>
            <pc:docMk/>
            <pc:sldMk cId="0" sldId="274"/>
            <ac:spMk id="625" creationId="{00000000-0000-0000-0000-000000000000}"/>
          </ac:spMkLst>
        </pc:spChg>
        <pc:grpChg chg="add mod">
          <ac:chgData name="Nuwan Gunasekara" userId="2db9c47a-747b-4a1f-be0f-15dc10f831cb" providerId="ADAL" clId="{CD20A386-13E5-ED4A-970C-CBFC80DF1657}" dt="2025-03-27T09:30:40.975" v="147" actId="1076"/>
          <ac:grpSpMkLst>
            <pc:docMk/>
            <pc:sldMk cId="0" sldId="274"/>
            <ac:grpSpMk id="3" creationId="{EEF4EE37-69EA-1D6B-4DBA-4A0232491EA0}"/>
          </ac:grpSpMkLst>
        </pc:grpChg>
      </pc:sldChg>
      <pc:sldChg chg="mod modShow">
        <pc:chgData name="Nuwan Gunasekara" userId="2db9c47a-747b-4a1f-be0f-15dc10f831cb" providerId="ADAL" clId="{CD20A386-13E5-ED4A-970C-CBFC80DF1657}" dt="2025-03-24T10:03:09.309" v="8" actId="729"/>
        <pc:sldMkLst>
          <pc:docMk/>
          <pc:sldMk cId="0" sldId="287"/>
        </pc:sldMkLst>
      </pc:sldChg>
      <pc:sldChg chg="mod modShow">
        <pc:chgData name="Nuwan Gunasekara" userId="2db9c47a-747b-4a1f-be0f-15dc10f831cb" providerId="ADAL" clId="{CD20A386-13E5-ED4A-970C-CBFC80DF1657}" dt="2025-03-24T08:41:23.552" v="7" actId="729"/>
        <pc:sldMkLst>
          <pc:docMk/>
          <pc:sldMk cId="0" sldId="288"/>
        </pc:sldMkLst>
      </pc:sldChg>
      <pc:sldChg chg="mod modShow">
        <pc:chgData name="Nuwan Gunasekara" userId="2db9c47a-747b-4a1f-be0f-15dc10f831cb" providerId="ADAL" clId="{CD20A386-13E5-ED4A-970C-CBFC80DF1657}" dt="2025-03-24T08:41:23.552" v="7" actId="729"/>
        <pc:sldMkLst>
          <pc:docMk/>
          <pc:sldMk cId="0" sldId="289"/>
        </pc:sldMkLst>
      </pc:sldChg>
      <pc:sldChg chg="mod modShow">
        <pc:chgData name="Nuwan Gunasekara" userId="2db9c47a-747b-4a1f-be0f-15dc10f831cb" providerId="ADAL" clId="{CD20A386-13E5-ED4A-970C-CBFC80DF1657}" dt="2025-03-24T08:41:23.552" v="7" actId="729"/>
        <pc:sldMkLst>
          <pc:docMk/>
          <pc:sldMk cId="0" sldId="290"/>
        </pc:sldMkLst>
      </pc:sldChg>
      <pc:sldChg chg="modSp mod">
        <pc:chgData name="Nuwan Gunasekara" userId="2db9c47a-747b-4a1f-be0f-15dc10f831cb" providerId="ADAL" clId="{CD20A386-13E5-ED4A-970C-CBFC80DF1657}" dt="2025-03-27T10:48:18.091" v="192"/>
        <pc:sldMkLst>
          <pc:docMk/>
          <pc:sldMk cId="0" sldId="307"/>
        </pc:sldMkLst>
        <pc:spChg chg="mod">
          <ac:chgData name="Nuwan Gunasekara" userId="2db9c47a-747b-4a1f-be0f-15dc10f831cb" providerId="ADAL" clId="{CD20A386-13E5-ED4A-970C-CBFC80DF1657}" dt="2025-03-27T10:48:18.091" v="192"/>
          <ac:spMkLst>
            <pc:docMk/>
            <pc:sldMk cId="0" sldId="307"/>
            <ac:spMk id="1320" creationId="{00000000-0000-0000-0000-000000000000}"/>
          </ac:spMkLst>
        </pc:spChg>
      </pc:sldChg>
      <pc:sldChg chg="modSp add del mod ord">
        <pc:chgData name="Nuwan Gunasekara" userId="2db9c47a-747b-4a1f-be0f-15dc10f831cb" providerId="ADAL" clId="{CD20A386-13E5-ED4A-970C-CBFC80DF1657}" dt="2025-03-27T09:39:35.077" v="176" actId="115"/>
        <pc:sldMkLst>
          <pc:docMk/>
          <pc:sldMk cId="0" sldId="319"/>
        </pc:sldMkLst>
        <pc:spChg chg="mod">
          <ac:chgData name="Nuwan Gunasekara" userId="2db9c47a-747b-4a1f-be0f-15dc10f831cb" providerId="ADAL" clId="{CD20A386-13E5-ED4A-970C-CBFC80DF1657}" dt="2025-03-27T09:39:35.077" v="176" actId="115"/>
          <ac:spMkLst>
            <pc:docMk/>
            <pc:sldMk cId="0" sldId="319"/>
            <ac:spMk id="1020" creationId="{00000000-0000-0000-0000-000000000000}"/>
          </ac:spMkLst>
        </pc:spChg>
      </pc:sldChg>
      <pc:sldChg chg="ord">
        <pc:chgData name="Nuwan Gunasekara" userId="2db9c47a-747b-4a1f-be0f-15dc10f831cb" providerId="ADAL" clId="{CD20A386-13E5-ED4A-970C-CBFC80DF1657}" dt="2025-03-27T08:06:02.111" v="9" actId="20578"/>
        <pc:sldMkLst>
          <pc:docMk/>
          <pc:sldMk cId="0" sldId="320"/>
        </pc:sldMkLst>
      </pc:sldChg>
      <pc:sldChg chg="delSp modSp add mod">
        <pc:chgData name="Nuwan Gunasekara" userId="2db9c47a-747b-4a1f-be0f-15dc10f831cb" providerId="ADAL" clId="{CD20A386-13E5-ED4A-970C-CBFC80DF1657}" dt="2025-03-27T09:02:19.283" v="94" actId="20577"/>
        <pc:sldMkLst>
          <pc:docMk/>
          <pc:sldMk cId="490410597" sldId="336"/>
        </pc:sldMkLst>
        <pc:spChg chg="mod">
          <ac:chgData name="Nuwan Gunasekara" userId="2db9c47a-747b-4a1f-be0f-15dc10f831cb" providerId="ADAL" clId="{CD20A386-13E5-ED4A-970C-CBFC80DF1657}" dt="2025-03-27T08:24:27.318" v="24" actId="27636"/>
          <ac:spMkLst>
            <pc:docMk/>
            <pc:sldMk cId="490410597" sldId="336"/>
            <ac:spMk id="1019" creationId="{09AD79D2-05B2-ADD4-998A-199E0B745681}"/>
          </ac:spMkLst>
        </pc:spChg>
        <pc:spChg chg="mod">
          <ac:chgData name="Nuwan Gunasekara" userId="2db9c47a-747b-4a1f-be0f-15dc10f831cb" providerId="ADAL" clId="{CD20A386-13E5-ED4A-970C-CBFC80DF1657}" dt="2025-03-27T09:02:19.283" v="94" actId="20577"/>
          <ac:spMkLst>
            <pc:docMk/>
            <pc:sldMk cId="490410597" sldId="336"/>
            <ac:spMk id="1020" creationId="{0AD684EF-D6F1-4FD4-5AC5-004F24340CD7}"/>
          </ac:spMkLst>
        </pc:spChg>
      </pc:sldChg>
      <pc:sldChg chg="modSp add mod">
        <pc:chgData name="Nuwan Gunasekara" userId="2db9c47a-747b-4a1f-be0f-15dc10f831cb" providerId="ADAL" clId="{CD20A386-13E5-ED4A-970C-CBFC80DF1657}" dt="2025-03-27T09:02:56.629" v="95" actId="113"/>
        <pc:sldMkLst>
          <pc:docMk/>
          <pc:sldMk cId="1402744874" sldId="337"/>
        </pc:sldMkLst>
        <pc:spChg chg="mod">
          <ac:chgData name="Nuwan Gunasekara" userId="2db9c47a-747b-4a1f-be0f-15dc10f831cb" providerId="ADAL" clId="{CD20A386-13E5-ED4A-970C-CBFC80DF1657}" dt="2025-03-27T09:02:56.629" v="95" actId="113"/>
          <ac:spMkLst>
            <pc:docMk/>
            <pc:sldMk cId="1402744874" sldId="337"/>
            <ac:spMk id="243" creationId="{D58E4842-6E7F-D885-38D4-A651CB9CD5CA}"/>
          </ac:spMkLst>
        </pc:spChg>
      </pc:sldChg>
      <pc:sldChg chg="add">
        <pc:chgData name="Nuwan Gunasekara" userId="2db9c47a-747b-4a1f-be0f-15dc10f831cb" providerId="ADAL" clId="{CD20A386-13E5-ED4A-970C-CBFC80DF1657}" dt="2025-03-27T08:53:52.080" v="56"/>
        <pc:sldMkLst>
          <pc:docMk/>
          <pc:sldMk cId="3117409093" sldId="338"/>
        </pc:sldMkLst>
      </pc:sldChg>
      <pc:sldChg chg="add">
        <pc:chgData name="Nuwan Gunasekara" userId="2db9c47a-747b-4a1f-be0f-15dc10f831cb" providerId="ADAL" clId="{CD20A386-13E5-ED4A-970C-CBFC80DF1657}" dt="2025-03-27T08:53:52.080" v="56"/>
        <pc:sldMkLst>
          <pc:docMk/>
          <pc:sldMk cId="1154911961" sldId="339"/>
        </pc:sldMkLst>
      </pc:sldChg>
      <pc:sldChg chg="add">
        <pc:chgData name="Nuwan Gunasekara" userId="2db9c47a-747b-4a1f-be0f-15dc10f831cb" providerId="ADAL" clId="{CD20A386-13E5-ED4A-970C-CBFC80DF1657}" dt="2025-03-27T08:53:52.080" v="56"/>
        <pc:sldMkLst>
          <pc:docMk/>
          <pc:sldMk cId="3677718574" sldId="340"/>
        </pc:sldMkLst>
      </pc:sldChg>
      <pc:sldChg chg="modSp add mod">
        <pc:chgData name="Nuwan Gunasekara" userId="2db9c47a-747b-4a1f-be0f-15dc10f831cb" providerId="ADAL" clId="{CD20A386-13E5-ED4A-970C-CBFC80DF1657}" dt="2025-04-03T06:51:18.265" v="206" actId="113"/>
        <pc:sldMkLst>
          <pc:docMk/>
          <pc:sldMk cId="1953959200" sldId="341"/>
        </pc:sldMkLst>
        <pc:spChg chg="mod">
          <ac:chgData name="Nuwan Gunasekara" userId="2db9c47a-747b-4a1f-be0f-15dc10f831cb" providerId="ADAL" clId="{CD20A386-13E5-ED4A-970C-CBFC80DF1657}" dt="2025-04-03T06:51:18.265" v="206" actId="113"/>
          <ac:spMkLst>
            <pc:docMk/>
            <pc:sldMk cId="1953959200" sldId="341"/>
            <ac:spMk id="513" creationId="{5019350A-45C0-304C-90A5-E05EF0D8BC31}"/>
          </ac:spMkLst>
        </pc:spChg>
      </pc:sldChg>
      <pc:sldChg chg="modSp add mod">
        <pc:chgData name="Nuwan Gunasekara" userId="2db9c47a-747b-4a1f-be0f-15dc10f831cb" providerId="ADAL" clId="{CD20A386-13E5-ED4A-970C-CBFC80DF1657}" dt="2025-03-27T09:35:25.028" v="148" actId="113"/>
        <pc:sldMkLst>
          <pc:docMk/>
          <pc:sldMk cId="1968632507" sldId="342"/>
        </pc:sldMkLst>
        <pc:spChg chg="mod">
          <ac:chgData name="Nuwan Gunasekara" userId="2db9c47a-747b-4a1f-be0f-15dc10f831cb" providerId="ADAL" clId="{CD20A386-13E5-ED4A-970C-CBFC80DF1657}" dt="2025-03-27T09:35:25.028" v="148" actId="113"/>
          <ac:spMkLst>
            <pc:docMk/>
            <pc:sldMk cId="1968632507" sldId="342"/>
            <ac:spMk id="518" creationId="{BCD46B64-09B4-DD30-B679-2DC30CFF1E9C}"/>
          </ac:spMkLst>
        </pc:spChg>
      </pc:sldChg>
      <pc:sldChg chg="add del">
        <pc:chgData name="Nuwan Gunasekara" userId="2db9c47a-747b-4a1f-be0f-15dc10f831cb" providerId="ADAL" clId="{CD20A386-13E5-ED4A-970C-CBFC80DF1657}" dt="2025-03-27T08:57:32.128" v="74" actId="2696"/>
        <pc:sldMkLst>
          <pc:docMk/>
          <pc:sldMk cId="1690785560" sldId="343"/>
        </pc:sldMkLst>
      </pc:sldChg>
      <pc:sldChg chg="modSp add del mod">
        <pc:chgData name="Nuwan Gunasekara" userId="2db9c47a-747b-4a1f-be0f-15dc10f831cb" providerId="ADAL" clId="{CD20A386-13E5-ED4A-970C-CBFC80DF1657}" dt="2025-03-27T08:57:32.129" v="75" actId="2696"/>
        <pc:sldMkLst>
          <pc:docMk/>
          <pc:sldMk cId="1067362089" sldId="344"/>
        </pc:sldMkLst>
      </pc:sldChg>
      <pc:sldChg chg="add">
        <pc:chgData name="Nuwan Gunasekara" userId="2db9c47a-747b-4a1f-be0f-15dc10f831cb" providerId="ADAL" clId="{CD20A386-13E5-ED4A-970C-CBFC80DF1657}" dt="2025-04-03T07:03:51.945" v="274"/>
        <pc:sldMkLst>
          <pc:docMk/>
          <pc:sldMk cId="4137510850" sldId="3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56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noRot="1" noChangeAspect="1"/>
          </p:cNvSpPr>
          <p:nvPr>
            <p:ph type="sldImg"/>
          </p:nvPr>
        </p:nvSpPr>
        <p:spPr>
          <a:xfrm>
            <a:off x="381000" y="685800"/>
            <a:ext cx="6096000" cy="3429000"/>
          </a:xfrm>
          <a:prstGeom prst="rect">
            <a:avLst/>
          </a:prstGeom>
        </p:spPr>
        <p:txBody>
          <a:bodyPr/>
          <a:lstStyle/>
          <a:p>
            <a:endParaRPr/>
          </a:p>
        </p:txBody>
      </p:sp>
      <p:sp>
        <p:nvSpPr>
          <p:cNvPr id="637" name="Shape 637"/>
          <p:cNvSpPr>
            <a:spLocks noGrp="1"/>
          </p:cNvSpPr>
          <p:nvPr>
            <p:ph type="body" sz="quarter" idx="1"/>
          </p:nvPr>
        </p:nvSpPr>
        <p:spPr>
          <a:prstGeom prst="rect">
            <a:avLst/>
          </a:prstGeom>
        </p:spPr>
        <p:txBody>
          <a:bodyPr/>
          <a:lstStyle/>
          <a:p>
            <a:r>
              <a:t>Several ensembles for both batch and data stream classification. </a:t>
            </a:r>
          </a:p>
          <a:p>
            <a:endParaRPr/>
          </a:p>
          <a:p>
            <a:r>
              <a:t>One of the ways to characterise an ensemble is through its diversity induction strategy. </a:t>
            </a:r>
          </a:p>
          <a:p>
            <a:endParaRPr/>
          </a:p>
          <a:p>
            <a:r>
              <a:t>I am going to give you a brief introduction to 4 of them. First, </a:t>
            </a:r>
          </a:p>
          <a:p>
            <a:endParaRPr/>
          </a:p>
          <a:p>
            <a:pPr marL="305593" indent="-305593">
              <a:buSzPct val="145000"/>
              <a:buChar char="-"/>
            </a:pPr>
            <a:r>
              <a:t>Random subspaces induce diversity by training the base models on subsets of features</a:t>
            </a:r>
          </a:p>
          <a:p>
            <a:pPr marL="305593" indent="-305593">
              <a:buSzPct val="145000"/>
              <a:buChar char="-"/>
            </a:pPr>
            <a:r>
              <a:t>Bagging train the base models using different instances</a:t>
            </a:r>
          </a:p>
          <a:p>
            <a:pPr marL="305593" indent="-305593">
              <a:buSzPct val="145000"/>
              <a:buChar char="-"/>
            </a:pPr>
            <a:r>
              <a:t>Random forest and Random Patches combine both approaches, but they do this differently. </a:t>
            </a:r>
          </a:p>
          <a:p>
            <a:pPr marL="305593" indent="-305593">
              <a:buSzPct val="145000"/>
              <a:buChar char="-"/>
            </a:pPr>
            <a:r>
              <a:t>Both perform bagging to train individual models using different instances, however, random forest include a random subspace approach that can be identified as “local” randomization, because every new node, you sample from the original input set a subspace of features to use. Random Patches randomly selects a subset of features prior to training the model, this can be identified as a “global” randomization approach. This does not change. </a:t>
            </a:r>
            <a:br/>
            <a:r>
              <a:t>A random patch is a subset of features and instances.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41BC5-82AD-3CA3-D3D3-CC7382B04E36}"/>
            </a:ext>
          </a:extLst>
        </p:cNvPr>
        <p:cNvGrpSpPr/>
        <p:nvPr/>
      </p:nvGrpSpPr>
      <p:grpSpPr>
        <a:xfrm>
          <a:off x="0" y="0"/>
          <a:ext cx="0" cy="0"/>
          <a:chOff x="0" y="0"/>
          <a:chExt cx="0" cy="0"/>
        </a:xfrm>
      </p:grpSpPr>
      <p:sp>
        <p:nvSpPr>
          <p:cNvPr id="636" name="Shape 636">
            <a:extLst>
              <a:ext uri="{FF2B5EF4-FFF2-40B4-BE49-F238E27FC236}">
                <a16:creationId xmlns:a16="http://schemas.microsoft.com/office/drawing/2014/main" id="{B5B97148-4FAC-9EE2-0C63-C3B16F95B493}"/>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637" name="Shape 637">
            <a:extLst>
              <a:ext uri="{FF2B5EF4-FFF2-40B4-BE49-F238E27FC236}">
                <a16:creationId xmlns:a16="http://schemas.microsoft.com/office/drawing/2014/main" id="{785FD8CC-04B7-F0CC-09E3-0C213BCABF79}"/>
              </a:ext>
            </a:extLst>
          </p:cNvPr>
          <p:cNvSpPr>
            <a:spLocks noGrp="1"/>
          </p:cNvSpPr>
          <p:nvPr>
            <p:ph type="body" sz="quarter" idx="1"/>
          </p:nvPr>
        </p:nvSpPr>
        <p:spPr>
          <a:prstGeom prst="rect">
            <a:avLst/>
          </a:prstGeom>
        </p:spPr>
        <p:txBody>
          <a:bodyPr/>
          <a:lstStyle/>
          <a:p>
            <a:r>
              <a:t>Several ensembles for both batch and data stream classification. </a:t>
            </a:r>
          </a:p>
          <a:p>
            <a:endParaRPr/>
          </a:p>
          <a:p>
            <a:r>
              <a:t>One of the ways to characterise an ensemble is through its diversity induction strategy. </a:t>
            </a:r>
          </a:p>
          <a:p>
            <a:endParaRPr/>
          </a:p>
          <a:p>
            <a:r>
              <a:t>I am going to give you a brief introduction to 4 of them. First, </a:t>
            </a:r>
          </a:p>
          <a:p>
            <a:endParaRPr/>
          </a:p>
          <a:p>
            <a:pPr marL="305593" indent="-305593">
              <a:buSzPct val="145000"/>
              <a:buChar char="-"/>
            </a:pPr>
            <a:r>
              <a:t>Random subspaces induce diversity by training the base models on subsets of features</a:t>
            </a:r>
          </a:p>
          <a:p>
            <a:pPr marL="305593" indent="-305593">
              <a:buSzPct val="145000"/>
              <a:buChar char="-"/>
            </a:pPr>
            <a:r>
              <a:t>Bagging train the base models using different instances</a:t>
            </a:r>
          </a:p>
          <a:p>
            <a:pPr marL="305593" indent="-305593">
              <a:buSzPct val="145000"/>
              <a:buChar char="-"/>
            </a:pPr>
            <a:r>
              <a:t>Random forest and Random Patches combine both approaches, but they do this differently. </a:t>
            </a:r>
          </a:p>
          <a:p>
            <a:pPr marL="305593" indent="-305593">
              <a:buSzPct val="145000"/>
              <a:buChar char="-"/>
            </a:pPr>
            <a:r>
              <a:t>Both perform bagging to train individual models using different instances, however, random forest include a random subspace approach that can be identified as “local” randomization, because every new node, you sample from the original input set a subspace of features to use. Random Patches randomly selects a subset of features prior to training the model, this can be identified as a “global” randomization approach. This does not change. </a:t>
            </a:r>
            <a:br/>
            <a:r>
              <a:t>A random patch is a subset of features and instances.</a:t>
            </a:r>
          </a:p>
        </p:txBody>
      </p:sp>
    </p:spTree>
    <p:extLst>
      <p:ext uri="{BB962C8B-B14F-4D97-AF65-F5344CB8AC3E}">
        <p14:creationId xmlns:p14="http://schemas.microsoft.com/office/powerpoint/2010/main" val="262594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hape 1027"/>
          <p:cNvSpPr>
            <a:spLocks noGrp="1" noRot="1" noChangeAspect="1"/>
          </p:cNvSpPr>
          <p:nvPr>
            <p:ph type="sldImg"/>
          </p:nvPr>
        </p:nvSpPr>
        <p:spPr>
          <a:xfrm>
            <a:off x="381000" y="685800"/>
            <a:ext cx="6096000" cy="3429000"/>
          </a:xfrm>
          <a:prstGeom prst="rect">
            <a:avLst/>
          </a:prstGeom>
        </p:spPr>
        <p:txBody>
          <a:bodyPr/>
          <a:lstStyle/>
          <a:p>
            <a:endParaRPr/>
          </a:p>
        </p:txBody>
      </p:sp>
      <p:sp>
        <p:nvSpPr>
          <p:cNvPr id="1028" name="Shape 1028"/>
          <p:cNvSpPr>
            <a:spLocks noGrp="1"/>
          </p:cNvSpPr>
          <p:nvPr>
            <p:ph type="body" sz="quarter" idx="1"/>
          </p:nvPr>
        </p:nvSpPr>
        <p:spPr>
          <a:prstGeom prst="rect">
            <a:avLst/>
          </a:prstGeom>
        </p:spPr>
        <p:txBody>
          <a:bodyPr/>
          <a:lstStyle>
            <a:lvl1pPr marL="305593" indent="-305593">
              <a:buSzPct val="145000"/>
              <a:buChar char="-"/>
            </a:lvl1pPr>
          </a:lstStyle>
          <a:p>
            <a:r>
              <a:t>When a warning is detected, a background learner is started.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4387453" y="357187"/>
            <a:ext cx="15609094" cy="3036095"/>
          </a:xfrm>
          <a:prstGeom prst="rect">
            <a:avLst/>
          </a:prstGeom>
        </p:spPr>
        <p:txBody>
          <a:bodyPr lIns="71437" tIns="71437" rIns="71437" bIns="71437" anchor="ctr"/>
          <a:lstStyle>
            <a:lvl1pPr algn="ctr" defTabSz="821531">
              <a:lnSpc>
                <a:spcPct val="100000"/>
              </a:lnSpc>
              <a:defRPr sz="11200" b="0" spc="0">
                <a:latin typeface="Helvetica Neue Medium"/>
                <a:ea typeface="Helvetica Neue Medium"/>
                <a:cs typeface="Helvetica Neue Medium"/>
                <a:sym typeface="Helvetica Neue Medium"/>
              </a:defRPr>
            </a:lvl1pPr>
          </a:lstStyle>
          <a:p>
            <a:r>
              <a:t>Title Text</a:t>
            </a:r>
          </a:p>
        </p:txBody>
      </p:sp>
      <p:sp>
        <p:nvSpPr>
          <p:cNvPr id="150" name="Body Level One…"/>
          <p:cNvSpPr txBox="1">
            <a:spLocks noGrp="1"/>
          </p:cNvSpPr>
          <p:nvPr>
            <p:ph type="body" idx="1"/>
          </p:nvPr>
        </p:nvSpPr>
        <p:spPr>
          <a:xfrm>
            <a:off x="4387453" y="3643312"/>
            <a:ext cx="15609094" cy="8840392"/>
          </a:xfrm>
          <a:prstGeom prst="rect">
            <a:avLst/>
          </a:prstGeom>
        </p:spPr>
        <p:txBody>
          <a:bodyPr lIns="71437" tIns="71437" rIns="71437" bIns="71437" anchor="ctr"/>
          <a:lstStyle>
            <a:lvl1pPr marL="611187" indent="-611187" defTabSz="821531">
              <a:lnSpc>
                <a:spcPct val="100000"/>
              </a:lnSpc>
              <a:spcBef>
                <a:spcPts val="5900"/>
              </a:spcBef>
              <a:buSzPct val="145000"/>
              <a:defRPr sz="4400"/>
            </a:lvl1pPr>
            <a:lvl2pPr marL="1055687" indent="-611187" defTabSz="821531">
              <a:lnSpc>
                <a:spcPct val="100000"/>
              </a:lnSpc>
              <a:spcBef>
                <a:spcPts val="5900"/>
              </a:spcBef>
              <a:buSzPct val="145000"/>
              <a:defRPr sz="4400"/>
            </a:lvl2pPr>
            <a:lvl3pPr marL="1500187" indent="-611187" defTabSz="821531">
              <a:lnSpc>
                <a:spcPct val="100000"/>
              </a:lnSpc>
              <a:spcBef>
                <a:spcPts val="5900"/>
              </a:spcBef>
              <a:buSzPct val="145000"/>
              <a:defRPr sz="4400"/>
            </a:lvl3pPr>
            <a:lvl4pPr marL="1944687" indent="-611187" defTabSz="821531">
              <a:lnSpc>
                <a:spcPct val="100000"/>
              </a:lnSpc>
              <a:spcBef>
                <a:spcPts val="5900"/>
              </a:spcBef>
              <a:buSzPct val="145000"/>
              <a:defRPr sz="4400"/>
            </a:lvl4pPr>
            <a:lvl5pPr marL="2389187" indent="-611187" defTabSz="821531">
              <a:lnSpc>
                <a:spcPct val="100000"/>
              </a:lnSpc>
              <a:spcBef>
                <a:spcPts val="5900"/>
              </a:spcBef>
              <a:buSzPct val="145000"/>
              <a:defRPr sz="4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6338589" y="1982390"/>
            <a:ext cx="11706822" cy="2277071"/>
          </a:xfrm>
          <a:prstGeom prst="rect">
            <a:avLst/>
          </a:prstGeom>
        </p:spPr>
        <p:txBody>
          <a:bodyPr lIns="53578" tIns="53578" rIns="53578" bIns="53578" anchor="ctr"/>
          <a:lstStyle>
            <a:lvl1pPr algn="ctr" defTabSz="821531">
              <a:lnSpc>
                <a:spcPct val="100000"/>
              </a:lnSpc>
              <a:defRPr sz="10800" b="0" spc="0">
                <a:latin typeface="Helvetica Neue Medium"/>
                <a:ea typeface="Helvetica Neue Medium"/>
                <a:cs typeface="Helvetica Neue Medium"/>
                <a:sym typeface="Helvetica Neue Medium"/>
              </a:defRPr>
            </a:lvl1pPr>
          </a:lstStyle>
          <a:p>
            <a:r>
              <a:t>Title Text</a:t>
            </a:r>
          </a:p>
        </p:txBody>
      </p:sp>
      <p:sp>
        <p:nvSpPr>
          <p:cNvPr id="168" name="Body Level One…"/>
          <p:cNvSpPr txBox="1">
            <a:spLocks noGrp="1"/>
          </p:cNvSpPr>
          <p:nvPr>
            <p:ph type="body" sz="half" idx="1"/>
          </p:nvPr>
        </p:nvSpPr>
        <p:spPr>
          <a:xfrm>
            <a:off x="6338589" y="4446984"/>
            <a:ext cx="11706822" cy="6630295"/>
          </a:xfrm>
          <a:prstGeom prst="rect">
            <a:avLst/>
          </a:prstGeom>
        </p:spPr>
        <p:txBody>
          <a:bodyPr lIns="53578" tIns="53578" rIns="53578" bIns="53578" anchor="ctr"/>
          <a:lstStyle>
            <a:lvl1pPr marL="583406" indent="-583406" defTabSz="821531">
              <a:lnSpc>
                <a:spcPct val="100000"/>
              </a:lnSpc>
              <a:spcBef>
                <a:spcPts val="5900"/>
              </a:spcBef>
              <a:buSzPct val="145000"/>
              <a:defRPr sz="4200"/>
            </a:lvl1pPr>
            <a:lvl2pPr marL="1027906" indent="-583406" defTabSz="821531">
              <a:lnSpc>
                <a:spcPct val="100000"/>
              </a:lnSpc>
              <a:spcBef>
                <a:spcPts val="5900"/>
              </a:spcBef>
              <a:buSzPct val="145000"/>
              <a:defRPr sz="4200"/>
            </a:lvl2pPr>
            <a:lvl3pPr marL="1472406" indent="-583406" defTabSz="821531">
              <a:lnSpc>
                <a:spcPct val="100000"/>
              </a:lnSpc>
              <a:spcBef>
                <a:spcPts val="5900"/>
              </a:spcBef>
              <a:buSzPct val="145000"/>
              <a:defRPr sz="4200"/>
            </a:lvl3pPr>
            <a:lvl4pPr marL="1916906" indent="-583406" defTabSz="821531">
              <a:lnSpc>
                <a:spcPct val="100000"/>
              </a:lnSpc>
              <a:spcBef>
                <a:spcPts val="5900"/>
              </a:spcBef>
              <a:buSzPct val="145000"/>
              <a:defRPr sz="4200"/>
            </a:lvl4pPr>
            <a:lvl5pPr marL="2361406" indent="-583406" defTabSz="821531">
              <a:lnSpc>
                <a:spcPct val="100000"/>
              </a:lnSpc>
              <a:spcBef>
                <a:spcPts val="5900"/>
              </a:spcBef>
              <a:buSzPct val="145000"/>
              <a:defRPr sz="4200"/>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xfrm>
            <a:off x="12001398" y="11519296"/>
            <a:ext cx="374060" cy="379927"/>
          </a:xfrm>
          <a:prstGeom prst="rect">
            <a:avLst/>
          </a:prstGeom>
        </p:spPr>
        <p:txBody>
          <a:bodyPr lIns="53578" tIns="53578" rIns="53578" bIns="53578" anchor="t"/>
          <a:lstStyle>
            <a:lvl1pPr defTabSz="821531">
              <a:defRPr>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76" name="Title Text"/>
          <p:cNvSpPr txBox="1">
            <a:spLocks noGrp="1"/>
          </p:cNvSpPr>
          <p:nvPr>
            <p:ph type="title"/>
          </p:nvPr>
        </p:nvSpPr>
        <p:spPr>
          <a:xfrm>
            <a:off x="1676400" y="730250"/>
            <a:ext cx="21031200" cy="2651126"/>
          </a:xfrm>
          <a:prstGeom prst="rect">
            <a:avLst/>
          </a:prstGeom>
        </p:spPr>
        <p:txBody>
          <a:bodyPr lIns="91439" tIns="91439" rIns="91439" bIns="91439" anchor="ctr"/>
          <a:lstStyle>
            <a:lvl1pPr defTabSz="1828800">
              <a:lnSpc>
                <a:spcPct val="90000"/>
              </a:lnSpc>
              <a:defRPr sz="8800" b="0" spc="0">
                <a:latin typeface="Calibri Light"/>
                <a:ea typeface="Calibri Light"/>
                <a:cs typeface="Calibri Light"/>
                <a:sym typeface="Calibri Light"/>
              </a:defRPr>
            </a:lvl1pPr>
          </a:lstStyle>
          <a:p>
            <a:r>
              <a:t>Title Text</a:t>
            </a:r>
          </a:p>
        </p:txBody>
      </p:sp>
      <p:sp>
        <p:nvSpPr>
          <p:cNvPr id="177" name="Body Level One…"/>
          <p:cNvSpPr txBox="1">
            <a:spLocks noGrp="1"/>
          </p:cNvSpPr>
          <p:nvPr>
            <p:ph type="body" idx="1"/>
          </p:nvPr>
        </p:nvSpPr>
        <p:spPr>
          <a:xfrm>
            <a:off x="1676400" y="3651250"/>
            <a:ext cx="21031200" cy="8702676"/>
          </a:xfrm>
          <a:prstGeom prst="rect">
            <a:avLst/>
          </a:prstGeom>
        </p:spPr>
        <p:txBody>
          <a:bodyPr lIns="91439" tIns="91439" rIns="91439" bIns="91439"/>
          <a:lstStyle>
            <a:lvl1pPr marL="457200" indent="-457200" defTabSz="1828800">
              <a:spcBef>
                <a:spcPts val="2000"/>
              </a:spcBef>
              <a:buSzPct val="100000"/>
              <a:buFont typeface="Arial"/>
              <a:defRPr sz="5600">
                <a:latin typeface="Calibri"/>
                <a:ea typeface="Calibri"/>
                <a:cs typeface="Calibri"/>
                <a:sym typeface="Calibri"/>
              </a:defRPr>
            </a:lvl1pPr>
            <a:lvl2pPr marL="990600" indent="-533400" defTabSz="1828800">
              <a:spcBef>
                <a:spcPts val="2000"/>
              </a:spcBef>
              <a:buSzPct val="100000"/>
              <a:buFont typeface="Arial"/>
              <a:defRPr sz="5600">
                <a:latin typeface="Calibri"/>
                <a:ea typeface="Calibri"/>
                <a:cs typeface="Calibri"/>
                <a:sym typeface="Calibri"/>
              </a:defRPr>
            </a:lvl2pPr>
            <a:lvl3pPr marL="1554479" indent="-640079" defTabSz="1828800">
              <a:spcBef>
                <a:spcPts val="2000"/>
              </a:spcBef>
              <a:buSzPct val="100000"/>
              <a:buFont typeface="Arial"/>
              <a:defRPr sz="5600">
                <a:latin typeface="Calibri"/>
                <a:ea typeface="Calibri"/>
                <a:cs typeface="Calibri"/>
                <a:sym typeface="Calibri"/>
              </a:defRPr>
            </a:lvl3pPr>
            <a:lvl4pPr marL="2082800" indent="-711200" defTabSz="1828800">
              <a:spcBef>
                <a:spcPts val="2000"/>
              </a:spcBef>
              <a:buSzPct val="100000"/>
              <a:buFont typeface="Arial"/>
              <a:defRPr sz="5600">
                <a:latin typeface="Calibri"/>
                <a:ea typeface="Calibri"/>
                <a:cs typeface="Calibri"/>
                <a:sym typeface="Calibri"/>
              </a:defRPr>
            </a:lvl4pPr>
            <a:lvl5pPr marL="2540000" indent="-711200" defTabSz="1828800">
              <a:spcBef>
                <a:spcPts val="2000"/>
              </a:spcBef>
              <a:buSzPct val="100000"/>
              <a:buFont typeface="Arial"/>
              <a:defRPr sz="56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78" name="Slide Number"/>
          <p:cNvSpPr txBox="1">
            <a:spLocks noGrp="1"/>
          </p:cNvSpPr>
          <p:nvPr>
            <p:ph type="sldNum" sz="quarter" idx="2"/>
          </p:nvPr>
        </p:nvSpPr>
        <p:spPr>
          <a:xfrm>
            <a:off x="22203052" y="12835870"/>
            <a:ext cx="504548" cy="483910"/>
          </a:xfrm>
          <a:prstGeom prst="rect">
            <a:avLst/>
          </a:prstGeom>
        </p:spPr>
        <p:txBody>
          <a:bodyPr lIns="91439" tIns="91439" rIns="91439" bIns="91439" anchor="ctr"/>
          <a:lstStyle>
            <a:lvl1pPr algn="r" defTabSz="1828800">
              <a:defRPr sz="24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uwangunasekara.github.io/ijcai202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Machine Learning for Streaming Data…"/>
          <p:cNvSpPr txBox="1">
            <a:spLocks noGrp="1"/>
          </p:cNvSpPr>
          <p:nvPr>
            <p:ph type="ctrTitle"/>
          </p:nvPr>
        </p:nvSpPr>
        <p:spPr>
          <a:xfrm>
            <a:off x="1550661" y="1190820"/>
            <a:ext cx="21282678" cy="4126554"/>
          </a:xfrm>
          <a:prstGeom prst="rect">
            <a:avLst/>
          </a:prstGeom>
        </p:spPr>
        <p:txBody>
          <a:bodyPr>
            <a:normAutofit/>
          </a:bodyPr>
          <a:lstStyle/>
          <a:p>
            <a:pPr algn="ctr"/>
            <a:r>
              <a:rPr lang="en-NZ" sz="9000" dirty="0"/>
              <a:t>Introduction to Learning from Streaming Data</a:t>
            </a:r>
            <a:endParaRPr sz="9000" dirty="0"/>
          </a:p>
          <a:p>
            <a:pPr algn="ctr">
              <a:defRPr sz="6000" b="0" spc="-119"/>
            </a:pPr>
            <a:br>
              <a:rPr lang="en-US" dirty="0"/>
            </a:br>
            <a:r>
              <a:rPr lang="en-US" dirty="0"/>
              <a:t>KEEPER Workshop</a:t>
            </a:r>
            <a:r>
              <a:rPr dirty="0"/>
              <a:t> Tutorial 2024</a:t>
            </a:r>
          </a:p>
        </p:txBody>
      </p:sp>
      <p:sp>
        <p:nvSpPr>
          <p:cNvPr id="179" name="Heitor Murilo Gomes1*, Nuwan Gunasekara2…"/>
          <p:cNvSpPr txBox="1"/>
          <p:nvPr/>
        </p:nvSpPr>
        <p:spPr>
          <a:xfrm>
            <a:off x="5068064" y="6656041"/>
            <a:ext cx="14221746"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4000">
                <a:solidFill>
                  <a:srgbClr val="000000"/>
                </a:solidFill>
              </a:defRPr>
            </a:pPr>
            <a:r>
              <a:rPr lang="en-US" dirty="0"/>
              <a:t>Nuwan Gunasekara</a:t>
            </a:r>
            <a:r>
              <a:rPr baseline="31999" dirty="0"/>
              <a:t>*</a:t>
            </a:r>
            <a:r>
              <a:rPr lang="en-US" baseline="31999" dirty="0"/>
              <a:t>1</a:t>
            </a:r>
            <a:r>
              <a:rPr dirty="0"/>
              <a:t>, </a:t>
            </a:r>
            <a:r>
              <a:rPr lang="en-US" dirty="0"/>
              <a:t>Sepideh </a:t>
            </a:r>
            <a:r>
              <a:rPr lang="en-US" dirty="0" err="1"/>
              <a:t>Pashami</a:t>
            </a:r>
            <a:r>
              <a:rPr lang="en-NZ" baseline="31999" dirty="0"/>
              <a:t> 1,</a:t>
            </a:r>
            <a:endParaRPr baseline="31999" dirty="0"/>
          </a:p>
          <a:p>
            <a:pPr>
              <a:defRPr sz="4000">
                <a:solidFill>
                  <a:srgbClr val="000000"/>
                </a:solidFill>
              </a:defRPr>
            </a:pPr>
            <a:r>
              <a:rPr lang="en-NZ" sz="3200" u="sng" dirty="0">
                <a:hlinkClick r:id="rId3"/>
              </a:rPr>
              <a:t>https://nuwangunasekara.github.io/KEEPER2025/</a:t>
            </a:r>
            <a:endParaRPr sz="3200" u="sng" dirty="0">
              <a:hlinkClick r:id="rId3"/>
            </a:endParaRPr>
          </a:p>
        </p:txBody>
      </p:sp>
      <p:sp>
        <p:nvSpPr>
          <p:cNvPr id="180" name="[1] Victoria University of Wellington, New Zealand, [2] University of Waikato, New Zealand, [3] TELECOM Paris, LCTI, France."/>
          <p:cNvSpPr txBox="1"/>
          <p:nvPr/>
        </p:nvSpPr>
        <p:spPr>
          <a:xfrm>
            <a:off x="5070773" y="12878474"/>
            <a:ext cx="13833915" cy="50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600">
                <a:solidFill>
                  <a:srgbClr val="000000"/>
                </a:solidFill>
              </a:defRPr>
            </a:lvl1pPr>
          </a:lstStyle>
          <a:p>
            <a:r>
              <a:rPr dirty="0"/>
              <a:t>[1</a:t>
            </a:r>
            <a:r>
              <a:rPr lang="en-US" dirty="0"/>
              <a:t>] </a:t>
            </a:r>
            <a:r>
              <a:rPr lang="en-NZ" dirty="0" err="1">
                <a:solidFill>
                  <a:srgbClr val="000000"/>
                </a:solidFill>
                <a:effectLst/>
                <a:latin typeface="Helvetica" pitchFamily="2" charset="0"/>
              </a:rPr>
              <a:t>Center</a:t>
            </a:r>
            <a:r>
              <a:rPr lang="en-NZ" dirty="0">
                <a:solidFill>
                  <a:srgbClr val="000000"/>
                </a:solidFill>
                <a:effectLst/>
                <a:latin typeface="Helvetica" pitchFamily="2" charset="0"/>
              </a:rPr>
              <a:t> for Applied Intelligent Systems Research, Halmstad University, Sweden</a:t>
            </a:r>
          </a:p>
        </p:txBody>
      </p:sp>
      <p:sp>
        <p:nvSpPr>
          <p:cNvPr id="182" name="* Corresponding author: heitor.gomes@vuw.ac.nz"/>
          <p:cNvSpPr txBox="1"/>
          <p:nvPr/>
        </p:nvSpPr>
        <p:spPr>
          <a:xfrm>
            <a:off x="8507602" y="8274847"/>
            <a:ext cx="7368795" cy="498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2600">
                <a:solidFill>
                  <a:srgbClr val="000000"/>
                </a:solidFill>
              </a:defRPr>
            </a:lvl1pPr>
          </a:lstStyle>
          <a:p>
            <a:r>
              <a:rPr dirty="0"/>
              <a:t>* Corresponding author: </a:t>
            </a:r>
            <a:r>
              <a:rPr dirty="0" err="1"/>
              <a:t>heitor.gomes@vuw.ac.nz</a:t>
            </a:r>
            <a:endParaRPr dirty="0"/>
          </a:p>
        </p:txBody>
      </p:sp>
      <p:pic>
        <p:nvPicPr>
          <p:cNvPr id="17" name="Picture 16">
            <a:extLst>
              <a:ext uri="{FF2B5EF4-FFF2-40B4-BE49-F238E27FC236}">
                <a16:creationId xmlns:a16="http://schemas.microsoft.com/office/drawing/2014/main" id="{4D2E1871-8A0D-0BB4-E1B9-03C965A08DF2}"/>
              </a:ext>
            </a:extLst>
          </p:cNvPr>
          <p:cNvPicPr>
            <a:picLocks noChangeAspect="1"/>
          </p:cNvPicPr>
          <p:nvPr/>
        </p:nvPicPr>
        <p:blipFill>
          <a:blip r:embed="rId4"/>
          <a:stretch>
            <a:fillRect/>
          </a:stretch>
        </p:blipFill>
        <p:spPr>
          <a:xfrm>
            <a:off x="20178714" y="12090962"/>
            <a:ext cx="3600000" cy="1373494"/>
          </a:xfrm>
          <a:prstGeom prst="rect">
            <a:avLst/>
          </a:prstGeom>
        </p:spPr>
      </p:pic>
      <p:pic>
        <p:nvPicPr>
          <p:cNvPr id="4" name="Picture 3" descr="A qr code on a white background&#10;&#10;AI-generated content may be incorrect.">
            <a:extLst>
              <a:ext uri="{FF2B5EF4-FFF2-40B4-BE49-F238E27FC236}">
                <a16:creationId xmlns:a16="http://schemas.microsoft.com/office/drawing/2014/main" id="{157A94CB-CE2B-865F-D819-82194F029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50184" y="7408226"/>
            <a:ext cx="4657060" cy="465706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Randomizing the feature set"/>
          <p:cNvSpPr txBox="1">
            <a:spLocks noGrp="1"/>
          </p:cNvSpPr>
          <p:nvPr>
            <p:ph type="title"/>
          </p:nvPr>
        </p:nvSpPr>
        <p:spPr>
          <a:prstGeom prst="rect">
            <a:avLst/>
          </a:prstGeom>
        </p:spPr>
        <p:txBody>
          <a:bodyPr/>
          <a:lstStyle>
            <a:lvl1pPr>
              <a:defRPr sz="8600"/>
            </a:lvl1pPr>
          </a:lstStyle>
          <a:p>
            <a:r>
              <a:rPr u="sng" dirty="0"/>
              <a:t>Randomizing</a:t>
            </a:r>
            <a:r>
              <a:rPr dirty="0"/>
              <a:t> the feature set</a:t>
            </a:r>
          </a:p>
        </p:txBody>
      </p:sp>
      <p:sp>
        <p:nvSpPr>
          <p:cNvPr id="599" name="Random Subspaces…"/>
          <p:cNvSpPr txBox="1"/>
          <p:nvPr/>
        </p:nvSpPr>
        <p:spPr>
          <a:xfrm>
            <a:off x="13897323" y="5298314"/>
            <a:ext cx="5227803" cy="18757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lvl="1" indent="0" defTabSz="821531">
              <a:lnSpc>
                <a:spcPct val="50000"/>
              </a:lnSpc>
              <a:spcBef>
                <a:spcPts val="5900"/>
              </a:spcBef>
              <a:defRPr sz="4400">
                <a:solidFill>
                  <a:srgbClr val="000000"/>
                </a:solidFill>
              </a:defRPr>
            </a:pPr>
            <a:r>
              <a:t>Random Subspaces</a:t>
            </a:r>
          </a:p>
          <a:p>
            <a:pPr lvl="1" indent="0" defTabSz="821531">
              <a:lnSpc>
                <a:spcPct val="50000"/>
              </a:lnSpc>
              <a:spcBef>
                <a:spcPts val="5900"/>
              </a:spcBef>
              <a:defRPr sz="4400">
                <a:solidFill>
                  <a:srgbClr val="000000"/>
                </a:solidFill>
              </a:defRPr>
            </a:pPr>
            <a:r>
              <a:t>Random Patches</a:t>
            </a:r>
          </a:p>
        </p:txBody>
      </p:sp>
      <p:sp>
        <p:nvSpPr>
          <p:cNvPr id="600" name="Random Forest"/>
          <p:cNvSpPr txBox="1"/>
          <p:nvPr/>
        </p:nvSpPr>
        <p:spPr>
          <a:xfrm>
            <a:off x="5692024" y="5267888"/>
            <a:ext cx="4006267" cy="787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lvl="1" indent="0" defTabSz="821531">
              <a:spcBef>
                <a:spcPts val="5900"/>
              </a:spcBef>
              <a:defRPr sz="4400">
                <a:solidFill>
                  <a:srgbClr val="000000"/>
                </a:solidFill>
              </a:defRPr>
            </a:pPr>
            <a:r>
              <a:t>Random Forest</a:t>
            </a:r>
          </a:p>
        </p:txBody>
      </p:sp>
      <p:sp>
        <p:nvSpPr>
          <p:cNvPr id="601" name="Global randomization"/>
          <p:cNvSpPr txBox="1"/>
          <p:nvPr/>
        </p:nvSpPr>
        <p:spPr>
          <a:xfrm>
            <a:off x="13166864" y="3454334"/>
            <a:ext cx="6688721" cy="1581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defTabSz="821531">
              <a:spcBef>
                <a:spcPts val="5900"/>
              </a:spcBef>
              <a:defRPr sz="4400" b="1">
                <a:solidFill>
                  <a:srgbClr val="000000"/>
                </a:solidFill>
              </a:defRPr>
            </a:lvl1pPr>
          </a:lstStyle>
          <a:p>
            <a:r>
              <a:t>Global randomization</a:t>
            </a:r>
          </a:p>
        </p:txBody>
      </p:sp>
      <p:sp>
        <p:nvSpPr>
          <p:cNvPr id="602" name="Local randomization"/>
          <p:cNvSpPr txBox="1"/>
          <p:nvPr/>
        </p:nvSpPr>
        <p:spPr>
          <a:xfrm>
            <a:off x="4177457" y="3482548"/>
            <a:ext cx="7035401" cy="1581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defTabSz="821531">
              <a:spcBef>
                <a:spcPts val="5900"/>
              </a:spcBef>
              <a:defRPr sz="4400" b="1">
                <a:solidFill>
                  <a:srgbClr val="000000"/>
                </a:solidFill>
              </a:defRPr>
            </a:lvl1pPr>
          </a:lstStyle>
          <a:p>
            <a:r>
              <a:rPr dirty="0"/>
              <a:t>Local randomization</a:t>
            </a:r>
          </a:p>
        </p:txBody>
      </p:sp>
      <p:sp>
        <p:nvSpPr>
          <p:cNvPr id="603" name="Oval 1"/>
          <p:cNvSpPr/>
          <p:nvPr/>
        </p:nvSpPr>
        <p:spPr>
          <a:xfrm>
            <a:off x="7073433" y="6920134"/>
            <a:ext cx="534844" cy="511644"/>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04" name="Rectangle 2"/>
          <p:cNvSpPr/>
          <p:nvPr/>
        </p:nvSpPr>
        <p:spPr>
          <a:xfrm>
            <a:off x="5861888" y="9215204"/>
            <a:ext cx="514044" cy="511645"/>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grpSp>
        <p:nvGrpSpPr>
          <p:cNvPr id="607" name="Rectangle 5"/>
          <p:cNvGrpSpPr/>
          <p:nvPr/>
        </p:nvGrpSpPr>
        <p:grpSpPr>
          <a:xfrm>
            <a:off x="3428512" y="9809195"/>
            <a:ext cx="2519695" cy="1849591"/>
            <a:chOff x="0" y="-490452"/>
            <a:chExt cx="2519694" cy="1849589"/>
          </a:xfrm>
        </p:grpSpPr>
        <p:sp>
          <p:nvSpPr>
            <p:cNvPr id="605" name="Rectangle"/>
            <p:cNvSpPr/>
            <p:nvPr/>
          </p:nvSpPr>
          <p:spPr>
            <a:xfrm>
              <a:off x="0" y="39541"/>
              <a:ext cx="2519695" cy="789602"/>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06" name="{f1, f3, f6}"/>
            <p:cNvSpPr txBox="1"/>
            <p:nvPr/>
          </p:nvSpPr>
          <p:spPr>
            <a:xfrm>
              <a:off x="0" y="-490453"/>
              <a:ext cx="2519695" cy="1849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t>{f</a:t>
              </a:r>
              <a:r>
                <a:rPr baseline="-15500"/>
                <a:t>1</a:t>
              </a:r>
              <a:r>
                <a:t>, f</a:t>
              </a:r>
              <a:r>
                <a:rPr baseline="-15500"/>
                <a:t>3</a:t>
              </a:r>
              <a:r>
                <a:t>, f</a:t>
              </a:r>
              <a:r>
                <a:rPr baseline="-15500"/>
                <a:t>6</a:t>
              </a:r>
              <a:r>
                <a:t>}</a:t>
              </a:r>
            </a:p>
          </p:txBody>
        </p:sp>
      </p:grpSp>
      <p:grpSp>
        <p:nvGrpSpPr>
          <p:cNvPr id="610" name="Rectangle 36"/>
          <p:cNvGrpSpPr/>
          <p:nvPr/>
        </p:nvGrpSpPr>
        <p:grpSpPr>
          <a:xfrm>
            <a:off x="7338498" y="9713830"/>
            <a:ext cx="2519696" cy="2040320"/>
            <a:chOff x="0" y="-541028"/>
            <a:chExt cx="2519694" cy="2040319"/>
          </a:xfrm>
        </p:grpSpPr>
        <p:sp>
          <p:nvSpPr>
            <p:cNvPr id="608" name="Rectangle"/>
            <p:cNvSpPr/>
            <p:nvPr/>
          </p:nvSpPr>
          <p:spPr>
            <a:xfrm>
              <a:off x="0" y="43618"/>
              <a:ext cx="2519695" cy="871026"/>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09" name="{f3, f5, f8}"/>
            <p:cNvSpPr txBox="1"/>
            <p:nvPr/>
          </p:nvSpPr>
          <p:spPr>
            <a:xfrm>
              <a:off x="0" y="-541029"/>
              <a:ext cx="2519695" cy="20403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t>{f</a:t>
              </a:r>
              <a:r>
                <a:rPr baseline="-15500"/>
                <a:t>3</a:t>
              </a:r>
              <a:r>
                <a:t>, f</a:t>
              </a:r>
              <a:r>
                <a:rPr baseline="-15500"/>
                <a:t>5</a:t>
              </a:r>
              <a:r>
                <a:t>, f</a:t>
              </a:r>
              <a:r>
                <a:rPr baseline="-15500"/>
                <a:t>8</a:t>
              </a:r>
              <a:r>
                <a:t>}</a:t>
              </a:r>
            </a:p>
          </p:txBody>
        </p:sp>
      </p:grpSp>
      <p:grpSp>
        <p:nvGrpSpPr>
          <p:cNvPr id="613" name="Rectangle 37"/>
          <p:cNvGrpSpPr/>
          <p:nvPr/>
        </p:nvGrpSpPr>
        <p:grpSpPr>
          <a:xfrm>
            <a:off x="9442108" y="7261498"/>
            <a:ext cx="2519695" cy="2012540"/>
            <a:chOff x="0" y="-533661"/>
            <a:chExt cx="2519694" cy="2012539"/>
          </a:xfrm>
        </p:grpSpPr>
        <p:sp>
          <p:nvSpPr>
            <p:cNvPr id="611" name="Rectangle"/>
            <p:cNvSpPr/>
            <p:nvPr/>
          </p:nvSpPr>
          <p:spPr>
            <a:xfrm>
              <a:off x="0" y="43024"/>
              <a:ext cx="2519695" cy="859167"/>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12" name="{f4, f1, f2}"/>
            <p:cNvSpPr txBox="1"/>
            <p:nvPr/>
          </p:nvSpPr>
          <p:spPr>
            <a:xfrm>
              <a:off x="0" y="-533662"/>
              <a:ext cx="2519695" cy="2012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t>{f</a:t>
              </a:r>
              <a:r>
                <a:rPr baseline="-15500"/>
                <a:t>4</a:t>
              </a:r>
              <a:r>
                <a:t>, f</a:t>
              </a:r>
              <a:r>
                <a:rPr baseline="-15500"/>
                <a:t>1</a:t>
              </a:r>
              <a:r>
                <a:t>, f</a:t>
              </a:r>
              <a:r>
                <a:rPr baseline="-15500"/>
                <a:t>2</a:t>
              </a:r>
              <a:r>
                <a:t>}</a:t>
              </a:r>
            </a:p>
          </p:txBody>
        </p:sp>
      </p:grpSp>
      <p:sp>
        <p:nvSpPr>
          <p:cNvPr id="614" name="Straight Arrow Connector 8"/>
          <p:cNvSpPr/>
          <p:nvPr/>
        </p:nvSpPr>
        <p:spPr>
          <a:xfrm flipV="1">
            <a:off x="4689122" y="9497855"/>
            <a:ext cx="1112363" cy="760471"/>
          </a:xfrm>
          <a:prstGeom prst="line">
            <a:avLst/>
          </a:prstGeom>
          <a:ln w="63500">
            <a:solidFill>
              <a:srgbClr val="288CC4"/>
            </a:solidFill>
            <a:tailEnd type="triangle"/>
          </a:ln>
        </p:spPr>
        <p:txBody>
          <a:bodyPr tIns="91439" bIns="91439"/>
          <a:lstStyle/>
          <a:p>
            <a:pPr algn="l" defTabSz="2438400">
              <a:defRPr sz="3600">
                <a:solidFill>
                  <a:srgbClr val="000000"/>
                </a:solidFill>
              </a:defRPr>
            </a:pPr>
            <a:endParaRPr/>
          </a:p>
        </p:txBody>
      </p:sp>
      <p:sp>
        <p:nvSpPr>
          <p:cNvPr id="615" name="Straight Arrow Connector 15"/>
          <p:cNvSpPr/>
          <p:nvPr/>
        </p:nvSpPr>
        <p:spPr>
          <a:xfrm flipH="1">
            <a:off x="8382376" y="8267768"/>
            <a:ext cx="966867" cy="1"/>
          </a:xfrm>
          <a:prstGeom prst="line">
            <a:avLst/>
          </a:prstGeom>
          <a:ln w="63500">
            <a:solidFill>
              <a:srgbClr val="288CC4"/>
            </a:solidFill>
            <a:tailEnd type="triangle"/>
          </a:ln>
        </p:spPr>
        <p:txBody>
          <a:bodyPr tIns="91439" bIns="91439"/>
          <a:lstStyle/>
          <a:p>
            <a:pPr algn="l" defTabSz="2438400">
              <a:defRPr sz="3600">
                <a:solidFill>
                  <a:srgbClr val="000000"/>
                </a:solidFill>
              </a:defRPr>
            </a:pPr>
            <a:endParaRPr/>
          </a:p>
        </p:txBody>
      </p:sp>
      <p:sp>
        <p:nvSpPr>
          <p:cNvPr id="616" name="Straight Arrow Connector 17"/>
          <p:cNvSpPr/>
          <p:nvPr/>
        </p:nvSpPr>
        <p:spPr>
          <a:xfrm flipH="1" flipV="1">
            <a:off x="7623025" y="9512173"/>
            <a:ext cx="978029" cy="732057"/>
          </a:xfrm>
          <a:prstGeom prst="line">
            <a:avLst/>
          </a:prstGeom>
          <a:ln w="63500">
            <a:solidFill>
              <a:srgbClr val="288CC4"/>
            </a:solidFill>
            <a:tailEnd type="triangle"/>
          </a:ln>
        </p:spPr>
        <p:txBody>
          <a:bodyPr tIns="91439" bIns="91439"/>
          <a:lstStyle/>
          <a:p>
            <a:pPr algn="l" defTabSz="2438400">
              <a:defRPr sz="3600">
                <a:solidFill>
                  <a:srgbClr val="000000"/>
                </a:solidFill>
              </a:defRPr>
            </a:pPr>
            <a:endParaRPr/>
          </a:p>
        </p:txBody>
      </p:sp>
      <p:cxnSp>
        <p:nvCxnSpPr>
          <p:cNvPr id="617" name="Connection Line"/>
          <p:cNvCxnSpPr>
            <a:stCxn id="618" idx="0"/>
            <a:endCxn id="603" idx="0"/>
          </p:cNvCxnSpPr>
          <p:nvPr/>
        </p:nvCxnSpPr>
        <p:spPr>
          <a:xfrm flipH="1" flipV="1">
            <a:off x="7340855" y="7175955"/>
            <a:ext cx="621309" cy="1091814"/>
          </a:xfrm>
          <a:prstGeom prst="straightConnector1">
            <a:avLst/>
          </a:prstGeom>
          <a:ln w="25400">
            <a:solidFill>
              <a:srgbClr val="000000"/>
            </a:solidFill>
            <a:miter lim="400000"/>
          </a:ln>
        </p:spPr>
      </p:cxnSp>
      <p:sp>
        <p:nvSpPr>
          <p:cNvPr id="618" name="Rectangle 2"/>
          <p:cNvSpPr/>
          <p:nvPr/>
        </p:nvSpPr>
        <p:spPr>
          <a:xfrm>
            <a:off x="7705142" y="8011946"/>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19" name="Oval 1"/>
          <p:cNvSpPr/>
          <p:nvPr/>
        </p:nvSpPr>
        <p:spPr>
          <a:xfrm>
            <a:off x="6437639" y="8011946"/>
            <a:ext cx="534844" cy="511644"/>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20" name="Connection Line"/>
          <p:cNvCxnSpPr>
            <a:stCxn id="619" idx="0"/>
            <a:endCxn id="603" idx="0"/>
          </p:cNvCxnSpPr>
          <p:nvPr/>
        </p:nvCxnSpPr>
        <p:spPr>
          <a:xfrm flipV="1">
            <a:off x="6705060" y="7175955"/>
            <a:ext cx="635796" cy="1091814"/>
          </a:xfrm>
          <a:prstGeom prst="straightConnector1">
            <a:avLst/>
          </a:prstGeom>
          <a:ln w="25400">
            <a:solidFill>
              <a:srgbClr val="000000"/>
            </a:solidFill>
            <a:miter lim="400000"/>
          </a:ln>
        </p:spPr>
      </p:cxnSp>
      <p:sp>
        <p:nvSpPr>
          <p:cNvPr id="621" name="Rectangle 2"/>
          <p:cNvSpPr/>
          <p:nvPr/>
        </p:nvSpPr>
        <p:spPr>
          <a:xfrm>
            <a:off x="6940958" y="9197345"/>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22" name="Connection Line"/>
          <p:cNvCxnSpPr>
            <a:stCxn id="621" idx="0"/>
            <a:endCxn id="619" idx="0"/>
          </p:cNvCxnSpPr>
          <p:nvPr/>
        </p:nvCxnSpPr>
        <p:spPr>
          <a:xfrm flipH="1" flipV="1">
            <a:off x="6705060" y="8267768"/>
            <a:ext cx="492921" cy="1185400"/>
          </a:xfrm>
          <a:prstGeom prst="straightConnector1">
            <a:avLst/>
          </a:prstGeom>
          <a:ln w="25400">
            <a:solidFill>
              <a:srgbClr val="000000"/>
            </a:solidFill>
            <a:miter lim="400000"/>
          </a:ln>
        </p:spPr>
      </p:cxnSp>
      <p:cxnSp>
        <p:nvCxnSpPr>
          <p:cNvPr id="623" name="Connection Line"/>
          <p:cNvCxnSpPr>
            <a:stCxn id="604" idx="0"/>
            <a:endCxn id="619" idx="0"/>
          </p:cNvCxnSpPr>
          <p:nvPr/>
        </p:nvCxnSpPr>
        <p:spPr>
          <a:xfrm flipV="1">
            <a:off x="6118909" y="8267768"/>
            <a:ext cx="586152" cy="1203259"/>
          </a:xfrm>
          <a:prstGeom prst="straightConnector1">
            <a:avLst/>
          </a:prstGeom>
          <a:ln w="25400">
            <a:solidFill>
              <a:srgbClr val="000000"/>
            </a:solidFill>
            <a:miter lim="400000"/>
          </a:ln>
        </p:spPr>
      </p:cxnSp>
      <p:grpSp>
        <p:nvGrpSpPr>
          <p:cNvPr id="626" name="Rectangle 37"/>
          <p:cNvGrpSpPr/>
          <p:nvPr/>
        </p:nvGrpSpPr>
        <p:grpSpPr>
          <a:xfrm>
            <a:off x="15331924" y="7166558"/>
            <a:ext cx="2519696" cy="2012540"/>
            <a:chOff x="0" y="-533661"/>
            <a:chExt cx="2519694" cy="2012539"/>
          </a:xfrm>
        </p:grpSpPr>
        <p:sp>
          <p:nvSpPr>
            <p:cNvPr id="624" name="Rectangle"/>
            <p:cNvSpPr/>
            <p:nvPr/>
          </p:nvSpPr>
          <p:spPr>
            <a:xfrm>
              <a:off x="0" y="43024"/>
              <a:ext cx="2519695" cy="859167"/>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25" name="{f4, f1, f2}"/>
            <p:cNvSpPr txBox="1"/>
            <p:nvPr/>
          </p:nvSpPr>
          <p:spPr>
            <a:xfrm>
              <a:off x="0" y="-533662"/>
              <a:ext cx="2519695" cy="2012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rPr lang="en-US" dirty="0"/>
                <a:t>{f</a:t>
              </a:r>
              <a:r>
                <a:rPr lang="en-US" baseline="-15500" dirty="0"/>
                <a:t>4</a:t>
              </a:r>
              <a:r>
                <a:rPr lang="en-US" dirty="0"/>
                <a:t>, f</a:t>
              </a:r>
              <a:r>
                <a:rPr lang="en-US" baseline="-15500" dirty="0"/>
                <a:t>1</a:t>
              </a:r>
              <a:r>
                <a:rPr lang="en-US" dirty="0"/>
                <a:t>, f</a:t>
              </a:r>
              <a:r>
                <a:rPr lang="en-US" baseline="-15500" dirty="0"/>
                <a:t>2</a:t>
              </a:r>
              <a:r>
                <a:rPr lang="en-US" dirty="0"/>
                <a:t>}</a:t>
              </a:r>
            </a:p>
          </p:txBody>
        </p:sp>
      </p:grpSp>
      <p:sp>
        <p:nvSpPr>
          <p:cNvPr id="627" name="Oval 1"/>
          <p:cNvSpPr/>
          <p:nvPr/>
        </p:nvSpPr>
        <p:spPr>
          <a:xfrm>
            <a:off x="16239523" y="8950921"/>
            <a:ext cx="534845" cy="511645"/>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28" name="Rectangle 2"/>
          <p:cNvSpPr/>
          <p:nvPr/>
        </p:nvSpPr>
        <p:spPr>
          <a:xfrm>
            <a:off x="15027978" y="11245993"/>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29" name="Connection Line"/>
          <p:cNvCxnSpPr>
            <a:stCxn id="630" idx="0"/>
            <a:endCxn id="627" idx="0"/>
          </p:cNvCxnSpPr>
          <p:nvPr/>
        </p:nvCxnSpPr>
        <p:spPr>
          <a:xfrm flipH="1" flipV="1">
            <a:off x="16506945" y="9206743"/>
            <a:ext cx="621309" cy="1091813"/>
          </a:xfrm>
          <a:prstGeom prst="straightConnector1">
            <a:avLst/>
          </a:prstGeom>
          <a:ln w="25400">
            <a:solidFill>
              <a:srgbClr val="000000"/>
            </a:solidFill>
            <a:miter lim="400000"/>
          </a:ln>
        </p:spPr>
      </p:cxnSp>
      <p:sp>
        <p:nvSpPr>
          <p:cNvPr id="630" name="Rectangle 2"/>
          <p:cNvSpPr/>
          <p:nvPr/>
        </p:nvSpPr>
        <p:spPr>
          <a:xfrm>
            <a:off x="16871232" y="10042734"/>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31" name="Oval 1"/>
          <p:cNvSpPr/>
          <p:nvPr/>
        </p:nvSpPr>
        <p:spPr>
          <a:xfrm>
            <a:off x="15603729" y="10042734"/>
            <a:ext cx="534845" cy="511644"/>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32" name="Connection Line"/>
          <p:cNvCxnSpPr>
            <a:stCxn id="631" idx="0"/>
            <a:endCxn id="627" idx="0"/>
          </p:cNvCxnSpPr>
          <p:nvPr/>
        </p:nvCxnSpPr>
        <p:spPr>
          <a:xfrm flipV="1">
            <a:off x="15871151" y="9206743"/>
            <a:ext cx="635795" cy="1091813"/>
          </a:xfrm>
          <a:prstGeom prst="straightConnector1">
            <a:avLst/>
          </a:prstGeom>
          <a:ln w="25400">
            <a:solidFill>
              <a:srgbClr val="000000"/>
            </a:solidFill>
            <a:miter lim="400000"/>
          </a:ln>
        </p:spPr>
      </p:cxnSp>
      <p:sp>
        <p:nvSpPr>
          <p:cNvPr id="633" name="Rectangle 2"/>
          <p:cNvSpPr/>
          <p:nvPr/>
        </p:nvSpPr>
        <p:spPr>
          <a:xfrm>
            <a:off x="16107049" y="11228134"/>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34" name="Connection Line"/>
          <p:cNvCxnSpPr>
            <a:stCxn id="633" idx="0"/>
            <a:endCxn id="631" idx="0"/>
          </p:cNvCxnSpPr>
          <p:nvPr/>
        </p:nvCxnSpPr>
        <p:spPr>
          <a:xfrm flipH="1" flipV="1">
            <a:off x="15871151" y="10298555"/>
            <a:ext cx="492920" cy="1185401"/>
          </a:xfrm>
          <a:prstGeom prst="straightConnector1">
            <a:avLst/>
          </a:prstGeom>
          <a:ln w="25400">
            <a:solidFill>
              <a:srgbClr val="000000"/>
            </a:solidFill>
            <a:miter lim="400000"/>
          </a:ln>
        </p:spPr>
      </p:cxnSp>
      <p:cxnSp>
        <p:nvCxnSpPr>
          <p:cNvPr id="635" name="Connection Line"/>
          <p:cNvCxnSpPr>
            <a:stCxn id="628" idx="0"/>
            <a:endCxn id="631" idx="0"/>
          </p:cNvCxnSpPr>
          <p:nvPr/>
        </p:nvCxnSpPr>
        <p:spPr>
          <a:xfrm flipV="1">
            <a:off x="15285000" y="10298555"/>
            <a:ext cx="586152" cy="1203261"/>
          </a:xfrm>
          <a:prstGeom prst="straightConnector1">
            <a:avLst/>
          </a:prstGeom>
          <a:ln w="25400">
            <a:solidFill>
              <a:srgbClr val="000000"/>
            </a:solidFill>
            <a:miter lim="400000"/>
          </a:ln>
        </p:spPr>
      </p:cxnSp>
      <p:sp>
        <p:nvSpPr>
          <p:cNvPr id="2" name="TextBox 1">
            <a:extLst>
              <a:ext uri="{FF2B5EF4-FFF2-40B4-BE49-F238E27FC236}">
                <a16:creationId xmlns:a16="http://schemas.microsoft.com/office/drawing/2014/main" id="{171BB646-DD3B-7976-F20A-3166B0046108}"/>
              </a:ext>
            </a:extLst>
          </p:cNvPr>
          <p:cNvSpPr txBox="1"/>
          <p:nvPr/>
        </p:nvSpPr>
        <p:spPr>
          <a:xfrm>
            <a:off x="2991207" y="3561069"/>
            <a:ext cx="9382539" cy="9223513"/>
          </a:xfrm>
          <a:prstGeom prst="rect">
            <a:avLst/>
          </a:prstGeom>
          <a:noFill/>
          <a:ln w="12700" cap="flat">
            <a:solidFill>
              <a:srgbClr val="FF0000"/>
            </a:solidFill>
            <a:miter lim="400000"/>
            <a:extLst>
              <a:ext uri="{C807C97D-BFC1-408E-A445-0C87EB9F89A2}">
                <ask:lineSketchStyleProps xmlns:ask="http://schemas.microsoft.com/office/drawing/2018/sketchyshapes">
                  <ask:type>
                    <ask:lineSketchNone/>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3" name="Rectangle 37">
            <a:extLst>
              <a:ext uri="{FF2B5EF4-FFF2-40B4-BE49-F238E27FC236}">
                <a16:creationId xmlns:a16="http://schemas.microsoft.com/office/drawing/2014/main" id="{EEF4EE37-69EA-1D6B-4DBA-4A0232491EA0}"/>
              </a:ext>
            </a:extLst>
          </p:cNvPr>
          <p:cNvGrpSpPr/>
          <p:nvPr/>
        </p:nvGrpSpPr>
        <p:grpSpPr>
          <a:xfrm>
            <a:off x="4071617" y="5439186"/>
            <a:ext cx="6533762" cy="2012541"/>
            <a:chOff x="0" y="-533662"/>
            <a:chExt cx="2519695" cy="2012540"/>
          </a:xfrm>
        </p:grpSpPr>
        <p:sp>
          <p:nvSpPr>
            <p:cNvPr id="4" name="Rectangle">
              <a:extLst>
                <a:ext uri="{FF2B5EF4-FFF2-40B4-BE49-F238E27FC236}">
                  <a16:creationId xmlns:a16="http://schemas.microsoft.com/office/drawing/2014/main" id="{D6701B1F-B0A7-CA58-9593-6B74890841C9}"/>
                </a:ext>
              </a:extLst>
            </p:cNvPr>
            <p:cNvSpPr/>
            <p:nvPr/>
          </p:nvSpPr>
          <p:spPr>
            <a:xfrm>
              <a:off x="0" y="43024"/>
              <a:ext cx="2519695" cy="859167"/>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5" name="{f4, f1, f2}">
              <a:extLst>
                <a:ext uri="{FF2B5EF4-FFF2-40B4-BE49-F238E27FC236}">
                  <a16:creationId xmlns:a16="http://schemas.microsoft.com/office/drawing/2014/main" id="{E44F0D8D-CD0B-E548-84BE-D3AAD6921783}"/>
                </a:ext>
              </a:extLst>
            </p:cNvPr>
            <p:cNvSpPr txBox="1"/>
            <p:nvPr/>
          </p:nvSpPr>
          <p:spPr>
            <a:xfrm>
              <a:off x="0" y="-533662"/>
              <a:ext cx="2519695" cy="2012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rPr lang="en-US" dirty="0"/>
                <a:t>{f</a:t>
              </a:r>
              <a:r>
                <a:rPr lang="en-US" baseline="-15500" dirty="0"/>
                <a:t>1</a:t>
              </a:r>
              <a:r>
                <a:rPr lang="en-US" dirty="0"/>
                <a:t>, f</a:t>
              </a:r>
              <a:r>
                <a:rPr lang="en-US" baseline="-15500" dirty="0"/>
                <a:t>2</a:t>
              </a:r>
              <a:r>
                <a:rPr lang="en-US" dirty="0"/>
                <a:t>, f</a:t>
              </a:r>
              <a:r>
                <a:rPr lang="en-US" baseline="-15500" dirty="0"/>
                <a:t>3</a:t>
              </a:r>
              <a:r>
                <a:rPr lang="en-US" dirty="0"/>
                <a:t> , f</a:t>
              </a:r>
              <a:r>
                <a:rPr lang="en-US" baseline="-15500" dirty="0"/>
                <a:t>4</a:t>
              </a:r>
              <a:r>
                <a:rPr lang="en-US" dirty="0"/>
                <a:t>, f</a:t>
              </a:r>
              <a:r>
                <a:rPr lang="en-US" baseline="-15500" dirty="0"/>
                <a:t>5</a:t>
              </a:r>
              <a:r>
                <a:rPr lang="en-US" dirty="0"/>
                <a:t> , f</a:t>
              </a:r>
              <a:r>
                <a:rPr lang="en-US" baseline="-15500" dirty="0"/>
                <a:t>6</a:t>
              </a:r>
              <a:r>
                <a:rPr lang="en-US" dirty="0"/>
                <a:t>, f</a:t>
              </a:r>
              <a:r>
                <a:rPr lang="en-US" baseline="-15500" dirty="0"/>
                <a:t>7</a:t>
              </a:r>
              <a:r>
                <a:rPr lang="en-US" dirty="0"/>
                <a:t> , f</a:t>
              </a:r>
              <a:r>
                <a:rPr lang="en-US" baseline="-15500" dirty="0"/>
                <a:t>8</a:t>
              </a:r>
              <a:r>
                <a:rPr lang="en-US" dirty="0"/>
                <a:t>}</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Adaptive Random Forest (ARF)"/>
          <p:cNvSpPr txBox="1">
            <a:spLocks noGrp="1"/>
          </p:cNvSpPr>
          <p:nvPr>
            <p:ph type="title"/>
          </p:nvPr>
        </p:nvSpPr>
        <p:spPr>
          <a:xfrm>
            <a:off x="3520026" y="301242"/>
            <a:ext cx="17343948" cy="3036094"/>
          </a:xfrm>
          <a:prstGeom prst="rect">
            <a:avLst/>
          </a:prstGeom>
        </p:spPr>
        <p:txBody>
          <a:bodyPr>
            <a:normAutofit fontScale="90000"/>
          </a:bodyPr>
          <a:lstStyle>
            <a:lvl1pPr defTabSz="714732">
              <a:defRPr sz="9744"/>
            </a:lvl1pPr>
          </a:lstStyle>
          <a:p>
            <a:r>
              <a:t>Adaptive Random Forest (ARF)</a:t>
            </a:r>
          </a:p>
        </p:txBody>
      </p:sp>
      <p:sp>
        <p:nvSpPr>
          <p:cNvPr id="1020" name="Streaming version of the original Random Forest by Breiman…"/>
          <p:cNvSpPr txBox="1">
            <a:spLocks noGrp="1"/>
          </p:cNvSpPr>
          <p:nvPr>
            <p:ph type="body" sz="half" idx="1"/>
          </p:nvPr>
        </p:nvSpPr>
        <p:spPr>
          <a:xfrm>
            <a:off x="4387453" y="3643312"/>
            <a:ext cx="15609094" cy="7594405"/>
          </a:xfrm>
          <a:prstGeom prst="rect">
            <a:avLst/>
          </a:prstGeom>
        </p:spPr>
        <p:txBody>
          <a:bodyPr>
            <a:normAutofit/>
          </a:bodyPr>
          <a:lstStyle/>
          <a:p>
            <a:pPr marL="786384" indent="-633476" defTabSz="2097024">
              <a:spcBef>
                <a:spcPts val="0"/>
              </a:spcBef>
              <a:buClr>
                <a:srgbClr val="000000"/>
              </a:buClr>
              <a:buSzTx/>
              <a:buFont typeface="Helvetica Neue"/>
              <a:buNone/>
              <a:defRPr sz="3612"/>
            </a:pPr>
            <a:r>
              <a:rPr dirty="0"/>
              <a:t>Streaming version of the original Random Forest by </a:t>
            </a:r>
            <a:r>
              <a:rPr dirty="0" err="1"/>
              <a:t>Breiman</a:t>
            </a:r>
            <a:endParaRPr dirty="0"/>
          </a:p>
          <a:p>
            <a:pPr marL="786384" indent="-633476" defTabSz="2097024">
              <a:spcBef>
                <a:spcPts val="0"/>
              </a:spcBef>
              <a:buClr>
                <a:srgbClr val="000000"/>
              </a:buClr>
              <a:buSzTx/>
              <a:buFont typeface="Helvetica Neue"/>
              <a:buNone/>
              <a:defRPr sz="3956"/>
            </a:pPr>
            <a:endParaRPr sz="4300" dirty="0"/>
          </a:p>
          <a:p>
            <a:pPr marL="786384" indent="-633476" defTabSz="2097024">
              <a:spcBef>
                <a:spcPts val="0"/>
              </a:spcBef>
              <a:buClr>
                <a:srgbClr val="000000"/>
              </a:buClr>
              <a:buSzTx/>
              <a:buFont typeface="Helvetica Neue"/>
              <a:buNone/>
              <a:defRPr sz="4300" b="1"/>
            </a:pPr>
            <a:r>
              <a:rPr dirty="0"/>
              <a:t>Main differences: </a:t>
            </a:r>
          </a:p>
          <a:p>
            <a:pPr marL="786384" indent="-633476" defTabSz="2097024">
              <a:spcBef>
                <a:spcPts val="0"/>
              </a:spcBef>
              <a:buClr>
                <a:srgbClr val="000000"/>
              </a:buClr>
              <a:buSzTx/>
              <a:buFont typeface="Helvetica Neue"/>
              <a:buNone/>
              <a:defRPr sz="3956"/>
            </a:pPr>
            <a:endParaRPr dirty="0"/>
          </a:p>
          <a:p>
            <a:pPr marL="786384" indent="-633476" defTabSz="2097024">
              <a:spcBef>
                <a:spcPts val="0"/>
              </a:spcBef>
              <a:buClr>
                <a:srgbClr val="000000"/>
              </a:buClr>
              <a:buSzTx/>
              <a:buFont typeface="Helvetica Neue"/>
              <a:buNone/>
              <a:defRPr sz="3956"/>
            </a:pPr>
            <a:r>
              <a:rPr lang="en-US" sz="4000" b="1" dirty="0"/>
              <a:t>	Online </a:t>
            </a:r>
            <a:r>
              <a:rPr lang="en-US" sz="4000" u="sng" dirty="0"/>
              <a:t>base learner, </a:t>
            </a:r>
            <a:r>
              <a:rPr sz="4300" b="1" dirty="0"/>
              <a:t>Online</a:t>
            </a:r>
            <a:r>
              <a:rPr sz="4300" dirty="0"/>
              <a:t> </a:t>
            </a:r>
            <a:r>
              <a:rPr sz="4300" u="sng" dirty="0"/>
              <a:t>bagging</a:t>
            </a:r>
            <a:r>
              <a:rPr sz="4300" b="1" dirty="0"/>
              <a:t> </a:t>
            </a:r>
            <a:r>
              <a:rPr sz="4300" dirty="0"/>
              <a:t>&amp; </a:t>
            </a:r>
            <a:r>
              <a:rPr lang="en-US" sz="4300" b="1" dirty="0"/>
              <a:t>drift adaptation</a:t>
            </a:r>
            <a:endParaRPr sz="4300" b="1" dirty="0"/>
          </a:p>
          <a:p>
            <a:pPr marL="786384" indent="-633476" defTabSz="2097024">
              <a:spcBef>
                <a:spcPts val="0"/>
              </a:spcBef>
              <a:buClr>
                <a:srgbClr val="000000"/>
              </a:buClr>
              <a:buSzTx/>
              <a:buFont typeface="Helvetica Neue"/>
              <a:buNone/>
              <a:defRPr sz="4300" b="1" i="1"/>
            </a:pPr>
            <a:endParaRPr sz="4300" dirty="0"/>
          </a:p>
          <a:p>
            <a:pPr marL="786384" indent="-633476" defTabSz="2097024">
              <a:spcBef>
                <a:spcPts val="0"/>
              </a:spcBef>
              <a:buClr>
                <a:srgbClr val="000000"/>
              </a:buClr>
              <a:buSzTx/>
              <a:buFont typeface="Helvetica Neue"/>
              <a:buNone/>
              <a:defRPr sz="4300" b="1"/>
            </a:pPr>
            <a:r>
              <a:rPr dirty="0"/>
              <a:t>Overview:  </a:t>
            </a:r>
          </a:p>
          <a:p>
            <a:pPr marL="1135888" indent="-982980" defTabSz="2097024">
              <a:spcBef>
                <a:spcPts val="0"/>
              </a:spcBef>
              <a:buSzPct val="100000"/>
              <a:buAutoNum type="arabicPeriod"/>
              <a:defRPr sz="4300"/>
            </a:pPr>
            <a:r>
              <a:rPr dirty="0"/>
              <a:t>Online bagging</a:t>
            </a:r>
            <a:endParaRPr i="1" dirty="0"/>
          </a:p>
          <a:p>
            <a:pPr marL="1135888" indent="-982980" defTabSz="2097024">
              <a:spcBef>
                <a:spcPts val="0"/>
              </a:spcBef>
              <a:buSzPct val="100000"/>
              <a:buAutoNum type="arabicPeriod"/>
              <a:defRPr sz="4300" u="sng"/>
            </a:pPr>
            <a:r>
              <a:rPr dirty="0"/>
              <a:t>Random subset of features</a:t>
            </a:r>
          </a:p>
          <a:p>
            <a:pPr marL="1135888" indent="-982980" defTabSz="2097024">
              <a:spcBef>
                <a:spcPts val="0"/>
              </a:spcBef>
              <a:buSzPct val="100000"/>
              <a:buAutoNum type="arabicPeriod"/>
              <a:defRPr sz="4300"/>
            </a:pPr>
            <a:r>
              <a:rPr dirty="0"/>
              <a:t>Drift detector for each tree</a:t>
            </a:r>
          </a:p>
        </p:txBody>
      </p:sp>
      <p:sp>
        <p:nvSpPr>
          <p:cNvPr id="1021" name="Breiman, L. (2001). Random forests. Machine learning."/>
          <p:cNvSpPr txBox="1"/>
          <p:nvPr/>
        </p:nvSpPr>
        <p:spPr>
          <a:xfrm>
            <a:off x="4651993" y="12522319"/>
            <a:ext cx="6925438" cy="477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642937">
              <a:defRPr sz="2200">
                <a:solidFill>
                  <a:srgbClr val="222222"/>
                </a:solidFill>
              </a:defRPr>
            </a:pPr>
            <a:r>
              <a:t>Breiman, L. (2001). Random forests. </a:t>
            </a:r>
            <a:r>
              <a:rPr i="1"/>
              <a:t>Machine learning.</a:t>
            </a:r>
          </a:p>
        </p:txBody>
      </p:sp>
      <p:sp>
        <p:nvSpPr>
          <p:cNvPr id="1022" name="Gomes, H. M., Bifet, A., Read, J., …, T. (2017). Adaptive random forests for evolving data stream classification. Machine Learning."/>
          <p:cNvSpPr txBox="1"/>
          <p:nvPr/>
        </p:nvSpPr>
        <p:spPr>
          <a:xfrm>
            <a:off x="4665605" y="13029750"/>
            <a:ext cx="16318027" cy="477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642937">
              <a:defRPr sz="2200">
                <a:solidFill>
                  <a:srgbClr val="222222"/>
                </a:solidFill>
              </a:defRPr>
            </a:pPr>
            <a:r>
              <a:t>Gomes, H. M., Bifet, A., Read, J., …, T. (2017). Adaptive random forests for evolving data stream classification. </a:t>
            </a:r>
            <a:r>
              <a:rPr i="1"/>
              <a:t>Machine Learning.</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9CB1D-4F8F-88AB-C270-6F4D72BFF736}"/>
            </a:ext>
          </a:extLst>
        </p:cNvPr>
        <p:cNvGrpSpPr/>
        <p:nvPr/>
      </p:nvGrpSpPr>
      <p:grpSpPr>
        <a:xfrm>
          <a:off x="0" y="0"/>
          <a:ext cx="0" cy="0"/>
          <a:chOff x="0" y="0"/>
          <a:chExt cx="0" cy="0"/>
        </a:xfrm>
      </p:grpSpPr>
      <p:sp>
        <p:nvSpPr>
          <p:cNvPr id="238" name="Hoeffding Tree  wrap-up">
            <a:extLst>
              <a:ext uri="{FF2B5EF4-FFF2-40B4-BE49-F238E27FC236}">
                <a16:creationId xmlns:a16="http://schemas.microsoft.com/office/drawing/2014/main" id="{7E82F9D2-1C46-A386-F563-B2DA62F7829F}"/>
              </a:ext>
            </a:extLst>
          </p:cNvPr>
          <p:cNvSpPr txBox="1">
            <a:spLocks noGrp="1"/>
          </p:cNvSpPr>
          <p:nvPr>
            <p:ph type="title"/>
          </p:nvPr>
        </p:nvSpPr>
        <p:spPr>
          <a:prstGeom prst="rect">
            <a:avLst/>
          </a:prstGeom>
        </p:spPr>
        <p:txBody>
          <a:bodyPr>
            <a:normAutofit/>
          </a:bodyPr>
          <a:lstStyle/>
          <a:p>
            <a:pPr defTabSz="788669">
              <a:defRPr sz="10752"/>
            </a:pPr>
            <a:r>
              <a:rPr lang="en-US" sz="9600" b="1" dirty="0"/>
              <a:t>Online </a:t>
            </a:r>
            <a:r>
              <a:rPr lang="en-US" sz="9600" u="sng" dirty="0"/>
              <a:t>base learner</a:t>
            </a:r>
            <a:endParaRPr sz="8064" dirty="0"/>
          </a:p>
        </p:txBody>
      </p:sp>
      <p:sp>
        <p:nvSpPr>
          <p:cNvPr id="239" name="-   decreases with   (or the more instances observed)…">
            <a:extLst>
              <a:ext uri="{FF2B5EF4-FFF2-40B4-BE49-F238E27FC236}">
                <a16:creationId xmlns:a16="http://schemas.microsoft.com/office/drawing/2014/main" id="{58EA8C6C-11A1-E107-2CA7-E0D0B285509C}"/>
              </a:ext>
            </a:extLst>
          </p:cNvPr>
          <p:cNvSpPr txBox="1">
            <a:spLocks noGrp="1"/>
          </p:cNvSpPr>
          <p:nvPr>
            <p:ph type="body" idx="1"/>
          </p:nvPr>
        </p:nvSpPr>
        <p:spPr>
          <a:xfrm>
            <a:off x="4387453" y="3519930"/>
            <a:ext cx="15609094" cy="4942426"/>
          </a:xfrm>
          <a:prstGeom prst="rect">
            <a:avLst/>
          </a:prstGeom>
        </p:spPr>
        <p:txBody>
          <a:bodyPr/>
          <a:lstStyle/>
          <a:p>
            <a:pPr marL="571500" lvl="1" indent="-571500">
              <a:buSzTx/>
              <a:defRPr sz="4200"/>
            </a:pPr>
            <a:r>
              <a:rPr lang="en-NZ" sz="4200" dirty="0"/>
              <a:t>Uses a variation of the </a:t>
            </a:r>
            <a:r>
              <a:rPr lang="en-NZ" sz="4200" b="1" dirty="0" err="1"/>
              <a:t>Hoeffding</a:t>
            </a:r>
            <a:r>
              <a:rPr lang="en-NZ" sz="4200" b="1" dirty="0"/>
              <a:t> Tree</a:t>
            </a:r>
            <a:r>
              <a:rPr lang="en-NZ" sz="4200" dirty="0"/>
              <a:t> (HT)</a:t>
            </a:r>
          </a:p>
          <a:p>
            <a:pPr marL="571500" lvl="1" indent="-571500">
              <a:buSzTx/>
              <a:defRPr sz="4200"/>
            </a:pPr>
            <a:r>
              <a:rPr dirty="0"/>
              <a:t>HT builds a tree that </a:t>
            </a:r>
            <a:r>
              <a:rPr b="1" dirty="0"/>
              <a:t>converges to </a:t>
            </a:r>
            <a:r>
              <a:rPr dirty="0"/>
              <a:t>the </a:t>
            </a:r>
            <a:r>
              <a:rPr b="1" dirty="0"/>
              <a:t>tree built by a batch learner</a:t>
            </a:r>
            <a:r>
              <a:rPr dirty="0"/>
              <a:t> given </a:t>
            </a:r>
            <a:r>
              <a:rPr b="1" dirty="0"/>
              <a:t>sufficiently large</a:t>
            </a:r>
            <a:r>
              <a:rPr dirty="0"/>
              <a:t> data</a:t>
            </a:r>
          </a:p>
        </p:txBody>
      </p:sp>
      <p:sp>
        <p:nvSpPr>
          <p:cNvPr id="2" name="Hulten, G., Spencer, L., &amp; Domingos, P. (2001). Mining time-changing data streams. In ACM SIGKDD.">
            <a:extLst>
              <a:ext uri="{FF2B5EF4-FFF2-40B4-BE49-F238E27FC236}">
                <a16:creationId xmlns:a16="http://schemas.microsoft.com/office/drawing/2014/main" id="{9BEE0E7B-5856-ABBB-37F8-8BF707202B56}"/>
              </a:ext>
            </a:extLst>
          </p:cNvPr>
          <p:cNvSpPr txBox="1"/>
          <p:nvPr/>
        </p:nvSpPr>
        <p:spPr>
          <a:xfrm>
            <a:off x="4640076" y="12014887"/>
            <a:ext cx="12729414" cy="477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642937">
              <a:defRPr sz="2200" i="1">
                <a:solidFill>
                  <a:srgbClr val="222222"/>
                </a:solidFill>
              </a:defRPr>
            </a:pPr>
            <a:r>
              <a:rPr i="0" dirty="0"/>
              <a:t>Hulten, G., Spencer, L., &amp; Domingos, P. (2001). Mining time-changing data streams. In </a:t>
            </a:r>
            <a:r>
              <a:rPr dirty="0"/>
              <a:t>ACM SIGKDD</a:t>
            </a:r>
            <a:r>
              <a:rPr i="0" dirty="0"/>
              <a:t>.</a:t>
            </a:r>
          </a:p>
        </p:txBody>
      </p:sp>
    </p:spTree>
    <p:extLst>
      <p:ext uri="{BB962C8B-B14F-4D97-AF65-F5344CB8AC3E}">
        <p14:creationId xmlns:p14="http://schemas.microsoft.com/office/powerpoint/2010/main" val="13777637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Online Bagging"/>
          <p:cNvSpPr txBox="1">
            <a:spLocks noGrp="1"/>
          </p:cNvSpPr>
          <p:nvPr>
            <p:ph type="title"/>
          </p:nvPr>
        </p:nvSpPr>
        <p:spPr>
          <a:prstGeom prst="rect">
            <a:avLst/>
          </a:prstGeom>
        </p:spPr>
        <p:txBody>
          <a:bodyPr/>
          <a:lstStyle/>
          <a:p>
            <a:r>
              <a:rPr dirty="0"/>
              <a:t>Online </a:t>
            </a:r>
            <a:r>
              <a:rPr u="sng" dirty="0"/>
              <a:t>Bagging</a:t>
            </a:r>
          </a:p>
        </p:txBody>
      </p:sp>
      <p:sp>
        <p:nvSpPr>
          <p:cNvPr id="556" name="We cannot apply Bagging directly to data streams……"/>
          <p:cNvSpPr txBox="1">
            <a:spLocks noGrp="1"/>
          </p:cNvSpPr>
          <p:nvPr>
            <p:ph type="body" idx="1"/>
          </p:nvPr>
        </p:nvSpPr>
        <p:spPr>
          <a:prstGeom prst="rect">
            <a:avLst/>
          </a:prstGeom>
        </p:spPr>
        <p:txBody>
          <a:bodyPr/>
          <a:lstStyle/>
          <a:p>
            <a:r>
              <a:t>We cannot apply Bagging directly to data streams…</a:t>
            </a:r>
          </a:p>
          <a:p>
            <a:r>
              <a:t>Unfeasible to store all data before creating each bootstrap subsample</a:t>
            </a:r>
          </a:p>
          <a:p>
            <a:endParaRPr/>
          </a:p>
          <a:p>
            <a:pPr marL="0" indent="0" algn="ctr">
              <a:buSzTx/>
              <a:buNone/>
              <a:defRPr sz="4600" u="sng"/>
            </a:pPr>
            <a:r>
              <a:t>We need to build the subsamples online</a:t>
            </a:r>
          </a:p>
        </p:txBody>
      </p:sp>
      <p:sp>
        <p:nvSpPr>
          <p:cNvPr id="557" name="N. Oza and S. Russel “Online bagging and boosting” Artificial Intelligence and Statistics, 2001"/>
          <p:cNvSpPr txBox="1"/>
          <p:nvPr/>
        </p:nvSpPr>
        <p:spPr>
          <a:xfrm>
            <a:off x="4714176" y="12740804"/>
            <a:ext cx="14955648" cy="564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defTabSz="821531">
              <a:defRPr sz="2800" i="1">
                <a:solidFill>
                  <a:srgbClr val="000000"/>
                </a:solidFill>
              </a:defRPr>
            </a:lvl1pPr>
          </a:lstStyle>
          <a:p>
            <a:r>
              <a:t>N. Oza and S. Russel “Online bagging and boosting” Artificial Intelligence and Statistics, 2001</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Online Bagging"/>
          <p:cNvSpPr txBox="1">
            <a:spLocks noGrp="1"/>
          </p:cNvSpPr>
          <p:nvPr>
            <p:ph type="title"/>
          </p:nvPr>
        </p:nvSpPr>
        <p:spPr>
          <a:prstGeom prst="rect">
            <a:avLst/>
          </a:prstGeom>
        </p:spPr>
        <p:txBody>
          <a:bodyPr/>
          <a:lstStyle/>
          <a:p>
            <a:r>
              <a:rPr dirty="0"/>
              <a:t>Online </a:t>
            </a:r>
            <a:r>
              <a:rPr u="sng" dirty="0"/>
              <a:t>Bagging</a:t>
            </a:r>
          </a:p>
        </p:txBody>
      </p:sp>
      <p:sp>
        <p:nvSpPr>
          <p:cNvPr id="560" name="Given a dataset with N samples…"/>
          <p:cNvSpPr txBox="1">
            <a:spLocks noGrp="1"/>
          </p:cNvSpPr>
          <p:nvPr>
            <p:ph type="body" idx="1"/>
          </p:nvPr>
        </p:nvSpPr>
        <p:spPr>
          <a:prstGeom prst="rect">
            <a:avLst/>
          </a:prstGeom>
        </p:spPr>
        <p:txBody>
          <a:bodyPr/>
          <a:lstStyle/>
          <a:p>
            <a:r>
              <a:rPr dirty="0"/>
              <a:t>Given a dataset with </a:t>
            </a:r>
            <a:r>
              <a:rPr b="1" dirty="0"/>
              <a:t>N</a:t>
            </a:r>
            <a:r>
              <a:rPr dirty="0"/>
              <a:t> samples </a:t>
            </a:r>
          </a:p>
          <a:p>
            <a:r>
              <a:rPr dirty="0"/>
              <a:t>In Bagging, every bootstrap contains each original sample </a:t>
            </a:r>
            <a:r>
              <a:rPr b="1" dirty="0"/>
              <a:t>K </a:t>
            </a:r>
            <a:r>
              <a:rPr dirty="0"/>
              <a:t>times, where </a:t>
            </a:r>
            <a:r>
              <a:rPr b="1" dirty="0" err="1"/>
              <a:t>Pr</a:t>
            </a:r>
            <a:r>
              <a:rPr b="1" dirty="0"/>
              <a:t>(K=k)</a:t>
            </a:r>
            <a:r>
              <a:rPr dirty="0"/>
              <a:t> follows a binomial distribution</a:t>
            </a:r>
          </a:p>
          <a:p>
            <a:r>
              <a:rPr dirty="0"/>
              <a:t>Oza and Russel found out that for large </a:t>
            </a:r>
            <a:r>
              <a:rPr b="1" dirty="0"/>
              <a:t>N</a:t>
            </a:r>
            <a:r>
              <a:rPr dirty="0"/>
              <a:t>, the </a:t>
            </a:r>
            <a:r>
              <a:rPr b="1" dirty="0"/>
              <a:t>binomial</a:t>
            </a:r>
            <a:r>
              <a:rPr dirty="0"/>
              <a:t> distribution tends to a </a:t>
            </a:r>
            <a:r>
              <a:rPr b="1" dirty="0"/>
              <a:t>Poisson(1)</a:t>
            </a:r>
            <a:r>
              <a:rPr dirty="0"/>
              <a:t> distribution</a:t>
            </a:r>
          </a:p>
          <a:p>
            <a:r>
              <a:rPr dirty="0"/>
              <a:t>Online Bagging instead of sampling with replacement, gives each example a weight according to </a:t>
            </a:r>
            <a:r>
              <a:rPr b="1" dirty="0"/>
              <a:t>Poisson(1)</a:t>
            </a:r>
            <a:r>
              <a:rPr dirty="0"/>
              <a:t> distribution</a:t>
            </a:r>
          </a:p>
        </p:txBody>
      </p:sp>
      <p:sp>
        <p:nvSpPr>
          <p:cNvPr id="561" name="N. Oza and S. Russel “Online bagging and boosting” Artificial Intelligence and Statistics, 2001"/>
          <p:cNvSpPr txBox="1"/>
          <p:nvPr/>
        </p:nvSpPr>
        <p:spPr>
          <a:xfrm>
            <a:off x="4714176" y="12740804"/>
            <a:ext cx="14955648" cy="564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defTabSz="821531">
              <a:defRPr sz="2800" i="1">
                <a:solidFill>
                  <a:srgbClr val="000000"/>
                </a:solidFill>
              </a:defRPr>
            </a:lvl1pPr>
          </a:lstStyle>
          <a:p>
            <a:r>
              <a:rPr dirty="0"/>
              <a:t>N. Oza and S. Russel “Online bagging and boosting” Artificial Intelligence and Statistics, 2001</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ubsamples"/>
          <p:cNvSpPr txBox="1">
            <a:spLocks noGrp="1"/>
          </p:cNvSpPr>
          <p:nvPr>
            <p:ph type="title"/>
          </p:nvPr>
        </p:nvSpPr>
        <p:spPr>
          <a:prstGeom prst="rect">
            <a:avLst/>
          </a:prstGeom>
        </p:spPr>
        <p:txBody>
          <a:bodyPr/>
          <a:lstStyle/>
          <a:p>
            <a:r>
              <a:t>Subsamples</a:t>
            </a:r>
          </a:p>
        </p:txBody>
      </p:sp>
      <p:sp>
        <p:nvSpPr>
          <p:cNvPr id="614" name="Batch bagging…"/>
          <p:cNvSpPr txBox="1"/>
          <p:nvPr/>
        </p:nvSpPr>
        <p:spPr>
          <a:xfrm>
            <a:off x="3399001" y="3781802"/>
            <a:ext cx="8753905" cy="8858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pPr algn="just" defTabSz="821531">
              <a:lnSpc>
                <a:spcPct val="120000"/>
              </a:lnSpc>
              <a:spcBef>
                <a:spcPts val="6400"/>
              </a:spcBef>
              <a:defRPr sz="4600">
                <a:solidFill>
                  <a:srgbClr val="000000"/>
                </a:solidFill>
              </a:defRPr>
            </a:pPr>
            <a:r>
              <a:t>Batch bagging</a:t>
            </a:r>
          </a:p>
          <a:p>
            <a:pPr lvl="1" indent="520700" algn="just" defTabSz="821531">
              <a:lnSpc>
                <a:spcPct val="120000"/>
              </a:lnSpc>
              <a:spcBef>
                <a:spcPts val="6400"/>
              </a:spcBef>
              <a:defRPr sz="3800">
                <a:solidFill>
                  <a:srgbClr val="000000"/>
                </a:solidFill>
              </a:defRPr>
            </a:pPr>
            <a:r>
              <a:rPr b="1">
                <a:solidFill>
                  <a:schemeClr val="accent1"/>
                </a:solidFill>
              </a:rPr>
              <a:t>~</a:t>
            </a:r>
            <a:r>
              <a:rPr>
                <a:solidFill>
                  <a:schemeClr val="accent1">
                    <a:lumOff val="-13575"/>
                  </a:schemeClr>
                </a:solidFill>
              </a:rPr>
              <a:t>64%</a:t>
            </a:r>
            <a:r>
              <a:t> from the original dataset</a:t>
            </a:r>
            <a:endParaRPr b="1"/>
          </a:p>
          <a:p>
            <a:pPr lvl="1" indent="520700" algn="just" defTabSz="821531">
              <a:lnSpc>
                <a:spcPct val="120000"/>
              </a:lnSpc>
              <a:spcBef>
                <a:spcPts val="6400"/>
              </a:spcBef>
              <a:defRPr sz="3800">
                <a:solidFill>
                  <a:srgbClr val="000000"/>
                </a:solidFill>
              </a:defRPr>
            </a:pPr>
            <a:r>
              <a:rPr b="1">
                <a:solidFill>
                  <a:srgbClr val="1E7100"/>
                </a:solidFill>
              </a:rPr>
              <a:t>~</a:t>
            </a:r>
            <a:r>
              <a:rPr>
                <a:solidFill>
                  <a:schemeClr val="accent3">
                    <a:hueOff val="914338"/>
                    <a:satOff val="31515"/>
                    <a:lumOff val="-30790"/>
                  </a:schemeClr>
                </a:solidFill>
              </a:rPr>
              <a:t>37%</a:t>
            </a:r>
            <a:r>
              <a:t> are repeated</a:t>
            </a:r>
            <a:endParaRPr b="1"/>
          </a:p>
          <a:p>
            <a:pPr lvl="1" indent="520700" algn="just" defTabSz="821531">
              <a:lnSpc>
                <a:spcPct val="120000"/>
              </a:lnSpc>
              <a:spcBef>
                <a:spcPts val="6400"/>
              </a:spcBef>
              <a:defRPr sz="3800">
                <a:solidFill>
                  <a:srgbClr val="000000"/>
                </a:solidFill>
              </a:defRPr>
            </a:pPr>
            <a:r>
              <a:rPr b="1">
                <a:solidFill>
                  <a:schemeClr val="accent5">
                    <a:hueOff val="-82419"/>
                    <a:satOff val="-9513"/>
                    <a:lumOff val="-16343"/>
                  </a:schemeClr>
                </a:solidFill>
              </a:rPr>
              <a:t>~</a:t>
            </a:r>
            <a:r>
              <a:rPr>
                <a:solidFill>
                  <a:schemeClr val="accent5">
                    <a:hueOff val="-82419"/>
                    <a:satOff val="-9513"/>
                    <a:lumOff val="-16343"/>
                  </a:schemeClr>
                </a:solidFill>
              </a:rPr>
              <a:t>37%</a:t>
            </a:r>
            <a:r>
              <a:t> are not present</a:t>
            </a:r>
          </a:p>
        </p:txBody>
      </p:sp>
      <p:pic>
        <p:nvPicPr>
          <p:cNvPr id="3" name="Picture 2" descr="A graph with numbers and lines&#10;&#10;Description automatically generated">
            <a:extLst>
              <a:ext uri="{FF2B5EF4-FFF2-40B4-BE49-F238E27FC236}">
                <a16:creationId xmlns:a16="http://schemas.microsoft.com/office/drawing/2014/main" id="{A7384177-2B04-4475-7441-7E03009F3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8566" y="5079109"/>
            <a:ext cx="10127103" cy="8279704"/>
          </a:xfrm>
          <a:prstGeom prst="rect">
            <a:avLst/>
          </a:prstGeom>
        </p:spPr>
      </p:pic>
      <p:cxnSp>
        <p:nvCxnSpPr>
          <p:cNvPr id="4" name="Straight Arrow Connector 3">
            <a:extLst>
              <a:ext uri="{FF2B5EF4-FFF2-40B4-BE49-F238E27FC236}">
                <a16:creationId xmlns:a16="http://schemas.microsoft.com/office/drawing/2014/main" id="{F7EABD5E-ED36-B775-680A-BD247EEE62A2}"/>
              </a:ext>
            </a:extLst>
          </p:cNvPr>
          <p:cNvCxnSpPr>
            <a:cxnSpLocks/>
          </p:cNvCxnSpPr>
          <p:nvPr/>
        </p:nvCxnSpPr>
        <p:spPr>
          <a:xfrm>
            <a:off x="9080205" y="10590028"/>
            <a:ext cx="5055925" cy="100061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2C8F0CFF-F379-0362-150A-4962ACF03564}"/>
              </a:ext>
            </a:extLst>
          </p:cNvPr>
          <p:cNvCxnSpPr>
            <a:cxnSpLocks/>
          </p:cNvCxnSpPr>
          <p:nvPr/>
        </p:nvCxnSpPr>
        <p:spPr>
          <a:xfrm>
            <a:off x="10750378" y="7593612"/>
            <a:ext cx="4357100" cy="5765201"/>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9DFCE1BF-B9EC-FDA2-A5DA-AE32518B396C}"/>
              </a:ext>
            </a:extLst>
          </p:cNvPr>
          <p:cNvCxnSpPr>
            <a:cxnSpLocks/>
          </p:cNvCxnSpPr>
          <p:nvPr/>
        </p:nvCxnSpPr>
        <p:spPr>
          <a:xfrm>
            <a:off x="15964930" y="13048735"/>
            <a:ext cx="4794421" cy="0"/>
          </a:xfrm>
          <a:prstGeom prst="line">
            <a:avLst/>
          </a:prstGeom>
          <a:noFill/>
          <a:ln w="254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54ED5966-CDAB-CB72-234F-F1F82692F828}"/>
              </a:ext>
            </a:extLst>
          </p:cNvPr>
          <p:cNvCxnSpPr/>
          <p:nvPr/>
        </p:nvCxnSpPr>
        <p:spPr>
          <a:xfrm>
            <a:off x="8452022" y="9045146"/>
            <a:ext cx="9465275" cy="3805881"/>
          </a:xfrm>
          <a:prstGeom prst="straightConnector1">
            <a:avLst/>
          </a:prstGeom>
          <a:noFill/>
          <a:ln w="25400" cap="flat">
            <a:solidFill>
              <a:srgbClr val="00B05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 name="Straight Connector 1">
            <a:extLst>
              <a:ext uri="{FF2B5EF4-FFF2-40B4-BE49-F238E27FC236}">
                <a16:creationId xmlns:a16="http://schemas.microsoft.com/office/drawing/2014/main" id="{E38BA107-1045-BB66-AC68-E9DF0A9DF29C}"/>
              </a:ext>
            </a:extLst>
          </p:cNvPr>
          <p:cNvCxnSpPr>
            <a:cxnSpLocks/>
          </p:cNvCxnSpPr>
          <p:nvPr/>
        </p:nvCxnSpPr>
        <p:spPr>
          <a:xfrm>
            <a:off x="15202126" y="13466178"/>
            <a:ext cx="5557225" cy="0"/>
          </a:xfrm>
          <a:prstGeom prst="lin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0" name="N. Oza and S. Russel “Online bagging and boosting” Artificial Intelligence and Statistics, 2001">
            <a:extLst>
              <a:ext uri="{FF2B5EF4-FFF2-40B4-BE49-F238E27FC236}">
                <a16:creationId xmlns:a16="http://schemas.microsoft.com/office/drawing/2014/main" id="{6D2BB45F-91CA-CB13-2D60-30F23063501F}"/>
              </a:ext>
            </a:extLst>
          </p:cNvPr>
          <p:cNvSpPr txBox="1"/>
          <p:nvPr/>
        </p:nvSpPr>
        <p:spPr>
          <a:xfrm>
            <a:off x="295653" y="13255544"/>
            <a:ext cx="9741447"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defTabSz="821531">
              <a:defRPr sz="2800" i="1">
                <a:solidFill>
                  <a:srgbClr val="000000"/>
                </a:solidFill>
              </a:defRPr>
            </a:lvl1pPr>
          </a:lstStyle>
          <a:p>
            <a:r>
              <a:rPr sz="1800" dirty="0"/>
              <a:t>N. Oza and S. Russel “Online bagging and boosting” Artificial Intelligence and Statistics, 2001</a:t>
            </a:r>
          </a:p>
        </p:txBody>
      </p:sp>
      <p:sp>
        <p:nvSpPr>
          <p:cNvPr id="6" name="TextBox 5">
            <a:extLst>
              <a:ext uri="{FF2B5EF4-FFF2-40B4-BE49-F238E27FC236}">
                <a16:creationId xmlns:a16="http://schemas.microsoft.com/office/drawing/2014/main" id="{3F54C74E-EC7B-25CE-5C47-FD269857FE0C}"/>
              </a:ext>
            </a:extLst>
          </p:cNvPr>
          <p:cNvSpPr txBox="1"/>
          <p:nvPr/>
        </p:nvSpPr>
        <p:spPr>
          <a:xfrm>
            <a:off x="7171985" y="12412422"/>
            <a:ext cx="47434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i="1" dirty="0"/>
              <a:t>k</a:t>
            </a:r>
            <a:r>
              <a:rPr lang="en-US" dirty="0"/>
              <a:t> is the number of occurrences</a:t>
            </a:r>
          </a:p>
        </p:txBody>
      </p:sp>
      <p:sp>
        <p:nvSpPr>
          <p:cNvPr id="9" name="TextBox 8">
            <a:extLst>
              <a:ext uri="{FF2B5EF4-FFF2-40B4-BE49-F238E27FC236}">
                <a16:creationId xmlns:a16="http://schemas.microsoft.com/office/drawing/2014/main" id="{E87E201D-F5A4-BE33-E2D4-E557E8470A77}"/>
              </a:ext>
            </a:extLst>
          </p:cNvPr>
          <p:cNvSpPr txBox="1"/>
          <p:nvPr/>
        </p:nvSpPr>
        <p:spPr>
          <a:xfrm>
            <a:off x="18597176" y="5407968"/>
            <a:ext cx="43243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Probability mass function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Online Bagging"/>
          <p:cNvSpPr txBox="1">
            <a:spLocks noGrp="1"/>
          </p:cNvSpPr>
          <p:nvPr>
            <p:ph type="title"/>
          </p:nvPr>
        </p:nvSpPr>
        <p:spPr>
          <a:prstGeom prst="rect">
            <a:avLst/>
          </a:prstGeom>
        </p:spPr>
        <p:txBody>
          <a:bodyPr/>
          <a:lstStyle/>
          <a:p>
            <a:r>
              <a:t>Online Bagging</a:t>
            </a:r>
          </a:p>
        </p:txBody>
      </p:sp>
      <p:sp>
        <p:nvSpPr>
          <p:cNvPr id="564" name="Double-click to edit"/>
          <p:cNvSpPr txBox="1">
            <a:spLocks noGrp="1"/>
          </p:cNvSpPr>
          <p:nvPr>
            <p:ph type="body" idx="1"/>
          </p:nvPr>
        </p:nvSpPr>
        <p:spPr>
          <a:prstGeom prst="rect">
            <a:avLst/>
          </a:prstGeom>
        </p:spPr>
        <p:txBody>
          <a:bodyPr/>
          <a:lstStyle/>
          <a:p>
            <a:endParaRPr/>
          </a:p>
        </p:txBody>
      </p:sp>
      <p:sp>
        <p:nvSpPr>
          <p:cNvPr id="565" name="N. Oza and S. Russel “Online bagging and boosting” Artificial Intelligence and Statistics, 2001"/>
          <p:cNvSpPr txBox="1"/>
          <p:nvPr/>
        </p:nvSpPr>
        <p:spPr>
          <a:xfrm>
            <a:off x="4714176" y="12740804"/>
            <a:ext cx="14955648" cy="564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defTabSz="821531">
              <a:defRPr sz="2800" i="1">
                <a:solidFill>
                  <a:srgbClr val="000000"/>
                </a:solidFill>
              </a:defRPr>
            </a:lvl1pPr>
          </a:lstStyle>
          <a:p>
            <a:r>
              <a:t>N. Oza and S. Russel “Online bagging and boosting” Artificial Intelligence and Statistics, 2001</a:t>
            </a:r>
          </a:p>
        </p:txBody>
      </p:sp>
      <p:sp>
        <p:nvSpPr>
          <p:cNvPr id="566" name="Slide Number"/>
          <p:cNvSpPr txBox="1">
            <a:spLocks noGrp="1"/>
          </p:cNvSpPr>
          <p:nvPr>
            <p:ph type="sldNum" sz="quarter" idx="4294967295"/>
          </p:nvPr>
        </p:nvSpPr>
        <p:spPr>
          <a:xfrm>
            <a:off x="20346917" y="11987722"/>
            <a:ext cx="506194" cy="51759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399" tIns="91399" rIns="91399" bIns="91399" anchor="t"/>
          <a:lstStyle>
            <a:lvl1pPr defTabSz="821531">
              <a:defRPr sz="2200">
                <a:latin typeface="Helvetica Neue Light"/>
                <a:ea typeface="Helvetica Neue Light"/>
                <a:cs typeface="Helvetica Neue Light"/>
                <a:sym typeface="Helvetica Neue Light"/>
              </a:defRPr>
            </a:lvl1pPr>
          </a:lstStyle>
          <a:p>
            <a:fld id="{86CB4B4D-7CA3-9044-876B-883B54F8677D}" type="slidenum">
              <a:rPr/>
              <a:t>16</a:t>
            </a:fld>
            <a:endParaRPr/>
          </a:p>
        </p:txBody>
      </p:sp>
      <p:sp>
        <p:nvSpPr>
          <p:cNvPr id="567" name="Oval 1"/>
          <p:cNvSpPr/>
          <p:nvPr/>
        </p:nvSpPr>
        <p:spPr>
          <a:xfrm>
            <a:off x="16214321" y="10581446"/>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68" name="Rectangle 2"/>
          <p:cNvSpPr/>
          <p:nvPr/>
        </p:nvSpPr>
        <p:spPr>
          <a:xfrm>
            <a:off x="16534834" y="9775754"/>
            <a:ext cx="358221" cy="358221"/>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cxnSp>
        <p:nvCxnSpPr>
          <p:cNvPr id="569" name="Straight Connector 4"/>
          <p:cNvCxnSpPr>
            <a:stCxn id="568" idx="0"/>
            <a:endCxn id="567" idx="0"/>
          </p:cNvCxnSpPr>
          <p:nvPr/>
        </p:nvCxnSpPr>
        <p:spPr>
          <a:xfrm flipH="1">
            <a:off x="16393431" y="9954864"/>
            <a:ext cx="320514" cy="805693"/>
          </a:xfrm>
          <a:prstGeom prst="straightConnector1">
            <a:avLst/>
          </a:prstGeom>
          <a:ln w="25400">
            <a:solidFill>
              <a:srgbClr val="476118"/>
            </a:solidFill>
          </a:ln>
        </p:spPr>
      </p:cxnSp>
      <p:sp>
        <p:nvSpPr>
          <p:cNvPr id="570" name="Oval 10"/>
          <p:cNvSpPr/>
          <p:nvPr/>
        </p:nvSpPr>
        <p:spPr>
          <a:xfrm>
            <a:off x="16893054" y="10581446"/>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cxnSp>
        <p:nvCxnSpPr>
          <p:cNvPr id="571" name="Straight Connector 14"/>
          <p:cNvCxnSpPr>
            <a:stCxn id="570" idx="0"/>
            <a:endCxn id="568" idx="0"/>
          </p:cNvCxnSpPr>
          <p:nvPr/>
        </p:nvCxnSpPr>
        <p:spPr>
          <a:xfrm flipH="1" flipV="1">
            <a:off x="16713944" y="9954864"/>
            <a:ext cx="358221" cy="805693"/>
          </a:xfrm>
          <a:prstGeom prst="straightConnector1">
            <a:avLst/>
          </a:prstGeom>
          <a:ln w="25400">
            <a:solidFill>
              <a:srgbClr val="476118"/>
            </a:solidFill>
          </a:ln>
        </p:spPr>
      </p:cxnSp>
      <p:sp>
        <p:nvSpPr>
          <p:cNvPr id="572" name="Rectangle 23"/>
          <p:cNvSpPr/>
          <p:nvPr/>
        </p:nvSpPr>
        <p:spPr>
          <a:xfrm>
            <a:off x="16855346" y="8967620"/>
            <a:ext cx="358221" cy="358221"/>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cxnSp>
        <p:nvCxnSpPr>
          <p:cNvPr id="573" name="Straight Connector 24"/>
          <p:cNvCxnSpPr>
            <a:stCxn id="568" idx="0"/>
            <a:endCxn id="572" idx="0"/>
          </p:cNvCxnSpPr>
          <p:nvPr/>
        </p:nvCxnSpPr>
        <p:spPr>
          <a:xfrm flipV="1">
            <a:off x="16713944" y="9146730"/>
            <a:ext cx="320513" cy="808135"/>
          </a:xfrm>
          <a:prstGeom prst="straightConnector1">
            <a:avLst/>
          </a:prstGeom>
          <a:ln w="25400">
            <a:solidFill>
              <a:srgbClr val="476118"/>
            </a:solidFill>
          </a:ln>
        </p:spPr>
      </p:cxnSp>
      <p:sp>
        <p:nvSpPr>
          <p:cNvPr id="574" name="Oval 25"/>
          <p:cNvSpPr/>
          <p:nvPr/>
        </p:nvSpPr>
        <p:spPr>
          <a:xfrm>
            <a:off x="17213566" y="9773311"/>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75" name="Straight Connector 26"/>
          <p:cNvSpPr/>
          <p:nvPr/>
        </p:nvSpPr>
        <p:spPr>
          <a:xfrm flipH="1" flipV="1">
            <a:off x="17034455" y="9325840"/>
            <a:ext cx="358221" cy="447473"/>
          </a:xfrm>
          <a:prstGeom prst="line">
            <a:avLst/>
          </a:prstGeom>
          <a:ln w="25400">
            <a:solidFill>
              <a:srgbClr val="476118"/>
            </a:solidFill>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576" name="Oval 62"/>
          <p:cNvSpPr/>
          <p:nvPr/>
        </p:nvSpPr>
        <p:spPr>
          <a:xfrm>
            <a:off x="14684266" y="9775754"/>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77" name="Rectangle 63"/>
          <p:cNvSpPr/>
          <p:nvPr/>
        </p:nvSpPr>
        <p:spPr>
          <a:xfrm>
            <a:off x="15004778" y="8970062"/>
            <a:ext cx="358221" cy="358221"/>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cxnSp>
        <p:nvCxnSpPr>
          <p:cNvPr id="578" name="Straight Connector 64"/>
          <p:cNvCxnSpPr>
            <a:stCxn id="577" idx="0"/>
            <a:endCxn id="576" idx="0"/>
          </p:cNvCxnSpPr>
          <p:nvPr/>
        </p:nvCxnSpPr>
        <p:spPr>
          <a:xfrm flipH="1">
            <a:off x="14863376" y="9149172"/>
            <a:ext cx="320513" cy="805693"/>
          </a:xfrm>
          <a:prstGeom prst="straightConnector1">
            <a:avLst/>
          </a:prstGeom>
          <a:ln w="25400">
            <a:solidFill>
              <a:srgbClr val="476118"/>
            </a:solidFill>
          </a:ln>
        </p:spPr>
      </p:cxnSp>
      <p:sp>
        <p:nvSpPr>
          <p:cNvPr id="579" name="Oval 65"/>
          <p:cNvSpPr/>
          <p:nvPr/>
        </p:nvSpPr>
        <p:spPr>
          <a:xfrm>
            <a:off x="15362998" y="9775754"/>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80" name="Straight Connector 66"/>
          <p:cNvSpPr/>
          <p:nvPr/>
        </p:nvSpPr>
        <p:spPr>
          <a:xfrm flipH="1" flipV="1">
            <a:off x="15183888" y="9328282"/>
            <a:ext cx="358221" cy="447473"/>
          </a:xfrm>
          <a:prstGeom prst="line">
            <a:avLst/>
          </a:prstGeom>
          <a:ln w="25400">
            <a:solidFill>
              <a:srgbClr val="476118"/>
            </a:solidFill>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581" name="Oval 73"/>
          <p:cNvSpPr/>
          <p:nvPr/>
        </p:nvSpPr>
        <p:spPr>
          <a:xfrm>
            <a:off x="18560270" y="10579554"/>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82" name="Rectangle 74"/>
          <p:cNvSpPr/>
          <p:nvPr/>
        </p:nvSpPr>
        <p:spPr>
          <a:xfrm>
            <a:off x="18913506" y="9790084"/>
            <a:ext cx="358221" cy="358221"/>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cxnSp>
        <p:nvCxnSpPr>
          <p:cNvPr id="583" name="Straight Connector 75"/>
          <p:cNvCxnSpPr>
            <a:stCxn id="582" idx="0"/>
            <a:endCxn id="581" idx="0"/>
          </p:cNvCxnSpPr>
          <p:nvPr/>
        </p:nvCxnSpPr>
        <p:spPr>
          <a:xfrm flipH="1">
            <a:off x="18739380" y="9969194"/>
            <a:ext cx="353237" cy="789471"/>
          </a:xfrm>
          <a:prstGeom prst="straightConnector1">
            <a:avLst/>
          </a:prstGeom>
          <a:ln w="25400">
            <a:solidFill>
              <a:srgbClr val="476118"/>
            </a:solidFill>
          </a:ln>
        </p:spPr>
      </p:cxnSp>
      <p:sp>
        <p:nvSpPr>
          <p:cNvPr id="584" name="Oval 76"/>
          <p:cNvSpPr/>
          <p:nvPr/>
        </p:nvSpPr>
        <p:spPr>
          <a:xfrm>
            <a:off x="19239002" y="10579554"/>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cxnSp>
        <p:nvCxnSpPr>
          <p:cNvPr id="585" name="Straight Connector 77"/>
          <p:cNvCxnSpPr>
            <a:stCxn id="584" idx="0"/>
            <a:endCxn id="582" idx="0"/>
          </p:cNvCxnSpPr>
          <p:nvPr/>
        </p:nvCxnSpPr>
        <p:spPr>
          <a:xfrm flipH="1" flipV="1">
            <a:off x="19092616" y="9969194"/>
            <a:ext cx="325497" cy="789471"/>
          </a:xfrm>
          <a:prstGeom prst="straightConnector1">
            <a:avLst/>
          </a:prstGeom>
          <a:ln w="25400">
            <a:solidFill>
              <a:srgbClr val="476118"/>
            </a:solidFill>
          </a:ln>
        </p:spPr>
      </p:cxnSp>
      <p:sp>
        <p:nvSpPr>
          <p:cNvPr id="586" name="Rectangle 78"/>
          <p:cNvSpPr/>
          <p:nvPr/>
        </p:nvSpPr>
        <p:spPr>
          <a:xfrm>
            <a:off x="18573945" y="8982722"/>
            <a:ext cx="358221" cy="358221"/>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87" name="Straight Connector 79"/>
          <p:cNvSpPr/>
          <p:nvPr/>
        </p:nvSpPr>
        <p:spPr>
          <a:xfrm flipH="1">
            <a:off x="18413884" y="9340942"/>
            <a:ext cx="339171" cy="447473"/>
          </a:xfrm>
          <a:prstGeom prst="line">
            <a:avLst/>
          </a:prstGeom>
          <a:ln w="25400">
            <a:solidFill>
              <a:srgbClr val="476118"/>
            </a:solidFill>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588" name="Oval 80"/>
          <p:cNvSpPr/>
          <p:nvPr/>
        </p:nvSpPr>
        <p:spPr>
          <a:xfrm>
            <a:off x="18234775" y="9788414"/>
            <a:ext cx="358221" cy="358221"/>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latin typeface="Arial"/>
                <a:ea typeface="Arial"/>
                <a:cs typeface="Arial"/>
                <a:sym typeface="Arial"/>
              </a:defRPr>
            </a:pPr>
            <a:endParaRPr/>
          </a:p>
        </p:txBody>
      </p:sp>
      <p:sp>
        <p:nvSpPr>
          <p:cNvPr id="589" name="Straight Connector 81"/>
          <p:cNvSpPr/>
          <p:nvPr/>
        </p:nvSpPr>
        <p:spPr>
          <a:xfrm flipH="1" flipV="1">
            <a:off x="18753054" y="9340942"/>
            <a:ext cx="358221" cy="447473"/>
          </a:xfrm>
          <a:prstGeom prst="line">
            <a:avLst/>
          </a:prstGeom>
          <a:ln w="25400">
            <a:solidFill>
              <a:srgbClr val="476118"/>
            </a:solidFill>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590" name="TextBox 35"/>
          <p:cNvSpPr txBox="1"/>
          <p:nvPr/>
        </p:nvSpPr>
        <p:spPr>
          <a:xfrm>
            <a:off x="4404875" y="9451508"/>
            <a:ext cx="8868623" cy="2492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2438400">
              <a:defRPr sz="5000" b="1">
                <a:solidFill>
                  <a:srgbClr val="000000"/>
                </a:solidFill>
              </a:defRPr>
            </a:pPr>
            <a:r>
              <a:rPr dirty="0"/>
              <a:t>Practical effect: </a:t>
            </a:r>
            <a:r>
              <a:rPr b="0" dirty="0"/>
              <a:t>train learners</a:t>
            </a:r>
            <a:r>
              <a:rPr lang="en-US" b="0" dirty="0"/>
              <a:t> multiple times or update counters multiple times</a:t>
            </a:r>
            <a:endParaRPr b="0" dirty="0"/>
          </a:p>
        </p:txBody>
      </p:sp>
      <p:grpSp>
        <p:nvGrpSpPr>
          <p:cNvPr id="593" name="Rectangle 42"/>
          <p:cNvGrpSpPr/>
          <p:nvPr/>
        </p:nvGrpSpPr>
        <p:grpSpPr>
          <a:xfrm>
            <a:off x="14863376" y="5460811"/>
            <a:ext cx="1080757" cy="701324"/>
            <a:chOff x="0" y="-61838"/>
            <a:chExt cx="1080756" cy="701322"/>
          </a:xfrm>
        </p:grpSpPr>
        <p:sp>
          <p:nvSpPr>
            <p:cNvPr id="591" name="Rectangle"/>
            <p:cNvSpPr/>
            <p:nvPr/>
          </p:nvSpPr>
          <p:spPr>
            <a:xfrm>
              <a:off x="0" y="15446"/>
              <a:ext cx="1080757" cy="546755"/>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3600">
                  <a:solidFill>
                    <a:srgbClr val="FFFFFF"/>
                  </a:solidFill>
                  <a:latin typeface="Arial"/>
                  <a:ea typeface="Arial"/>
                  <a:cs typeface="Arial"/>
                  <a:sym typeface="Arial"/>
                </a:defRPr>
              </a:pPr>
              <a:endParaRPr/>
            </a:p>
          </p:txBody>
        </p:sp>
        <p:sp>
          <p:nvSpPr>
            <p:cNvPr id="592" name="…"/>
            <p:cNvSpPr txBox="1"/>
            <p:nvPr/>
          </p:nvSpPr>
          <p:spPr>
            <a:xfrm>
              <a:off x="0" y="-61839"/>
              <a:ext cx="1080757" cy="7013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defTabSz="2438400">
                <a:defRPr sz="3600">
                  <a:solidFill>
                    <a:srgbClr val="FFFFFF"/>
                  </a:solidFill>
                  <a:latin typeface="Arial"/>
                  <a:ea typeface="Arial"/>
                  <a:cs typeface="Arial"/>
                  <a:sym typeface="Arial"/>
                </a:defRPr>
              </a:lvl1pPr>
            </a:lstStyle>
            <a:p>
              <a:r>
                <a:t>…</a:t>
              </a:r>
            </a:p>
          </p:txBody>
        </p:sp>
      </p:grpSp>
      <p:grpSp>
        <p:nvGrpSpPr>
          <p:cNvPr id="596" name="Rectangle 93"/>
          <p:cNvGrpSpPr/>
          <p:nvPr/>
        </p:nvGrpSpPr>
        <p:grpSpPr>
          <a:xfrm>
            <a:off x="16267411" y="5460811"/>
            <a:ext cx="1325053" cy="701324"/>
            <a:chOff x="0" y="-61838"/>
            <a:chExt cx="1325052" cy="701322"/>
          </a:xfrm>
        </p:grpSpPr>
        <p:sp>
          <p:nvSpPr>
            <p:cNvPr id="594" name="Rectangle"/>
            <p:cNvSpPr/>
            <p:nvPr/>
          </p:nvSpPr>
          <p:spPr>
            <a:xfrm>
              <a:off x="0" y="15446"/>
              <a:ext cx="1325053" cy="546755"/>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3600">
                  <a:solidFill>
                    <a:srgbClr val="FFFFFF"/>
                  </a:solidFill>
                  <a:latin typeface="Arial"/>
                  <a:ea typeface="Arial"/>
                  <a:cs typeface="Arial"/>
                  <a:sym typeface="Arial"/>
                </a:defRPr>
              </a:pPr>
              <a:endParaRPr/>
            </a:p>
          </p:txBody>
        </p:sp>
        <p:sp>
          <p:nvSpPr>
            <p:cNvPr id="595" name="(xt,yt)"/>
            <p:cNvSpPr txBox="1"/>
            <p:nvPr/>
          </p:nvSpPr>
          <p:spPr>
            <a:xfrm>
              <a:off x="0" y="-61839"/>
              <a:ext cx="1325053" cy="7013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p>
              <a:pPr defTabSz="2438400">
                <a:defRPr sz="3600">
                  <a:solidFill>
                    <a:srgbClr val="FFFFFF"/>
                  </a:solidFill>
                  <a:latin typeface="Arial"/>
                  <a:ea typeface="Arial"/>
                  <a:cs typeface="Arial"/>
                  <a:sym typeface="Arial"/>
                </a:defRPr>
              </a:pPr>
              <a:r>
                <a:t>(x</a:t>
              </a:r>
              <a:r>
                <a:rPr baseline="31222"/>
                <a:t>t</a:t>
              </a:r>
              <a:r>
                <a:t>,y</a:t>
              </a:r>
              <a:r>
                <a:rPr baseline="31222"/>
                <a:t>t</a:t>
              </a:r>
              <a:r>
                <a:t>)</a:t>
              </a:r>
            </a:p>
          </p:txBody>
        </p:sp>
      </p:grpSp>
      <p:grpSp>
        <p:nvGrpSpPr>
          <p:cNvPr id="599" name="Rectangle 127"/>
          <p:cNvGrpSpPr/>
          <p:nvPr/>
        </p:nvGrpSpPr>
        <p:grpSpPr>
          <a:xfrm>
            <a:off x="17915743" y="5460811"/>
            <a:ext cx="1080757" cy="701324"/>
            <a:chOff x="0" y="-61838"/>
            <a:chExt cx="1080756" cy="701322"/>
          </a:xfrm>
        </p:grpSpPr>
        <p:sp>
          <p:nvSpPr>
            <p:cNvPr id="597" name="Rectangle"/>
            <p:cNvSpPr/>
            <p:nvPr/>
          </p:nvSpPr>
          <p:spPr>
            <a:xfrm>
              <a:off x="0" y="15446"/>
              <a:ext cx="1080757" cy="546755"/>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3600">
                  <a:solidFill>
                    <a:srgbClr val="FFFFFF"/>
                  </a:solidFill>
                  <a:latin typeface="Arial"/>
                  <a:ea typeface="Arial"/>
                  <a:cs typeface="Arial"/>
                  <a:sym typeface="Arial"/>
                </a:defRPr>
              </a:pPr>
              <a:endParaRPr/>
            </a:p>
          </p:txBody>
        </p:sp>
        <p:sp>
          <p:nvSpPr>
            <p:cNvPr id="598" name="…"/>
            <p:cNvSpPr txBox="1"/>
            <p:nvPr/>
          </p:nvSpPr>
          <p:spPr>
            <a:xfrm>
              <a:off x="0" y="-61839"/>
              <a:ext cx="1080757" cy="7013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defTabSz="2438400">
                <a:defRPr sz="3600">
                  <a:solidFill>
                    <a:srgbClr val="FFFFFF"/>
                  </a:solidFill>
                  <a:latin typeface="Arial"/>
                  <a:ea typeface="Arial"/>
                  <a:cs typeface="Arial"/>
                  <a:sym typeface="Arial"/>
                </a:defRPr>
              </a:lvl1pPr>
            </a:lstStyle>
            <a:p>
              <a:r>
                <a:t>…</a:t>
              </a:r>
            </a:p>
          </p:txBody>
        </p:sp>
      </p:grpSp>
      <p:sp>
        <p:nvSpPr>
          <p:cNvPr id="600" name="TextBox 43"/>
          <p:cNvSpPr txBox="1"/>
          <p:nvPr/>
        </p:nvSpPr>
        <p:spPr>
          <a:xfrm>
            <a:off x="12640612" y="5357603"/>
            <a:ext cx="2131620" cy="877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tIns="91439" bIns="91439">
            <a:spAutoFit/>
          </a:bodyPr>
          <a:lstStyle>
            <a:lvl1pPr algn="l" defTabSz="2438400">
              <a:defRPr sz="4600" b="1">
                <a:solidFill>
                  <a:srgbClr val="000000"/>
                </a:solidFill>
              </a:defRPr>
            </a:lvl1pPr>
          </a:lstStyle>
          <a:p>
            <a:r>
              <a:t>stream</a:t>
            </a:r>
          </a:p>
        </p:txBody>
      </p:sp>
      <p:sp>
        <p:nvSpPr>
          <p:cNvPr id="601" name="Straight Arrow Connector 45"/>
          <p:cNvSpPr/>
          <p:nvPr/>
        </p:nvSpPr>
        <p:spPr>
          <a:xfrm flipH="1">
            <a:off x="15192765" y="7224530"/>
            <a:ext cx="1166547" cy="1453067"/>
          </a:xfrm>
          <a:prstGeom prst="line">
            <a:avLst/>
          </a:prstGeom>
          <a:ln w="25400">
            <a:solidFill>
              <a:srgbClr val="288CC4"/>
            </a:solidFill>
            <a:tailEnd type="triangle"/>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602" name="Straight Arrow Connector 48"/>
          <p:cNvSpPr/>
          <p:nvPr/>
        </p:nvSpPr>
        <p:spPr>
          <a:xfrm flipH="1">
            <a:off x="17007505" y="7224530"/>
            <a:ext cx="26951" cy="1623667"/>
          </a:xfrm>
          <a:prstGeom prst="line">
            <a:avLst/>
          </a:prstGeom>
          <a:ln w="25400">
            <a:solidFill>
              <a:srgbClr val="288CC4"/>
            </a:solidFill>
            <a:tailEnd type="triangle"/>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603" name="Straight Arrow Connector 50"/>
          <p:cNvSpPr/>
          <p:nvPr/>
        </p:nvSpPr>
        <p:spPr>
          <a:xfrm>
            <a:off x="17682648" y="7224530"/>
            <a:ext cx="1056731" cy="1414495"/>
          </a:xfrm>
          <a:prstGeom prst="line">
            <a:avLst/>
          </a:prstGeom>
          <a:ln w="25400">
            <a:solidFill>
              <a:srgbClr val="288CC4"/>
            </a:solidFill>
            <a:tailEnd type="triangle"/>
          </a:ln>
        </p:spPr>
        <p:txBody>
          <a:bodyPr tIns="91439" bIns="91439"/>
          <a:lstStyle/>
          <a:p>
            <a:pPr algn="l" defTabSz="2438400">
              <a:defRPr sz="3600">
                <a:solidFill>
                  <a:srgbClr val="000000"/>
                </a:solidFill>
                <a:latin typeface="Arial"/>
                <a:ea typeface="Arial"/>
                <a:cs typeface="Arial"/>
                <a:sym typeface="Arial"/>
              </a:defRPr>
            </a:pPr>
            <a:endParaRPr/>
          </a:p>
        </p:txBody>
      </p:sp>
      <p:sp>
        <p:nvSpPr>
          <p:cNvPr id="604" name="TextBox 53"/>
          <p:cNvSpPr txBox="1"/>
          <p:nvPr/>
        </p:nvSpPr>
        <p:spPr>
          <a:xfrm>
            <a:off x="15476690" y="6203384"/>
            <a:ext cx="3473753" cy="716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2438400">
              <a:defRPr sz="3600" i="1">
                <a:solidFill>
                  <a:srgbClr val="000000"/>
                </a:solidFill>
              </a:defRPr>
            </a:pPr>
            <a:r>
              <a:t>k </a:t>
            </a:r>
            <a:r>
              <a:rPr i="0"/>
              <a:t>“weight” train</a:t>
            </a:r>
          </a:p>
        </p:txBody>
      </p:sp>
      <p:pic>
        <p:nvPicPr>
          <p:cNvPr id="605" name="Picture 38" descr="Picture 38"/>
          <p:cNvPicPr>
            <a:picLocks noChangeAspect="1"/>
          </p:cNvPicPr>
          <p:nvPr/>
        </p:nvPicPr>
        <p:blipFill>
          <a:blip r:embed="rId2"/>
          <a:stretch>
            <a:fillRect/>
          </a:stretch>
        </p:blipFill>
        <p:spPr>
          <a:xfrm>
            <a:off x="4404875" y="6341169"/>
            <a:ext cx="7615683" cy="2348551"/>
          </a:xfrm>
          <a:prstGeom prst="rect">
            <a:avLst/>
          </a:prstGeom>
          <a:ln w="12700">
            <a:miter lim="400000"/>
          </a:ln>
        </p:spPr>
      </p:pic>
      <p:sp>
        <p:nvSpPr>
          <p:cNvPr id="606" name="TextBox 3"/>
          <p:cNvSpPr txBox="1"/>
          <p:nvPr/>
        </p:nvSpPr>
        <p:spPr>
          <a:xfrm>
            <a:off x="7554011" y="6139723"/>
            <a:ext cx="1711719" cy="79960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l" defTabSz="2438400">
              <a:defRPr sz="4400">
                <a:solidFill>
                  <a:srgbClr val="000000"/>
                </a:solidFill>
                <a:latin typeface="Arial"/>
                <a:ea typeface="Arial"/>
                <a:cs typeface="Arial"/>
                <a:sym typeface="Arial"/>
              </a:defRPr>
            </a:lvl1pPr>
          </a:lstStyle>
          <a:p>
            <a:r>
              <a:t>(λ=1)</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583E6-4CC8-9EC3-48B3-C043389C6F15}"/>
            </a:ext>
          </a:extLst>
        </p:cNvPr>
        <p:cNvGrpSpPr/>
        <p:nvPr/>
      </p:nvGrpSpPr>
      <p:grpSpPr>
        <a:xfrm>
          <a:off x="0" y="0"/>
          <a:ext cx="0" cy="0"/>
          <a:chOff x="0" y="0"/>
          <a:chExt cx="0" cy="0"/>
        </a:xfrm>
      </p:grpSpPr>
      <p:sp>
        <p:nvSpPr>
          <p:cNvPr id="598" name="Randomizing the feature set">
            <a:extLst>
              <a:ext uri="{FF2B5EF4-FFF2-40B4-BE49-F238E27FC236}">
                <a16:creationId xmlns:a16="http://schemas.microsoft.com/office/drawing/2014/main" id="{47E3A45F-8A42-B04C-2D13-54B221DE970C}"/>
              </a:ext>
            </a:extLst>
          </p:cNvPr>
          <p:cNvSpPr txBox="1">
            <a:spLocks noGrp="1"/>
          </p:cNvSpPr>
          <p:nvPr>
            <p:ph type="title"/>
          </p:nvPr>
        </p:nvSpPr>
        <p:spPr>
          <a:prstGeom prst="rect">
            <a:avLst/>
          </a:prstGeom>
        </p:spPr>
        <p:txBody>
          <a:bodyPr/>
          <a:lstStyle>
            <a:lvl1pPr>
              <a:defRPr sz="8600"/>
            </a:lvl1pPr>
          </a:lstStyle>
          <a:p>
            <a:r>
              <a:rPr u="sng" dirty="0"/>
              <a:t>Randomizing</a:t>
            </a:r>
            <a:r>
              <a:rPr dirty="0"/>
              <a:t> the feature set</a:t>
            </a:r>
          </a:p>
        </p:txBody>
      </p:sp>
      <p:sp>
        <p:nvSpPr>
          <p:cNvPr id="599" name="Random Subspaces…">
            <a:extLst>
              <a:ext uri="{FF2B5EF4-FFF2-40B4-BE49-F238E27FC236}">
                <a16:creationId xmlns:a16="http://schemas.microsoft.com/office/drawing/2014/main" id="{F601E6F9-CDA5-DEB4-3E0F-DE7CE2E9BE96}"/>
              </a:ext>
            </a:extLst>
          </p:cNvPr>
          <p:cNvSpPr txBox="1"/>
          <p:nvPr/>
        </p:nvSpPr>
        <p:spPr>
          <a:xfrm>
            <a:off x="13897323" y="5298314"/>
            <a:ext cx="5227803" cy="18757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lvl="1" indent="0" defTabSz="821531">
              <a:lnSpc>
                <a:spcPct val="50000"/>
              </a:lnSpc>
              <a:spcBef>
                <a:spcPts val="5900"/>
              </a:spcBef>
              <a:defRPr sz="4400">
                <a:solidFill>
                  <a:srgbClr val="000000"/>
                </a:solidFill>
              </a:defRPr>
            </a:pPr>
            <a:r>
              <a:t>Random Subspaces</a:t>
            </a:r>
          </a:p>
          <a:p>
            <a:pPr lvl="1" indent="0" defTabSz="821531">
              <a:lnSpc>
                <a:spcPct val="50000"/>
              </a:lnSpc>
              <a:spcBef>
                <a:spcPts val="5900"/>
              </a:spcBef>
              <a:defRPr sz="4400">
                <a:solidFill>
                  <a:srgbClr val="000000"/>
                </a:solidFill>
              </a:defRPr>
            </a:pPr>
            <a:r>
              <a:t>Random Patches</a:t>
            </a:r>
          </a:p>
        </p:txBody>
      </p:sp>
      <p:sp>
        <p:nvSpPr>
          <p:cNvPr id="600" name="Random Forest">
            <a:extLst>
              <a:ext uri="{FF2B5EF4-FFF2-40B4-BE49-F238E27FC236}">
                <a16:creationId xmlns:a16="http://schemas.microsoft.com/office/drawing/2014/main" id="{87B84343-2C5F-C972-F3B7-B0D301A208F0}"/>
              </a:ext>
            </a:extLst>
          </p:cNvPr>
          <p:cNvSpPr txBox="1"/>
          <p:nvPr/>
        </p:nvSpPr>
        <p:spPr>
          <a:xfrm>
            <a:off x="5692024" y="5267888"/>
            <a:ext cx="4006267" cy="787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lvl="1" indent="0" defTabSz="821531">
              <a:spcBef>
                <a:spcPts val="5900"/>
              </a:spcBef>
              <a:defRPr sz="4400">
                <a:solidFill>
                  <a:srgbClr val="000000"/>
                </a:solidFill>
              </a:defRPr>
            </a:pPr>
            <a:r>
              <a:t>Random Forest</a:t>
            </a:r>
          </a:p>
        </p:txBody>
      </p:sp>
      <p:sp>
        <p:nvSpPr>
          <p:cNvPr id="601" name="Global randomization">
            <a:extLst>
              <a:ext uri="{FF2B5EF4-FFF2-40B4-BE49-F238E27FC236}">
                <a16:creationId xmlns:a16="http://schemas.microsoft.com/office/drawing/2014/main" id="{B863449C-CF27-9CDE-91F5-68A3BD15B1F9}"/>
              </a:ext>
            </a:extLst>
          </p:cNvPr>
          <p:cNvSpPr txBox="1"/>
          <p:nvPr/>
        </p:nvSpPr>
        <p:spPr>
          <a:xfrm>
            <a:off x="13166864" y="3454334"/>
            <a:ext cx="6688721" cy="1581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defTabSz="821531">
              <a:spcBef>
                <a:spcPts val="5900"/>
              </a:spcBef>
              <a:defRPr sz="4400" b="1">
                <a:solidFill>
                  <a:srgbClr val="000000"/>
                </a:solidFill>
              </a:defRPr>
            </a:lvl1pPr>
          </a:lstStyle>
          <a:p>
            <a:r>
              <a:t>Global randomization</a:t>
            </a:r>
          </a:p>
        </p:txBody>
      </p:sp>
      <p:sp>
        <p:nvSpPr>
          <p:cNvPr id="602" name="Local randomization">
            <a:extLst>
              <a:ext uri="{FF2B5EF4-FFF2-40B4-BE49-F238E27FC236}">
                <a16:creationId xmlns:a16="http://schemas.microsoft.com/office/drawing/2014/main" id="{A6C9CEF2-F070-3642-4E4B-6DAF49C00833}"/>
              </a:ext>
            </a:extLst>
          </p:cNvPr>
          <p:cNvSpPr txBox="1"/>
          <p:nvPr/>
        </p:nvSpPr>
        <p:spPr>
          <a:xfrm>
            <a:off x="4177457" y="3482548"/>
            <a:ext cx="7035401" cy="1581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defTabSz="821531">
              <a:spcBef>
                <a:spcPts val="5900"/>
              </a:spcBef>
              <a:defRPr sz="4400" b="1">
                <a:solidFill>
                  <a:srgbClr val="000000"/>
                </a:solidFill>
              </a:defRPr>
            </a:lvl1pPr>
          </a:lstStyle>
          <a:p>
            <a:r>
              <a:rPr dirty="0"/>
              <a:t>Local randomization</a:t>
            </a:r>
          </a:p>
        </p:txBody>
      </p:sp>
      <p:sp>
        <p:nvSpPr>
          <p:cNvPr id="603" name="Oval 1">
            <a:extLst>
              <a:ext uri="{FF2B5EF4-FFF2-40B4-BE49-F238E27FC236}">
                <a16:creationId xmlns:a16="http://schemas.microsoft.com/office/drawing/2014/main" id="{32DBFE4E-9519-5E2E-C6A7-5440CE5B6B1E}"/>
              </a:ext>
            </a:extLst>
          </p:cNvPr>
          <p:cNvSpPr/>
          <p:nvPr/>
        </p:nvSpPr>
        <p:spPr>
          <a:xfrm>
            <a:off x="7073433" y="6920134"/>
            <a:ext cx="534844" cy="511644"/>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04" name="Rectangle 2">
            <a:extLst>
              <a:ext uri="{FF2B5EF4-FFF2-40B4-BE49-F238E27FC236}">
                <a16:creationId xmlns:a16="http://schemas.microsoft.com/office/drawing/2014/main" id="{6879550C-32DE-3835-EF6E-F065187C4A61}"/>
              </a:ext>
            </a:extLst>
          </p:cNvPr>
          <p:cNvSpPr/>
          <p:nvPr/>
        </p:nvSpPr>
        <p:spPr>
          <a:xfrm>
            <a:off x="5861888" y="9215204"/>
            <a:ext cx="514044" cy="511645"/>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grpSp>
        <p:nvGrpSpPr>
          <p:cNvPr id="607" name="Rectangle 5">
            <a:extLst>
              <a:ext uri="{FF2B5EF4-FFF2-40B4-BE49-F238E27FC236}">
                <a16:creationId xmlns:a16="http://schemas.microsoft.com/office/drawing/2014/main" id="{98C4A475-4701-B36E-81BB-A9DFBA35007B}"/>
              </a:ext>
            </a:extLst>
          </p:cNvPr>
          <p:cNvGrpSpPr/>
          <p:nvPr/>
        </p:nvGrpSpPr>
        <p:grpSpPr>
          <a:xfrm>
            <a:off x="3428512" y="9809195"/>
            <a:ext cx="2519695" cy="1849591"/>
            <a:chOff x="0" y="-490452"/>
            <a:chExt cx="2519694" cy="1849589"/>
          </a:xfrm>
        </p:grpSpPr>
        <p:sp>
          <p:nvSpPr>
            <p:cNvPr id="605" name="Rectangle">
              <a:extLst>
                <a:ext uri="{FF2B5EF4-FFF2-40B4-BE49-F238E27FC236}">
                  <a16:creationId xmlns:a16="http://schemas.microsoft.com/office/drawing/2014/main" id="{726093E7-D4D8-A1F9-C1A9-9E8FCF50EC9A}"/>
                </a:ext>
              </a:extLst>
            </p:cNvPr>
            <p:cNvSpPr/>
            <p:nvPr/>
          </p:nvSpPr>
          <p:spPr>
            <a:xfrm>
              <a:off x="0" y="39541"/>
              <a:ext cx="2519695" cy="789602"/>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06" name="{f1, f3, f6}">
              <a:extLst>
                <a:ext uri="{FF2B5EF4-FFF2-40B4-BE49-F238E27FC236}">
                  <a16:creationId xmlns:a16="http://schemas.microsoft.com/office/drawing/2014/main" id="{F218DAF7-C61C-81F5-EE50-14A7FC0C36D8}"/>
                </a:ext>
              </a:extLst>
            </p:cNvPr>
            <p:cNvSpPr txBox="1"/>
            <p:nvPr/>
          </p:nvSpPr>
          <p:spPr>
            <a:xfrm>
              <a:off x="0" y="-490453"/>
              <a:ext cx="2519695" cy="1849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t>{f</a:t>
              </a:r>
              <a:r>
                <a:rPr baseline="-15500"/>
                <a:t>1</a:t>
              </a:r>
              <a:r>
                <a:t>, f</a:t>
              </a:r>
              <a:r>
                <a:rPr baseline="-15500"/>
                <a:t>3</a:t>
              </a:r>
              <a:r>
                <a:t>, f</a:t>
              </a:r>
              <a:r>
                <a:rPr baseline="-15500"/>
                <a:t>6</a:t>
              </a:r>
              <a:r>
                <a:t>}</a:t>
              </a:r>
            </a:p>
          </p:txBody>
        </p:sp>
      </p:grpSp>
      <p:grpSp>
        <p:nvGrpSpPr>
          <p:cNvPr id="610" name="Rectangle 36">
            <a:extLst>
              <a:ext uri="{FF2B5EF4-FFF2-40B4-BE49-F238E27FC236}">
                <a16:creationId xmlns:a16="http://schemas.microsoft.com/office/drawing/2014/main" id="{D37F0828-9ABB-EF53-CB97-9A1F2B52C095}"/>
              </a:ext>
            </a:extLst>
          </p:cNvPr>
          <p:cNvGrpSpPr/>
          <p:nvPr/>
        </p:nvGrpSpPr>
        <p:grpSpPr>
          <a:xfrm>
            <a:off x="7338498" y="9713830"/>
            <a:ext cx="2519696" cy="2040320"/>
            <a:chOff x="0" y="-541028"/>
            <a:chExt cx="2519694" cy="2040319"/>
          </a:xfrm>
        </p:grpSpPr>
        <p:sp>
          <p:nvSpPr>
            <p:cNvPr id="608" name="Rectangle">
              <a:extLst>
                <a:ext uri="{FF2B5EF4-FFF2-40B4-BE49-F238E27FC236}">
                  <a16:creationId xmlns:a16="http://schemas.microsoft.com/office/drawing/2014/main" id="{82F92045-01F1-B138-C58B-AABB4E6BCC01}"/>
                </a:ext>
              </a:extLst>
            </p:cNvPr>
            <p:cNvSpPr/>
            <p:nvPr/>
          </p:nvSpPr>
          <p:spPr>
            <a:xfrm>
              <a:off x="0" y="43618"/>
              <a:ext cx="2519695" cy="871026"/>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09" name="{f3, f5, f8}">
              <a:extLst>
                <a:ext uri="{FF2B5EF4-FFF2-40B4-BE49-F238E27FC236}">
                  <a16:creationId xmlns:a16="http://schemas.microsoft.com/office/drawing/2014/main" id="{FE10F8DF-4B1E-A2A5-D133-77D9E500E02A}"/>
                </a:ext>
              </a:extLst>
            </p:cNvPr>
            <p:cNvSpPr txBox="1"/>
            <p:nvPr/>
          </p:nvSpPr>
          <p:spPr>
            <a:xfrm>
              <a:off x="0" y="-541029"/>
              <a:ext cx="2519695" cy="20403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t>{f</a:t>
              </a:r>
              <a:r>
                <a:rPr baseline="-15500"/>
                <a:t>3</a:t>
              </a:r>
              <a:r>
                <a:t>, f</a:t>
              </a:r>
              <a:r>
                <a:rPr baseline="-15500"/>
                <a:t>5</a:t>
              </a:r>
              <a:r>
                <a:t>, f</a:t>
              </a:r>
              <a:r>
                <a:rPr baseline="-15500"/>
                <a:t>8</a:t>
              </a:r>
              <a:r>
                <a:t>}</a:t>
              </a:r>
            </a:p>
          </p:txBody>
        </p:sp>
      </p:grpSp>
      <p:grpSp>
        <p:nvGrpSpPr>
          <p:cNvPr id="613" name="Rectangle 37">
            <a:extLst>
              <a:ext uri="{FF2B5EF4-FFF2-40B4-BE49-F238E27FC236}">
                <a16:creationId xmlns:a16="http://schemas.microsoft.com/office/drawing/2014/main" id="{919B5867-CF10-F141-6950-BE9A6B0C3C1C}"/>
              </a:ext>
            </a:extLst>
          </p:cNvPr>
          <p:cNvGrpSpPr/>
          <p:nvPr/>
        </p:nvGrpSpPr>
        <p:grpSpPr>
          <a:xfrm>
            <a:off x="9442108" y="7261498"/>
            <a:ext cx="2519695" cy="2012540"/>
            <a:chOff x="0" y="-533661"/>
            <a:chExt cx="2519694" cy="2012539"/>
          </a:xfrm>
        </p:grpSpPr>
        <p:sp>
          <p:nvSpPr>
            <p:cNvPr id="611" name="Rectangle">
              <a:extLst>
                <a:ext uri="{FF2B5EF4-FFF2-40B4-BE49-F238E27FC236}">
                  <a16:creationId xmlns:a16="http://schemas.microsoft.com/office/drawing/2014/main" id="{F5CA34AD-7D5D-76C3-911E-591FBACF20E8}"/>
                </a:ext>
              </a:extLst>
            </p:cNvPr>
            <p:cNvSpPr/>
            <p:nvPr/>
          </p:nvSpPr>
          <p:spPr>
            <a:xfrm>
              <a:off x="0" y="43024"/>
              <a:ext cx="2519695" cy="859167"/>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12" name="{f4, f1, f2}">
              <a:extLst>
                <a:ext uri="{FF2B5EF4-FFF2-40B4-BE49-F238E27FC236}">
                  <a16:creationId xmlns:a16="http://schemas.microsoft.com/office/drawing/2014/main" id="{12D4B16C-D7B3-C51B-2B36-DBBC779BBA7C}"/>
                </a:ext>
              </a:extLst>
            </p:cNvPr>
            <p:cNvSpPr txBox="1"/>
            <p:nvPr/>
          </p:nvSpPr>
          <p:spPr>
            <a:xfrm>
              <a:off x="0" y="-533662"/>
              <a:ext cx="2519695" cy="2012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t>{f</a:t>
              </a:r>
              <a:r>
                <a:rPr baseline="-15500"/>
                <a:t>4</a:t>
              </a:r>
              <a:r>
                <a:t>, f</a:t>
              </a:r>
              <a:r>
                <a:rPr baseline="-15500"/>
                <a:t>1</a:t>
              </a:r>
              <a:r>
                <a:t>, f</a:t>
              </a:r>
              <a:r>
                <a:rPr baseline="-15500"/>
                <a:t>2</a:t>
              </a:r>
              <a:r>
                <a:t>}</a:t>
              </a:r>
            </a:p>
          </p:txBody>
        </p:sp>
      </p:grpSp>
      <p:sp>
        <p:nvSpPr>
          <p:cNvPr id="614" name="Straight Arrow Connector 8">
            <a:extLst>
              <a:ext uri="{FF2B5EF4-FFF2-40B4-BE49-F238E27FC236}">
                <a16:creationId xmlns:a16="http://schemas.microsoft.com/office/drawing/2014/main" id="{72938623-D8AE-A808-B746-D4218E8BDDBF}"/>
              </a:ext>
            </a:extLst>
          </p:cNvPr>
          <p:cNvSpPr/>
          <p:nvPr/>
        </p:nvSpPr>
        <p:spPr>
          <a:xfrm flipV="1">
            <a:off x="4689122" y="9497855"/>
            <a:ext cx="1112363" cy="760471"/>
          </a:xfrm>
          <a:prstGeom prst="line">
            <a:avLst/>
          </a:prstGeom>
          <a:ln w="63500">
            <a:solidFill>
              <a:srgbClr val="288CC4"/>
            </a:solidFill>
            <a:tailEnd type="triangle"/>
          </a:ln>
        </p:spPr>
        <p:txBody>
          <a:bodyPr tIns="91439" bIns="91439"/>
          <a:lstStyle/>
          <a:p>
            <a:pPr algn="l" defTabSz="2438400">
              <a:defRPr sz="3600">
                <a:solidFill>
                  <a:srgbClr val="000000"/>
                </a:solidFill>
              </a:defRPr>
            </a:pPr>
            <a:endParaRPr/>
          </a:p>
        </p:txBody>
      </p:sp>
      <p:sp>
        <p:nvSpPr>
          <p:cNvPr id="615" name="Straight Arrow Connector 15">
            <a:extLst>
              <a:ext uri="{FF2B5EF4-FFF2-40B4-BE49-F238E27FC236}">
                <a16:creationId xmlns:a16="http://schemas.microsoft.com/office/drawing/2014/main" id="{A0AFA0BC-B830-3455-4FA1-22398C8038A1}"/>
              </a:ext>
            </a:extLst>
          </p:cNvPr>
          <p:cNvSpPr/>
          <p:nvPr/>
        </p:nvSpPr>
        <p:spPr>
          <a:xfrm flipH="1">
            <a:off x="8382376" y="8267768"/>
            <a:ext cx="966867" cy="1"/>
          </a:xfrm>
          <a:prstGeom prst="line">
            <a:avLst/>
          </a:prstGeom>
          <a:ln w="63500">
            <a:solidFill>
              <a:srgbClr val="288CC4"/>
            </a:solidFill>
            <a:tailEnd type="triangle"/>
          </a:ln>
        </p:spPr>
        <p:txBody>
          <a:bodyPr tIns="91439" bIns="91439"/>
          <a:lstStyle/>
          <a:p>
            <a:pPr algn="l" defTabSz="2438400">
              <a:defRPr sz="3600">
                <a:solidFill>
                  <a:srgbClr val="000000"/>
                </a:solidFill>
              </a:defRPr>
            </a:pPr>
            <a:endParaRPr/>
          </a:p>
        </p:txBody>
      </p:sp>
      <p:sp>
        <p:nvSpPr>
          <p:cNvPr id="616" name="Straight Arrow Connector 17">
            <a:extLst>
              <a:ext uri="{FF2B5EF4-FFF2-40B4-BE49-F238E27FC236}">
                <a16:creationId xmlns:a16="http://schemas.microsoft.com/office/drawing/2014/main" id="{7072F90A-CC46-A4EE-8C4E-64E7FF0A3CE0}"/>
              </a:ext>
            </a:extLst>
          </p:cNvPr>
          <p:cNvSpPr/>
          <p:nvPr/>
        </p:nvSpPr>
        <p:spPr>
          <a:xfrm flipH="1" flipV="1">
            <a:off x="7623025" y="9512173"/>
            <a:ext cx="978029" cy="732057"/>
          </a:xfrm>
          <a:prstGeom prst="line">
            <a:avLst/>
          </a:prstGeom>
          <a:ln w="63500">
            <a:solidFill>
              <a:srgbClr val="288CC4"/>
            </a:solidFill>
            <a:tailEnd type="triangle"/>
          </a:ln>
        </p:spPr>
        <p:txBody>
          <a:bodyPr tIns="91439" bIns="91439"/>
          <a:lstStyle/>
          <a:p>
            <a:pPr algn="l" defTabSz="2438400">
              <a:defRPr sz="3600">
                <a:solidFill>
                  <a:srgbClr val="000000"/>
                </a:solidFill>
              </a:defRPr>
            </a:pPr>
            <a:endParaRPr/>
          </a:p>
        </p:txBody>
      </p:sp>
      <p:cxnSp>
        <p:nvCxnSpPr>
          <p:cNvPr id="617" name="Connection Line">
            <a:extLst>
              <a:ext uri="{FF2B5EF4-FFF2-40B4-BE49-F238E27FC236}">
                <a16:creationId xmlns:a16="http://schemas.microsoft.com/office/drawing/2014/main" id="{1FFE320F-FCC9-422B-455D-CE832D70344D}"/>
              </a:ext>
            </a:extLst>
          </p:cNvPr>
          <p:cNvCxnSpPr>
            <a:stCxn id="618" idx="0"/>
            <a:endCxn id="603" idx="0"/>
          </p:cNvCxnSpPr>
          <p:nvPr/>
        </p:nvCxnSpPr>
        <p:spPr>
          <a:xfrm flipH="1" flipV="1">
            <a:off x="7340855" y="7175955"/>
            <a:ext cx="621309" cy="1091814"/>
          </a:xfrm>
          <a:prstGeom prst="straightConnector1">
            <a:avLst/>
          </a:prstGeom>
          <a:ln w="25400">
            <a:solidFill>
              <a:srgbClr val="000000"/>
            </a:solidFill>
            <a:miter lim="400000"/>
          </a:ln>
        </p:spPr>
      </p:cxnSp>
      <p:sp>
        <p:nvSpPr>
          <p:cNvPr id="618" name="Rectangle 2">
            <a:extLst>
              <a:ext uri="{FF2B5EF4-FFF2-40B4-BE49-F238E27FC236}">
                <a16:creationId xmlns:a16="http://schemas.microsoft.com/office/drawing/2014/main" id="{5DBC39C3-D0B4-5D0B-54F6-1EA2F78E6AA2}"/>
              </a:ext>
            </a:extLst>
          </p:cNvPr>
          <p:cNvSpPr/>
          <p:nvPr/>
        </p:nvSpPr>
        <p:spPr>
          <a:xfrm>
            <a:off x="7705142" y="8011946"/>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19" name="Oval 1">
            <a:extLst>
              <a:ext uri="{FF2B5EF4-FFF2-40B4-BE49-F238E27FC236}">
                <a16:creationId xmlns:a16="http://schemas.microsoft.com/office/drawing/2014/main" id="{5F7AD2F2-CB32-597A-26AB-80C64047EF57}"/>
              </a:ext>
            </a:extLst>
          </p:cNvPr>
          <p:cNvSpPr/>
          <p:nvPr/>
        </p:nvSpPr>
        <p:spPr>
          <a:xfrm>
            <a:off x="6437639" y="8011946"/>
            <a:ext cx="534844" cy="511644"/>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20" name="Connection Line">
            <a:extLst>
              <a:ext uri="{FF2B5EF4-FFF2-40B4-BE49-F238E27FC236}">
                <a16:creationId xmlns:a16="http://schemas.microsoft.com/office/drawing/2014/main" id="{2C27A1ED-C196-8084-A821-5455E0A4E78A}"/>
              </a:ext>
            </a:extLst>
          </p:cNvPr>
          <p:cNvCxnSpPr>
            <a:stCxn id="619" idx="0"/>
            <a:endCxn id="603" idx="0"/>
          </p:cNvCxnSpPr>
          <p:nvPr/>
        </p:nvCxnSpPr>
        <p:spPr>
          <a:xfrm flipV="1">
            <a:off x="6705060" y="7175955"/>
            <a:ext cx="635796" cy="1091814"/>
          </a:xfrm>
          <a:prstGeom prst="straightConnector1">
            <a:avLst/>
          </a:prstGeom>
          <a:ln w="25400">
            <a:solidFill>
              <a:srgbClr val="000000"/>
            </a:solidFill>
            <a:miter lim="400000"/>
          </a:ln>
        </p:spPr>
      </p:cxnSp>
      <p:sp>
        <p:nvSpPr>
          <p:cNvPr id="621" name="Rectangle 2">
            <a:extLst>
              <a:ext uri="{FF2B5EF4-FFF2-40B4-BE49-F238E27FC236}">
                <a16:creationId xmlns:a16="http://schemas.microsoft.com/office/drawing/2014/main" id="{32F0674C-4332-AB82-B0D4-2F5839FD2857}"/>
              </a:ext>
            </a:extLst>
          </p:cNvPr>
          <p:cNvSpPr/>
          <p:nvPr/>
        </p:nvSpPr>
        <p:spPr>
          <a:xfrm>
            <a:off x="6940958" y="9197345"/>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22" name="Connection Line">
            <a:extLst>
              <a:ext uri="{FF2B5EF4-FFF2-40B4-BE49-F238E27FC236}">
                <a16:creationId xmlns:a16="http://schemas.microsoft.com/office/drawing/2014/main" id="{3A66D2B1-5BF7-9156-A567-715D1D68C612}"/>
              </a:ext>
            </a:extLst>
          </p:cNvPr>
          <p:cNvCxnSpPr>
            <a:stCxn id="621" idx="0"/>
            <a:endCxn id="619" idx="0"/>
          </p:cNvCxnSpPr>
          <p:nvPr/>
        </p:nvCxnSpPr>
        <p:spPr>
          <a:xfrm flipH="1" flipV="1">
            <a:off x="6705060" y="8267768"/>
            <a:ext cx="492921" cy="1185400"/>
          </a:xfrm>
          <a:prstGeom prst="straightConnector1">
            <a:avLst/>
          </a:prstGeom>
          <a:ln w="25400">
            <a:solidFill>
              <a:srgbClr val="000000"/>
            </a:solidFill>
            <a:miter lim="400000"/>
          </a:ln>
        </p:spPr>
      </p:cxnSp>
      <p:cxnSp>
        <p:nvCxnSpPr>
          <p:cNvPr id="623" name="Connection Line">
            <a:extLst>
              <a:ext uri="{FF2B5EF4-FFF2-40B4-BE49-F238E27FC236}">
                <a16:creationId xmlns:a16="http://schemas.microsoft.com/office/drawing/2014/main" id="{9463FEE9-9717-81BC-3ED7-8333F6BB9306}"/>
              </a:ext>
            </a:extLst>
          </p:cNvPr>
          <p:cNvCxnSpPr>
            <a:stCxn id="604" idx="0"/>
            <a:endCxn id="619" idx="0"/>
          </p:cNvCxnSpPr>
          <p:nvPr/>
        </p:nvCxnSpPr>
        <p:spPr>
          <a:xfrm flipV="1">
            <a:off x="6118909" y="8267768"/>
            <a:ext cx="586152" cy="1203259"/>
          </a:xfrm>
          <a:prstGeom prst="straightConnector1">
            <a:avLst/>
          </a:prstGeom>
          <a:ln w="25400">
            <a:solidFill>
              <a:srgbClr val="000000"/>
            </a:solidFill>
            <a:miter lim="400000"/>
          </a:ln>
        </p:spPr>
      </p:cxnSp>
      <p:grpSp>
        <p:nvGrpSpPr>
          <p:cNvPr id="626" name="Rectangle 37">
            <a:extLst>
              <a:ext uri="{FF2B5EF4-FFF2-40B4-BE49-F238E27FC236}">
                <a16:creationId xmlns:a16="http://schemas.microsoft.com/office/drawing/2014/main" id="{936CD256-65C9-CD61-46A9-E0DF83D30E6E}"/>
              </a:ext>
            </a:extLst>
          </p:cNvPr>
          <p:cNvGrpSpPr/>
          <p:nvPr/>
        </p:nvGrpSpPr>
        <p:grpSpPr>
          <a:xfrm>
            <a:off x="15331924" y="7166558"/>
            <a:ext cx="2519696" cy="2012540"/>
            <a:chOff x="0" y="-533661"/>
            <a:chExt cx="2519694" cy="2012539"/>
          </a:xfrm>
        </p:grpSpPr>
        <p:sp>
          <p:nvSpPr>
            <p:cNvPr id="624" name="Rectangle">
              <a:extLst>
                <a:ext uri="{FF2B5EF4-FFF2-40B4-BE49-F238E27FC236}">
                  <a16:creationId xmlns:a16="http://schemas.microsoft.com/office/drawing/2014/main" id="{B8FA42F0-46BF-84C5-196F-AE8F6157C200}"/>
                </a:ext>
              </a:extLst>
            </p:cNvPr>
            <p:cNvSpPr/>
            <p:nvPr/>
          </p:nvSpPr>
          <p:spPr>
            <a:xfrm>
              <a:off x="0" y="43024"/>
              <a:ext cx="2519695" cy="859167"/>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625" name="{f4, f1, f2}">
              <a:extLst>
                <a:ext uri="{FF2B5EF4-FFF2-40B4-BE49-F238E27FC236}">
                  <a16:creationId xmlns:a16="http://schemas.microsoft.com/office/drawing/2014/main" id="{B0B927F4-D66F-8D93-A193-55761D284BA3}"/>
                </a:ext>
              </a:extLst>
            </p:cNvPr>
            <p:cNvSpPr txBox="1"/>
            <p:nvPr/>
          </p:nvSpPr>
          <p:spPr>
            <a:xfrm>
              <a:off x="0" y="-533662"/>
              <a:ext cx="2519695" cy="2012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rPr lang="en-US" dirty="0"/>
                <a:t>{f</a:t>
              </a:r>
              <a:r>
                <a:rPr lang="en-US" baseline="-15500" dirty="0"/>
                <a:t>4</a:t>
              </a:r>
              <a:r>
                <a:rPr lang="en-US" dirty="0"/>
                <a:t>, f</a:t>
              </a:r>
              <a:r>
                <a:rPr lang="en-US" baseline="-15500" dirty="0"/>
                <a:t>1</a:t>
              </a:r>
              <a:r>
                <a:rPr lang="en-US" dirty="0"/>
                <a:t>, f</a:t>
              </a:r>
              <a:r>
                <a:rPr lang="en-US" baseline="-15500" dirty="0"/>
                <a:t>2</a:t>
              </a:r>
              <a:r>
                <a:rPr lang="en-US" dirty="0"/>
                <a:t>}</a:t>
              </a:r>
            </a:p>
          </p:txBody>
        </p:sp>
      </p:grpSp>
      <p:sp>
        <p:nvSpPr>
          <p:cNvPr id="627" name="Oval 1">
            <a:extLst>
              <a:ext uri="{FF2B5EF4-FFF2-40B4-BE49-F238E27FC236}">
                <a16:creationId xmlns:a16="http://schemas.microsoft.com/office/drawing/2014/main" id="{57107444-931B-E007-C9E1-2EC60DDB1294}"/>
              </a:ext>
            </a:extLst>
          </p:cNvPr>
          <p:cNvSpPr/>
          <p:nvPr/>
        </p:nvSpPr>
        <p:spPr>
          <a:xfrm>
            <a:off x="16239523" y="8950921"/>
            <a:ext cx="534845" cy="511645"/>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28" name="Rectangle 2">
            <a:extLst>
              <a:ext uri="{FF2B5EF4-FFF2-40B4-BE49-F238E27FC236}">
                <a16:creationId xmlns:a16="http://schemas.microsoft.com/office/drawing/2014/main" id="{AC1270CF-3ED0-DA65-DC40-AF3586E9B75A}"/>
              </a:ext>
            </a:extLst>
          </p:cNvPr>
          <p:cNvSpPr/>
          <p:nvPr/>
        </p:nvSpPr>
        <p:spPr>
          <a:xfrm>
            <a:off x="15027978" y="11245993"/>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29" name="Connection Line">
            <a:extLst>
              <a:ext uri="{FF2B5EF4-FFF2-40B4-BE49-F238E27FC236}">
                <a16:creationId xmlns:a16="http://schemas.microsoft.com/office/drawing/2014/main" id="{E3149E54-4741-C8B7-DED6-D0BE73DE9297}"/>
              </a:ext>
            </a:extLst>
          </p:cNvPr>
          <p:cNvCxnSpPr>
            <a:stCxn id="630" idx="0"/>
            <a:endCxn id="627" idx="0"/>
          </p:cNvCxnSpPr>
          <p:nvPr/>
        </p:nvCxnSpPr>
        <p:spPr>
          <a:xfrm flipH="1" flipV="1">
            <a:off x="16506945" y="9206743"/>
            <a:ext cx="621309" cy="1091813"/>
          </a:xfrm>
          <a:prstGeom prst="straightConnector1">
            <a:avLst/>
          </a:prstGeom>
          <a:ln w="25400">
            <a:solidFill>
              <a:srgbClr val="000000"/>
            </a:solidFill>
            <a:miter lim="400000"/>
          </a:ln>
        </p:spPr>
      </p:cxnSp>
      <p:sp>
        <p:nvSpPr>
          <p:cNvPr id="630" name="Rectangle 2">
            <a:extLst>
              <a:ext uri="{FF2B5EF4-FFF2-40B4-BE49-F238E27FC236}">
                <a16:creationId xmlns:a16="http://schemas.microsoft.com/office/drawing/2014/main" id="{B0A62CE8-772A-8A65-54B0-DFD5385648A2}"/>
              </a:ext>
            </a:extLst>
          </p:cNvPr>
          <p:cNvSpPr/>
          <p:nvPr/>
        </p:nvSpPr>
        <p:spPr>
          <a:xfrm>
            <a:off x="16871232" y="10042734"/>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sp>
        <p:nvSpPr>
          <p:cNvPr id="631" name="Oval 1">
            <a:extLst>
              <a:ext uri="{FF2B5EF4-FFF2-40B4-BE49-F238E27FC236}">
                <a16:creationId xmlns:a16="http://schemas.microsoft.com/office/drawing/2014/main" id="{E0FBB8CA-2E71-D662-3490-CA72B8E1E888}"/>
              </a:ext>
            </a:extLst>
          </p:cNvPr>
          <p:cNvSpPr/>
          <p:nvPr/>
        </p:nvSpPr>
        <p:spPr>
          <a:xfrm>
            <a:off x="15603729" y="10042734"/>
            <a:ext cx="534845" cy="511644"/>
          </a:xfrm>
          <a:prstGeom prst="ellipse">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32" name="Connection Line">
            <a:extLst>
              <a:ext uri="{FF2B5EF4-FFF2-40B4-BE49-F238E27FC236}">
                <a16:creationId xmlns:a16="http://schemas.microsoft.com/office/drawing/2014/main" id="{9E1A9016-453D-9829-C510-9C76AA170254}"/>
              </a:ext>
            </a:extLst>
          </p:cNvPr>
          <p:cNvCxnSpPr>
            <a:stCxn id="631" idx="0"/>
            <a:endCxn id="627" idx="0"/>
          </p:cNvCxnSpPr>
          <p:nvPr/>
        </p:nvCxnSpPr>
        <p:spPr>
          <a:xfrm flipV="1">
            <a:off x="15871151" y="9206743"/>
            <a:ext cx="635795" cy="1091813"/>
          </a:xfrm>
          <a:prstGeom prst="straightConnector1">
            <a:avLst/>
          </a:prstGeom>
          <a:ln w="25400">
            <a:solidFill>
              <a:srgbClr val="000000"/>
            </a:solidFill>
            <a:miter lim="400000"/>
          </a:ln>
        </p:spPr>
      </p:cxnSp>
      <p:sp>
        <p:nvSpPr>
          <p:cNvPr id="633" name="Rectangle 2">
            <a:extLst>
              <a:ext uri="{FF2B5EF4-FFF2-40B4-BE49-F238E27FC236}">
                <a16:creationId xmlns:a16="http://schemas.microsoft.com/office/drawing/2014/main" id="{103798A0-2ACE-4692-B471-F7ED45584BDF}"/>
              </a:ext>
            </a:extLst>
          </p:cNvPr>
          <p:cNvSpPr/>
          <p:nvPr/>
        </p:nvSpPr>
        <p:spPr>
          <a:xfrm>
            <a:off x="16107049" y="11228134"/>
            <a:ext cx="514044" cy="511644"/>
          </a:xfrm>
          <a:prstGeom prst="rect">
            <a:avLst/>
          </a:prstGeom>
          <a:solidFill>
            <a:srgbClr val="6B9224"/>
          </a:solidFill>
          <a:ln w="25400">
            <a:solidFill>
              <a:srgbClr val="476118"/>
            </a:solidFill>
          </a:ln>
        </p:spPr>
        <p:txBody>
          <a:bodyPr tIns="91439" bIns="91439" anchor="ctr"/>
          <a:lstStyle/>
          <a:p>
            <a:pPr defTabSz="2438400">
              <a:defRPr sz="3600">
                <a:solidFill>
                  <a:srgbClr val="FFFFFF"/>
                </a:solidFill>
              </a:defRPr>
            </a:pPr>
            <a:endParaRPr/>
          </a:p>
        </p:txBody>
      </p:sp>
      <p:cxnSp>
        <p:nvCxnSpPr>
          <p:cNvPr id="634" name="Connection Line">
            <a:extLst>
              <a:ext uri="{FF2B5EF4-FFF2-40B4-BE49-F238E27FC236}">
                <a16:creationId xmlns:a16="http://schemas.microsoft.com/office/drawing/2014/main" id="{1C511F71-10A2-B9AD-B5BC-657D6BEB9C5C}"/>
              </a:ext>
            </a:extLst>
          </p:cNvPr>
          <p:cNvCxnSpPr>
            <a:stCxn id="633" idx="0"/>
            <a:endCxn id="631" idx="0"/>
          </p:cNvCxnSpPr>
          <p:nvPr/>
        </p:nvCxnSpPr>
        <p:spPr>
          <a:xfrm flipH="1" flipV="1">
            <a:off x="15871151" y="10298555"/>
            <a:ext cx="492920" cy="1185401"/>
          </a:xfrm>
          <a:prstGeom prst="straightConnector1">
            <a:avLst/>
          </a:prstGeom>
          <a:ln w="25400">
            <a:solidFill>
              <a:srgbClr val="000000"/>
            </a:solidFill>
            <a:miter lim="400000"/>
          </a:ln>
        </p:spPr>
      </p:cxnSp>
      <p:cxnSp>
        <p:nvCxnSpPr>
          <p:cNvPr id="635" name="Connection Line">
            <a:extLst>
              <a:ext uri="{FF2B5EF4-FFF2-40B4-BE49-F238E27FC236}">
                <a16:creationId xmlns:a16="http://schemas.microsoft.com/office/drawing/2014/main" id="{17A6DF08-99FB-CDE5-616F-5532AB58CDA6}"/>
              </a:ext>
            </a:extLst>
          </p:cNvPr>
          <p:cNvCxnSpPr>
            <a:stCxn id="628" idx="0"/>
            <a:endCxn id="631" idx="0"/>
          </p:cNvCxnSpPr>
          <p:nvPr/>
        </p:nvCxnSpPr>
        <p:spPr>
          <a:xfrm flipV="1">
            <a:off x="15285000" y="10298555"/>
            <a:ext cx="586152" cy="1203261"/>
          </a:xfrm>
          <a:prstGeom prst="straightConnector1">
            <a:avLst/>
          </a:prstGeom>
          <a:ln w="25400">
            <a:solidFill>
              <a:srgbClr val="000000"/>
            </a:solidFill>
            <a:miter lim="400000"/>
          </a:ln>
        </p:spPr>
      </p:cxnSp>
      <p:sp>
        <p:nvSpPr>
          <p:cNvPr id="2" name="TextBox 1">
            <a:extLst>
              <a:ext uri="{FF2B5EF4-FFF2-40B4-BE49-F238E27FC236}">
                <a16:creationId xmlns:a16="http://schemas.microsoft.com/office/drawing/2014/main" id="{76C5F487-41C1-769C-719D-1B1F8313D09F}"/>
              </a:ext>
            </a:extLst>
          </p:cNvPr>
          <p:cNvSpPr txBox="1"/>
          <p:nvPr/>
        </p:nvSpPr>
        <p:spPr>
          <a:xfrm>
            <a:off x="2991207" y="3561069"/>
            <a:ext cx="9382539" cy="9223513"/>
          </a:xfrm>
          <a:prstGeom prst="rect">
            <a:avLst/>
          </a:prstGeom>
          <a:noFill/>
          <a:ln w="12700" cap="flat">
            <a:solidFill>
              <a:srgbClr val="FF0000"/>
            </a:solidFill>
            <a:miter lim="400000"/>
            <a:extLst>
              <a:ext uri="{C807C97D-BFC1-408E-A445-0C87EB9F89A2}">
                <ask:lineSketchStyleProps xmlns:ask="http://schemas.microsoft.com/office/drawing/2018/sketchyshapes">
                  <ask:type>
                    <ask:lineSketchNone/>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3" name="Rectangle 37">
            <a:extLst>
              <a:ext uri="{FF2B5EF4-FFF2-40B4-BE49-F238E27FC236}">
                <a16:creationId xmlns:a16="http://schemas.microsoft.com/office/drawing/2014/main" id="{35F1D2CE-3860-8AC4-855D-2627A0E1C4BA}"/>
              </a:ext>
            </a:extLst>
          </p:cNvPr>
          <p:cNvGrpSpPr/>
          <p:nvPr/>
        </p:nvGrpSpPr>
        <p:grpSpPr>
          <a:xfrm>
            <a:off x="4071617" y="5439186"/>
            <a:ext cx="6533762" cy="2012541"/>
            <a:chOff x="0" y="-533662"/>
            <a:chExt cx="2519695" cy="2012540"/>
          </a:xfrm>
        </p:grpSpPr>
        <p:sp>
          <p:nvSpPr>
            <p:cNvPr id="4" name="Rectangle">
              <a:extLst>
                <a:ext uri="{FF2B5EF4-FFF2-40B4-BE49-F238E27FC236}">
                  <a16:creationId xmlns:a16="http://schemas.microsoft.com/office/drawing/2014/main" id="{2A6CCCB6-346D-2603-3838-ED29AFDBE960}"/>
                </a:ext>
              </a:extLst>
            </p:cNvPr>
            <p:cNvSpPr/>
            <p:nvPr/>
          </p:nvSpPr>
          <p:spPr>
            <a:xfrm>
              <a:off x="0" y="43024"/>
              <a:ext cx="2519695" cy="859167"/>
            </a:xfrm>
            <a:prstGeom prst="rect">
              <a:avLst/>
            </a:prstGeom>
            <a:solidFill>
              <a:srgbClr val="2D8EC5"/>
            </a:solidFill>
            <a:ln w="25400" cap="flat">
              <a:solidFill>
                <a:srgbClr val="216890"/>
              </a:solidFill>
              <a:prstDash val="solid"/>
              <a:round/>
            </a:ln>
            <a:effectLst/>
          </p:spPr>
          <p:txBody>
            <a:bodyPr wrap="square" lIns="91439" tIns="91439" rIns="91439" bIns="91439" numCol="1" anchor="ctr">
              <a:noAutofit/>
            </a:bodyPr>
            <a:lstStyle/>
            <a:p>
              <a:pPr defTabSz="2438400">
                <a:defRPr sz="4600" baseline="-13434">
                  <a:solidFill>
                    <a:srgbClr val="FFFFFF"/>
                  </a:solidFill>
                </a:defRPr>
              </a:pPr>
              <a:endParaRPr/>
            </a:p>
          </p:txBody>
        </p:sp>
        <p:sp>
          <p:nvSpPr>
            <p:cNvPr id="5" name="{f4, f1, f2}">
              <a:extLst>
                <a:ext uri="{FF2B5EF4-FFF2-40B4-BE49-F238E27FC236}">
                  <a16:creationId xmlns:a16="http://schemas.microsoft.com/office/drawing/2014/main" id="{91EAC11D-99EB-64B5-58C2-A478CF5F614E}"/>
                </a:ext>
              </a:extLst>
            </p:cNvPr>
            <p:cNvSpPr txBox="1"/>
            <p:nvPr/>
          </p:nvSpPr>
          <p:spPr>
            <a:xfrm>
              <a:off x="0" y="-533662"/>
              <a:ext cx="2519695" cy="2012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noAutofit/>
            </a:bodyPr>
            <a:lstStyle/>
            <a:p>
              <a:pPr defTabSz="2438400">
                <a:defRPr sz="3600">
                  <a:solidFill>
                    <a:srgbClr val="FFFFFF"/>
                  </a:solidFill>
                </a:defRPr>
              </a:pPr>
              <a:r>
                <a:rPr lang="en-US" dirty="0"/>
                <a:t>{f</a:t>
              </a:r>
              <a:r>
                <a:rPr lang="en-US" baseline="-15500" dirty="0"/>
                <a:t>1</a:t>
              </a:r>
              <a:r>
                <a:rPr lang="en-US" dirty="0"/>
                <a:t>, f</a:t>
              </a:r>
              <a:r>
                <a:rPr lang="en-US" baseline="-15500" dirty="0"/>
                <a:t>2</a:t>
              </a:r>
              <a:r>
                <a:rPr lang="en-US" dirty="0"/>
                <a:t>, f</a:t>
              </a:r>
              <a:r>
                <a:rPr lang="en-US" baseline="-15500" dirty="0"/>
                <a:t>3</a:t>
              </a:r>
              <a:r>
                <a:rPr lang="en-US" dirty="0"/>
                <a:t> , f</a:t>
              </a:r>
              <a:r>
                <a:rPr lang="en-US" baseline="-15500" dirty="0"/>
                <a:t>4</a:t>
              </a:r>
              <a:r>
                <a:rPr lang="en-US" dirty="0"/>
                <a:t>, f</a:t>
              </a:r>
              <a:r>
                <a:rPr lang="en-US" baseline="-15500" dirty="0"/>
                <a:t>5</a:t>
              </a:r>
              <a:r>
                <a:rPr lang="en-US" dirty="0"/>
                <a:t> , f</a:t>
              </a:r>
              <a:r>
                <a:rPr lang="en-US" baseline="-15500" dirty="0"/>
                <a:t>6</a:t>
              </a:r>
              <a:r>
                <a:rPr lang="en-US" dirty="0"/>
                <a:t>, f</a:t>
              </a:r>
              <a:r>
                <a:rPr lang="en-US" baseline="-15500" dirty="0"/>
                <a:t>7</a:t>
              </a:r>
              <a:r>
                <a:rPr lang="en-US" dirty="0"/>
                <a:t> , f</a:t>
              </a:r>
              <a:r>
                <a:rPr lang="en-US" baseline="-15500" dirty="0"/>
                <a:t>8</a:t>
              </a:r>
              <a:r>
                <a:rPr lang="en-US" dirty="0"/>
                <a:t>}</a:t>
              </a:r>
            </a:p>
          </p:txBody>
        </p:sp>
      </p:grpSp>
    </p:spTree>
    <p:extLst>
      <p:ext uri="{BB962C8B-B14F-4D97-AF65-F5344CB8AC3E}">
        <p14:creationId xmlns:p14="http://schemas.microsoft.com/office/powerpoint/2010/main" val="41375108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ARF: Detect and Adapt"/>
          <p:cNvSpPr txBox="1">
            <a:spLocks noGrp="1"/>
          </p:cNvSpPr>
          <p:nvPr>
            <p:ph type="title"/>
          </p:nvPr>
        </p:nvSpPr>
        <p:spPr>
          <a:prstGeom prst="rect">
            <a:avLst/>
          </a:prstGeom>
        </p:spPr>
        <p:txBody>
          <a:bodyPr/>
          <a:lstStyle/>
          <a:p>
            <a:r>
              <a:t>ARF: Detect and Adapt</a:t>
            </a:r>
          </a:p>
        </p:txBody>
      </p:sp>
      <p:sp>
        <p:nvSpPr>
          <p:cNvPr id="1026" name="One Warning and one Drift detector per base model…"/>
          <p:cNvSpPr txBox="1">
            <a:spLocks noGrp="1"/>
          </p:cNvSpPr>
          <p:nvPr>
            <p:ph type="body" idx="1"/>
          </p:nvPr>
        </p:nvSpPr>
        <p:spPr>
          <a:xfrm>
            <a:off x="4387453" y="3438563"/>
            <a:ext cx="15609094" cy="9496863"/>
          </a:xfrm>
          <a:prstGeom prst="rect">
            <a:avLst/>
          </a:prstGeom>
        </p:spPr>
        <p:txBody>
          <a:bodyPr/>
          <a:lstStyle/>
          <a:p>
            <a:pPr algn="just"/>
            <a:r>
              <a:t>One </a:t>
            </a:r>
            <a:r>
              <a:rPr b="1"/>
              <a:t>Warning</a:t>
            </a:r>
            <a:r>
              <a:t> and one </a:t>
            </a:r>
            <a:r>
              <a:rPr b="1"/>
              <a:t>Drift </a:t>
            </a:r>
            <a:r>
              <a:t>detector per base model</a:t>
            </a:r>
          </a:p>
          <a:p>
            <a:pPr algn="just"/>
            <a:r>
              <a:t>Relies on the </a:t>
            </a:r>
            <a:r>
              <a:rPr b="1"/>
              <a:t>Adaptive WINdow</a:t>
            </a:r>
            <a:r>
              <a:t> (ADWIN) algorithm for detection (other algorithms could be used)</a:t>
            </a:r>
          </a:p>
          <a:p>
            <a:pPr algn="just"/>
            <a:r>
              <a:rPr b="1" i="1"/>
              <a:t>Background</a:t>
            </a:r>
            <a:r>
              <a:rPr b="1"/>
              <a:t> learners</a:t>
            </a:r>
            <a:r>
              <a:t> are started once a warning is detected, their subspace of features may not correspond to the subspace of features used by the </a:t>
            </a:r>
            <a:r>
              <a:rPr i="1"/>
              <a:t>“foreground”</a:t>
            </a:r>
            <a:r>
              <a:t> learner.</a:t>
            </a:r>
          </a:p>
          <a:p>
            <a:pPr algn="just"/>
            <a:r>
              <a:t>Once a drift is detected, the </a:t>
            </a:r>
            <a:r>
              <a:rPr b="1" i="1"/>
              <a:t>background</a:t>
            </a:r>
            <a:r>
              <a:rPr b="1"/>
              <a:t> learner replaces </a:t>
            </a:r>
            <a:r>
              <a:t>the </a:t>
            </a:r>
            <a:r>
              <a:rPr b="1" i="1"/>
              <a:t>“foreground”</a:t>
            </a:r>
            <a:r>
              <a:t> </a:t>
            </a:r>
            <a:r>
              <a:rPr b="1"/>
              <a:t>learner</a:t>
            </a:r>
            <a: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Ensembles re-cap"/>
          <p:cNvSpPr txBox="1">
            <a:spLocks noGrp="1"/>
          </p:cNvSpPr>
          <p:nvPr>
            <p:ph type="title"/>
          </p:nvPr>
        </p:nvSpPr>
        <p:spPr>
          <a:prstGeom prst="rect">
            <a:avLst/>
          </a:prstGeom>
        </p:spPr>
        <p:txBody>
          <a:bodyPr/>
          <a:lstStyle/>
          <a:p>
            <a:r>
              <a:t>Ensembles re-cap</a:t>
            </a:r>
          </a:p>
        </p:txBody>
      </p:sp>
      <p:sp>
        <p:nvSpPr>
          <p:cNvPr id="949" name="Use Poisson distribution to derive weights for multiple training iterations…"/>
          <p:cNvSpPr txBox="1">
            <a:spLocks noGrp="1"/>
          </p:cNvSpPr>
          <p:nvPr>
            <p:ph type="body" idx="1"/>
          </p:nvPr>
        </p:nvSpPr>
        <p:spPr>
          <a:xfrm>
            <a:off x="4387453" y="3176128"/>
            <a:ext cx="15609094" cy="8840392"/>
          </a:xfrm>
          <a:prstGeom prst="rect">
            <a:avLst/>
          </a:prstGeom>
        </p:spPr>
        <p:txBody>
          <a:bodyPr/>
          <a:lstStyle/>
          <a:p>
            <a:r>
              <a:rPr dirty="0"/>
              <a:t>Use </a:t>
            </a:r>
            <a:r>
              <a:rPr b="1" dirty="0"/>
              <a:t>Poisson</a:t>
            </a:r>
            <a:r>
              <a:rPr dirty="0"/>
              <a:t> distribution to derive weights for multiple training iterations</a:t>
            </a:r>
          </a:p>
          <a:p>
            <a:r>
              <a:rPr dirty="0"/>
              <a:t>More advance methods use </a:t>
            </a:r>
            <a:r>
              <a:rPr b="1" dirty="0"/>
              <a:t>drift detectors</a:t>
            </a:r>
            <a:r>
              <a:rPr dirty="0"/>
              <a:t> to adapt to changes</a:t>
            </a:r>
          </a:p>
          <a:p>
            <a:r>
              <a:rPr dirty="0"/>
              <a:t>Latest developments </a:t>
            </a:r>
            <a:endParaRPr lang="en-US" dirty="0"/>
          </a:p>
          <a:p>
            <a:pPr lvl="1"/>
            <a:r>
              <a:rPr lang="en-NZ" dirty="0"/>
              <a:t>Streaming Gradient Boosting [3] </a:t>
            </a:r>
            <a:endParaRPr dirty="0"/>
          </a:p>
          <a:p>
            <a:pPr lvl="1"/>
            <a:r>
              <a:rPr dirty="0"/>
              <a:t>Use </a:t>
            </a:r>
            <a:r>
              <a:rPr b="1" dirty="0"/>
              <a:t>task parallelism</a:t>
            </a:r>
            <a:r>
              <a:rPr dirty="0"/>
              <a:t> for </a:t>
            </a:r>
            <a:r>
              <a:rPr b="1" dirty="0"/>
              <a:t>bagging ensembles</a:t>
            </a:r>
            <a:r>
              <a:rPr dirty="0"/>
              <a:t> using </a:t>
            </a:r>
            <a:r>
              <a:rPr b="1" dirty="0"/>
              <a:t>mini-batches</a:t>
            </a:r>
            <a:r>
              <a:rPr dirty="0"/>
              <a:t> [1, 2]</a:t>
            </a:r>
          </a:p>
        </p:txBody>
      </p:sp>
      <p:sp>
        <p:nvSpPr>
          <p:cNvPr id="950" name="[1] G. Cassales, H. M. Gomes, A. Bifet, B. Pfahringer and H. Senger, Improving the performance of bagging ensembles for data streams through mini-batching, Information Sciences,Volume 580, 2021, Pages 260-282, ISSN 0020-0255, https://doi.org/10.1016/j.in"/>
          <p:cNvSpPr txBox="1"/>
          <p:nvPr/>
        </p:nvSpPr>
        <p:spPr>
          <a:xfrm>
            <a:off x="14098" y="11878960"/>
            <a:ext cx="24369902" cy="1837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defTabSz="642937">
              <a:defRPr sz="2200">
                <a:solidFill>
                  <a:srgbClr val="222222"/>
                </a:solidFill>
              </a:defRPr>
            </a:pPr>
            <a:r>
              <a:rPr dirty="0"/>
              <a:t>[1] G. </a:t>
            </a:r>
            <a:r>
              <a:rPr dirty="0" err="1"/>
              <a:t>Cassales</a:t>
            </a:r>
            <a:r>
              <a:rPr dirty="0"/>
              <a:t>, H. M. Gomes, A. </a:t>
            </a:r>
            <a:r>
              <a:rPr dirty="0" err="1"/>
              <a:t>Bifet</a:t>
            </a:r>
            <a:r>
              <a:rPr dirty="0"/>
              <a:t>, B. </a:t>
            </a:r>
            <a:r>
              <a:rPr dirty="0" err="1"/>
              <a:t>Pfahringer</a:t>
            </a:r>
            <a:r>
              <a:rPr dirty="0"/>
              <a:t> and H. Senger, Improving the performance of bagging ensembles for data streams through mini-batching, Information </a:t>
            </a:r>
            <a:r>
              <a:rPr dirty="0" err="1"/>
              <a:t>Sciences,Volume</a:t>
            </a:r>
            <a:r>
              <a:rPr dirty="0"/>
              <a:t> 580, 2021, Pages 260-282, ISSN 0020-0255, https://</a:t>
            </a:r>
            <a:r>
              <a:rPr dirty="0" err="1"/>
              <a:t>doi.org</a:t>
            </a:r>
            <a:r>
              <a:rPr dirty="0"/>
              <a:t>/10.1016/j.ins.2021.08.085.</a:t>
            </a:r>
          </a:p>
          <a:p>
            <a:pPr algn="l" defTabSz="642937">
              <a:defRPr sz="2200">
                <a:solidFill>
                  <a:srgbClr val="222222"/>
                </a:solidFill>
              </a:defRPr>
            </a:pPr>
            <a:r>
              <a:rPr dirty="0"/>
              <a:t>[2] G. </a:t>
            </a:r>
            <a:r>
              <a:rPr dirty="0" err="1"/>
              <a:t>Cassales</a:t>
            </a:r>
            <a:r>
              <a:rPr dirty="0"/>
              <a:t>, H. M. Gomes, A. </a:t>
            </a:r>
            <a:r>
              <a:rPr dirty="0" err="1"/>
              <a:t>Bifet</a:t>
            </a:r>
            <a:r>
              <a:rPr dirty="0"/>
              <a:t>, B. </a:t>
            </a:r>
            <a:r>
              <a:rPr dirty="0" err="1"/>
              <a:t>Pfahringer</a:t>
            </a:r>
            <a:r>
              <a:rPr dirty="0"/>
              <a:t> and H. Senger, "Balancing Performance and Energy Consumption of Bagging Ensembles for the Classification of Data Streams in Edge Computing," in IEEE Transactions on Network and Service Management, vol. 20, no. 3, pp. 3038-3054, Sept. 2023, </a:t>
            </a:r>
            <a:r>
              <a:rPr dirty="0" err="1"/>
              <a:t>doi</a:t>
            </a:r>
            <a:r>
              <a:rPr dirty="0"/>
              <a:t>: 10.1109/TNSM.2022.3226505</a:t>
            </a:r>
            <a:endParaRPr lang="en-US" dirty="0"/>
          </a:p>
          <a:p>
            <a:pPr algn="l" defTabSz="642937">
              <a:defRPr sz="2200">
                <a:solidFill>
                  <a:srgbClr val="222222"/>
                </a:solidFill>
              </a:defRPr>
            </a:pPr>
            <a:r>
              <a:rPr lang="en-NZ" dirty="0"/>
              <a:t>[3] Gunasekara, N., </a:t>
            </a:r>
            <a:r>
              <a:rPr lang="en-NZ" dirty="0" err="1"/>
              <a:t>Pfahringer</a:t>
            </a:r>
            <a:r>
              <a:rPr lang="en-NZ" dirty="0"/>
              <a:t>, B., Gomes, H., &amp; </a:t>
            </a:r>
            <a:r>
              <a:rPr lang="en-NZ" dirty="0" err="1"/>
              <a:t>Bifet</a:t>
            </a:r>
            <a:r>
              <a:rPr lang="en-NZ" dirty="0"/>
              <a:t>, A. (2024). Gradient boosted trees for evolving data streams. Machine Learning, 113(5), 3325-3352.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lassification algorithms"/>
          <p:cNvSpPr txBox="1">
            <a:spLocks noGrp="1"/>
          </p:cNvSpPr>
          <p:nvPr>
            <p:ph type="title"/>
          </p:nvPr>
        </p:nvSpPr>
        <p:spPr>
          <a:xfrm>
            <a:off x="4387453" y="5339953"/>
            <a:ext cx="15609094" cy="3036094"/>
          </a:xfrm>
          <a:prstGeom prst="rect">
            <a:avLst/>
          </a:prstGeom>
        </p:spPr>
        <p:txBody>
          <a:bodyPr/>
          <a:lstStyle>
            <a:lvl1pPr defTabSz="780454">
              <a:defRPr sz="10640"/>
            </a:lvl1pPr>
          </a:lstStyle>
          <a:p>
            <a:r>
              <a:t>Classification algorithms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gression algorithms"/>
          <p:cNvSpPr txBox="1">
            <a:spLocks noGrp="1"/>
          </p:cNvSpPr>
          <p:nvPr>
            <p:ph type="title"/>
          </p:nvPr>
        </p:nvSpPr>
        <p:spPr>
          <a:xfrm>
            <a:off x="4387453" y="5339953"/>
            <a:ext cx="15609094" cy="3036094"/>
          </a:xfrm>
          <a:prstGeom prst="rect">
            <a:avLst/>
          </a:prstGeom>
        </p:spPr>
        <p:txBody>
          <a:bodyPr/>
          <a:lstStyle/>
          <a:p>
            <a:r>
              <a:t>Regression algorithms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Adaptive Random Forest Regression"/>
          <p:cNvSpPr txBox="1">
            <a:spLocks noGrp="1"/>
          </p:cNvSpPr>
          <p:nvPr>
            <p:ph type="title"/>
          </p:nvPr>
        </p:nvSpPr>
        <p:spPr>
          <a:prstGeom prst="rect">
            <a:avLst/>
          </a:prstGeom>
        </p:spPr>
        <p:txBody>
          <a:bodyPr/>
          <a:lstStyle>
            <a:lvl1pPr defTabSz="690086">
              <a:defRPr sz="9407"/>
            </a:lvl1pPr>
          </a:lstStyle>
          <a:p>
            <a:r>
              <a:t>Adaptive Random Forest Regression</a:t>
            </a:r>
          </a:p>
        </p:txBody>
      </p:sp>
      <p:sp>
        <p:nvSpPr>
          <p:cNvPr id="955" name="Similar to ARF for classification…"/>
          <p:cNvSpPr txBox="1">
            <a:spLocks noGrp="1"/>
          </p:cNvSpPr>
          <p:nvPr>
            <p:ph type="body" sz="quarter" idx="1"/>
          </p:nvPr>
        </p:nvSpPr>
        <p:spPr>
          <a:xfrm>
            <a:off x="4387453" y="3643312"/>
            <a:ext cx="6599792" cy="8018977"/>
          </a:xfrm>
          <a:prstGeom prst="rect">
            <a:avLst/>
          </a:prstGeom>
        </p:spPr>
        <p:txBody>
          <a:bodyPr/>
          <a:lstStyle/>
          <a:p>
            <a:r>
              <a:t>Similar to ARF for classification</a:t>
            </a:r>
          </a:p>
          <a:p>
            <a:r>
              <a:t>builds </a:t>
            </a:r>
            <a:r>
              <a:rPr b="1"/>
              <a:t>regression trees</a:t>
            </a:r>
          </a:p>
          <a:p>
            <a:r>
              <a:t>for </a:t>
            </a:r>
            <a:r>
              <a:rPr b="1"/>
              <a:t>prediction</a:t>
            </a:r>
            <a:r>
              <a:t>, uses </a:t>
            </a:r>
            <a:r>
              <a:rPr b="1"/>
              <a:t>mean</a:t>
            </a:r>
            <a:r>
              <a:t> of </a:t>
            </a:r>
            <a:r>
              <a:rPr b="1"/>
              <a:t>predictions</a:t>
            </a:r>
            <a:r>
              <a:t> (by each tree)</a:t>
            </a:r>
          </a:p>
        </p:txBody>
      </p:sp>
      <p:grpSp>
        <p:nvGrpSpPr>
          <p:cNvPr id="965" name="Group"/>
          <p:cNvGrpSpPr/>
          <p:nvPr/>
        </p:nvGrpSpPr>
        <p:grpSpPr>
          <a:xfrm>
            <a:off x="13063163" y="4493790"/>
            <a:ext cx="1347620" cy="1604543"/>
            <a:chOff x="0" y="0"/>
            <a:chExt cx="1347619" cy="1604541"/>
          </a:xfrm>
        </p:grpSpPr>
        <p:sp>
          <p:nvSpPr>
            <p:cNvPr id="956" name="Oval 1"/>
            <p:cNvSpPr/>
            <p:nvPr/>
          </p:nvSpPr>
          <p:spPr>
            <a:xfrm>
              <a:off x="692616" y="0"/>
              <a:ext cx="305760" cy="292497"/>
            </a:xfrm>
            <a:prstGeom prst="ellipse">
              <a:avLst/>
            </a:prstGeom>
            <a:solidFill>
              <a:srgbClr val="6B9224"/>
            </a:solidFill>
            <a:ln w="25400" cap="flat">
              <a:solidFill>
                <a:srgbClr val="476118"/>
              </a:solidFill>
              <a:prstDash val="solid"/>
              <a:round/>
            </a:ln>
            <a:effectLst/>
          </p:spPr>
          <p:txBody>
            <a:bodyPr wrap="square" lIns="91439" tIns="91439" rIns="91439" bIns="91439" numCol="1" anchor="ctr">
              <a:noAutofit/>
            </a:bodyPr>
            <a:lstStyle/>
            <a:p>
              <a:pPr defTabSz="2438400">
                <a:defRPr sz="3600">
                  <a:solidFill>
                    <a:srgbClr val="FFFFFF"/>
                  </a:solidFill>
                </a:defRPr>
              </a:pPr>
              <a:endParaRPr/>
            </a:p>
          </p:txBody>
        </p:sp>
        <p:sp>
          <p:nvSpPr>
            <p:cNvPr id="957" name="Rectangle 2"/>
            <p:cNvSpPr/>
            <p:nvPr/>
          </p:nvSpPr>
          <p:spPr>
            <a:xfrm>
              <a:off x="0" y="1312045"/>
              <a:ext cx="293869" cy="292497"/>
            </a:xfrm>
            <a:prstGeom prst="rect">
              <a:avLst/>
            </a:prstGeom>
            <a:solidFill>
              <a:srgbClr val="6B9224"/>
            </a:solidFill>
            <a:ln w="25400" cap="flat">
              <a:solidFill>
                <a:srgbClr val="476118"/>
              </a:solidFill>
              <a:prstDash val="solid"/>
              <a:round/>
            </a:ln>
            <a:effectLst/>
          </p:spPr>
          <p:txBody>
            <a:bodyPr wrap="square" lIns="91439" tIns="91439" rIns="91439" bIns="91439" numCol="1" anchor="ctr">
              <a:noAutofit/>
            </a:bodyPr>
            <a:lstStyle/>
            <a:p>
              <a:pPr defTabSz="2438400">
                <a:defRPr sz="3600">
                  <a:solidFill>
                    <a:srgbClr val="FFFFFF"/>
                  </a:solidFill>
                </a:defRPr>
              </a:pPr>
              <a:endParaRPr/>
            </a:p>
          </p:txBody>
        </p:sp>
        <p:cxnSp>
          <p:nvCxnSpPr>
            <p:cNvPr id="958" name="Connection Line"/>
            <p:cNvCxnSpPr>
              <a:stCxn id="959" idx="0"/>
              <a:endCxn id="956" idx="0"/>
            </p:cNvCxnSpPr>
            <p:nvPr/>
          </p:nvCxnSpPr>
          <p:spPr>
            <a:xfrm flipH="1" flipV="1">
              <a:off x="845495" y="146248"/>
              <a:ext cx="355191" cy="624168"/>
            </a:xfrm>
            <a:prstGeom prst="straightConnector1">
              <a:avLst/>
            </a:prstGeom>
            <a:ln w="25400" cap="flat">
              <a:solidFill>
                <a:srgbClr val="000000"/>
              </a:solidFill>
              <a:prstDash val="solid"/>
              <a:miter lim="400000"/>
            </a:ln>
            <a:effectLst/>
          </p:spPr>
        </p:cxnSp>
        <p:sp>
          <p:nvSpPr>
            <p:cNvPr id="959" name="Rectangle 2"/>
            <p:cNvSpPr/>
            <p:nvPr/>
          </p:nvSpPr>
          <p:spPr>
            <a:xfrm>
              <a:off x="1053751" y="624166"/>
              <a:ext cx="293869" cy="292498"/>
            </a:xfrm>
            <a:prstGeom prst="rect">
              <a:avLst/>
            </a:prstGeom>
            <a:solidFill>
              <a:srgbClr val="6B9224"/>
            </a:solidFill>
            <a:ln w="25400" cap="flat">
              <a:solidFill>
                <a:srgbClr val="476118"/>
              </a:solidFill>
              <a:prstDash val="solid"/>
              <a:round/>
            </a:ln>
            <a:effectLst/>
          </p:spPr>
          <p:txBody>
            <a:bodyPr wrap="square" lIns="91439" tIns="91439" rIns="91439" bIns="91439" numCol="1" anchor="ctr">
              <a:noAutofit/>
            </a:bodyPr>
            <a:lstStyle/>
            <a:p>
              <a:pPr defTabSz="2438400">
                <a:defRPr sz="3600">
                  <a:solidFill>
                    <a:srgbClr val="FFFFFF"/>
                  </a:solidFill>
                </a:defRPr>
              </a:pPr>
              <a:endParaRPr/>
            </a:p>
          </p:txBody>
        </p:sp>
        <p:sp>
          <p:nvSpPr>
            <p:cNvPr id="960" name="Oval 1"/>
            <p:cNvSpPr/>
            <p:nvPr/>
          </p:nvSpPr>
          <p:spPr>
            <a:xfrm>
              <a:off x="329145" y="624166"/>
              <a:ext cx="305760" cy="292498"/>
            </a:xfrm>
            <a:prstGeom prst="ellipse">
              <a:avLst/>
            </a:prstGeom>
            <a:solidFill>
              <a:srgbClr val="6B9224"/>
            </a:solidFill>
            <a:ln w="25400" cap="flat">
              <a:solidFill>
                <a:srgbClr val="476118"/>
              </a:solidFill>
              <a:prstDash val="solid"/>
              <a:round/>
            </a:ln>
            <a:effectLst/>
          </p:spPr>
          <p:txBody>
            <a:bodyPr wrap="square" lIns="91439" tIns="91439" rIns="91439" bIns="91439" numCol="1" anchor="ctr">
              <a:noAutofit/>
            </a:bodyPr>
            <a:lstStyle/>
            <a:p>
              <a:pPr defTabSz="2438400">
                <a:defRPr sz="3600">
                  <a:solidFill>
                    <a:srgbClr val="FFFFFF"/>
                  </a:solidFill>
                </a:defRPr>
              </a:pPr>
              <a:endParaRPr/>
            </a:p>
          </p:txBody>
        </p:sp>
        <p:cxnSp>
          <p:nvCxnSpPr>
            <p:cNvPr id="961" name="Connection Line"/>
            <p:cNvCxnSpPr>
              <a:stCxn id="960" idx="0"/>
              <a:endCxn id="956" idx="0"/>
            </p:cNvCxnSpPr>
            <p:nvPr/>
          </p:nvCxnSpPr>
          <p:spPr>
            <a:xfrm flipV="1">
              <a:off x="482024" y="146248"/>
              <a:ext cx="363472" cy="624168"/>
            </a:xfrm>
            <a:prstGeom prst="straightConnector1">
              <a:avLst/>
            </a:prstGeom>
            <a:ln w="25400" cap="flat">
              <a:solidFill>
                <a:srgbClr val="000000"/>
              </a:solidFill>
              <a:prstDash val="solid"/>
              <a:miter lim="400000"/>
            </a:ln>
            <a:effectLst/>
          </p:spPr>
        </p:cxnSp>
        <p:sp>
          <p:nvSpPr>
            <p:cNvPr id="962" name="Rectangle 2"/>
            <p:cNvSpPr/>
            <p:nvPr/>
          </p:nvSpPr>
          <p:spPr>
            <a:xfrm>
              <a:off x="616882" y="1301835"/>
              <a:ext cx="293869" cy="292497"/>
            </a:xfrm>
            <a:prstGeom prst="rect">
              <a:avLst/>
            </a:prstGeom>
            <a:solidFill>
              <a:srgbClr val="6B9224"/>
            </a:solidFill>
            <a:ln w="25400" cap="flat">
              <a:solidFill>
                <a:srgbClr val="476118"/>
              </a:solidFill>
              <a:prstDash val="solid"/>
              <a:round/>
            </a:ln>
            <a:effectLst/>
          </p:spPr>
          <p:txBody>
            <a:bodyPr wrap="square" lIns="91439" tIns="91439" rIns="91439" bIns="91439" numCol="1" anchor="ctr">
              <a:noAutofit/>
            </a:bodyPr>
            <a:lstStyle/>
            <a:p>
              <a:pPr defTabSz="2438400">
                <a:defRPr sz="3600">
                  <a:solidFill>
                    <a:srgbClr val="FFFFFF"/>
                  </a:solidFill>
                </a:defRPr>
              </a:pPr>
              <a:endParaRPr/>
            </a:p>
          </p:txBody>
        </p:sp>
        <p:cxnSp>
          <p:nvCxnSpPr>
            <p:cNvPr id="963" name="Connection Line"/>
            <p:cNvCxnSpPr>
              <a:stCxn id="962" idx="0"/>
              <a:endCxn id="960" idx="0"/>
            </p:cNvCxnSpPr>
            <p:nvPr/>
          </p:nvCxnSpPr>
          <p:spPr>
            <a:xfrm flipH="1" flipV="1">
              <a:off x="482024" y="770415"/>
              <a:ext cx="281793" cy="677669"/>
            </a:xfrm>
            <a:prstGeom prst="straightConnector1">
              <a:avLst/>
            </a:prstGeom>
            <a:ln w="25400" cap="flat">
              <a:solidFill>
                <a:srgbClr val="000000"/>
              </a:solidFill>
              <a:prstDash val="solid"/>
              <a:miter lim="400000"/>
            </a:ln>
            <a:effectLst/>
          </p:spPr>
        </p:cxnSp>
        <p:cxnSp>
          <p:nvCxnSpPr>
            <p:cNvPr id="964" name="Connection Line"/>
            <p:cNvCxnSpPr>
              <a:stCxn id="957" idx="0"/>
              <a:endCxn id="960" idx="0"/>
            </p:cNvCxnSpPr>
            <p:nvPr/>
          </p:nvCxnSpPr>
          <p:spPr>
            <a:xfrm flipV="1">
              <a:off x="146934" y="770415"/>
              <a:ext cx="335091" cy="687879"/>
            </a:xfrm>
            <a:prstGeom prst="straightConnector1">
              <a:avLst/>
            </a:prstGeom>
            <a:ln w="25400" cap="flat">
              <a:solidFill>
                <a:srgbClr val="000000"/>
              </a:solidFill>
              <a:prstDash val="solid"/>
              <a:miter lim="400000"/>
            </a:ln>
            <a:effectLst/>
          </p:spPr>
        </p:cxnSp>
      </p:grpSp>
      <p:grpSp>
        <p:nvGrpSpPr>
          <p:cNvPr id="979" name="Group"/>
          <p:cNvGrpSpPr/>
          <p:nvPr/>
        </p:nvGrpSpPr>
        <p:grpSpPr>
          <a:xfrm>
            <a:off x="20634969" y="4493790"/>
            <a:ext cx="2129951" cy="1604543"/>
            <a:chOff x="0" y="0"/>
            <a:chExt cx="2129950" cy="1604541"/>
          </a:xfrm>
        </p:grpSpPr>
        <p:sp>
          <p:nvSpPr>
            <p:cNvPr id="966" name="Oval 1"/>
            <p:cNvSpPr/>
            <p:nvPr/>
          </p:nvSpPr>
          <p:spPr>
            <a:xfrm>
              <a:off x="692616" y="0"/>
              <a:ext cx="305760" cy="292497"/>
            </a:xfrm>
            <a:prstGeom prst="ellipse">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967" name="Rectangle 2"/>
            <p:cNvSpPr/>
            <p:nvPr/>
          </p:nvSpPr>
          <p:spPr>
            <a:xfrm>
              <a:off x="0" y="1312045"/>
              <a:ext cx="293869" cy="292497"/>
            </a:xfrm>
            <a:prstGeom prst="rect">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cxnSp>
          <p:nvCxnSpPr>
            <p:cNvPr id="968" name="Connection Line"/>
            <p:cNvCxnSpPr>
              <a:stCxn id="974" idx="0"/>
              <a:endCxn id="966" idx="0"/>
            </p:cNvCxnSpPr>
            <p:nvPr/>
          </p:nvCxnSpPr>
          <p:spPr>
            <a:xfrm flipH="1" flipV="1">
              <a:off x="845495" y="146248"/>
              <a:ext cx="815915" cy="624168"/>
            </a:xfrm>
            <a:prstGeom prst="straightConnector1">
              <a:avLst/>
            </a:prstGeom>
            <a:ln w="25400" cap="flat">
              <a:solidFill>
                <a:srgbClr val="000000"/>
              </a:solidFill>
              <a:prstDash val="solid"/>
              <a:miter lim="400000"/>
            </a:ln>
            <a:effectLst/>
          </p:spPr>
        </p:cxnSp>
        <p:sp>
          <p:nvSpPr>
            <p:cNvPr id="969" name="Oval 1"/>
            <p:cNvSpPr/>
            <p:nvPr/>
          </p:nvSpPr>
          <p:spPr>
            <a:xfrm>
              <a:off x="329145" y="624166"/>
              <a:ext cx="305760" cy="292498"/>
            </a:xfrm>
            <a:prstGeom prst="ellipse">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cxnSp>
          <p:nvCxnSpPr>
            <p:cNvPr id="970" name="Connection Line"/>
            <p:cNvCxnSpPr>
              <a:stCxn id="969" idx="0"/>
              <a:endCxn id="966" idx="0"/>
            </p:cNvCxnSpPr>
            <p:nvPr/>
          </p:nvCxnSpPr>
          <p:spPr>
            <a:xfrm flipV="1">
              <a:off x="482024" y="146248"/>
              <a:ext cx="363472" cy="624168"/>
            </a:xfrm>
            <a:prstGeom prst="straightConnector1">
              <a:avLst/>
            </a:prstGeom>
            <a:ln w="25400" cap="flat">
              <a:solidFill>
                <a:srgbClr val="000000"/>
              </a:solidFill>
              <a:prstDash val="solid"/>
              <a:miter lim="400000"/>
            </a:ln>
            <a:effectLst/>
          </p:spPr>
        </p:cxnSp>
        <p:sp>
          <p:nvSpPr>
            <p:cNvPr id="971" name="Rectangle 2"/>
            <p:cNvSpPr/>
            <p:nvPr/>
          </p:nvSpPr>
          <p:spPr>
            <a:xfrm>
              <a:off x="616882" y="1301835"/>
              <a:ext cx="293869" cy="292497"/>
            </a:xfrm>
            <a:prstGeom prst="rect">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cxnSp>
          <p:nvCxnSpPr>
            <p:cNvPr id="972" name="Connection Line"/>
            <p:cNvCxnSpPr>
              <a:stCxn id="971" idx="0"/>
              <a:endCxn id="969" idx="0"/>
            </p:cNvCxnSpPr>
            <p:nvPr/>
          </p:nvCxnSpPr>
          <p:spPr>
            <a:xfrm flipH="1" flipV="1">
              <a:off x="482024" y="770415"/>
              <a:ext cx="281793" cy="677669"/>
            </a:xfrm>
            <a:prstGeom prst="straightConnector1">
              <a:avLst/>
            </a:prstGeom>
            <a:ln w="25400" cap="flat">
              <a:solidFill>
                <a:srgbClr val="000000"/>
              </a:solidFill>
              <a:prstDash val="solid"/>
              <a:miter lim="400000"/>
            </a:ln>
            <a:effectLst/>
          </p:spPr>
        </p:cxnSp>
        <p:cxnSp>
          <p:nvCxnSpPr>
            <p:cNvPr id="973" name="Connection Line"/>
            <p:cNvCxnSpPr>
              <a:stCxn id="967" idx="0"/>
              <a:endCxn id="969" idx="0"/>
            </p:cNvCxnSpPr>
            <p:nvPr/>
          </p:nvCxnSpPr>
          <p:spPr>
            <a:xfrm flipV="1">
              <a:off x="146934" y="770415"/>
              <a:ext cx="335091" cy="687879"/>
            </a:xfrm>
            <a:prstGeom prst="straightConnector1">
              <a:avLst/>
            </a:prstGeom>
            <a:ln w="25400" cap="flat">
              <a:solidFill>
                <a:srgbClr val="000000"/>
              </a:solidFill>
              <a:prstDash val="solid"/>
              <a:miter lim="400000"/>
            </a:ln>
            <a:effectLst/>
          </p:spPr>
        </p:cxnSp>
        <p:sp>
          <p:nvSpPr>
            <p:cNvPr id="974" name="Oval 1"/>
            <p:cNvSpPr/>
            <p:nvPr/>
          </p:nvSpPr>
          <p:spPr>
            <a:xfrm>
              <a:off x="1508529" y="624166"/>
              <a:ext cx="305761" cy="292498"/>
            </a:xfrm>
            <a:prstGeom prst="ellipse">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975" name="Rectangle 2"/>
            <p:cNvSpPr/>
            <p:nvPr/>
          </p:nvSpPr>
          <p:spPr>
            <a:xfrm>
              <a:off x="1836082" y="1301835"/>
              <a:ext cx="293869" cy="292497"/>
            </a:xfrm>
            <a:prstGeom prst="rect">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982" name="Connection Line"/>
            <p:cNvSpPr/>
            <p:nvPr/>
          </p:nvSpPr>
          <p:spPr>
            <a:xfrm>
              <a:off x="1764807" y="878143"/>
              <a:ext cx="222105" cy="409811"/>
            </a:xfrm>
            <a:custGeom>
              <a:avLst/>
              <a:gdLst/>
              <a:ahLst/>
              <a:cxnLst>
                <a:cxn ang="0">
                  <a:pos x="wd2" y="hd2"/>
                </a:cxn>
                <a:cxn ang="5400000">
                  <a:pos x="wd2" y="hd2"/>
                </a:cxn>
                <a:cxn ang="10800000">
                  <a:pos x="wd2" y="hd2"/>
                </a:cxn>
                <a:cxn ang="16200000">
                  <a:pos x="wd2" y="hd2"/>
                </a:cxn>
              </a:cxnLst>
              <a:rect l="0" t="0" r="r" b="b"/>
              <a:pathLst>
                <a:path w="19525" h="21600" extrusionOk="0">
                  <a:moveTo>
                    <a:pt x="18930" y="21600"/>
                  </a:moveTo>
                  <a:cubicBezTo>
                    <a:pt x="21600" y="17247"/>
                    <a:pt x="15290" y="10047"/>
                    <a:pt x="0" y="0"/>
                  </a:cubicBezTo>
                </a:path>
              </a:pathLst>
            </a:custGeom>
            <a:noFill/>
            <a:ln w="25400" cap="flat">
              <a:solidFill>
                <a:srgbClr val="000000"/>
              </a:solidFill>
              <a:prstDash val="solid"/>
              <a:miter lim="400000"/>
            </a:ln>
            <a:effectLst/>
          </p:spPr>
          <p:txBody>
            <a:bodyPr/>
            <a:lstStyle/>
            <a:p>
              <a:endParaRPr/>
            </a:p>
          </p:txBody>
        </p:sp>
        <p:sp>
          <p:nvSpPr>
            <p:cNvPr id="977" name="Rectangle 2"/>
            <p:cNvSpPr/>
            <p:nvPr/>
          </p:nvSpPr>
          <p:spPr>
            <a:xfrm>
              <a:off x="1150282" y="1312045"/>
              <a:ext cx="293869" cy="292497"/>
            </a:xfrm>
            <a:prstGeom prst="rect">
              <a:avLst/>
            </a:prstGeom>
            <a:solidFill>
              <a:schemeClr val="accent4">
                <a:hueOff val="-476017"/>
                <a:lumOff val="-10042"/>
              </a:schemeClr>
            </a:solidFill>
            <a:ln w="12700" cap="flat">
              <a:noFill/>
              <a:miter lim="400000"/>
            </a:ln>
            <a:effectLst/>
          </p:spPr>
          <p:txBody>
            <a:bodyPr wrap="square" lIns="91439" tIns="91439" rIns="91439" bIns="91439"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cxnSp>
          <p:nvCxnSpPr>
            <p:cNvPr id="978" name="Connection Line"/>
            <p:cNvCxnSpPr>
              <a:stCxn id="977" idx="0"/>
              <a:endCxn id="974" idx="0"/>
            </p:cNvCxnSpPr>
            <p:nvPr/>
          </p:nvCxnSpPr>
          <p:spPr>
            <a:xfrm flipV="1">
              <a:off x="1297216" y="770415"/>
              <a:ext cx="364194" cy="687879"/>
            </a:xfrm>
            <a:prstGeom prst="straightConnector1">
              <a:avLst/>
            </a:prstGeom>
            <a:ln w="25400" cap="flat">
              <a:solidFill>
                <a:srgbClr val="000000"/>
              </a:solidFill>
              <a:prstDash val="solid"/>
              <a:miter lim="400000"/>
            </a:ln>
            <a:effectLst/>
          </p:spPr>
        </p:cxnSp>
      </p:grpSp>
      <p:sp>
        <p:nvSpPr>
          <p:cNvPr id="980" name="Line"/>
          <p:cNvSpPr/>
          <p:nvPr/>
        </p:nvSpPr>
        <p:spPr>
          <a:xfrm>
            <a:off x="15760610" y="5442475"/>
            <a:ext cx="3964806" cy="1"/>
          </a:xfrm>
          <a:prstGeom prst="line">
            <a:avLst/>
          </a:prstGeom>
          <a:ln w="127000" cap="rnd">
            <a:solidFill>
              <a:srgbClr val="000000"/>
            </a:solidFill>
            <a:custDash>
              <a:ds d="100000" sp="200000"/>
            </a:custDash>
            <a:miter lim="400000"/>
          </a:ln>
        </p:spPr>
        <p:txBody>
          <a:bodyPr lIns="50800" tIns="50800" rIns="50800" bIns="50800" anchor="ctr"/>
          <a:lstStyle/>
          <a:p>
            <a:endParaRPr/>
          </a:p>
        </p:txBody>
      </p:sp>
      <p:sp>
        <p:nvSpPr>
          <p:cNvPr id="981" name="Gomes HM, Barddal JP, Ferreira LEB, Bifet A (2018) Adaptive random forests for data stream regression. ESANN"/>
          <p:cNvSpPr txBox="1"/>
          <p:nvPr/>
        </p:nvSpPr>
        <p:spPr>
          <a:xfrm>
            <a:off x="2714434" y="12886133"/>
            <a:ext cx="21168512" cy="440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642937">
              <a:defRPr sz="2000">
                <a:solidFill>
                  <a:srgbClr val="222222"/>
                </a:solidFill>
              </a:defRPr>
            </a:lvl1pPr>
          </a:lstStyle>
          <a:p>
            <a:r>
              <a:t>Gomes HM, Barddal JP, Ferreira LEB, Bifet A (2018) Adaptive random forests for data stream regression. ESANN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Practical examples"/>
          <p:cNvSpPr txBox="1">
            <a:spLocks noGrp="1"/>
          </p:cNvSpPr>
          <p:nvPr>
            <p:ph type="title"/>
          </p:nvPr>
        </p:nvSpPr>
        <p:spPr>
          <a:prstGeom prst="rect">
            <a:avLst/>
          </a:prstGeom>
        </p:spPr>
        <p:txBody>
          <a:bodyPr/>
          <a:lstStyle>
            <a:lvl1pPr>
              <a:defRPr>
                <a:solidFill>
                  <a:schemeClr val="accent5">
                    <a:hueOff val="-82419"/>
                    <a:satOff val="-9513"/>
                    <a:lumOff val="-16343"/>
                  </a:schemeClr>
                </a:solidFill>
              </a:defRPr>
            </a:lvl1pPr>
          </a:lstStyle>
          <a:p>
            <a:r>
              <a:t>Practical examples</a:t>
            </a:r>
          </a:p>
        </p:txBody>
      </p:sp>
      <p:sp>
        <p:nvSpPr>
          <p:cNvPr id="1320" name="IJCAI_2024_supervised.ipynb"/>
          <p:cNvSpPr txBox="1">
            <a:spLocks noGrp="1"/>
          </p:cNvSpPr>
          <p:nvPr>
            <p:ph type="body" idx="1"/>
          </p:nvPr>
        </p:nvSpPr>
        <p:spPr>
          <a:xfrm>
            <a:off x="4619436" y="1311275"/>
            <a:ext cx="15609095" cy="8858250"/>
          </a:xfrm>
          <a:prstGeom prst="rect">
            <a:avLst/>
          </a:prstGeom>
        </p:spPr>
        <p:txBody>
          <a:bodyPr/>
          <a:lstStyle/>
          <a:p>
            <a:pPr marL="0" indent="0" algn="ctr">
              <a:buSzTx/>
              <a:buNone/>
              <a:defRPr sz="5000"/>
            </a:pPr>
            <a:endParaRPr dirty="0"/>
          </a:p>
          <a:p>
            <a:pPr marL="0" indent="0" algn="ctr">
              <a:buSzTx/>
              <a:buNone/>
              <a:defRPr sz="5000"/>
            </a:pPr>
            <a:r>
              <a:rPr lang="en-NZ" dirty="0"/>
              <a:t>02_KEEPER2025_supervised.ipynb</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7" name="Hoeffding Tree*"/>
          <p:cNvSpPr txBox="1">
            <a:spLocks noGrp="1"/>
          </p:cNvSpPr>
          <p:nvPr>
            <p:ph type="title"/>
          </p:nvPr>
        </p:nvSpPr>
        <p:spPr>
          <a:prstGeom prst="rect">
            <a:avLst/>
          </a:prstGeom>
        </p:spPr>
        <p:txBody>
          <a:bodyPr/>
          <a:lstStyle/>
          <a:p>
            <a:r>
              <a:t>Hoeffding Tree</a:t>
            </a:r>
            <a:r>
              <a:rPr>
                <a:solidFill>
                  <a:schemeClr val="accent5">
                    <a:hueOff val="-82419"/>
                    <a:satOff val="-9513"/>
                    <a:lumOff val="-16343"/>
                  </a:schemeClr>
                </a:solidFill>
              </a:rPr>
              <a:t>*</a:t>
            </a:r>
          </a:p>
        </p:txBody>
      </p:sp>
      <p:sp>
        <p:nvSpPr>
          <p:cNvPr id="218" name="Goal: Grow a decision tree incrementally…"/>
          <p:cNvSpPr txBox="1">
            <a:spLocks noGrp="1"/>
          </p:cNvSpPr>
          <p:nvPr>
            <p:ph type="body" idx="1"/>
          </p:nvPr>
        </p:nvSpPr>
        <p:spPr>
          <a:prstGeom prst="rect">
            <a:avLst/>
          </a:prstGeom>
        </p:spPr>
        <p:txBody>
          <a:bodyPr/>
          <a:lstStyle/>
          <a:p>
            <a:pPr marL="0" indent="0" algn="ctr">
              <a:buSzTx/>
              <a:buNone/>
            </a:pPr>
            <a:r>
              <a:rPr b="1"/>
              <a:t>Goal</a:t>
            </a:r>
            <a:r>
              <a:t>: Grow a decision tree incrementally</a:t>
            </a:r>
          </a:p>
          <a:p>
            <a:pPr marL="0" indent="0" algn="ctr">
              <a:buSzTx/>
              <a:buNone/>
            </a:pPr>
            <a:r>
              <a:t>This means that after every new training instance, </a:t>
            </a:r>
            <a:br/>
            <a:r>
              <a:t>the tree may grow</a:t>
            </a:r>
          </a:p>
          <a:p>
            <a:pPr marL="0" indent="0" algn="ctr">
              <a:buSzTx/>
              <a:buNone/>
            </a:pPr>
            <a:r>
              <a:rPr b="1"/>
              <a:t>Key question:</a:t>
            </a:r>
            <a:r>
              <a:t> When should a split happen? </a:t>
            </a:r>
          </a:p>
          <a:p>
            <a:pPr marL="0" indent="0" algn="ctr">
              <a:buSzTx/>
              <a:buNone/>
            </a:pPr>
            <a:r>
              <a:rPr b="1"/>
              <a:t>Hypothesis:</a:t>
            </a:r>
            <a:r>
              <a:t> A small sample is often enough to choose a near optimal split decision</a:t>
            </a:r>
          </a:p>
        </p:txBody>
      </p:sp>
      <p:sp>
        <p:nvSpPr>
          <p:cNvPr id="219" name="* Also known as Very Fast Decision Tree (VFDT)"/>
          <p:cNvSpPr txBox="1"/>
          <p:nvPr/>
        </p:nvSpPr>
        <p:spPr>
          <a:xfrm>
            <a:off x="9406854" y="2744194"/>
            <a:ext cx="6044210" cy="477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defTabSz="821531">
              <a:spcBef>
                <a:spcPts val="5900"/>
              </a:spcBef>
              <a:defRPr sz="2200">
                <a:solidFill>
                  <a:srgbClr val="000000"/>
                </a:solidFill>
              </a:defRPr>
            </a:pPr>
            <a:r>
              <a:rPr>
                <a:solidFill>
                  <a:schemeClr val="accent5">
                    <a:hueOff val="-82419"/>
                    <a:satOff val="-9513"/>
                    <a:lumOff val="-16343"/>
                  </a:schemeClr>
                </a:solidFill>
              </a:rPr>
              <a:t>*</a:t>
            </a:r>
            <a:r>
              <a:t> Also known as </a:t>
            </a:r>
            <a:r>
              <a:rPr u="sng"/>
              <a:t>Very Fast Decision Tree (VFDT)</a:t>
            </a:r>
          </a:p>
        </p:txBody>
      </p:sp>
      <p:sp>
        <p:nvSpPr>
          <p:cNvPr id="220" name="Hulten, G., Spencer, L., &amp; Domingos, P. (2001). Mining time-changing data streams. In ACM SIGKDD."/>
          <p:cNvSpPr txBox="1"/>
          <p:nvPr/>
        </p:nvSpPr>
        <p:spPr>
          <a:xfrm>
            <a:off x="5988284" y="12904868"/>
            <a:ext cx="12729415" cy="477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defTabSz="642937">
              <a:defRPr sz="2200" i="1">
                <a:solidFill>
                  <a:srgbClr val="222222"/>
                </a:solidFill>
              </a:defRPr>
            </a:pPr>
            <a:r>
              <a:rPr i="0"/>
              <a:t>Hulten, G., Spencer, L., &amp; Domingos, P. (2001). Mining time-changing data streams. In </a:t>
            </a:r>
            <a:r>
              <a:t>ACM SIGKDD</a:t>
            </a:r>
            <a:r>
              <a:rPr i="0"/>
              <a:t>.</a:t>
            </a:r>
          </a:p>
        </p:txBody>
      </p:sp>
    </p:spTree>
    <p:extLst>
      <p:ext uri="{BB962C8B-B14F-4D97-AF65-F5344CB8AC3E}">
        <p14:creationId xmlns:p14="http://schemas.microsoft.com/office/powerpoint/2010/main" val="289197817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 name="Hoeffding Bound"/>
          <p:cNvSpPr txBox="1">
            <a:spLocks noGrp="1"/>
          </p:cNvSpPr>
          <p:nvPr>
            <p:ph type="title"/>
          </p:nvPr>
        </p:nvSpPr>
        <p:spPr>
          <a:prstGeom prst="rect">
            <a:avLst/>
          </a:prstGeom>
        </p:spPr>
        <p:txBody>
          <a:bodyPr/>
          <a:lstStyle/>
          <a:p>
            <a:r>
              <a:rPr i="1">
                <a:latin typeface="+mn-lt"/>
                <a:ea typeface="+mn-ea"/>
                <a:cs typeface="+mn-cs"/>
                <a:sym typeface="Helvetica Neue"/>
              </a:rPr>
              <a:t>Hoeffding</a:t>
            </a:r>
            <a:r>
              <a:t> </a:t>
            </a:r>
            <a:r>
              <a:rPr i="1">
                <a:latin typeface="+mn-lt"/>
                <a:ea typeface="+mn-ea"/>
                <a:cs typeface="+mn-cs"/>
                <a:sym typeface="Helvetica Neue"/>
              </a:rPr>
              <a:t>Bound</a:t>
            </a:r>
          </a:p>
        </p:txBody>
      </p:sp>
      <p:sp>
        <p:nvSpPr>
          <p:cNvPr id="223" name="It is a statistical inequality that provides a theoretical guarantee on the convergence of sample averages to the true mean with a high probability…"/>
          <p:cNvSpPr txBox="1">
            <a:spLocks noGrp="1"/>
          </p:cNvSpPr>
          <p:nvPr>
            <p:ph type="body" idx="1"/>
          </p:nvPr>
        </p:nvSpPr>
        <p:spPr>
          <a:prstGeom prst="rect">
            <a:avLst/>
          </a:prstGeom>
        </p:spPr>
        <p:txBody>
          <a:bodyPr anchor="t"/>
          <a:lstStyle/>
          <a:p>
            <a:pPr marL="0" indent="0" algn="ctr">
              <a:buSzTx/>
              <a:buNone/>
            </a:pPr>
            <a:endParaRPr dirty="0"/>
          </a:p>
          <a:p>
            <a:pPr marL="0" indent="0" algn="ctr">
              <a:buSzTx/>
              <a:buNone/>
            </a:pPr>
            <a:r>
              <a:rPr dirty="0"/>
              <a:t>It is a </a:t>
            </a:r>
            <a:r>
              <a:rPr u="sng" dirty="0"/>
              <a:t>statistical inequality</a:t>
            </a:r>
            <a:r>
              <a:rPr dirty="0"/>
              <a:t> that provides a </a:t>
            </a:r>
            <a:r>
              <a:rPr u="sng" dirty="0"/>
              <a:t>theoretical guarantee</a:t>
            </a:r>
            <a:r>
              <a:rPr dirty="0"/>
              <a:t> on the convergence of </a:t>
            </a:r>
            <a:r>
              <a:rPr b="1" dirty="0"/>
              <a:t>sample average</a:t>
            </a:r>
            <a:r>
              <a:rPr dirty="0"/>
              <a:t> to the </a:t>
            </a:r>
            <a:r>
              <a:rPr b="1" dirty="0"/>
              <a:t>true mean</a:t>
            </a:r>
            <a:r>
              <a:rPr dirty="0"/>
              <a:t> with a </a:t>
            </a:r>
            <a:r>
              <a:rPr lang="en-US" b="1" dirty="0"/>
              <a:t>given</a:t>
            </a:r>
            <a:r>
              <a:rPr b="1" dirty="0"/>
              <a:t> probability</a:t>
            </a:r>
          </a:p>
          <a:p>
            <a:pPr marL="0" indent="0" algn="ctr">
              <a:buSzTx/>
              <a:buNone/>
            </a:pPr>
            <a:r>
              <a:rPr dirty="0"/>
              <a:t>In other words, the </a:t>
            </a:r>
            <a:r>
              <a:rPr b="1" dirty="0" err="1"/>
              <a:t>Hoeffding</a:t>
            </a:r>
            <a:r>
              <a:rPr b="1" dirty="0"/>
              <a:t> Bound</a:t>
            </a:r>
            <a:r>
              <a:rPr dirty="0"/>
              <a:t> helps in determining whether </a:t>
            </a:r>
            <a:r>
              <a:rPr b="1" dirty="0"/>
              <a:t>the observed differences in the attributes’ </a:t>
            </a:r>
            <a:r>
              <a:rPr lang="en-NZ" b="1" dirty="0"/>
              <a:t>purity</a:t>
            </a:r>
            <a:r>
              <a:rPr b="1" dirty="0"/>
              <a:t> are statistically significant</a:t>
            </a:r>
            <a:r>
              <a:rPr dirty="0"/>
              <a:t> or merely due to random variation</a:t>
            </a:r>
          </a:p>
        </p:txBody>
      </p:sp>
      <p:sp>
        <p:nvSpPr>
          <p:cNvPr id="224" name="Wassily Hoeffding (1963) Probability Inequalities for Sums of Bounded Random Variables, Journal of the American Statistical Association, 58:301, 13-30, DOI: 10.1080/01621459.1963.10500830"/>
          <p:cNvSpPr txBox="1"/>
          <p:nvPr/>
        </p:nvSpPr>
        <p:spPr>
          <a:xfrm>
            <a:off x="77520" y="13026668"/>
            <a:ext cx="24228959" cy="477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defTabSz="642937">
              <a:defRPr sz="2200">
                <a:solidFill>
                  <a:srgbClr val="222222"/>
                </a:solidFill>
              </a:defRPr>
            </a:lvl1pPr>
          </a:lstStyle>
          <a:p>
            <a:r>
              <a:t>Wassily Hoeffding (1963) Probability Inequalities for Sums of Bounded Random Variables, Journal of the American Statistical Association, 58:301, 13-30, DOI: 10.1080/01621459.1963.10500830</a:t>
            </a:r>
          </a:p>
        </p:txBody>
      </p:sp>
    </p:spTree>
    <p:extLst>
      <p:ext uri="{BB962C8B-B14F-4D97-AF65-F5344CB8AC3E}">
        <p14:creationId xmlns:p14="http://schemas.microsoft.com/office/powerpoint/2010/main" val="241560411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 name="Hoeffding Bound"/>
          <p:cNvSpPr txBox="1">
            <a:spLocks noGrp="1"/>
          </p:cNvSpPr>
          <p:nvPr>
            <p:ph type="title"/>
          </p:nvPr>
        </p:nvSpPr>
        <p:spPr>
          <a:xfrm>
            <a:off x="4387453" y="357187"/>
            <a:ext cx="15609094" cy="1869216"/>
          </a:xfrm>
          <a:prstGeom prst="rect">
            <a:avLst/>
          </a:prstGeom>
        </p:spPr>
        <p:txBody>
          <a:bodyPr/>
          <a:lstStyle>
            <a:lvl1pPr>
              <a:defRPr i="1">
                <a:latin typeface="+mn-lt"/>
                <a:ea typeface="+mn-ea"/>
                <a:cs typeface="+mn-cs"/>
                <a:sym typeface="Helvetica Neue"/>
              </a:defRPr>
            </a:lvl1pPr>
          </a:lstStyle>
          <a:p>
            <a:r>
              <a:t>Hoeffding Bound</a:t>
            </a:r>
          </a:p>
        </p:txBody>
      </p:sp>
      <mc:AlternateContent xmlns:mc="http://schemas.openxmlformats.org/markup-compatibility/2006" xmlns:a14="http://schemas.microsoft.com/office/drawing/2010/main">
        <mc:Choice Requires="a14">
          <p:sp>
            <p:nvSpPr>
              <p:cNvPr id="227" name="When should we split a node?…"/>
              <p:cNvSpPr txBox="1">
                <a:spLocks noGrp="1"/>
              </p:cNvSpPr>
              <p:nvPr>
                <p:ph type="body" sz="half" idx="1"/>
              </p:nvPr>
            </p:nvSpPr>
            <p:spPr>
              <a:xfrm>
                <a:off x="3517979" y="2305798"/>
                <a:ext cx="11133105" cy="11189506"/>
              </a:xfrm>
              <a:prstGeom prst="rect">
                <a:avLst/>
              </a:prstGeom>
            </p:spPr>
            <p:txBody>
              <a:bodyPr/>
              <a:lstStyle/>
              <a:p>
                <a:pPr marL="0" indent="0">
                  <a:buSzTx/>
                  <a:buNone/>
                </a:pPr>
                <a:r>
                  <a:t>When should we split a node? </a:t>
                </a:r>
              </a:p>
              <a:p>
                <a:pPr marL="0" indent="0">
                  <a:buSzTx/>
                  <a:buNone/>
                </a:pPr>
                <a:r>
                  <a:t>Let </a:t>
                </a:r>
                <a14:m>
                  <m:oMath xmlns:m="http://schemas.openxmlformats.org/officeDocument/2006/math">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𝑋</m:t>
                        </m:r>
                      </m:e>
                      <m:sub>
                        <m:r>
                          <a:rPr sz="3850" i="1">
                            <a:solidFill>
                              <a:srgbClr val="000000"/>
                            </a:solidFill>
                            <a:latin typeface="Cambria Math" panose="02040503050406030204" pitchFamily="18" charset="0"/>
                          </a:rPr>
                          <m:t>1</m:t>
                        </m:r>
                      </m:sub>
                    </m:sSub>
                  </m:oMath>
                </a14:m>
                <a:r>
                  <a:t> and </a:t>
                </a:r>
                <a14:m>
                  <m:oMath xmlns:m="http://schemas.openxmlformats.org/officeDocument/2006/math">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𝑋</m:t>
                        </m:r>
                      </m:e>
                      <m:sub>
                        <m:r>
                          <a:rPr sz="3850" i="1">
                            <a:solidFill>
                              <a:srgbClr val="000000"/>
                            </a:solidFill>
                            <a:latin typeface="Cambria Math" panose="02040503050406030204" pitchFamily="18" charset="0"/>
                          </a:rPr>
                          <m:t>2</m:t>
                        </m:r>
                      </m:sub>
                    </m:sSub>
                  </m:oMath>
                </a14:m>
                <a:r>
                  <a:t> be the top 2 most informative attributes</a:t>
                </a:r>
                <a:r>
                  <a:rPr>
                    <a:solidFill>
                      <a:schemeClr val="accent5">
                        <a:hueOff val="-82419"/>
                        <a:satOff val="-9513"/>
                        <a:lumOff val="-16343"/>
                      </a:schemeClr>
                    </a:solidFill>
                  </a:rPr>
                  <a:t>*</a:t>
                </a:r>
              </a:p>
              <a:p>
                <a:pPr marL="0" indent="0">
                  <a:buSzTx/>
                  <a:buNone/>
                </a:pPr>
                <a:r>
                  <a:t>Is </a:t>
                </a:r>
                <a14:m>
                  <m:oMath xmlns:m="http://schemas.openxmlformats.org/officeDocument/2006/math">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𝑋</m:t>
                        </m:r>
                      </m:e>
                      <m:sub>
                        <m:r>
                          <a:rPr sz="3850" i="1">
                            <a:solidFill>
                              <a:srgbClr val="000000"/>
                            </a:solidFill>
                            <a:latin typeface="Cambria Math" panose="02040503050406030204" pitchFamily="18" charset="0"/>
                          </a:rPr>
                          <m:t>1</m:t>
                        </m:r>
                      </m:sub>
                    </m:sSub>
                  </m:oMath>
                </a14:m>
                <a:r>
                  <a:t> a stable option? </a:t>
                </a:r>
              </a:p>
              <a:p>
                <a:pPr marL="0" lvl="1" indent="0">
                  <a:buSzTx/>
                  <a:buNone/>
                </a:pPr>
                <a:r>
                  <a:t>Hoeffding bound, split on </a:t>
                </a:r>
                <a14:m>
                  <m:oMath xmlns:m="http://schemas.openxmlformats.org/officeDocument/2006/math">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𝑋</m:t>
                        </m:r>
                      </m:e>
                      <m:sub>
                        <m:r>
                          <a:rPr sz="3850" i="1">
                            <a:solidFill>
                              <a:srgbClr val="000000"/>
                            </a:solidFill>
                            <a:latin typeface="Cambria Math" panose="02040503050406030204" pitchFamily="18" charset="0"/>
                          </a:rPr>
                          <m:t>1</m:t>
                        </m:r>
                      </m:sub>
                    </m:sSub>
                  </m:oMath>
                </a14:m>
                <a:r>
                  <a:t> if </a:t>
                </a:r>
                <a14:m>
                  <m:oMath xmlns:m="http://schemas.openxmlformats.org/officeDocument/2006/math">
                    <m:r>
                      <a:rPr sz="3850" i="1">
                        <a:solidFill>
                          <a:srgbClr val="000000"/>
                        </a:solidFill>
                        <a:latin typeface="Cambria Math" panose="02040503050406030204" pitchFamily="18" charset="0"/>
                      </a:rPr>
                      <m:t>𝐺</m:t>
                    </m:r>
                    <m:r>
                      <a:rPr sz="3850" i="1">
                        <a:solidFill>
                          <a:srgbClr val="000000"/>
                        </a:solidFill>
                        <a:latin typeface="Cambria Math" panose="02040503050406030204" pitchFamily="18" charset="0"/>
                      </a:rPr>
                      <m:t>(</m:t>
                    </m:r>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𝑋</m:t>
                        </m:r>
                      </m:e>
                      <m:sub>
                        <m:r>
                          <a:rPr sz="3850" i="1">
                            <a:solidFill>
                              <a:srgbClr val="000000"/>
                            </a:solidFill>
                            <a:latin typeface="Cambria Math" panose="02040503050406030204" pitchFamily="18" charset="0"/>
                          </a:rPr>
                          <m:t>1</m:t>
                        </m:r>
                      </m:sub>
                    </m:sSub>
                    <m:r>
                      <a:rPr sz="3850" i="1">
                        <a:solidFill>
                          <a:srgbClr val="000000"/>
                        </a:solidFill>
                        <a:latin typeface="Cambria Math" panose="02040503050406030204" pitchFamily="18" charset="0"/>
                      </a:rPr>
                      <m:t>)−</m:t>
                    </m:r>
                    <m:r>
                      <a:rPr sz="3850" i="1">
                        <a:solidFill>
                          <a:srgbClr val="000000"/>
                        </a:solidFill>
                        <a:latin typeface="Cambria Math" panose="02040503050406030204" pitchFamily="18" charset="0"/>
                      </a:rPr>
                      <m:t>𝐺</m:t>
                    </m:r>
                    <m:r>
                      <a:rPr sz="3850" i="1">
                        <a:solidFill>
                          <a:srgbClr val="000000"/>
                        </a:solidFill>
                        <a:latin typeface="Cambria Math" panose="02040503050406030204" pitchFamily="18" charset="0"/>
                      </a:rPr>
                      <m:t>(</m:t>
                    </m:r>
                    <m:sSub>
                      <m:sSubPr>
                        <m:ctrlPr>
                          <a:rPr sz="3850" i="1">
                            <a:solidFill>
                              <a:srgbClr val="000000"/>
                            </a:solidFill>
                            <a:latin typeface="Cambria Math" panose="02040503050406030204" pitchFamily="18" charset="0"/>
                          </a:rPr>
                        </m:ctrlPr>
                      </m:sSubPr>
                      <m:e>
                        <m:r>
                          <a:rPr sz="3850" i="1">
                            <a:solidFill>
                              <a:srgbClr val="000000"/>
                            </a:solidFill>
                            <a:latin typeface="Cambria Math" panose="02040503050406030204" pitchFamily="18" charset="0"/>
                          </a:rPr>
                          <m:t>𝑋</m:t>
                        </m:r>
                      </m:e>
                      <m:sub>
                        <m:r>
                          <a:rPr sz="3850" i="1">
                            <a:solidFill>
                              <a:srgbClr val="000000"/>
                            </a:solidFill>
                            <a:latin typeface="Cambria Math" panose="02040503050406030204" pitchFamily="18" charset="0"/>
                          </a:rPr>
                          <m:t>2</m:t>
                        </m:r>
                      </m:sub>
                    </m:sSub>
                    <m:r>
                      <a:rPr sz="3850" i="1">
                        <a:solidFill>
                          <a:srgbClr val="000000"/>
                        </a:solidFill>
                        <a:latin typeface="Cambria Math" panose="02040503050406030204" pitchFamily="18" charset="0"/>
                      </a:rPr>
                      <m:t>)&gt;</m:t>
                    </m:r>
                    <m:r>
                      <a:rPr sz="3850" i="1">
                        <a:solidFill>
                          <a:srgbClr val="000000"/>
                        </a:solidFill>
                        <a:latin typeface="Cambria Math" panose="02040503050406030204" pitchFamily="18" charset="0"/>
                      </a:rPr>
                      <m:t>𝜖</m:t>
                    </m:r>
                  </m:oMath>
                </a14:m>
                <a:endParaRPr/>
              </a:p>
              <a:p>
                <a:pPr marL="0" indent="0">
                  <a:buSzTx/>
                  <a:buNone/>
                </a:pPr>
                <a:r>
                  <a:t>Where </a:t>
                </a:r>
                <a14:m>
                  <m:oMath xmlns:m="http://schemas.openxmlformats.org/officeDocument/2006/math">
                    <m:r>
                      <a:rPr sz="3850" i="1">
                        <a:solidFill>
                          <a:srgbClr val="000000"/>
                        </a:solidFill>
                        <a:latin typeface="Cambria Math" panose="02040503050406030204" pitchFamily="18" charset="0"/>
                      </a:rPr>
                      <m:t>𝐺</m:t>
                    </m:r>
                    <m:r>
                      <a:rPr sz="3850" i="1">
                        <a:solidFill>
                          <a:srgbClr val="000000"/>
                        </a:solidFill>
                        <a:latin typeface="Cambria Math" panose="02040503050406030204" pitchFamily="18" charset="0"/>
                      </a:rPr>
                      <m:t>(∗)</m:t>
                    </m:r>
                  </m:oMath>
                </a14:m>
                <a:r>
                  <a:t> is a purity measure </a:t>
                </a:r>
                <a:br/>
                <a:r>
                  <a:t>(e.g. Gini index, Information gain) </a:t>
                </a:r>
                <a:endParaRPr sz="3200"/>
              </a:p>
            </p:txBody>
          </p:sp>
        </mc:Choice>
        <mc:Fallback xmlns="">
          <p:sp>
            <p:nvSpPr>
              <p:cNvPr id="227" name="When should we split a node?…"/>
              <p:cNvSpPr txBox="1">
                <a:spLocks noGrp="1" noRot="1" noChangeAspect="1" noMove="1" noResize="1" noEditPoints="1" noAdjustHandles="1" noChangeArrowheads="1" noChangeShapeType="1" noTextEdit="1"/>
              </p:cNvSpPr>
              <p:nvPr>
                <p:ph type="body" sz="half" idx="1"/>
              </p:nvPr>
            </p:nvSpPr>
            <p:spPr>
              <a:xfrm>
                <a:off x="3517979" y="2305798"/>
                <a:ext cx="11133105" cy="11189506"/>
              </a:xfrm>
              <a:prstGeom prst="rect">
                <a:avLst/>
              </a:prstGeom>
              <a:blipFill>
                <a:blip r:embed="rId2"/>
                <a:stretch>
                  <a:fillRect l="-2392" r="-1481"/>
                </a:stretch>
              </a:blipFill>
            </p:spPr>
            <p:txBody>
              <a:bodyPr/>
              <a:lstStyle/>
              <a:p>
                <a:r>
                  <a:rPr lang="en-US">
                    <a:noFill/>
                  </a:rPr>
                  <a:t> </a:t>
                </a:r>
              </a:p>
            </p:txBody>
          </p:sp>
        </mc:Fallback>
      </mc:AlternateContent>
      <p:sp>
        <p:nvSpPr>
          <p:cNvPr id="228" name="* The top attributes to split, the ones that will cause the splits to be “purer”"/>
          <p:cNvSpPr txBox="1"/>
          <p:nvPr/>
        </p:nvSpPr>
        <p:spPr>
          <a:xfrm>
            <a:off x="11492855" y="13083373"/>
            <a:ext cx="9450376" cy="477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defTabSz="821531">
              <a:defRPr sz="2200">
                <a:solidFill>
                  <a:srgbClr val="000000"/>
                </a:solidFill>
              </a:defRPr>
            </a:pPr>
            <a:r>
              <a:rPr>
                <a:solidFill>
                  <a:schemeClr val="accent5">
                    <a:hueOff val="-82419"/>
                    <a:satOff val="-9513"/>
                    <a:lumOff val="-16343"/>
                  </a:schemeClr>
                </a:solidFill>
              </a:rPr>
              <a:t>*</a:t>
            </a:r>
            <a:r>
              <a:t> The top attributes to split, the ones that will cause the splits to be “purer”</a:t>
            </a:r>
          </a:p>
        </p:txBody>
      </p:sp>
    </p:spTree>
    <p:extLst>
      <p:ext uri="{BB962C8B-B14F-4D97-AF65-F5344CB8AC3E}">
        <p14:creationId xmlns:p14="http://schemas.microsoft.com/office/powerpoint/2010/main" val="53763724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 name="Hoeffding Bound"/>
          <p:cNvSpPr txBox="1">
            <a:spLocks noGrp="1"/>
          </p:cNvSpPr>
          <p:nvPr>
            <p:ph type="title"/>
          </p:nvPr>
        </p:nvSpPr>
        <p:spPr>
          <a:xfrm>
            <a:off x="4387453" y="357187"/>
            <a:ext cx="15609094" cy="1869216"/>
          </a:xfrm>
          <a:prstGeom prst="rect">
            <a:avLst/>
          </a:prstGeom>
        </p:spPr>
        <p:txBody>
          <a:bodyPr/>
          <a:lstStyle>
            <a:lvl1pPr>
              <a:defRPr i="1">
                <a:latin typeface="+mn-lt"/>
                <a:ea typeface="+mn-ea"/>
                <a:cs typeface="+mn-cs"/>
                <a:sym typeface="Helvetica Neue"/>
              </a:defRPr>
            </a:lvl1pPr>
          </a:lstStyle>
          <a:p>
            <a:r>
              <a:rPr dirty="0" err="1"/>
              <a:t>Hoeffding</a:t>
            </a:r>
            <a:r>
              <a:rPr dirty="0"/>
              <a:t> Bound</a:t>
            </a:r>
          </a:p>
        </p:txBody>
      </p:sp>
      <mc:AlternateContent xmlns:mc="http://schemas.openxmlformats.org/markup-compatibility/2006" xmlns:a14="http://schemas.microsoft.com/office/drawing/2010/main">
        <mc:Choice Requires="a14">
          <p:sp>
            <p:nvSpPr>
              <p:cNvPr id="231" name="When should we split a node?…"/>
              <p:cNvSpPr txBox="1">
                <a:spLocks noGrp="1"/>
              </p:cNvSpPr>
              <p:nvPr>
                <p:ph type="body" sz="half" idx="1"/>
              </p:nvPr>
            </p:nvSpPr>
            <p:spPr>
              <a:xfrm>
                <a:off x="3517979" y="2305798"/>
                <a:ext cx="11133105" cy="11189506"/>
              </a:xfrm>
              <a:prstGeom prst="rect">
                <a:avLst/>
              </a:prstGeom>
            </p:spPr>
            <p:txBody>
              <a:bodyPr/>
              <a:lstStyle/>
              <a:p>
                <a:pPr marL="0" indent="0">
                  <a:buSzTx/>
                  <a:buNone/>
                </a:pPr>
                <a:r>
                  <a:rPr lang="en-US" dirty="0"/>
                  <a:t>When should we split a node? </a:t>
                </a:r>
              </a:p>
              <a:p>
                <a:pPr marL="0" indent="0">
                  <a:buSzTx/>
                  <a:buNone/>
                </a:pPr>
                <a:r>
                  <a:rPr lang="en-US" dirty="0"/>
                  <a:t>Let </a:t>
                </a:r>
                <a14:m>
                  <m:oMath xmlns:m="http://schemas.openxmlformats.org/officeDocument/2006/math">
                    <m:sSub>
                      <m:sSubPr>
                        <m:ctrlPr>
                          <a:rPr lang="ar-AE" sz="3850" i="1">
                            <a:solidFill>
                              <a:srgbClr val="000000"/>
                            </a:solidFill>
                            <a:latin typeface="Cambria Math" panose="02040503050406030204" pitchFamily="18" charset="0"/>
                          </a:rPr>
                        </m:ctrlPr>
                      </m:sSubPr>
                      <m:e>
                        <m:r>
                          <a:rPr lang="ar-AE" sz="3850" i="1">
                            <a:solidFill>
                              <a:srgbClr val="000000"/>
                            </a:solidFill>
                            <a:latin typeface="Cambria Math" panose="02040503050406030204" pitchFamily="18" charset="0"/>
                          </a:rPr>
                          <m:t>𝑋</m:t>
                        </m:r>
                      </m:e>
                      <m:sub>
                        <m:r>
                          <a:rPr lang="ar-AE" sz="3850" i="1">
                            <a:solidFill>
                              <a:srgbClr val="000000"/>
                            </a:solidFill>
                            <a:latin typeface="Cambria Math" panose="02040503050406030204" pitchFamily="18" charset="0"/>
                          </a:rPr>
                          <m:t>1</m:t>
                        </m:r>
                      </m:sub>
                    </m:sSub>
                  </m:oMath>
                </a14:m>
                <a:r>
                  <a:rPr lang="ar-AE" dirty="0"/>
                  <a:t> </a:t>
                </a:r>
                <a:r>
                  <a:rPr lang="en-US" dirty="0"/>
                  <a:t>and </a:t>
                </a:r>
                <a14:m>
                  <m:oMath xmlns:m="http://schemas.openxmlformats.org/officeDocument/2006/math">
                    <m:sSub>
                      <m:sSubPr>
                        <m:ctrlPr>
                          <a:rPr lang="ar-AE" sz="3850" i="1">
                            <a:solidFill>
                              <a:srgbClr val="000000"/>
                            </a:solidFill>
                            <a:latin typeface="Cambria Math" panose="02040503050406030204" pitchFamily="18" charset="0"/>
                          </a:rPr>
                        </m:ctrlPr>
                      </m:sSubPr>
                      <m:e>
                        <m:r>
                          <a:rPr lang="ar-AE" sz="3850" i="1">
                            <a:solidFill>
                              <a:srgbClr val="000000"/>
                            </a:solidFill>
                            <a:latin typeface="Cambria Math" panose="02040503050406030204" pitchFamily="18" charset="0"/>
                          </a:rPr>
                          <m:t>𝑋</m:t>
                        </m:r>
                      </m:e>
                      <m:sub>
                        <m:r>
                          <a:rPr lang="ar-AE" sz="3850" i="1">
                            <a:solidFill>
                              <a:srgbClr val="000000"/>
                            </a:solidFill>
                            <a:latin typeface="Cambria Math" panose="02040503050406030204" pitchFamily="18" charset="0"/>
                          </a:rPr>
                          <m:t>2</m:t>
                        </m:r>
                      </m:sub>
                    </m:sSub>
                  </m:oMath>
                </a14:m>
                <a:r>
                  <a:rPr lang="ar-AE" dirty="0"/>
                  <a:t> </a:t>
                </a:r>
                <a:r>
                  <a:rPr lang="en-US" dirty="0"/>
                  <a:t>be the top 2 most informative attributes</a:t>
                </a:r>
                <a:r>
                  <a:rPr lang="en-US" dirty="0">
                    <a:solidFill>
                      <a:schemeClr val="accent5">
                        <a:hueOff val="-82419"/>
                        <a:satOff val="-9513"/>
                        <a:lumOff val="-16343"/>
                      </a:schemeClr>
                    </a:solidFill>
                  </a:rPr>
                  <a:t>*</a:t>
                </a:r>
              </a:p>
              <a:p>
                <a:pPr marL="0" indent="0">
                  <a:buSzTx/>
                  <a:buNone/>
                </a:pPr>
                <a:r>
                  <a:rPr lang="en-US" dirty="0"/>
                  <a:t>Is </a:t>
                </a:r>
                <a14:m>
                  <m:oMath xmlns:m="http://schemas.openxmlformats.org/officeDocument/2006/math">
                    <m:sSub>
                      <m:sSubPr>
                        <m:ctrlPr>
                          <a:rPr lang="ar-AE" sz="3850" i="1">
                            <a:solidFill>
                              <a:srgbClr val="000000"/>
                            </a:solidFill>
                            <a:latin typeface="Cambria Math" panose="02040503050406030204" pitchFamily="18" charset="0"/>
                          </a:rPr>
                        </m:ctrlPr>
                      </m:sSubPr>
                      <m:e>
                        <m:r>
                          <a:rPr lang="ar-AE" sz="3850" i="1">
                            <a:solidFill>
                              <a:srgbClr val="000000"/>
                            </a:solidFill>
                            <a:latin typeface="Cambria Math" panose="02040503050406030204" pitchFamily="18" charset="0"/>
                          </a:rPr>
                          <m:t>𝑋</m:t>
                        </m:r>
                      </m:e>
                      <m:sub>
                        <m:r>
                          <a:rPr lang="ar-AE" sz="3850" i="1">
                            <a:solidFill>
                              <a:srgbClr val="000000"/>
                            </a:solidFill>
                            <a:latin typeface="Cambria Math" panose="02040503050406030204" pitchFamily="18" charset="0"/>
                          </a:rPr>
                          <m:t>1</m:t>
                        </m:r>
                      </m:sub>
                    </m:sSub>
                  </m:oMath>
                </a14:m>
                <a:r>
                  <a:rPr lang="ar-AE" dirty="0"/>
                  <a:t> </a:t>
                </a:r>
                <a:r>
                  <a:rPr lang="en-US" dirty="0"/>
                  <a:t>a stable option? </a:t>
                </a:r>
              </a:p>
              <a:p>
                <a:pPr marL="0" lvl="1" indent="0">
                  <a:buSzTx/>
                  <a:buNone/>
                </a:pPr>
                <a:r>
                  <a:rPr lang="en-US" dirty="0" err="1"/>
                  <a:t>Hoeffding</a:t>
                </a:r>
                <a:r>
                  <a:rPr lang="en-US" dirty="0"/>
                  <a:t> bound, split on </a:t>
                </a:r>
                <a14:m>
                  <m:oMath xmlns:m="http://schemas.openxmlformats.org/officeDocument/2006/math">
                    <m:sSub>
                      <m:sSubPr>
                        <m:ctrlPr>
                          <a:rPr lang="ar-AE" sz="3850" i="1">
                            <a:solidFill>
                              <a:srgbClr val="000000"/>
                            </a:solidFill>
                            <a:latin typeface="Cambria Math" panose="02040503050406030204" pitchFamily="18" charset="0"/>
                          </a:rPr>
                        </m:ctrlPr>
                      </m:sSubPr>
                      <m:e>
                        <m:r>
                          <a:rPr lang="ar-AE" sz="3850" i="1">
                            <a:solidFill>
                              <a:srgbClr val="000000"/>
                            </a:solidFill>
                            <a:latin typeface="Cambria Math" panose="02040503050406030204" pitchFamily="18" charset="0"/>
                          </a:rPr>
                          <m:t>𝑋</m:t>
                        </m:r>
                      </m:e>
                      <m:sub>
                        <m:r>
                          <a:rPr lang="ar-AE" sz="3850" i="1">
                            <a:solidFill>
                              <a:srgbClr val="000000"/>
                            </a:solidFill>
                            <a:latin typeface="Cambria Math" panose="02040503050406030204" pitchFamily="18" charset="0"/>
                          </a:rPr>
                          <m:t>1</m:t>
                        </m:r>
                      </m:sub>
                    </m:sSub>
                  </m:oMath>
                </a14:m>
                <a:r>
                  <a:rPr lang="ar-AE" dirty="0"/>
                  <a:t> </a:t>
                </a:r>
                <a:endParaRPr lang="en-US" dirty="0"/>
              </a:p>
              <a:p>
                <a:pPr marL="0" lvl="1" indent="0">
                  <a:buSzTx/>
                  <a:buNone/>
                </a:pPr>
                <a:r>
                  <a:rPr lang="en-US" dirty="0"/>
                  <a:t>	if </a:t>
                </a:r>
                <a14:m>
                  <m:oMath xmlns:m="http://schemas.openxmlformats.org/officeDocument/2006/math">
                    <m:r>
                      <a:rPr lang="en-US" sz="3850" i="1">
                        <a:solidFill>
                          <a:srgbClr val="000000"/>
                        </a:solidFill>
                        <a:latin typeface="Cambria Math" panose="02040503050406030204" pitchFamily="18" charset="0"/>
                      </a:rPr>
                      <m:t>𝐺</m:t>
                    </m:r>
                    <m:r>
                      <a:rPr lang="en-US" sz="3850" i="1">
                        <a:solidFill>
                          <a:srgbClr val="000000"/>
                        </a:solidFill>
                        <a:latin typeface="Cambria Math" panose="02040503050406030204" pitchFamily="18" charset="0"/>
                      </a:rPr>
                      <m:t>(</m:t>
                    </m:r>
                    <m:sSub>
                      <m:sSubPr>
                        <m:ctrlPr>
                          <a:rPr lang="ar-AE" sz="3850" i="1">
                            <a:solidFill>
                              <a:srgbClr val="000000"/>
                            </a:solidFill>
                            <a:latin typeface="Cambria Math" panose="02040503050406030204" pitchFamily="18" charset="0"/>
                          </a:rPr>
                        </m:ctrlPr>
                      </m:sSubPr>
                      <m:e>
                        <m:r>
                          <a:rPr lang="ar-AE" sz="3850" i="1">
                            <a:solidFill>
                              <a:srgbClr val="000000"/>
                            </a:solidFill>
                            <a:latin typeface="Cambria Math" panose="02040503050406030204" pitchFamily="18" charset="0"/>
                          </a:rPr>
                          <m:t>𝑋</m:t>
                        </m:r>
                      </m:e>
                      <m:sub>
                        <m:r>
                          <a:rPr lang="ar-AE" sz="3850" i="1">
                            <a:solidFill>
                              <a:srgbClr val="000000"/>
                            </a:solidFill>
                            <a:latin typeface="Cambria Math" panose="02040503050406030204" pitchFamily="18" charset="0"/>
                          </a:rPr>
                          <m:t>1</m:t>
                        </m:r>
                      </m:sub>
                    </m:sSub>
                    <m:r>
                      <a:rPr lang="ar-AE" sz="3850" i="1">
                        <a:solidFill>
                          <a:srgbClr val="000000"/>
                        </a:solidFill>
                        <a:latin typeface="Cambria Math" panose="02040503050406030204" pitchFamily="18" charset="0"/>
                      </a:rPr>
                      <m:t>)−</m:t>
                    </m:r>
                    <m:r>
                      <a:rPr lang="ar-AE" sz="3850" i="1">
                        <a:solidFill>
                          <a:srgbClr val="000000"/>
                        </a:solidFill>
                        <a:latin typeface="Cambria Math" panose="02040503050406030204" pitchFamily="18" charset="0"/>
                      </a:rPr>
                      <m:t>𝐺</m:t>
                    </m:r>
                    <m:r>
                      <a:rPr lang="ar-AE" sz="3850" i="1">
                        <a:solidFill>
                          <a:srgbClr val="000000"/>
                        </a:solidFill>
                        <a:latin typeface="Cambria Math" panose="02040503050406030204" pitchFamily="18" charset="0"/>
                      </a:rPr>
                      <m:t>(</m:t>
                    </m:r>
                    <m:sSub>
                      <m:sSubPr>
                        <m:ctrlPr>
                          <a:rPr lang="ar-AE" sz="3850" i="1">
                            <a:solidFill>
                              <a:srgbClr val="000000"/>
                            </a:solidFill>
                            <a:latin typeface="Cambria Math" panose="02040503050406030204" pitchFamily="18" charset="0"/>
                          </a:rPr>
                        </m:ctrlPr>
                      </m:sSubPr>
                      <m:e>
                        <m:r>
                          <a:rPr lang="ar-AE" sz="3850" i="1">
                            <a:solidFill>
                              <a:srgbClr val="000000"/>
                            </a:solidFill>
                            <a:latin typeface="Cambria Math" panose="02040503050406030204" pitchFamily="18" charset="0"/>
                          </a:rPr>
                          <m:t>𝑋</m:t>
                        </m:r>
                      </m:e>
                      <m:sub>
                        <m:r>
                          <a:rPr lang="ar-AE" sz="3850" i="1">
                            <a:solidFill>
                              <a:srgbClr val="000000"/>
                            </a:solidFill>
                            <a:latin typeface="Cambria Math" panose="02040503050406030204" pitchFamily="18" charset="0"/>
                          </a:rPr>
                          <m:t>2</m:t>
                        </m:r>
                      </m:sub>
                    </m:sSub>
                    <m:r>
                      <a:rPr lang="ar-AE" sz="3850" i="1">
                        <a:solidFill>
                          <a:srgbClr val="000000"/>
                        </a:solidFill>
                        <a:latin typeface="Cambria Math" panose="02040503050406030204" pitchFamily="18" charset="0"/>
                      </a:rPr>
                      <m:t>)&gt;</m:t>
                    </m:r>
                    <m:r>
                      <a:rPr lang="ar-AE" sz="3850" i="1">
                        <a:solidFill>
                          <a:srgbClr val="000000"/>
                        </a:solidFill>
                        <a:latin typeface="Cambria Math" panose="02040503050406030204" pitchFamily="18" charset="0"/>
                      </a:rPr>
                      <m:t>𝜖</m:t>
                    </m:r>
                  </m:oMath>
                </a14:m>
                <a:endParaRPr lang="ar-AE" dirty="0"/>
              </a:p>
              <a:p>
                <a:pPr marL="0" indent="0">
                  <a:buSzTx/>
                  <a:buNone/>
                </a:pPr>
                <a:r>
                  <a:rPr lang="en-US" dirty="0"/>
                  <a:t>Where </a:t>
                </a:r>
                <a14:m>
                  <m:oMath xmlns:m="http://schemas.openxmlformats.org/officeDocument/2006/math">
                    <m:r>
                      <a:rPr lang="en-US" sz="3850" i="1">
                        <a:solidFill>
                          <a:srgbClr val="000000"/>
                        </a:solidFill>
                        <a:latin typeface="Cambria Math" panose="02040503050406030204" pitchFamily="18" charset="0"/>
                      </a:rPr>
                      <m:t>𝐺</m:t>
                    </m:r>
                    <m:r>
                      <a:rPr lang="en-US" sz="3850" i="1">
                        <a:solidFill>
                          <a:srgbClr val="000000"/>
                        </a:solidFill>
                        <a:latin typeface="Cambria Math" panose="02040503050406030204" pitchFamily="18" charset="0"/>
                      </a:rPr>
                      <m:t>(∗)</m:t>
                    </m:r>
                  </m:oMath>
                </a14:m>
                <a:r>
                  <a:rPr lang="en-US" dirty="0"/>
                  <a:t> is a purity measure </a:t>
                </a:r>
                <a:br>
                  <a:rPr lang="en-US" dirty="0"/>
                </a:br>
                <a:r>
                  <a:rPr lang="en-US" dirty="0"/>
                  <a:t>(e.g. Gini index, Information gain) </a:t>
                </a:r>
                <a:endParaRPr sz="3200" dirty="0"/>
              </a:p>
            </p:txBody>
          </p:sp>
        </mc:Choice>
        <mc:Fallback xmlns="">
          <p:sp>
            <p:nvSpPr>
              <p:cNvPr id="231" name="When should we split a node?…"/>
              <p:cNvSpPr txBox="1">
                <a:spLocks noGrp="1" noRot="1" noChangeAspect="1" noMove="1" noResize="1" noEditPoints="1" noAdjustHandles="1" noChangeArrowheads="1" noChangeShapeType="1" noTextEdit="1"/>
              </p:cNvSpPr>
              <p:nvPr>
                <p:ph type="body" sz="half" idx="1"/>
              </p:nvPr>
            </p:nvSpPr>
            <p:spPr>
              <a:xfrm>
                <a:off x="3517979" y="2305798"/>
                <a:ext cx="11133105" cy="11189506"/>
              </a:xfrm>
              <a:prstGeom prst="rect">
                <a:avLst/>
              </a:prstGeom>
              <a:blipFill>
                <a:blip r:embed="rId2"/>
                <a:stretch>
                  <a:fillRect l="-2392" r="-1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
              <p:cNvSpPr txBox="1"/>
              <p:nvPr/>
            </p:nvSpPr>
            <p:spPr>
              <a:xfrm>
                <a:off x="14273586" y="3854577"/>
                <a:ext cx="6188149" cy="1440073"/>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71437" tIns="71437" rIns="71437" bIns="71437" anchor="ctr">
                <a:spAutoFit/>
              </a:bodyPr>
              <a:lstStyle>
                <a:lvl1pPr defTabSz="821531">
                  <a:defRPr sz="3200" b="1">
                    <a:solidFill>
                      <a:srgbClr val="000000"/>
                    </a:solidFill>
                  </a:defRPr>
                </a:lvl1pPr>
              </a:lstStyle>
              <a:p>
                <a:pPr/>
                <a14:m>
                  <m:oMathPara xmlns:m="http://schemas.openxmlformats.org/officeDocument/2006/math">
                    <m:oMathParaPr>
                      <m:jc m:val="center"/>
                    </m:oMathParaPr>
                    <m:oMath xmlns:m="http://schemas.openxmlformats.org/officeDocument/2006/math">
                      <m:r>
                        <a:rPr sz="2850" i="1">
                          <a:solidFill>
                            <a:srgbClr val="000000"/>
                          </a:solidFill>
                          <a:latin typeface="Cambria Math" panose="02040503050406030204" pitchFamily="18" charset="0"/>
                        </a:rPr>
                        <m:t>𝜖</m:t>
                      </m:r>
                      <m:r>
                        <a:rPr sz="2850" i="1">
                          <a:solidFill>
                            <a:srgbClr val="000000"/>
                          </a:solidFill>
                          <a:latin typeface="Cambria Math" panose="02040503050406030204" pitchFamily="18" charset="0"/>
                        </a:rPr>
                        <m:t>=</m:t>
                      </m:r>
                      <m:rad>
                        <m:radPr>
                          <m:degHide m:val="on"/>
                          <m:ctrlPr>
                            <a:rPr sz="2850" i="1">
                              <a:solidFill>
                                <a:srgbClr val="000000"/>
                              </a:solidFill>
                              <a:latin typeface="Cambria Math" panose="02040503050406030204" pitchFamily="18" charset="0"/>
                            </a:rPr>
                          </m:ctrlPr>
                        </m:radPr>
                        <m:deg/>
                        <m:e>
                          <m:f>
                            <m:fPr>
                              <m:ctrlPr>
                                <a:rPr sz="2850" i="1">
                                  <a:solidFill>
                                    <a:srgbClr val="000000"/>
                                  </a:solidFill>
                                  <a:latin typeface="Cambria Math" panose="02040503050406030204" pitchFamily="18" charset="0"/>
                                </a:rPr>
                              </m:ctrlPr>
                            </m:fPr>
                            <m:num>
                              <m:sSup>
                                <m:sSupPr>
                                  <m:ctrlPr>
                                    <a:rPr sz="2850" i="1">
                                      <a:solidFill>
                                        <a:srgbClr val="000000"/>
                                      </a:solidFill>
                                      <a:latin typeface="Cambria Math" panose="02040503050406030204" pitchFamily="18" charset="0"/>
                                    </a:rPr>
                                  </m:ctrlPr>
                                </m:sSupPr>
                                <m:e>
                                  <m:r>
                                    <a:rPr sz="2850" i="1">
                                      <a:solidFill>
                                        <a:srgbClr val="000000"/>
                                      </a:solidFill>
                                      <a:latin typeface="Cambria Math" panose="02040503050406030204" pitchFamily="18" charset="0"/>
                                    </a:rPr>
                                    <m:t>𝑅</m:t>
                                  </m:r>
                                </m:e>
                                <m:sup>
                                  <m:r>
                                    <a:rPr sz="2850" i="1">
                                      <a:solidFill>
                                        <a:srgbClr val="000000"/>
                                      </a:solidFill>
                                      <a:latin typeface="Cambria Math" panose="02040503050406030204" pitchFamily="18" charset="0"/>
                                    </a:rPr>
                                    <m:t>2</m:t>
                                  </m:r>
                                </m:sup>
                              </m:sSup>
                              <m:r>
                                <m:rPr>
                                  <m:sty m:val="p"/>
                                </m:rPr>
                                <a:rPr sz="2850" i="1">
                                  <a:solidFill>
                                    <a:srgbClr val="000000"/>
                                  </a:solidFill>
                                  <a:latin typeface="Cambria Math" panose="02040503050406030204" pitchFamily="18" charset="0"/>
                                </a:rPr>
                                <m:t>ln</m:t>
                              </m:r>
                              <m:r>
                                <a:rPr sz="2850" i="1">
                                  <a:solidFill>
                                    <a:srgbClr val="000000"/>
                                  </a:solidFill>
                                  <a:latin typeface="Cambria Math" panose="02040503050406030204" pitchFamily="18" charset="0"/>
                                </a:rPr>
                                <m:t>1/</m:t>
                              </m:r>
                              <m:r>
                                <a:rPr sz="2850" i="1">
                                  <a:solidFill>
                                    <a:srgbClr val="000000"/>
                                  </a:solidFill>
                                  <a:latin typeface="Cambria Math" panose="02040503050406030204" pitchFamily="18" charset="0"/>
                                </a:rPr>
                                <m:t>𝛿</m:t>
                              </m:r>
                            </m:num>
                            <m:den>
                              <m:r>
                                <a:rPr sz="2850" i="1">
                                  <a:solidFill>
                                    <a:srgbClr val="000000"/>
                                  </a:solidFill>
                                  <a:latin typeface="Cambria Math" panose="02040503050406030204" pitchFamily="18" charset="0"/>
                                </a:rPr>
                                <m:t>2</m:t>
                              </m:r>
                              <m:r>
                                <a:rPr sz="2850" i="1">
                                  <a:solidFill>
                                    <a:srgbClr val="000000"/>
                                  </a:solidFill>
                                  <a:latin typeface="Cambria Math" panose="02040503050406030204" pitchFamily="18" charset="0"/>
                                </a:rPr>
                                <m:t>𝑛</m:t>
                              </m:r>
                            </m:den>
                          </m:f>
                        </m:e>
                      </m:rad>
                    </m:oMath>
                  </m:oMathPara>
                </a14:m>
                <a:endParaRPr sz="2400" dirty="0"/>
              </a:p>
            </p:txBody>
          </p:sp>
        </mc:Choice>
        <mc:Fallback xmlns="">
          <p:sp>
            <p:nvSpPr>
              <p:cNvPr id="232" name="Text"/>
              <p:cNvSpPr txBox="1">
                <a:spLocks noRot="1" noChangeAspect="1" noMove="1" noResize="1" noEditPoints="1" noAdjustHandles="1" noChangeArrowheads="1" noChangeShapeType="1" noTextEdit="1"/>
              </p:cNvSpPr>
              <p:nvPr/>
            </p:nvSpPr>
            <p:spPr>
              <a:xfrm>
                <a:off x="14273586" y="3854577"/>
                <a:ext cx="6188149" cy="1440073"/>
              </a:xfrm>
              <a:prstGeom prst="rect">
                <a:avLst/>
              </a:prstGeom>
              <a:blipFill>
                <a:blip r:embed="rId3"/>
                <a:stretch>
                  <a:fillRect/>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233" name="* The top attributes to split, the ones that will cause the splits to be “purer”"/>
          <p:cNvSpPr txBox="1"/>
          <p:nvPr/>
        </p:nvSpPr>
        <p:spPr>
          <a:xfrm>
            <a:off x="860297" y="13017351"/>
            <a:ext cx="9450376" cy="477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defTabSz="821531">
              <a:defRPr sz="2200">
                <a:solidFill>
                  <a:srgbClr val="000000"/>
                </a:solidFill>
              </a:defRPr>
            </a:pPr>
            <a:r>
              <a:rPr dirty="0">
                <a:solidFill>
                  <a:schemeClr val="accent5">
                    <a:hueOff val="-82419"/>
                    <a:satOff val="-9513"/>
                    <a:lumOff val="-16343"/>
                  </a:schemeClr>
                </a:solidFill>
              </a:rPr>
              <a:t>*</a:t>
            </a:r>
            <a:r>
              <a:rPr dirty="0"/>
              <a:t> The top attributes to split, the ones that will cause the splits to be “purer”</a:t>
            </a:r>
          </a:p>
        </p:txBody>
      </p:sp>
      <mc:AlternateContent xmlns:mc="http://schemas.openxmlformats.org/markup-compatibility/2006" xmlns:a14="http://schemas.microsoft.com/office/drawing/2010/main">
        <mc:Choice Requires="a14">
          <p:sp>
            <p:nvSpPr>
              <p:cNvPr id="234" name="= Range of observed random variable…"/>
              <p:cNvSpPr txBox="1"/>
              <p:nvPr/>
            </p:nvSpPr>
            <p:spPr>
              <a:xfrm>
                <a:off x="11887858" y="6922824"/>
                <a:ext cx="12698653" cy="517572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nchor="ctr">
                <a:normAutofit/>
              </a:bodyPr>
              <a:lstStyle/>
              <a:p>
                <a:pPr algn="l" defTabSz="484703">
                  <a:spcBef>
                    <a:spcPts val="3400"/>
                  </a:spcBef>
                  <a:defRPr sz="2596">
                    <a:solidFill>
                      <a:srgbClr val="000000"/>
                    </a:solidFill>
                  </a:defRPr>
                </a:pPr>
                <a14:m>
                  <m:oMath xmlns:m="http://schemas.openxmlformats.org/officeDocument/2006/math">
                    <m:r>
                      <a:rPr lang="en-US" sz="2250" i="1" smtClean="0">
                        <a:solidFill>
                          <a:srgbClr val="000000"/>
                        </a:solidFill>
                        <a:latin typeface="Cambria Math" panose="02040503050406030204" pitchFamily="18" charset="0"/>
                      </a:rPr>
                      <m:t>𝑅</m:t>
                    </m:r>
                  </m:oMath>
                </a14:m>
                <a:r>
                  <a:rPr lang="en-US" dirty="0"/>
                  <a:t> = Range of observed random variable</a:t>
                </a:r>
              </a:p>
              <a:p>
                <a:pPr algn="l" defTabSz="484703">
                  <a:spcBef>
                    <a:spcPts val="3400"/>
                  </a:spcBef>
                  <a:defRPr sz="2596">
                    <a:solidFill>
                      <a:srgbClr val="000000"/>
                    </a:solidFill>
                  </a:defRPr>
                </a:pPr>
                <a14:m>
                  <m:oMath xmlns:m="http://schemas.openxmlformats.org/officeDocument/2006/math">
                    <m:r>
                      <a:rPr lang="en-US" sz="2250" i="1">
                        <a:solidFill>
                          <a:srgbClr val="000000"/>
                        </a:solidFill>
                        <a:latin typeface="Cambria Math" panose="02040503050406030204" pitchFamily="18" charset="0"/>
                      </a:rPr>
                      <m:t>𝛿</m:t>
                    </m:r>
                  </m:oMath>
                </a14:m>
                <a:r>
                  <a:rPr lang="en-US" dirty="0"/>
                  <a:t> = The desired</a:t>
                </a:r>
                <a:r>
                  <a:rPr lang="en-US" b="1" dirty="0"/>
                  <a:t> probability</a:t>
                </a:r>
                <a:r>
                  <a:rPr lang="en-US" dirty="0"/>
                  <a:t> of the estimate </a:t>
                </a:r>
                <a:r>
                  <a:rPr lang="en-US" b="1" dirty="0"/>
                  <a:t>not being within</a:t>
                </a:r>
                <a:r>
                  <a:rPr lang="en-US" dirty="0"/>
                  <a:t> </a:t>
                </a:r>
                <a14:m>
                  <m:oMath xmlns:m="http://schemas.openxmlformats.org/officeDocument/2006/math">
                    <m:r>
                      <a:rPr lang="en-US" sz="2250" b="1" i="1">
                        <a:solidFill>
                          <a:srgbClr val="000000"/>
                        </a:solidFill>
                        <a:latin typeface="Cambria Math" panose="02040503050406030204" pitchFamily="18" charset="0"/>
                      </a:rPr>
                      <m:t>𝝐</m:t>
                    </m:r>
                  </m:oMath>
                </a14:m>
                <a:r>
                  <a:rPr lang="en-US" dirty="0"/>
                  <a:t> of its expected value</a:t>
                </a:r>
              </a:p>
              <a:p>
                <a:pPr algn="l" defTabSz="484703">
                  <a:spcBef>
                    <a:spcPts val="3400"/>
                  </a:spcBef>
                  <a:defRPr sz="2596">
                    <a:solidFill>
                      <a:srgbClr val="000000"/>
                    </a:solidFill>
                  </a:defRPr>
                </a:pPr>
                <a14:m>
                  <m:oMath xmlns:m="http://schemas.openxmlformats.org/officeDocument/2006/math">
                    <m:r>
                      <a:rPr lang="en-US" sz="2250" b="0" i="1" smtClean="0">
                        <a:solidFill>
                          <a:srgbClr val="000000"/>
                        </a:solidFill>
                        <a:latin typeface="Cambria Math" panose="02040503050406030204" pitchFamily="18" charset="0"/>
                      </a:rPr>
                      <m:t>1−</m:t>
                    </m:r>
                    <m:r>
                      <a:rPr lang="en-US" sz="2250" i="1" smtClean="0">
                        <a:solidFill>
                          <a:srgbClr val="000000"/>
                        </a:solidFill>
                        <a:latin typeface="Cambria Math" panose="02040503050406030204" pitchFamily="18" charset="0"/>
                      </a:rPr>
                      <m:t>𝛿</m:t>
                    </m:r>
                  </m:oMath>
                </a14:m>
                <a:r>
                  <a:rPr lang="en-US" dirty="0"/>
                  <a:t> = The desired</a:t>
                </a:r>
                <a:r>
                  <a:rPr lang="en-US" b="1" dirty="0"/>
                  <a:t> probability</a:t>
                </a:r>
                <a:r>
                  <a:rPr lang="en-US" dirty="0"/>
                  <a:t> of the estimate </a:t>
                </a:r>
                <a:r>
                  <a:rPr lang="en-US" b="1" dirty="0"/>
                  <a:t>within</a:t>
                </a:r>
                <a:r>
                  <a:rPr lang="en-US" dirty="0"/>
                  <a:t> </a:t>
                </a:r>
                <a14:m>
                  <m:oMath xmlns:m="http://schemas.openxmlformats.org/officeDocument/2006/math">
                    <m:r>
                      <a:rPr lang="en-US" sz="2250" b="1" i="1">
                        <a:solidFill>
                          <a:srgbClr val="000000"/>
                        </a:solidFill>
                        <a:latin typeface="Cambria Math" panose="02040503050406030204" pitchFamily="18" charset="0"/>
                      </a:rPr>
                      <m:t>𝝐</m:t>
                    </m:r>
                  </m:oMath>
                </a14:m>
                <a:r>
                  <a:rPr lang="en-US" dirty="0"/>
                  <a:t> its expected value</a:t>
                </a:r>
              </a:p>
              <a:p>
                <a:pPr algn="l" defTabSz="484703">
                  <a:spcBef>
                    <a:spcPts val="3400"/>
                  </a:spcBef>
                  <a:defRPr sz="2596">
                    <a:solidFill>
                      <a:srgbClr val="000000"/>
                    </a:solidFill>
                  </a:defRPr>
                </a:pPr>
                <a14:m>
                  <m:oMath xmlns:m="http://schemas.openxmlformats.org/officeDocument/2006/math">
                    <m:r>
                      <a:rPr lang="en-US" sz="2250" i="1">
                        <a:solidFill>
                          <a:srgbClr val="000000"/>
                        </a:solidFill>
                        <a:latin typeface="Cambria Math" panose="02040503050406030204" pitchFamily="18" charset="0"/>
                      </a:rPr>
                      <m:t>𝑛</m:t>
                    </m:r>
                  </m:oMath>
                </a14:m>
                <a:r>
                  <a:rPr lang="en-US" dirty="0"/>
                  <a:t> = Number of observed instances</a:t>
                </a:r>
                <a:endParaRPr sz="3200" dirty="0"/>
              </a:p>
            </p:txBody>
          </p:sp>
        </mc:Choice>
        <mc:Fallback xmlns="">
          <p:sp>
            <p:nvSpPr>
              <p:cNvPr id="234" name="= Range of observed random variable…"/>
              <p:cNvSpPr txBox="1">
                <a:spLocks noRot="1" noChangeAspect="1" noMove="1" noResize="1" noEditPoints="1" noAdjustHandles="1" noChangeArrowheads="1" noChangeShapeType="1" noTextEdit="1"/>
              </p:cNvSpPr>
              <p:nvPr/>
            </p:nvSpPr>
            <p:spPr>
              <a:xfrm>
                <a:off x="11887858" y="6922824"/>
                <a:ext cx="12698653" cy="5175724"/>
              </a:xfrm>
              <a:prstGeom prst="rect">
                <a:avLst/>
              </a:prstGeom>
              <a:blipFill>
                <a:blip r:embed="rId4"/>
                <a:stretch>
                  <a:fillRect l="-300"/>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235" name="Oval"/>
          <p:cNvSpPr/>
          <p:nvPr/>
        </p:nvSpPr>
        <p:spPr>
          <a:xfrm>
            <a:off x="8413133" y="9710539"/>
            <a:ext cx="879990" cy="779266"/>
          </a:xfrm>
          <a:prstGeom prst="ellipse">
            <a:avLst/>
          </a:prstGeom>
          <a:ln w="25400">
            <a:solidFill>
              <a:schemeClr val="accent5">
                <a:hueOff val="-82419"/>
                <a:satOff val="-9513"/>
                <a:lumOff val="-16343"/>
              </a:schemeClr>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36" name="Line"/>
          <p:cNvSpPr/>
          <p:nvPr/>
        </p:nvSpPr>
        <p:spPr>
          <a:xfrm flipV="1">
            <a:off x="9328630" y="4708966"/>
            <a:ext cx="6684003" cy="5175724"/>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5944751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8" name="Hoeffding Tree  wrap-up"/>
          <p:cNvSpPr txBox="1">
            <a:spLocks noGrp="1"/>
          </p:cNvSpPr>
          <p:nvPr>
            <p:ph type="title"/>
          </p:nvPr>
        </p:nvSpPr>
        <p:spPr>
          <a:prstGeom prst="rect">
            <a:avLst/>
          </a:prstGeom>
        </p:spPr>
        <p:txBody>
          <a:bodyPr/>
          <a:lstStyle/>
          <a:p>
            <a:pPr defTabSz="788669">
              <a:defRPr sz="10752"/>
            </a:pPr>
            <a:r>
              <a:rPr dirty="0" err="1"/>
              <a:t>Hoeffding</a:t>
            </a:r>
            <a:r>
              <a:rPr dirty="0"/>
              <a:t> Tree </a:t>
            </a:r>
            <a:br>
              <a:rPr dirty="0"/>
            </a:br>
            <a:r>
              <a:rPr sz="8064" dirty="0"/>
              <a:t>wrap-up</a:t>
            </a:r>
          </a:p>
        </p:txBody>
      </p:sp>
      <mc:AlternateContent xmlns:mc="http://schemas.openxmlformats.org/markup-compatibility/2006" xmlns:a14="http://schemas.microsoft.com/office/drawing/2010/main">
        <mc:Choice Requires="a14">
          <p:sp>
            <p:nvSpPr>
              <p:cNvPr id="239" name="-   decreases with   (or the more instances observed)…"/>
              <p:cNvSpPr txBox="1">
                <a:spLocks noGrp="1"/>
              </p:cNvSpPr>
              <p:nvPr>
                <p:ph type="body" idx="1"/>
              </p:nvPr>
            </p:nvSpPr>
            <p:spPr>
              <a:xfrm>
                <a:off x="4387453" y="3519930"/>
                <a:ext cx="15609094" cy="8840392"/>
              </a:xfrm>
              <a:prstGeom prst="rect">
                <a:avLst/>
              </a:prstGeom>
            </p:spPr>
            <p:txBody>
              <a:bodyPr/>
              <a:lstStyle/>
              <a:p>
                <a:pPr marL="0" lvl="1" indent="0">
                  <a:buSzTx/>
                  <a:buNone/>
                  <a:defRPr sz="4200"/>
                </a:pPr>
                <a:r>
                  <a:t>- </a:t>
                </a:r>
                <a14:m>
                  <m:oMath xmlns:m="http://schemas.openxmlformats.org/officeDocument/2006/math">
                    <m:r>
                      <a:rPr sz="3700" i="1">
                        <a:solidFill>
                          <a:srgbClr val="000000"/>
                        </a:solidFill>
                        <a:latin typeface="Cambria Math" panose="02040503050406030204" pitchFamily="18" charset="0"/>
                      </a:rPr>
                      <m:t>𝜖</m:t>
                    </m:r>
                  </m:oMath>
                </a14:m>
                <a:r>
                  <a:t> decreases with </a:t>
                </a:r>
                <a14:m>
                  <m:oMath xmlns:m="http://schemas.openxmlformats.org/officeDocument/2006/math">
                    <m:r>
                      <a:rPr sz="3700" i="1">
                        <a:solidFill>
                          <a:srgbClr val="000000"/>
                        </a:solidFill>
                        <a:latin typeface="Cambria Math" panose="02040503050406030204" pitchFamily="18" charset="0"/>
                      </a:rPr>
                      <m:t>𝑛</m:t>
                    </m:r>
                  </m:oMath>
                </a14:m>
                <a:r>
                  <a:t> (or the more instances observed)</a:t>
                </a:r>
              </a:p>
              <a:p>
                <a:pPr marL="0" lvl="1" indent="0">
                  <a:buSzTx/>
                  <a:buNone/>
                  <a:defRPr sz="4200"/>
                </a:pPr>
                <a:r>
                  <a:t>- HT builds a tree that converges to the tree built by a batch learner given sufficiently large data</a:t>
                </a:r>
              </a:p>
              <a:p>
                <a:pPr marL="0" lvl="1" indent="0">
                  <a:buSzTx/>
                  <a:buNone/>
                  <a:defRPr sz="4200"/>
                </a:pPr>
                <a:r>
                  <a:t>- A </a:t>
                </a:r>
                <a:r>
                  <a:rPr i="1"/>
                  <a:t>grace period</a:t>
                </a:r>
                <a:r>
                  <a:t> can be used to avoid “splitting too fast”</a:t>
                </a:r>
              </a:p>
              <a:p>
                <a:pPr marL="0" lvl="1" indent="0">
                  <a:buSzTx/>
                  <a:buNone/>
                  <a:defRPr sz="4200"/>
                </a:pPr>
                <a:r>
                  <a:t>- There are better options w.r.t. theoretical guarantees (See McDiarmid Trees</a:t>
                </a:r>
                <a:r>
                  <a:rPr>
                    <a:solidFill>
                      <a:schemeClr val="accent5">
                        <a:hueOff val="-82419"/>
                        <a:satOff val="-9513"/>
                        <a:lumOff val="-16343"/>
                      </a:schemeClr>
                    </a:solidFill>
                  </a:rPr>
                  <a:t>*</a:t>
                </a:r>
                <a:r>
                  <a:t>), but HTs still works well in practice</a:t>
                </a:r>
              </a:p>
            </p:txBody>
          </p:sp>
        </mc:Choice>
        <mc:Fallback xmlns="">
          <p:sp>
            <p:nvSpPr>
              <p:cNvPr id="239" name="-   decreases with   (or the more instances observed)…"/>
              <p:cNvSpPr txBox="1">
                <a:spLocks noGrp="1" noRot="1" noChangeAspect="1" noMove="1" noResize="1" noEditPoints="1" noAdjustHandles="1" noChangeArrowheads="1" noChangeShapeType="1" noTextEdit="1"/>
              </p:cNvSpPr>
              <p:nvPr>
                <p:ph type="body" idx="1"/>
              </p:nvPr>
            </p:nvSpPr>
            <p:spPr>
              <a:xfrm>
                <a:off x="4387453" y="3519930"/>
                <a:ext cx="15609094" cy="8840392"/>
              </a:xfrm>
              <a:prstGeom prst="rect">
                <a:avLst/>
              </a:prstGeom>
              <a:blipFill>
                <a:blip r:embed="rId2"/>
                <a:stretch>
                  <a:fillRect l="-1626"/>
                </a:stretch>
              </a:blipFill>
            </p:spPr>
            <p:txBody>
              <a:bodyPr/>
              <a:lstStyle/>
              <a:p>
                <a:r>
                  <a:rPr lang="en-US">
                    <a:noFill/>
                  </a:rPr>
                  <a:t> </a:t>
                </a:r>
              </a:p>
            </p:txBody>
          </p:sp>
        </mc:Fallback>
      </mc:AlternateContent>
      <p:sp>
        <p:nvSpPr>
          <p:cNvPr id="240" name="* Rutkowski, L., Pietruczuk, L., Duda, P., &amp; Jaworski, M. (2012). Decision trees for mining data streams based on the McDiarmid's bound. IEEE Transactions on Knowledge and Data Engineering."/>
          <p:cNvSpPr txBox="1"/>
          <p:nvPr/>
        </p:nvSpPr>
        <p:spPr>
          <a:xfrm>
            <a:off x="4557879" y="12917134"/>
            <a:ext cx="16061177" cy="820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defTabSz="642937">
              <a:defRPr sz="2200">
                <a:solidFill>
                  <a:srgbClr val="222222"/>
                </a:solidFill>
              </a:defRPr>
            </a:pPr>
            <a:r>
              <a:rPr dirty="0">
                <a:solidFill>
                  <a:schemeClr val="accent5">
                    <a:hueOff val="-82419"/>
                    <a:satOff val="-9513"/>
                    <a:lumOff val="-16343"/>
                  </a:schemeClr>
                </a:solidFill>
              </a:rPr>
              <a:t>*</a:t>
            </a:r>
            <a:r>
              <a:rPr dirty="0"/>
              <a:t> Rutkowski, L., </a:t>
            </a:r>
            <a:r>
              <a:rPr dirty="0" err="1"/>
              <a:t>Pietruczuk</a:t>
            </a:r>
            <a:r>
              <a:rPr dirty="0"/>
              <a:t>, L., </a:t>
            </a:r>
            <a:r>
              <a:rPr dirty="0" err="1"/>
              <a:t>Duda</a:t>
            </a:r>
            <a:r>
              <a:rPr dirty="0"/>
              <a:t>, P., &amp; Jaworski, M. (2012). Decision trees for mining data streams based on the McDiarmid's bound. </a:t>
            </a:r>
            <a:r>
              <a:rPr i="1" dirty="0"/>
              <a:t>IEEE Transactions on Knowledge and Data Engineering</a:t>
            </a:r>
            <a:r>
              <a:rPr dirty="0"/>
              <a:t>.</a:t>
            </a:r>
          </a:p>
        </p:txBody>
      </p:sp>
    </p:spTree>
    <p:extLst>
      <p:ext uri="{BB962C8B-B14F-4D97-AF65-F5344CB8AC3E}">
        <p14:creationId xmlns:p14="http://schemas.microsoft.com/office/powerpoint/2010/main" val="124247834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0" name="Other Streaming Decision Tree algorithms"/>
          <p:cNvSpPr txBox="1">
            <a:spLocks noGrp="1"/>
          </p:cNvSpPr>
          <p:nvPr>
            <p:ph type="title"/>
          </p:nvPr>
        </p:nvSpPr>
        <p:spPr>
          <a:xfrm>
            <a:off x="2691234" y="357187"/>
            <a:ext cx="19001532" cy="3036095"/>
          </a:xfrm>
          <a:prstGeom prst="rect">
            <a:avLst/>
          </a:prstGeom>
        </p:spPr>
        <p:txBody>
          <a:bodyPr/>
          <a:lstStyle>
            <a:lvl1pPr defTabSz="690086">
              <a:defRPr sz="9407"/>
            </a:lvl1pPr>
          </a:lstStyle>
          <a:p>
            <a:r>
              <a:t>Other Streaming Decision Tree algorithms</a:t>
            </a:r>
          </a:p>
        </p:txBody>
      </p:sp>
      <p:sp>
        <p:nvSpPr>
          <p:cNvPr id="901" name="The Extremely Fast Decision Tree (EFDT) [1] algorithm improves upon the Hoeffding Tree by using a more relaxed criterion for splitting nodes, allowing it to grow the tree more quickly.…"/>
          <p:cNvSpPr txBox="1">
            <a:spLocks noGrp="1"/>
          </p:cNvSpPr>
          <p:nvPr>
            <p:ph type="body" idx="1"/>
          </p:nvPr>
        </p:nvSpPr>
        <p:spPr>
          <a:xfrm>
            <a:off x="4387453" y="3519930"/>
            <a:ext cx="15609094" cy="8840392"/>
          </a:xfrm>
          <a:prstGeom prst="rect">
            <a:avLst/>
          </a:prstGeom>
        </p:spPr>
        <p:txBody>
          <a:bodyPr/>
          <a:lstStyle/>
          <a:p>
            <a:pPr marL="0" lvl="1" indent="0" defTabSz="649009">
              <a:spcBef>
                <a:spcPts val="4600"/>
              </a:spcBef>
              <a:buSzTx/>
              <a:buNone/>
              <a:defRPr sz="3318"/>
            </a:pPr>
            <a:endParaRPr dirty="0"/>
          </a:p>
          <a:p>
            <a:pPr marL="421386" indent="-421386" defTabSz="649009">
              <a:spcBef>
                <a:spcPts val="4600"/>
              </a:spcBef>
              <a:buSzPct val="123000"/>
              <a:defRPr sz="3318"/>
            </a:pPr>
            <a:r>
              <a:rPr dirty="0"/>
              <a:t>The </a:t>
            </a:r>
            <a:r>
              <a:rPr b="1" dirty="0"/>
              <a:t>Extremely Fast Decision Tree (EFDT) [1]</a:t>
            </a:r>
            <a:r>
              <a:rPr dirty="0"/>
              <a:t> algorithm improves upon the </a:t>
            </a:r>
            <a:r>
              <a:rPr dirty="0" err="1"/>
              <a:t>Hoeffding</a:t>
            </a:r>
            <a:r>
              <a:rPr dirty="0"/>
              <a:t> Tree by using a more relaxed criterion for splitting nodes, allowing it to grow the tree more quickly. </a:t>
            </a:r>
          </a:p>
          <a:p>
            <a:pPr marL="902969" lvl="1" indent="-421386" defTabSz="649009">
              <a:spcBef>
                <a:spcPts val="4600"/>
              </a:spcBef>
              <a:buSzPct val="123000"/>
              <a:defRPr sz="3318"/>
            </a:pPr>
            <a:r>
              <a:rPr dirty="0"/>
              <a:t>EFDT can </a:t>
            </a:r>
            <a:r>
              <a:rPr b="1" dirty="0"/>
              <a:t>revisit</a:t>
            </a:r>
            <a:r>
              <a:rPr dirty="0"/>
              <a:t> and </a:t>
            </a:r>
            <a:r>
              <a:rPr b="1" dirty="0"/>
              <a:t>revise earlier splits</a:t>
            </a:r>
            <a:r>
              <a:rPr dirty="0"/>
              <a:t> if better splits are found later, which can lead to subtree pruning and potentially sudden drops in accuracy.</a:t>
            </a:r>
          </a:p>
        </p:txBody>
      </p:sp>
      <p:sp>
        <p:nvSpPr>
          <p:cNvPr id="902" name="[1] Manapragada, Chaitanya, Geoffrey I. Webb, and Mahsa Salehi. Extremely fast decision tree. ACM SIGKDD International, 2018…"/>
          <p:cNvSpPr txBox="1"/>
          <p:nvPr/>
        </p:nvSpPr>
        <p:spPr>
          <a:xfrm>
            <a:off x="2008195" y="12655986"/>
            <a:ext cx="20367611" cy="482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defTabSz="642937">
              <a:defRPr sz="2200">
                <a:solidFill>
                  <a:srgbClr val="222222"/>
                </a:solidFill>
              </a:defRPr>
            </a:pPr>
            <a:r>
              <a:rPr dirty="0"/>
              <a:t>[1] </a:t>
            </a:r>
            <a:r>
              <a:rPr dirty="0" err="1"/>
              <a:t>Manapragada</a:t>
            </a:r>
            <a:r>
              <a:rPr dirty="0"/>
              <a:t>, Chaitanya, Geoffrey I. Webb, and Mahsa Salehi. Extremely fast decision tree. ACM SIGKDD International</a:t>
            </a:r>
            <a:r>
              <a:t>, 2018</a:t>
            </a:r>
            <a:endParaRPr dirty="0"/>
          </a:p>
        </p:txBody>
      </p:sp>
    </p:spTree>
    <p:extLst>
      <p:ext uri="{BB962C8B-B14F-4D97-AF65-F5344CB8AC3E}">
        <p14:creationId xmlns:p14="http://schemas.microsoft.com/office/powerpoint/2010/main" val="344122835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 name="Bagging"/>
          <p:cNvSpPr txBox="1">
            <a:spLocks noGrp="1"/>
          </p:cNvSpPr>
          <p:nvPr>
            <p:ph type="title"/>
          </p:nvPr>
        </p:nvSpPr>
        <p:spPr>
          <a:prstGeom prst="rect">
            <a:avLst/>
          </a:prstGeom>
        </p:spPr>
        <p:txBody>
          <a:bodyPr/>
          <a:lstStyle/>
          <a:p>
            <a:r>
              <a:t>Bagging</a:t>
            </a:r>
          </a:p>
        </p:txBody>
      </p:sp>
      <p:sp>
        <p:nvSpPr>
          <p:cNvPr id="243" name="Bootstrap Aggregating…"/>
          <p:cNvSpPr txBox="1">
            <a:spLocks noGrp="1"/>
          </p:cNvSpPr>
          <p:nvPr>
            <p:ph type="body" idx="1"/>
          </p:nvPr>
        </p:nvSpPr>
        <p:spPr>
          <a:prstGeom prst="rect">
            <a:avLst/>
          </a:prstGeom>
        </p:spPr>
        <p:txBody>
          <a:bodyPr>
            <a:normAutofit lnSpcReduction="10000"/>
          </a:bodyPr>
          <a:lstStyle/>
          <a:p>
            <a:pPr marL="0" indent="0" algn="just" defTabSz="780454">
              <a:lnSpc>
                <a:spcPct val="120000"/>
              </a:lnSpc>
              <a:spcBef>
                <a:spcPts val="6100"/>
              </a:spcBef>
              <a:buSzTx/>
              <a:buNone/>
              <a:defRPr sz="5700"/>
            </a:pPr>
            <a:r>
              <a:rPr b="1"/>
              <a:t>B</a:t>
            </a:r>
            <a:r>
              <a:t>ootstrap </a:t>
            </a:r>
            <a:r>
              <a:rPr b="1"/>
              <a:t>Agg</a:t>
            </a:r>
            <a:r>
              <a:t>regat</a:t>
            </a:r>
            <a:r>
              <a:rPr b="1"/>
              <a:t>ing</a:t>
            </a:r>
          </a:p>
          <a:p>
            <a:pPr marL="0" indent="0" algn="just" defTabSz="780454">
              <a:lnSpc>
                <a:spcPct val="120000"/>
              </a:lnSpc>
              <a:spcBef>
                <a:spcPts val="6100"/>
              </a:spcBef>
              <a:buSzTx/>
              <a:buNone/>
              <a:defRPr sz="5700"/>
            </a:pPr>
            <a:r>
              <a:rPr b="1"/>
              <a:t>Bagging</a:t>
            </a:r>
            <a:r>
              <a:t> trains each model of the ensemble with a </a:t>
            </a:r>
            <a:r>
              <a:rPr>
                <a:solidFill>
                  <a:srgbClr val="FF000F"/>
                </a:solidFill>
              </a:rPr>
              <a:t>bootstrap sample </a:t>
            </a:r>
            <a:r>
              <a:t>from the original dataset.</a:t>
            </a:r>
          </a:p>
          <a:p>
            <a:pPr marL="0" indent="0" algn="just" defTabSz="780454">
              <a:lnSpc>
                <a:spcPct val="120000"/>
              </a:lnSpc>
              <a:spcBef>
                <a:spcPts val="6100"/>
              </a:spcBef>
              <a:buSzTx/>
              <a:buNone/>
              <a:defRPr sz="5700"/>
            </a:pPr>
            <a:r>
              <a:t>Every bootstrap contains each original sample </a:t>
            </a:r>
            <a:r>
              <a:rPr b="1"/>
              <a:t>K</a:t>
            </a:r>
            <a:r>
              <a:t> times, where </a:t>
            </a:r>
            <a:r>
              <a:rPr b="1"/>
              <a:t>Pr(K=k)</a:t>
            </a:r>
            <a:r>
              <a:t> follows a binomial distribution. </a:t>
            </a:r>
          </a:p>
        </p:txBody>
      </p:sp>
      <p:sp>
        <p:nvSpPr>
          <p:cNvPr id="244" name="Breiman, L. (1996). Bagging predictors. Machine learning, 24(2), 123-140."/>
          <p:cNvSpPr txBox="1"/>
          <p:nvPr/>
        </p:nvSpPr>
        <p:spPr>
          <a:xfrm>
            <a:off x="5078720" y="12901825"/>
            <a:ext cx="10465141" cy="482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defTabSz="642937">
              <a:defRPr sz="2000">
                <a:solidFill>
                  <a:srgbClr val="222222"/>
                </a:solidFill>
                <a:latin typeface="Arial"/>
                <a:ea typeface="Arial"/>
                <a:cs typeface="Arial"/>
                <a:sym typeface="Arial"/>
              </a:defRPr>
            </a:pPr>
            <a:r>
              <a:rPr sz="2200">
                <a:latin typeface="Helvetica Neue" panose="02000503000000020004" pitchFamily="2" charset="0"/>
                <a:ea typeface="Helvetica Neue" panose="02000503000000020004" pitchFamily="2" charset="0"/>
                <a:cs typeface="Helvetica Neue" panose="02000503000000020004" pitchFamily="2" charset="0"/>
              </a:rPr>
              <a:t>Breiman, L. (1996). Bagging predictors. </a:t>
            </a:r>
            <a:r>
              <a:rPr sz="2200" i="1">
                <a:latin typeface="Helvetica Neue" panose="02000503000000020004" pitchFamily="2" charset="0"/>
                <a:ea typeface="Helvetica Neue" panose="02000503000000020004" pitchFamily="2" charset="0"/>
                <a:cs typeface="Helvetica Neue" panose="02000503000000020004" pitchFamily="2" charset="0"/>
              </a:rPr>
              <a:t>Machine learning</a:t>
            </a:r>
            <a:r>
              <a:rPr sz="2200">
                <a:latin typeface="Helvetica Neue" panose="02000503000000020004" pitchFamily="2" charset="0"/>
                <a:ea typeface="Helvetica Neue" panose="02000503000000020004" pitchFamily="2" charset="0"/>
                <a:cs typeface="Helvetica Neue" panose="02000503000000020004" pitchFamily="2" charset="0"/>
              </a:rPr>
              <a:t>, </a:t>
            </a:r>
            <a:r>
              <a:rPr sz="2200" i="1">
                <a:latin typeface="Helvetica Neue" panose="02000503000000020004" pitchFamily="2" charset="0"/>
                <a:ea typeface="Helvetica Neue" panose="02000503000000020004" pitchFamily="2" charset="0"/>
                <a:cs typeface="Helvetica Neue" panose="02000503000000020004" pitchFamily="2" charset="0"/>
              </a:rPr>
              <a:t>24</a:t>
            </a:r>
            <a:r>
              <a:rPr sz="2200">
                <a:latin typeface="Helvetica Neue" panose="02000503000000020004" pitchFamily="2" charset="0"/>
                <a:ea typeface="Helvetica Neue" panose="02000503000000020004" pitchFamily="2" charset="0"/>
                <a:cs typeface="Helvetica Neue" panose="02000503000000020004" pitchFamily="2" charset="0"/>
              </a:rPr>
              <a:t>(2), 123-140.</a:t>
            </a:r>
          </a:p>
        </p:txBody>
      </p:sp>
    </p:spTree>
    <p:extLst>
      <p:ext uri="{BB962C8B-B14F-4D97-AF65-F5344CB8AC3E}">
        <p14:creationId xmlns:p14="http://schemas.microsoft.com/office/powerpoint/2010/main" val="20886718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D2C54-1F22-C9EA-9A63-E98291F01AE9}"/>
            </a:ext>
          </a:extLst>
        </p:cNvPr>
        <p:cNvGrpSpPr/>
        <p:nvPr/>
      </p:nvGrpSpPr>
      <p:grpSpPr>
        <a:xfrm>
          <a:off x="0" y="0"/>
          <a:ext cx="0" cy="0"/>
          <a:chOff x="0" y="0"/>
          <a:chExt cx="0" cy="0"/>
        </a:xfrm>
      </p:grpSpPr>
      <p:sp>
        <p:nvSpPr>
          <p:cNvPr id="1019" name="Adaptive Random Forest (ARF)">
            <a:extLst>
              <a:ext uri="{FF2B5EF4-FFF2-40B4-BE49-F238E27FC236}">
                <a16:creationId xmlns:a16="http://schemas.microsoft.com/office/drawing/2014/main" id="{09AD79D2-05B2-ADD4-998A-199E0B745681}"/>
              </a:ext>
            </a:extLst>
          </p:cNvPr>
          <p:cNvSpPr txBox="1">
            <a:spLocks noGrp="1"/>
          </p:cNvSpPr>
          <p:nvPr>
            <p:ph type="title"/>
          </p:nvPr>
        </p:nvSpPr>
        <p:spPr>
          <a:xfrm>
            <a:off x="3520026" y="301242"/>
            <a:ext cx="17343948" cy="3036094"/>
          </a:xfrm>
          <a:prstGeom prst="rect">
            <a:avLst/>
          </a:prstGeom>
        </p:spPr>
        <p:txBody>
          <a:bodyPr>
            <a:normAutofit/>
          </a:bodyPr>
          <a:lstStyle>
            <a:lvl1pPr defTabSz="714732">
              <a:defRPr sz="9744"/>
            </a:lvl1pPr>
          </a:lstStyle>
          <a:p>
            <a:r>
              <a:rPr dirty="0"/>
              <a:t>Random Forest (RF)</a:t>
            </a:r>
          </a:p>
        </p:txBody>
      </p:sp>
      <p:sp>
        <p:nvSpPr>
          <p:cNvPr id="1020" name="Streaming version of the original Random Forest by Breiman…">
            <a:extLst>
              <a:ext uri="{FF2B5EF4-FFF2-40B4-BE49-F238E27FC236}">
                <a16:creationId xmlns:a16="http://schemas.microsoft.com/office/drawing/2014/main" id="{0AD684EF-D6F1-4FD4-5AC5-004F24340CD7}"/>
              </a:ext>
            </a:extLst>
          </p:cNvPr>
          <p:cNvSpPr txBox="1">
            <a:spLocks noGrp="1"/>
          </p:cNvSpPr>
          <p:nvPr>
            <p:ph type="body" sz="half" idx="1"/>
          </p:nvPr>
        </p:nvSpPr>
        <p:spPr>
          <a:xfrm>
            <a:off x="4387453" y="3643313"/>
            <a:ext cx="15609094" cy="2943018"/>
          </a:xfrm>
          <a:prstGeom prst="rect">
            <a:avLst/>
          </a:prstGeom>
        </p:spPr>
        <p:txBody>
          <a:bodyPr>
            <a:normAutofit/>
          </a:bodyPr>
          <a:lstStyle/>
          <a:p>
            <a:pPr marL="786384" indent="-633476" defTabSz="2097024">
              <a:spcBef>
                <a:spcPts val="0"/>
              </a:spcBef>
              <a:buClr>
                <a:srgbClr val="000000"/>
              </a:buClr>
              <a:buSzTx/>
              <a:buFont typeface="Helvetica Neue"/>
              <a:buNone/>
              <a:defRPr sz="4300" b="1"/>
            </a:pPr>
            <a:r>
              <a:rPr lang="en-US" dirty="0"/>
              <a:t>Main components:  </a:t>
            </a:r>
          </a:p>
          <a:p>
            <a:pPr marL="1135888" indent="-982980" defTabSz="2097024">
              <a:spcBef>
                <a:spcPts val="0"/>
              </a:spcBef>
              <a:buSzPct val="100000"/>
              <a:buAutoNum type="arabicPeriod"/>
              <a:defRPr sz="4300"/>
            </a:pPr>
            <a:r>
              <a:rPr lang="en-US" dirty="0"/>
              <a:t>Bagging</a:t>
            </a:r>
          </a:p>
          <a:p>
            <a:pPr marL="1135888" indent="-982980" defTabSz="2097024">
              <a:spcBef>
                <a:spcPts val="0"/>
              </a:spcBef>
              <a:buSzPct val="100000"/>
              <a:buAutoNum type="arabicPeriod"/>
              <a:defRPr sz="4300"/>
            </a:pPr>
            <a:r>
              <a:rPr lang="en-US" dirty="0"/>
              <a:t>Random subset of features </a:t>
            </a:r>
          </a:p>
        </p:txBody>
      </p:sp>
      <p:sp>
        <p:nvSpPr>
          <p:cNvPr id="1021" name="Breiman, L. (2001). Random forests. Machine learning.">
            <a:extLst>
              <a:ext uri="{FF2B5EF4-FFF2-40B4-BE49-F238E27FC236}">
                <a16:creationId xmlns:a16="http://schemas.microsoft.com/office/drawing/2014/main" id="{DA21EFCA-080F-B311-A878-AE97D37B5198}"/>
              </a:ext>
            </a:extLst>
          </p:cNvPr>
          <p:cNvSpPr txBox="1"/>
          <p:nvPr/>
        </p:nvSpPr>
        <p:spPr>
          <a:xfrm>
            <a:off x="4651993" y="12522319"/>
            <a:ext cx="6925438" cy="477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642937">
              <a:defRPr sz="2200">
                <a:solidFill>
                  <a:srgbClr val="222222"/>
                </a:solidFill>
              </a:defRPr>
            </a:pPr>
            <a:r>
              <a:t>Breiman, L. (2001). Random forests. </a:t>
            </a:r>
            <a:r>
              <a:rPr i="1"/>
              <a:t>Machine learning.</a:t>
            </a:r>
          </a:p>
        </p:txBody>
      </p:sp>
    </p:spTree>
    <p:extLst>
      <p:ext uri="{BB962C8B-B14F-4D97-AF65-F5344CB8AC3E}">
        <p14:creationId xmlns:p14="http://schemas.microsoft.com/office/powerpoint/2010/main" val="4904105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 name="Bagging"/>
          <p:cNvSpPr txBox="1">
            <a:spLocks noGrp="1"/>
          </p:cNvSpPr>
          <p:nvPr>
            <p:ph type="title"/>
          </p:nvPr>
        </p:nvSpPr>
        <p:spPr>
          <a:prstGeom prst="rect">
            <a:avLst/>
          </a:prstGeom>
        </p:spPr>
        <p:txBody>
          <a:bodyPr/>
          <a:lstStyle/>
          <a:p>
            <a:r>
              <a:t>Bagging</a:t>
            </a:r>
          </a:p>
        </p:txBody>
      </p:sp>
      <p:grpSp>
        <p:nvGrpSpPr>
          <p:cNvPr id="284" name="Group"/>
          <p:cNvGrpSpPr/>
          <p:nvPr/>
        </p:nvGrpSpPr>
        <p:grpSpPr>
          <a:xfrm>
            <a:off x="5179241" y="4383036"/>
            <a:ext cx="5782494" cy="5626315"/>
            <a:chOff x="0" y="0"/>
            <a:chExt cx="5782493" cy="5626313"/>
          </a:xfrm>
        </p:grpSpPr>
        <p:sp>
          <p:nvSpPr>
            <p:cNvPr id="247" name="Circle"/>
            <p:cNvSpPr/>
            <p:nvPr/>
          </p:nvSpPr>
          <p:spPr>
            <a:xfrm>
              <a:off x="2408150"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48" name="Triangle"/>
            <p:cNvSpPr/>
            <p:nvPr/>
          </p:nvSpPr>
          <p:spPr>
            <a:xfrm>
              <a:off x="2408150" y="2797876"/>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49" name="Triangle"/>
            <p:cNvSpPr/>
            <p:nvPr/>
          </p:nvSpPr>
          <p:spPr>
            <a:xfrm>
              <a:off x="3397332" y="295513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0" name="Triangle"/>
            <p:cNvSpPr/>
            <p:nvPr/>
          </p:nvSpPr>
          <p:spPr>
            <a:xfrm>
              <a:off x="1370862" y="331777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1" name="Triangle"/>
            <p:cNvSpPr/>
            <p:nvPr/>
          </p:nvSpPr>
          <p:spPr>
            <a:xfrm>
              <a:off x="2360044"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2" name="Triangle"/>
            <p:cNvSpPr/>
            <p:nvPr/>
          </p:nvSpPr>
          <p:spPr>
            <a:xfrm>
              <a:off x="3077363" y="36084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3" name="Triangle"/>
            <p:cNvSpPr/>
            <p:nvPr/>
          </p:nvSpPr>
          <p:spPr>
            <a:xfrm>
              <a:off x="2040075"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4" name="Triangle"/>
            <p:cNvSpPr/>
            <p:nvPr/>
          </p:nvSpPr>
          <p:spPr>
            <a:xfrm>
              <a:off x="3029256"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5" name="Triangle"/>
            <p:cNvSpPr/>
            <p:nvPr/>
          </p:nvSpPr>
          <p:spPr>
            <a:xfrm>
              <a:off x="1050893"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6" name="Triangle"/>
            <p:cNvSpPr/>
            <p:nvPr/>
          </p:nvSpPr>
          <p:spPr>
            <a:xfrm>
              <a:off x="71106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7" name="Circle"/>
            <p:cNvSpPr/>
            <p:nvPr/>
          </p:nvSpPr>
          <p:spPr>
            <a:xfrm>
              <a:off x="3077363" y="182458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8" name="Circle"/>
            <p:cNvSpPr/>
            <p:nvPr/>
          </p:nvSpPr>
          <p:spPr>
            <a:xfrm>
              <a:off x="1221543" y="265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9" name="Circle"/>
            <p:cNvSpPr/>
            <p:nvPr/>
          </p:nvSpPr>
          <p:spPr>
            <a:xfrm>
              <a:off x="1890756" y="249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0" name="Circle"/>
            <p:cNvSpPr/>
            <p:nvPr/>
          </p:nvSpPr>
          <p:spPr>
            <a:xfrm>
              <a:off x="1546956"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1" name="Circle"/>
            <p:cNvSpPr/>
            <p:nvPr/>
          </p:nvSpPr>
          <p:spPr>
            <a:xfrm>
              <a:off x="1050893"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2" name="Circle"/>
            <p:cNvSpPr/>
            <p:nvPr/>
          </p:nvSpPr>
          <p:spPr>
            <a:xfrm>
              <a:off x="2694650"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3" name="Circle"/>
            <p:cNvSpPr/>
            <p:nvPr/>
          </p:nvSpPr>
          <p:spPr>
            <a:xfrm>
              <a:off x="3363863"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4" name="Circle"/>
            <p:cNvSpPr/>
            <p:nvPr/>
          </p:nvSpPr>
          <p:spPr>
            <a:xfrm>
              <a:off x="3397332"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5" name="Circle"/>
            <p:cNvSpPr/>
            <p:nvPr/>
          </p:nvSpPr>
          <p:spPr>
            <a:xfrm>
              <a:off x="3765407" y="171742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6" name="Circle"/>
            <p:cNvSpPr/>
            <p:nvPr/>
          </p:nvSpPr>
          <p:spPr>
            <a:xfrm>
              <a:off x="4033076"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7" name="Circle"/>
            <p:cNvSpPr/>
            <p:nvPr/>
          </p:nvSpPr>
          <p:spPr>
            <a:xfrm>
              <a:off x="1069725"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8" name="Circle"/>
            <p:cNvSpPr/>
            <p:nvPr/>
          </p:nvSpPr>
          <p:spPr>
            <a:xfrm>
              <a:off x="2027517"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9" name="Circle"/>
            <p:cNvSpPr/>
            <p:nvPr/>
          </p:nvSpPr>
          <p:spPr>
            <a:xfrm>
              <a:off x="1817347" y="55213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0" name="Circle"/>
            <p:cNvSpPr/>
            <p:nvPr/>
          </p:nvSpPr>
          <p:spPr>
            <a:xfrm>
              <a:off x="2486559" y="389427"/>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1" name="Oval"/>
            <p:cNvSpPr/>
            <p:nvPr/>
          </p:nvSpPr>
          <p:spPr>
            <a:xfrm>
              <a:off x="0" y="0"/>
              <a:ext cx="5782494" cy="5626314"/>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2" name="Triangle"/>
            <p:cNvSpPr/>
            <p:nvPr/>
          </p:nvSpPr>
          <p:spPr>
            <a:xfrm>
              <a:off x="4057129" y="2616561"/>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3" name="Triangle"/>
            <p:cNvSpPr/>
            <p:nvPr/>
          </p:nvSpPr>
          <p:spPr>
            <a:xfrm>
              <a:off x="4009023" y="329371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4" name="Circle"/>
            <p:cNvSpPr/>
            <p:nvPr/>
          </p:nvSpPr>
          <p:spPr>
            <a:xfrm>
              <a:off x="38418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5" name="Circle"/>
            <p:cNvSpPr/>
            <p:nvPr/>
          </p:nvSpPr>
          <p:spPr>
            <a:xfrm>
              <a:off x="4386514"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6" name="Triangle"/>
            <p:cNvSpPr/>
            <p:nvPr/>
          </p:nvSpPr>
          <p:spPr>
            <a:xfrm>
              <a:off x="1890756"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7" name="Circle"/>
            <p:cNvSpPr/>
            <p:nvPr/>
          </p:nvSpPr>
          <p:spPr>
            <a:xfrm>
              <a:off x="500762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8" name="Triangle"/>
            <p:cNvSpPr/>
            <p:nvPr/>
          </p:nvSpPr>
          <p:spPr>
            <a:xfrm>
              <a:off x="4009023"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9" name="Triangle"/>
            <p:cNvSpPr/>
            <p:nvPr/>
          </p:nvSpPr>
          <p:spPr>
            <a:xfrm>
              <a:off x="477970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0" name="Triangle"/>
            <p:cNvSpPr/>
            <p:nvPr/>
          </p:nvSpPr>
          <p:spPr>
            <a:xfrm>
              <a:off x="3569875" y="378966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1" name="Triangle"/>
            <p:cNvSpPr/>
            <p:nvPr/>
          </p:nvSpPr>
          <p:spPr>
            <a:xfrm>
              <a:off x="2694650"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2" name="Circle"/>
            <p:cNvSpPr/>
            <p:nvPr/>
          </p:nvSpPr>
          <p:spPr>
            <a:xfrm>
              <a:off x="4779705"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3" name="Triangle"/>
            <p:cNvSpPr/>
            <p:nvPr/>
          </p:nvSpPr>
          <p:spPr>
            <a:xfrm>
              <a:off x="4728971" y="289200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sp>
        <p:nvSpPr>
          <p:cNvPr id="285" name="Original Data"/>
          <p:cNvSpPr txBox="1"/>
          <p:nvPr/>
        </p:nvSpPr>
        <p:spPr>
          <a:xfrm>
            <a:off x="6329514" y="3618203"/>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Original Data</a:t>
            </a:r>
          </a:p>
        </p:txBody>
      </p:sp>
    </p:spTree>
    <p:extLst>
      <p:ext uri="{BB962C8B-B14F-4D97-AF65-F5344CB8AC3E}">
        <p14:creationId xmlns:p14="http://schemas.microsoft.com/office/powerpoint/2010/main" val="285754073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 name="Bagging"/>
          <p:cNvSpPr txBox="1">
            <a:spLocks noGrp="1"/>
          </p:cNvSpPr>
          <p:nvPr>
            <p:ph type="title"/>
          </p:nvPr>
        </p:nvSpPr>
        <p:spPr>
          <a:prstGeom prst="rect">
            <a:avLst/>
          </a:prstGeom>
        </p:spPr>
        <p:txBody>
          <a:bodyPr/>
          <a:lstStyle/>
          <a:p>
            <a:r>
              <a:t>Bagging</a:t>
            </a:r>
          </a:p>
        </p:txBody>
      </p:sp>
      <p:grpSp>
        <p:nvGrpSpPr>
          <p:cNvPr id="325" name="Group"/>
          <p:cNvGrpSpPr/>
          <p:nvPr/>
        </p:nvGrpSpPr>
        <p:grpSpPr>
          <a:xfrm>
            <a:off x="5179241" y="4383036"/>
            <a:ext cx="5782494" cy="5626315"/>
            <a:chOff x="0" y="0"/>
            <a:chExt cx="5782493" cy="5626313"/>
          </a:xfrm>
        </p:grpSpPr>
        <p:sp>
          <p:nvSpPr>
            <p:cNvPr id="288" name="Circle"/>
            <p:cNvSpPr/>
            <p:nvPr/>
          </p:nvSpPr>
          <p:spPr>
            <a:xfrm>
              <a:off x="2408150"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9" name="Triangle"/>
            <p:cNvSpPr/>
            <p:nvPr/>
          </p:nvSpPr>
          <p:spPr>
            <a:xfrm>
              <a:off x="2408150" y="2797876"/>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0" name="Triangle"/>
            <p:cNvSpPr/>
            <p:nvPr/>
          </p:nvSpPr>
          <p:spPr>
            <a:xfrm>
              <a:off x="3397332" y="295513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1" name="Triangle"/>
            <p:cNvSpPr/>
            <p:nvPr/>
          </p:nvSpPr>
          <p:spPr>
            <a:xfrm>
              <a:off x="1370862" y="331777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2" name="Triangle"/>
            <p:cNvSpPr/>
            <p:nvPr/>
          </p:nvSpPr>
          <p:spPr>
            <a:xfrm>
              <a:off x="2360044"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3" name="Triangle"/>
            <p:cNvSpPr/>
            <p:nvPr/>
          </p:nvSpPr>
          <p:spPr>
            <a:xfrm>
              <a:off x="3077363" y="36084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4" name="Triangle"/>
            <p:cNvSpPr/>
            <p:nvPr/>
          </p:nvSpPr>
          <p:spPr>
            <a:xfrm>
              <a:off x="2040075"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5" name="Triangle"/>
            <p:cNvSpPr/>
            <p:nvPr/>
          </p:nvSpPr>
          <p:spPr>
            <a:xfrm>
              <a:off x="3029256"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6" name="Triangle"/>
            <p:cNvSpPr/>
            <p:nvPr/>
          </p:nvSpPr>
          <p:spPr>
            <a:xfrm>
              <a:off x="1050893"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7" name="Triangle"/>
            <p:cNvSpPr/>
            <p:nvPr/>
          </p:nvSpPr>
          <p:spPr>
            <a:xfrm>
              <a:off x="71106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8" name="Circle"/>
            <p:cNvSpPr/>
            <p:nvPr/>
          </p:nvSpPr>
          <p:spPr>
            <a:xfrm>
              <a:off x="3077363" y="182458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9" name="Circle"/>
            <p:cNvSpPr/>
            <p:nvPr/>
          </p:nvSpPr>
          <p:spPr>
            <a:xfrm>
              <a:off x="1221543" y="265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0" name="Circle"/>
            <p:cNvSpPr/>
            <p:nvPr/>
          </p:nvSpPr>
          <p:spPr>
            <a:xfrm>
              <a:off x="1890756" y="249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1" name="Circle"/>
            <p:cNvSpPr/>
            <p:nvPr/>
          </p:nvSpPr>
          <p:spPr>
            <a:xfrm>
              <a:off x="1546956"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2" name="Circle"/>
            <p:cNvSpPr/>
            <p:nvPr/>
          </p:nvSpPr>
          <p:spPr>
            <a:xfrm>
              <a:off x="1050893"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3" name="Circle"/>
            <p:cNvSpPr/>
            <p:nvPr/>
          </p:nvSpPr>
          <p:spPr>
            <a:xfrm>
              <a:off x="2694650"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4" name="Circle"/>
            <p:cNvSpPr/>
            <p:nvPr/>
          </p:nvSpPr>
          <p:spPr>
            <a:xfrm>
              <a:off x="3363863"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5" name="Circle"/>
            <p:cNvSpPr/>
            <p:nvPr/>
          </p:nvSpPr>
          <p:spPr>
            <a:xfrm>
              <a:off x="3397332"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6" name="Circle"/>
            <p:cNvSpPr/>
            <p:nvPr/>
          </p:nvSpPr>
          <p:spPr>
            <a:xfrm>
              <a:off x="3765407" y="171742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7" name="Circle"/>
            <p:cNvSpPr/>
            <p:nvPr/>
          </p:nvSpPr>
          <p:spPr>
            <a:xfrm>
              <a:off x="4033076"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8" name="Circle"/>
            <p:cNvSpPr/>
            <p:nvPr/>
          </p:nvSpPr>
          <p:spPr>
            <a:xfrm>
              <a:off x="1069725"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9" name="Circle"/>
            <p:cNvSpPr/>
            <p:nvPr/>
          </p:nvSpPr>
          <p:spPr>
            <a:xfrm>
              <a:off x="2027517"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0" name="Circle"/>
            <p:cNvSpPr/>
            <p:nvPr/>
          </p:nvSpPr>
          <p:spPr>
            <a:xfrm>
              <a:off x="1817347" y="55213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1" name="Circle"/>
            <p:cNvSpPr/>
            <p:nvPr/>
          </p:nvSpPr>
          <p:spPr>
            <a:xfrm>
              <a:off x="2486559" y="389427"/>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2" name="Oval"/>
            <p:cNvSpPr/>
            <p:nvPr/>
          </p:nvSpPr>
          <p:spPr>
            <a:xfrm>
              <a:off x="0" y="0"/>
              <a:ext cx="5782494" cy="5626314"/>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3" name="Triangle"/>
            <p:cNvSpPr/>
            <p:nvPr/>
          </p:nvSpPr>
          <p:spPr>
            <a:xfrm>
              <a:off x="4057129" y="2616561"/>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4" name="Triangle"/>
            <p:cNvSpPr/>
            <p:nvPr/>
          </p:nvSpPr>
          <p:spPr>
            <a:xfrm>
              <a:off x="4009023" y="329371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5" name="Circle"/>
            <p:cNvSpPr/>
            <p:nvPr/>
          </p:nvSpPr>
          <p:spPr>
            <a:xfrm>
              <a:off x="38418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6" name="Circle"/>
            <p:cNvSpPr/>
            <p:nvPr/>
          </p:nvSpPr>
          <p:spPr>
            <a:xfrm>
              <a:off x="4386514"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7" name="Triangle"/>
            <p:cNvSpPr/>
            <p:nvPr/>
          </p:nvSpPr>
          <p:spPr>
            <a:xfrm>
              <a:off x="1890756"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8" name="Circle"/>
            <p:cNvSpPr/>
            <p:nvPr/>
          </p:nvSpPr>
          <p:spPr>
            <a:xfrm>
              <a:off x="500762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9" name="Triangle"/>
            <p:cNvSpPr/>
            <p:nvPr/>
          </p:nvSpPr>
          <p:spPr>
            <a:xfrm>
              <a:off x="4009023"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0" name="Triangle"/>
            <p:cNvSpPr/>
            <p:nvPr/>
          </p:nvSpPr>
          <p:spPr>
            <a:xfrm>
              <a:off x="477970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1" name="Triangle"/>
            <p:cNvSpPr/>
            <p:nvPr/>
          </p:nvSpPr>
          <p:spPr>
            <a:xfrm>
              <a:off x="3569875" y="378966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2" name="Triangle"/>
            <p:cNvSpPr/>
            <p:nvPr/>
          </p:nvSpPr>
          <p:spPr>
            <a:xfrm>
              <a:off x="2694650"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3" name="Circle"/>
            <p:cNvSpPr/>
            <p:nvPr/>
          </p:nvSpPr>
          <p:spPr>
            <a:xfrm>
              <a:off x="4779705"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4" name="Triangle"/>
            <p:cNvSpPr/>
            <p:nvPr/>
          </p:nvSpPr>
          <p:spPr>
            <a:xfrm>
              <a:off x="4728971" y="289200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341" name="Group"/>
          <p:cNvGrpSpPr/>
          <p:nvPr/>
        </p:nvGrpSpPr>
        <p:grpSpPr>
          <a:xfrm>
            <a:off x="14449967" y="3504328"/>
            <a:ext cx="3481949" cy="3314607"/>
            <a:chOff x="0" y="0"/>
            <a:chExt cx="3481947" cy="3314606"/>
          </a:xfrm>
        </p:grpSpPr>
        <p:sp>
          <p:nvSpPr>
            <p:cNvPr id="326" name="Triangle"/>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7" name="Triangle"/>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8" name="Circle"/>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9" name="Circle"/>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0" name="Circle"/>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1" name="Circle"/>
            <p:cNvSpPr/>
            <p:nvPr/>
          </p:nvSpPr>
          <p:spPr>
            <a:xfrm>
              <a:off x="776194"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2" name="Circle"/>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3" name="Oval"/>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4" name="Triangle"/>
            <p:cNvSpPr/>
            <p:nvPr/>
          </p:nvSpPr>
          <p:spPr>
            <a:xfrm>
              <a:off x="2189608"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5" name="Circle"/>
            <p:cNvSpPr/>
            <p:nvPr/>
          </p:nvSpPr>
          <p:spPr>
            <a:xfrm>
              <a:off x="987262"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6" name="Triangle"/>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7" name="Circle"/>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8" name="Triangle"/>
            <p:cNvSpPr/>
            <p:nvPr/>
          </p:nvSpPr>
          <p:spPr>
            <a:xfrm>
              <a:off x="987262"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9" name="Triangle"/>
            <p:cNvSpPr/>
            <p:nvPr/>
          </p:nvSpPr>
          <p:spPr>
            <a:xfrm>
              <a:off x="2725540"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0" name="Triangle"/>
            <p:cNvSpPr/>
            <p:nvPr/>
          </p:nvSpPr>
          <p:spPr>
            <a:xfrm>
              <a:off x="2277178"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357" name="Group"/>
          <p:cNvGrpSpPr/>
          <p:nvPr/>
        </p:nvGrpSpPr>
        <p:grpSpPr>
          <a:xfrm>
            <a:off x="14299948" y="7572845"/>
            <a:ext cx="3481949" cy="3314607"/>
            <a:chOff x="0" y="0"/>
            <a:chExt cx="3481947" cy="3314606"/>
          </a:xfrm>
        </p:grpSpPr>
        <p:sp>
          <p:nvSpPr>
            <p:cNvPr id="342" name="Triangle"/>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3" name="Triangle"/>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4" name="Circle"/>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5" name="Circle"/>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6" name="Circle"/>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7" name="Circle"/>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8" name="Circle"/>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9" name="Oval"/>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0" name="Triangle"/>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1" name="Circle"/>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2" name="Triangle"/>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3" name="Circle"/>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4" name="Triangle"/>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5" name="Triangle"/>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6" name="Triangle"/>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373" name="Group"/>
          <p:cNvGrpSpPr/>
          <p:nvPr/>
        </p:nvGrpSpPr>
        <p:grpSpPr>
          <a:xfrm>
            <a:off x="11369570" y="10336964"/>
            <a:ext cx="3481949" cy="3314607"/>
            <a:chOff x="0" y="0"/>
            <a:chExt cx="3481947" cy="3314606"/>
          </a:xfrm>
        </p:grpSpPr>
        <p:sp>
          <p:nvSpPr>
            <p:cNvPr id="358" name="Triangle"/>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9" name="Triangle"/>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0" name="Circle"/>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1" name="Circle"/>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2" name="Circle"/>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3" name="Circle"/>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4" name="Circle"/>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5" name="Oval"/>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6" name="Triangle"/>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7" name="Circle"/>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8" name="Triangle"/>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9" name="Circle"/>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70" name="Triangle"/>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71" name="Triangle"/>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72" name="Triangle"/>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sp>
        <p:nvSpPr>
          <p:cNvPr id="382" name="Connection Line"/>
          <p:cNvSpPr/>
          <p:nvPr/>
        </p:nvSpPr>
        <p:spPr>
          <a:xfrm>
            <a:off x="10833345" y="5442505"/>
            <a:ext cx="3615872" cy="842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00" y="13024"/>
                  <a:pt x="14200" y="5824"/>
                  <a:pt x="21600" y="0"/>
                </a:cubicBezTo>
              </a:path>
            </a:pathLst>
          </a:custGeom>
          <a:ln w="25400">
            <a:solidFill>
              <a:srgbClr val="000000"/>
            </a:solidFill>
            <a:miter lim="400000"/>
          </a:ln>
        </p:spPr>
        <p:txBody>
          <a:bodyPr/>
          <a:lstStyle/>
          <a:p>
            <a:endParaRPr/>
          </a:p>
        </p:txBody>
      </p:sp>
      <p:sp>
        <p:nvSpPr>
          <p:cNvPr id="383" name="Connection Line"/>
          <p:cNvSpPr/>
          <p:nvPr/>
        </p:nvSpPr>
        <p:spPr>
          <a:xfrm>
            <a:off x="10892148" y="7916245"/>
            <a:ext cx="3442352" cy="87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5400">
            <a:solidFill>
              <a:srgbClr val="000000"/>
            </a:solidFill>
            <a:miter lim="400000"/>
          </a:ln>
        </p:spPr>
        <p:txBody>
          <a:bodyPr/>
          <a:lstStyle/>
          <a:p>
            <a:endParaRPr/>
          </a:p>
        </p:txBody>
      </p:sp>
      <p:sp>
        <p:nvSpPr>
          <p:cNvPr id="384" name="Connection Line"/>
          <p:cNvSpPr/>
          <p:nvPr/>
        </p:nvSpPr>
        <p:spPr>
          <a:xfrm>
            <a:off x="9855613" y="9441314"/>
            <a:ext cx="1736787" cy="16922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738" y="8996"/>
                  <a:pt x="14938" y="16196"/>
                  <a:pt x="21600" y="21600"/>
                </a:cubicBezTo>
              </a:path>
            </a:pathLst>
          </a:custGeom>
          <a:ln w="25400">
            <a:solidFill>
              <a:srgbClr val="000000"/>
            </a:solidFill>
            <a:miter lim="400000"/>
          </a:ln>
        </p:spPr>
        <p:txBody>
          <a:bodyPr/>
          <a:lstStyle/>
          <a:p>
            <a:endParaRPr/>
          </a:p>
        </p:txBody>
      </p:sp>
      <p:sp>
        <p:nvSpPr>
          <p:cNvPr id="377" name="Sampling with replacement"/>
          <p:cNvSpPr txBox="1"/>
          <p:nvPr/>
        </p:nvSpPr>
        <p:spPr>
          <a:xfrm>
            <a:off x="10337239" y="3962217"/>
            <a:ext cx="3698678" cy="1148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lvl1pPr defTabSz="821531">
              <a:lnSpc>
                <a:spcPct val="120000"/>
              </a:lnSpc>
              <a:spcBef>
                <a:spcPts val="6400"/>
              </a:spcBef>
              <a:defRPr sz="3200">
                <a:solidFill>
                  <a:srgbClr val="000000"/>
                </a:solidFill>
                <a:latin typeface="Gill Sans"/>
                <a:ea typeface="Gill Sans"/>
                <a:cs typeface="Gill Sans"/>
                <a:sym typeface="Gill Sans"/>
              </a:defRPr>
            </a:lvl1pPr>
          </a:lstStyle>
          <a:p>
            <a:r>
              <a:t>Sampling with replacement</a:t>
            </a:r>
          </a:p>
        </p:txBody>
      </p:sp>
      <p:sp>
        <p:nvSpPr>
          <p:cNvPr id="378" name="Original Data"/>
          <p:cNvSpPr txBox="1"/>
          <p:nvPr/>
        </p:nvSpPr>
        <p:spPr>
          <a:xfrm>
            <a:off x="6329514" y="3618203"/>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Original Data</a:t>
            </a:r>
          </a:p>
        </p:txBody>
      </p:sp>
      <p:sp>
        <p:nvSpPr>
          <p:cNvPr id="379" name="Subsample 1"/>
          <p:cNvSpPr txBox="1"/>
          <p:nvPr/>
        </p:nvSpPr>
        <p:spPr>
          <a:xfrm>
            <a:off x="14449967" y="2798685"/>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1</a:t>
            </a:r>
          </a:p>
        </p:txBody>
      </p:sp>
      <p:sp>
        <p:nvSpPr>
          <p:cNvPr id="380" name="Subsample 2"/>
          <p:cNvSpPr txBox="1"/>
          <p:nvPr/>
        </p:nvSpPr>
        <p:spPr>
          <a:xfrm>
            <a:off x="14299948" y="6911802"/>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2</a:t>
            </a:r>
          </a:p>
        </p:txBody>
      </p:sp>
      <p:sp>
        <p:nvSpPr>
          <p:cNvPr id="381" name="Subsample 3"/>
          <p:cNvSpPr txBox="1"/>
          <p:nvPr/>
        </p:nvSpPr>
        <p:spPr>
          <a:xfrm>
            <a:off x="11369570" y="9601011"/>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3</a:t>
            </a:r>
          </a:p>
        </p:txBody>
      </p:sp>
    </p:spTree>
    <p:extLst>
      <p:ext uri="{BB962C8B-B14F-4D97-AF65-F5344CB8AC3E}">
        <p14:creationId xmlns:p14="http://schemas.microsoft.com/office/powerpoint/2010/main" val="100731550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 name="Bagging"/>
          <p:cNvSpPr txBox="1">
            <a:spLocks noGrp="1"/>
          </p:cNvSpPr>
          <p:nvPr>
            <p:ph type="title"/>
          </p:nvPr>
        </p:nvSpPr>
        <p:spPr>
          <a:prstGeom prst="rect">
            <a:avLst/>
          </a:prstGeom>
        </p:spPr>
        <p:txBody>
          <a:bodyPr/>
          <a:lstStyle/>
          <a:p>
            <a:r>
              <a:t>Bagging</a:t>
            </a:r>
          </a:p>
        </p:txBody>
      </p:sp>
      <p:grpSp>
        <p:nvGrpSpPr>
          <p:cNvPr id="424" name="Group"/>
          <p:cNvGrpSpPr/>
          <p:nvPr/>
        </p:nvGrpSpPr>
        <p:grpSpPr>
          <a:xfrm>
            <a:off x="5179241" y="4383036"/>
            <a:ext cx="5782494" cy="5626315"/>
            <a:chOff x="0" y="0"/>
            <a:chExt cx="5782493" cy="5626313"/>
          </a:xfrm>
        </p:grpSpPr>
        <p:sp>
          <p:nvSpPr>
            <p:cNvPr id="387" name="Circle"/>
            <p:cNvSpPr/>
            <p:nvPr/>
          </p:nvSpPr>
          <p:spPr>
            <a:xfrm>
              <a:off x="2408150"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88" name="Triangle"/>
            <p:cNvSpPr/>
            <p:nvPr/>
          </p:nvSpPr>
          <p:spPr>
            <a:xfrm>
              <a:off x="2408150" y="2797876"/>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89" name="Triangle"/>
            <p:cNvSpPr/>
            <p:nvPr/>
          </p:nvSpPr>
          <p:spPr>
            <a:xfrm>
              <a:off x="3397332" y="295513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0" name="Triangle"/>
            <p:cNvSpPr/>
            <p:nvPr/>
          </p:nvSpPr>
          <p:spPr>
            <a:xfrm>
              <a:off x="1370862" y="331777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1" name="Triangle"/>
            <p:cNvSpPr/>
            <p:nvPr/>
          </p:nvSpPr>
          <p:spPr>
            <a:xfrm>
              <a:off x="2360044"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2" name="Triangle"/>
            <p:cNvSpPr/>
            <p:nvPr/>
          </p:nvSpPr>
          <p:spPr>
            <a:xfrm>
              <a:off x="3077363" y="36084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3" name="Triangle"/>
            <p:cNvSpPr/>
            <p:nvPr/>
          </p:nvSpPr>
          <p:spPr>
            <a:xfrm>
              <a:off x="2040075"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4" name="Triangle"/>
            <p:cNvSpPr/>
            <p:nvPr/>
          </p:nvSpPr>
          <p:spPr>
            <a:xfrm>
              <a:off x="3029256"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5" name="Triangle"/>
            <p:cNvSpPr/>
            <p:nvPr/>
          </p:nvSpPr>
          <p:spPr>
            <a:xfrm>
              <a:off x="1050893"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6" name="Triangle"/>
            <p:cNvSpPr/>
            <p:nvPr/>
          </p:nvSpPr>
          <p:spPr>
            <a:xfrm>
              <a:off x="71106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7" name="Circle"/>
            <p:cNvSpPr/>
            <p:nvPr/>
          </p:nvSpPr>
          <p:spPr>
            <a:xfrm>
              <a:off x="3077363" y="182458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8" name="Circle"/>
            <p:cNvSpPr/>
            <p:nvPr/>
          </p:nvSpPr>
          <p:spPr>
            <a:xfrm>
              <a:off x="1221543" y="265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9" name="Circle"/>
            <p:cNvSpPr/>
            <p:nvPr/>
          </p:nvSpPr>
          <p:spPr>
            <a:xfrm>
              <a:off x="1890756" y="249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0" name="Circle"/>
            <p:cNvSpPr/>
            <p:nvPr/>
          </p:nvSpPr>
          <p:spPr>
            <a:xfrm>
              <a:off x="1546956"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1" name="Circle"/>
            <p:cNvSpPr/>
            <p:nvPr/>
          </p:nvSpPr>
          <p:spPr>
            <a:xfrm>
              <a:off x="1050893"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2" name="Circle"/>
            <p:cNvSpPr/>
            <p:nvPr/>
          </p:nvSpPr>
          <p:spPr>
            <a:xfrm>
              <a:off x="2694650"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3" name="Circle"/>
            <p:cNvSpPr/>
            <p:nvPr/>
          </p:nvSpPr>
          <p:spPr>
            <a:xfrm>
              <a:off x="3363863"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4" name="Circle"/>
            <p:cNvSpPr/>
            <p:nvPr/>
          </p:nvSpPr>
          <p:spPr>
            <a:xfrm>
              <a:off x="3397332"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5" name="Circle"/>
            <p:cNvSpPr/>
            <p:nvPr/>
          </p:nvSpPr>
          <p:spPr>
            <a:xfrm>
              <a:off x="3765407" y="171742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6" name="Circle"/>
            <p:cNvSpPr/>
            <p:nvPr/>
          </p:nvSpPr>
          <p:spPr>
            <a:xfrm>
              <a:off x="4033076"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7" name="Circle"/>
            <p:cNvSpPr/>
            <p:nvPr/>
          </p:nvSpPr>
          <p:spPr>
            <a:xfrm>
              <a:off x="1069725"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8" name="Circle"/>
            <p:cNvSpPr/>
            <p:nvPr/>
          </p:nvSpPr>
          <p:spPr>
            <a:xfrm>
              <a:off x="2027517"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9" name="Circle"/>
            <p:cNvSpPr/>
            <p:nvPr/>
          </p:nvSpPr>
          <p:spPr>
            <a:xfrm>
              <a:off x="1817347" y="55213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0" name="Circle"/>
            <p:cNvSpPr/>
            <p:nvPr/>
          </p:nvSpPr>
          <p:spPr>
            <a:xfrm>
              <a:off x="2486559" y="389427"/>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1" name="Oval"/>
            <p:cNvSpPr/>
            <p:nvPr/>
          </p:nvSpPr>
          <p:spPr>
            <a:xfrm>
              <a:off x="0" y="0"/>
              <a:ext cx="5782494" cy="5626314"/>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2" name="Triangle"/>
            <p:cNvSpPr/>
            <p:nvPr/>
          </p:nvSpPr>
          <p:spPr>
            <a:xfrm>
              <a:off x="4057129" y="2616561"/>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3" name="Triangle"/>
            <p:cNvSpPr/>
            <p:nvPr/>
          </p:nvSpPr>
          <p:spPr>
            <a:xfrm>
              <a:off x="4009023" y="329371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4" name="Circle"/>
            <p:cNvSpPr/>
            <p:nvPr/>
          </p:nvSpPr>
          <p:spPr>
            <a:xfrm>
              <a:off x="38418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5" name="Circle"/>
            <p:cNvSpPr/>
            <p:nvPr/>
          </p:nvSpPr>
          <p:spPr>
            <a:xfrm>
              <a:off x="4386514"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6" name="Triangle"/>
            <p:cNvSpPr/>
            <p:nvPr/>
          </p:nvSpPr>
          <p:spPr>
            <a:xfrm>
              <a:off x="1890756"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7" name="Circle"/>
            <p:cNvSpPr/>
            <p:nvPr/>
          </p:nvSpPr>
          <p:spPr>
            <a:xfrm>
              <a:off x="500762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8" name="Triangle"/>
            <p:cNvSpPr/>
            <p:nvPr/>
          </p:nvSpPr>
          <p:spPr>
            <a:xfrm>
              <a:off x="4009023"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9" name="Triangle"/>
            <p:cNvSpPr/>
            <p:nvPr/>
          </p:nvSpPr>
          <p:spPr>
            <a:xfrm>
              <a:off x="477970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0" name="Triangle"/>
            <p:cNvSpPr/>
            <p:nvPr/>
          </p:nvSpPr>
          <p:spPr>
            <a:xfrm>
              <a:off x="3569875" y="378966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1" name="Triangle"/>
            <p:cNvSpPr/>
            <p:nvPr/>
          </p:nvSpPr>
          <p:spPr>
            <a:xfrm>
              <a:off x="2694650"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2" name="Circle"/>
            <p:cNvSpPr/>
            <p:nvPr/>
          </p:nvSpPr>
          <p:spPr>
            <a:xfrm>
              <a:off x="4779705"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3" name="Triangle"/>
            <p:cNvSpPr/>
            <p:nvPr/>
          </p:nvSpPr>
          <p:spPr>
            <a:xfrm>
              <a:off x="4728971" y="289200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440" name="Group"/>
          <p:cNvGrpSpPr/>
          <p:nvPr/>
        </p:nvGrpSpPr>
        <p:grpSpPr>
          <a:xfrm>
            <a:off x="14449967" y="3504328"/>
            <a:ext cx="3481949" cy="3314607"/>
            <a:chOff x="0" y="0"/>
            <a:chExt cx="3481947" cy="3314606"/>
          </a:xfrm>
        </p:grpSpPr>
        <p:sp>
          <p:nvSpPr>
            <p:cNvPr id="425" name="Triangle"/>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6" name="Triangle"/>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7" name="Circle"/>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8" name="Circle"/>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9" name="Circle"/>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0" name="Circle"/>
            <p:cNvSpPr/>
            <p:nvPr/>
          </p:nvSpPr>
          <p:spPr>
            <a:xfrm>
              <a:off x="776194"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1" name="Circle"/>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2" name="Oval"/>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3" name="Triangle"/>
            <p:cNvSpPr/>
            <p:nvPr/>
          </p:nvSpPr>
          <p:spPr>
            <a:xfrm>
              <a:off x="2189608"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4" name="Circle"/>
            <p:cNvSpPr/>
            <p:nvPr/>
          </p:nvSpPr>
          <p:spPr>
            <a:xfrm>
              <a:off x="987262"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5" name="Triangle"/>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6" name="Circle"/>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7" name="Triangle"/>
            <p:cNvSpPr/>
            <p:nvPr/>
          </p:nvSpPr>
          <p:spPr>
            <a:xfrm>
              <a:off x="987262"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8" name="Triangle"/>
            <p:cNvSpPr/>
            <p:nvPr/>
          </p:nvSpPr>
          <p:spPr>
            <a:xfrm>
              <a:off x="2725540"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9" name="Triangle"/>
            <p:cNvSpPr/>
            <p:nvPr/>
          </p:nvSpPr>
          <p:spPr>
            <a:xfrm>
              <a:off x="2277178"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456" name="Group"/>
          <p:cNvGrpSpPr/>
          <p:nvPr/>
        </p:nvGrpSpPr>
        <p:grpSpPr>
          <a:xfrm>
            <a:off x="14299948" y="7572845"/>
            <a:ext cx="3481949" cy="3314607"/>
            <a:chOff x="0" y="0"/>
            <a:chExt cx="3481947" cy="3314606"/>
          </a:xfrm>
        </p:grpSpPr>
        <p:sp>
          <p:nvSpPr>
            <p:cNvPr id="441" name="Triangle"/>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2" name="Triangle"/>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3" name="Circle"/>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4" name="Circle"/>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5" name="Circle"/>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6" name="Circle"/>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7" name="Circle"/>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8" name="Oval"/>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9" name="Triangle"/>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0" name="Circle"/>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1" name="Triangle"/>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2" name="Circle"/>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3" name="Triangle"/>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4" name="Triangle"/>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5" name="Triangle"/>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472" name="Group"/>
          <p:cNvGrpSpPr/>
          <p:nvPr/>
        </p:nvGrpSpPr>
        <p:grpSpPr>
          <a:xfrm>
            <a:off x="11369570" y="10336964"/>
            <a:ext cx="3481949" cy="3314607"/>
            <a:chOff x="0" y="0"/>
            <a:chExt cx="3481947" cy="3314606"/>
          </a:xfrm>
        </p:grpSpPr>
        <p:sp>
          <p:nvSpPr>
            <p:cNvPr id="457" name="Triangle"/>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8" name="Triangle"/>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9" name="Circle"/>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0" name="Circle"/>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1" name="Circle"/>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2" name="Circle"/>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3" name="Circle"/>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4" name="Oval"/>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5" name="Triangle"/>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6" name="Circle"/>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7" name="Triangle"/>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8" name="Circle"/>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9" name="Triangle"/>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70" name="Triangle"/>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71" name="Triangle"/>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sp>
        <p:nvSpPr>
          <p:cNvPr id="508" name="Connection Line"/>
          <p:cNvSpPr/>
          <p:nvPr/>
        </p:nvSpPr>
        <p:spPr>
          <a:xfrm>
            <a:off x="10833345" y="5442505"/>
            <a:ext cx="3615872" cy="842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00" y="13024"/>
                  <a:pt x="14200" y="5824"/>
                  <a:pt x="21600" y="0"/>
                </a:cubicBezTo>
              </a:path>
            </a:pathLst>
          </a:custGeom>
          <a:ln w="25400">
            <a:solidFill>
              <a:srgbClr val="000000"/>
            </a:solidFill>
            <a:miter lim="400000"/>
          </a:ln>
        </p:spPr>
        <p:txBody>
          <a:bodyPr/>
          <a:lstStyle/>
          <a:p>
            <a:endParaRPr/>
          </a:p>
        </p:txBody>
      </p:sp>
      <p:sp>
        <p:nvSpPr>
          <p:cNvPr id="509" name="Connection Line"/>
          <p:cNvSpPr/>
          <p:nvPr/>
        </p:nvSpPr>
        <p:spPr>
          <a:xfrm>
            <a:off x="10892148" y="7916245"/>
            <a:ext cx="3442352" cy="87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5400">
            <a:solidFill>
              <a:srgbClr val="000000"/>
            </a:solidFill>
            <a:miter lim="400000"/>
          </a:ln>
        </p:spPr>
        <p:txBody>
          <a:bodyPr/>
          <a:lstStyle/>
          <a:p>
            <a:endParaRPr/>
          </a:p>
        </p:txBody>
      </p:sp>
      <p:sp>
        <p:nvSpPr>
          <p:cNvPr id="510" name="Connection Line"/>
          <p:cNvSpPr/>
          <p:nvPr/>
        </p:nvSpPr>
        <p:spPr>
          <a:xfrm>
            <a:off x="9855613" y="9441314"/>
            <a:ext cx="1736787" cy="16922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738" y="8996"/>
                  <a:pt x="14938" y="16196"/>
                  <a:pt x="21600" y="21600"/>
                </a:cubicBezTo>
              </a:path>
            </a:pathLst>
          </a:custGeom>
          <a:ln w="25400">
            <a:solidFill>
              <a:srgbClr val="000000"/>
            </a:solidFill>
            <a:miter lim="400000"/>
          </a:ln>
        </p:spPr>
        <p:txBody>
          <a:bodyPr/>
          <a:lstStyle/>
          <a:p>
            <a:endParaRPr/>
          </a:p>
        </p:txBody>
      </p:sp>
      <p:sp>
        <p:nvSpPr>
          <p:cNvPr id="476" name="Sampling with replacement"/>
          <p:cNvSpPr txBox="1"/>
          <p:nvPr/>
        </p:nvSpPr>
        <p:spPr>
          <a:xfrm>
            <a:off x="10337239" y="3962217"/>
            <a:ext cx="3698678" cy="1148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lvl1pPr defTabSz="821531">
              <a:lnSpc>
                <a:spcPct val="120000"/>
              </a:lnSpc>
              <a:spcBef>
                <a:spcPts val="6400"/>
              </a:spcBef>
              <a:defRPr sz="3200">
                <a:solidFill>
                  <a:srgbClr val="000000"/>
                </a:solidFill>
                <a:latin typeface="Gill Sans"/>
                <a:ea typeface="Gill Sans"/>
                <a:cs typeface="Gill Sans"/>
                <a:sym typeface="Gill Sans"/>
              </a:defRPr>
            </a:lvl1pPr>
          </a:lstStyle>
          <a:p>
            <a:r>
              <a:t>Sampling with replacement</a:t>
            </a:r>
          </a:p>
        </p:txBody>
      </p:sp>
      <p:sp>
        <p:nvSpPr>
          <p:cNvPr id="477" name="Original Data"/>
          <p:cNvSpPr txBox="1"/>
          <p:nvPr/>
        </p:nvSpPr>
        <p:spPr>
          <a:xfrm>
            <a:off x="6329514" y="3618203"/>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Original Data</a:t>
            </a:r>
          </a:p>
        </p:txBody>
      </p:sp>
      <p:sp>
        <p:nvSpPr>
          <p:cNvPr id="478" name="Subsample 1"/>
          <p:cNvSpPr txBox="1"/>
          <p:nvPr/>
        </p:nvSpPr>
        <p:spPr>
          <a:xfrm>
            <a:off x="14449967" y="2798685"/>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1</a:t>
            </a:r>
          </a:p>
        </p:txBody>
      </p:sp>
      <p:sp>
        <p:nvSpPr>
          <p:cNvPr id="479" name="Subsample 2"/>
          <p:cNvSpPr txBox="1"/>
          <p:nvPr/>
        </p:nvSpPr>
        <p:spPr>
          <a:xfrm>
            <a:off x="14299948" y="6911802"/>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2</a:t>
            </a:r>
          </a:p>
        </p:txBody>
      </p:sp>
      <p:sp>
        <p:nvSpPr>
          <p:cNvPr id="480" name="Subsample 3"/>
          <p:cNvSpPr txBox="1"/>
          <p:nvPr/>
        </p:nvSpPr>
        <p:spPr>
          <a:xfrm>
            <a:off x="11369570" y="9601011"/>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3</a:t>
            </a:r>
          </a:p>
        </p:txBody>
      </p:sp>
      <p:sp>
        <p:nvSpPr>
          <p:cNvPr id="481" name="Model 1"/>
          <p:cNvSpPr txBox="1"/>
          <p:nvPr/>
        </p:nvSpPr>
        <p:spPr>
          <a:xfrm>
            <a:off x="18339750" y="3571547"/>
            <a:ext cx="2205672"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Model 1</a:t>
            </a:r>
          </a:p>
        </p:txBody>
      </p:sp>
      <p:sp>
        <p:nvSpPr>
          <p:cNvPr id="482" name="Model 2"/>
          <p:cNvSpPr txBox="1"/>
          <p:nvPr/>
        </p:nvSpPr>
        <p:spPr>
          <a:xfrm>
            <a:off x="18097969" y="7741422"/>
            <a:ext cx="2205672"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Model 2</a:t>
            </a:r>
          </a:p>
        </p:txBody>
      </p:sp>
      <p:sp>
        <p:nvSpPr>
          <p:cNvPr id="483" name="Model 3"/>
          <p:cNvSpPr txBox="1"/>
          <p:nvPr/>
        </p:nvSpPr>
        <p:spPr>
          <a:xfrm>
            <a:off x="15088106" y="11311750"/>
            <a:ext cx="2205672"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Model 3</a:t>
            </a:r>
          </a:p>
        </p:txBody>
      </p:sp>
      <p:sp>
        <p:nvSpPr>
          <p:cNvPr id="484" name="Circle"/>
          <p:cNvSpPr/>
          <p:nvPr/>
        </p:nvSpPr>
        <p:spPr>
          <a:xfrm>
            <a:off x="19245989" y="4347836"/>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5" name="Circle"/>
          <p:cNvSpPr/>
          <p:nvPr/>
        </p:nvSpPr>
        <p:spPr>
          <a:xfrm>
            <a:off x="18781645" y="4912193"/>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6" name="Circle"/>
          <p:cNvSpPr/>
          <p:nvPr/>
        </p:nvSpPr>
        <p:spPr>
          <a:xfrm>
            <a:off x="19638895" y="4912193"/>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7" name="Circle"/>
          <p:cNvSpPr/>
          <p:nvPr/>
        </p:nvSpPr>
        <p:spPr>
          <a:xfrm>
            <a:off x="18438747" y="5640855"/>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8" name="Circle"/>
          <p:cNvSpPr/>
          <p:nvPr/>
        </p:nvSpPr>
        <p:spPr>
          <a:xfrm>
            <a:off x="19245989" y="5652880"/>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489" name="Connection Line"/>
          <p:cNvCxnSpPr>
            <a:stCxn id="485" idx="0"/>
            <a:endCxn id="484" idx="0"/>
          </p:cNvCxnSpPr>
          <p:nvPr/>
        </p:nvCxnSpPr>
        <p:spPr>
          <a:xfrm flipV="1">
            <a:off x="18978241" y="4544432"/>
            <a:ext cx="464345" cy="564358"/>
          </a:xfrm>
          <a:prstGeom prst="straightConnector1">
            <a:avLst/>
          </a:prstGeom>
          <a:ln w="25400">
            <a:solidFill>
              <a:srgbClr val="000000"/>
            </a:solidFill>
            <a:miter lim="400000"/>
          </a:ln>
        </p:spPr>
      </p:cxnSp>
      <p:cxnSp>
        <p:nvCxnSpPr>
          <p:cNvPr id="490" name="Connection Line"/>
          <p:cNvCxnSpPr>
            <a:stCxn id="486" idx="0"/>
            <a:endCxn id="484" idx="0"/>
          </p:cNvCxnSpPr>
          <p:nvPr/>
        </p:nvCxnSpPr>
        <p:spPr>
          <a:xfrm flipH="1" flipV="1">
            <a:off x="19442585" y="4544432"/>
            <a:ext cx="392907" cy="564358"/>
          </a:xfrm>
          <a:prstGeom prst="straightConnector1">
            <a:avLst/>
          </a:prstGeom>
          <a:ln w="25400">
            <a:solidFill>
              <a:srgbClr val="000000"/>
            </a:solidFill>
            <a:miter lim="400000"/>
          </a:ln>
        </p:spPr>
      </p:cxnSp>
      <p:cxnSp>
        <p:nvCxnSpPr>
          <p:cNvPr id="491" name="Connection Line"/>
          <p:cNvCxnSpPr>
            <a:stCxn id="487" idx="0"/>
            <a:endCxn id="485" idx="0"/>
          </p:cNvCxnSpPr>
          <p:nvPr/>
        </p:nvCxnSpPr>
        <p:spPr>
          <a:xfrm flipV="1">
            <a:off x="18635343" y="5108789"/>
            <a:ext cx="342899" cy="728663"/>
          </a:xfrm>
          <a:prstGeom prst="straightConnector1">
            <a:avLst/>
          </a:prstGeom>
          <a:ln w="25400">
            <a:solidFill>
              <a:srgbClr val="000000"/>
            </a:solidFill>
            <a:miter lim="400000"/>
          </a:ln>
        </p:spPr>
      </p:cxnSp>
      <p:cxnSp>
        <p:nvCxnSpPr>
          <p:cNvPr id="492" name="Connection Line"/>
          <p:cNvCxnSpPr>
            <a:stCxn id="488" idx="0"/>
            <a:endCxn id="485" idx="0"/>
          </p:cNvCxnSpPr>
          <p:nvPr/>
        </p:nvCxnSpPr>
        <p:spPr>
          <a:xfrm flipH="1" flipV="1">
            <a:off x="18978241" y="5108789"/>
            <a:ext cx="464345" cy="740688"/>
          </a:xfrm>
          <a:prstGeom prst="straightConnector1">
            <a:avLst/>
          </a:prstGeom>
          <a:ln w="25400">
            <a:solidFill>
              <a:srgbClr val="000000"/>
            </a:solidFill>
            <a:miter lim="400000"/>
          </a:ln>
        </p:spPr>
      </p:cxnSp>
      <p:sp>
        <p:nvSpPr>
          <p:cNvPr id="493" name="Circle"/>
          <p:cNvSpPr/>
          <p:nvPr/>
        </p:nvSpPr>
        <p:spPr>
          <a:xfrm>
            <a:off x="19054215" y="8455845"/>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4" name="Circle"/>
          <p:cNvSpPr/>
          <p:nvPr/>
        </p:nvSpPr>
        <p:spPr>
          <a:xfrm>
            <a:off x="18589871" y="9020202"/>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5" name="Circle"/>
          <p:cNvSpPr/>
          <p:nvPr/>
        </p:nvSpPr>
        <p:spPr>
          <a:xfrm>
            <a:off x="19447121" y="9020202"/>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6" name="Circle"/>
          <p:cNvSpPr/>
          <p:nvPr/>
        </p:nvSpPr>
        <p:spPr>
          <a:xfrm>
            <a:off x="19043499" y="9710802"/>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7" name="Circle"/>
          <p:cNvSpPr/>
          <p:nvPr/>
        </p:nvSpPr>
        <p:spPr>
          <a:xfrm>
            <a:off x="19850743" y="9722828"/>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498" name="Connection Line"/>
          <p:cNvCxnSpPr>
            <a:stCxn id="494" idx="0"/>
            <a:endCxn id="493" idx="0"/>
          </p:cNvCxnSpPr>
          <p:nvPr/>
        </p:nvCxnSpPr>
        <p:spPr>
          <a:xfrm flipV="1">
            <a:off x="18786467" y="8652441"/>
            <a:ext cx="464345" cy="564358"/>
          </a:xfrm>
          <a:prstGeom prst="straightConnector1">
            <a:avLst/>
          </a:prstGeom>
          <a:ln w="25400">
            <a:solidFill>
              <a:srgbClr val="000000"/>
            </a:solidFill>
            <a:miter lim="400000"/>
          </a:ln>
        </p:spPr>
      </p:cxnSp>
      <p:cxnSp>
        <p:nvCxnSpPr>
          <p:cNvPr id="499" name="Connection Line"/>
          <p:cNvCxnSpPr>
            <a:stCxn id="495" idx="0"/>
            <a:endCxn id="493" idx="0"/>
          </p:cNvCxnSpPr>
          <p:nvPr/>
        </p:nvCxnSpPr>
        <p:spPr>
          <a:xfrm flipH="1" flipV="1">
            <a:off x="19250811" y="8652441"/>
            <a:ext cx="392907" cy="564358"/>
          </a:xfrm>
          <a:prstGeom prst="straightConnector1">
            <a:avLst/>
          </a:prstGeom>
          <a:ln w="25400">
            <a:solidFill>
              <a:srgbClr val="000000"/>
            </a:solidFill>
            <a:miter lim="400000"/>
          </a:ln>
        </p:spPr>
      </p:cxnSp>
      <p:cxnSp>
        <p:nvCxnSpPr>
          <p:cNvPr id="500" name="Connection Line"/>
          <p:cNvCxnSpPr>
            <a:stCxn id="495" idx="0"/>
            <a:endCxn id="496" idx="0"/>
          </p:cNvCxnSpPr>
          <p:nvPr/>
        </p:nvCxnSpPr>
        <p:spPr>
          <a:xfrm flipH="1">
            <a:off x="19240095" y="9216798"/>
            <a:ext cx="403623" cy="690601"/>
          </a:xfrm>
          <a:prstGeom prst="straightConnector1">
            <a:avLst/>
          </a:prstGeom>
          <a:ln w="25400">
            <a:solidFill>
              <a:srgbClr val="000000"/>
            </a:solidFill>
            <a:miter lim="400000"/>
          </a:ln>
        </p:spPr>
      </p:cxnSp>
      <p:cxnSp>
        <p:nvCxnSpPr>
          <p:cNvPr id="501" name="Connection Line"/>
          <p:cNvCxnSpPr>
            <a:stCxn id="497" idx="0"/>
            <a:endCxn id="495" idx="0"/>
          </p:cNvCxnSpPr>
          <p:nvPr/>
        </p:nvCxnSpPr>
        <p:spPr>
          <a:xfrm flipH="1" flipV="1">
            <a:off x="19643717" y="9216798"/>
            <a:ext cx="403623" cy="702627"/>
          </a:xfrm>
          <a:prstGeom prst="straightConnector1">
            <a:avLst/>
          </a:prstGeom>
          <a:ln w="25400">
            <a:solidFill>
              <a:srgbClr val="000000"/>
            </a:solidFill>
            <a:miter lim="400000"/>
          </a:ln>
        </p:spPr>
      </p:cxnSp>
      <p:sp>
        <p:nvSpPr>
          <p:cNvPr id="502" name="Circle"/>
          <p:cNvSpPr/>
          <p:nvPr/>
        </p:nvSpPr>
        <p:spPr>
          <a:xfrm>
            <a:off x="16001489" y="12170012"/>
            <a:ext cx="393193" cy="393193"/>
          </a:xfrm>
          <a:prstGeom prst="ellipse">
            <a:avLst/>
          </a:prstGeom>
          <a:solidFill>
            <a:srgbClr val="F8BA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03" name="Circle"/>
          <p:cNvSpPr/>
          <p:nvPr/>
        </p:nvSpPr>
        <p:spPr>
          <a:xfrm>
            <a:off x="15537146" y="12734368"/>
            <a:ext cx="393193" cy="393193"/>
          </a:xfrm>
          <a:prstGeom prst="ellipse">
            <a:avLst/>
          </a:prstGeom>
          <a:solidFill>
            <a:srgbClr val="F8BA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04" name="Circle"/>
          <p:cNvSpPr/>
          <p:nvPr/>
        </p:nvSpPr>
        <p:spPr>
          <a:xfrm>
            <a:off x="16394396" y="12734368"/>
            <a:ext cx="393193" cy="393193"/>
          </a:xfrm>
          <a:prstGeom prst="ellipse">
            <a:avLst/>
          </a:prstGeom>
          <a:solidFill>
            <a:srgbClr val="F8BA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05" name="Connection Line"/>
          <p:cNvCxnSpPr>
            <a:stCxn id="503" idx="0"/>
            <a:endCxn id="502" idx="0"/>
          </p:cNvCxnSpPr>
          <p:nvPr/>
        </p:nvCxnSpPr>
        <p:spPr>
          <a:xfrm flipV="1">
            <a:off x="15733742" y="12366608"/>
            <a:ext cx="464344" cy="564357"/>
          </a:xfrm>
          <a:prstGeom prst="straightConnector1">
            <a:avLst/>
          </a:prstGeom>
          <a:ln w="25400">
            <a:solidFill>
              <a:srgbClr val="000000"/>
            </a:solidFill>
            <a:miter lim="400000"/>
          </a:ln>
        </p:spPr>
      </p:cxnSp>
      <p:cxnSp>
        <p:nvCxnSpPr>
          <p:cNvPr id="506" name="Connection Line"/>
          <p:cNvCxnSpPr>
            <a:stCxn id="504" idx="0"/>
            <a:endCxn id="502" idx="0"/>
          </p:cNvCxnSpPr>
          <p:nvPr/>
        </p:nvCxnSpPr>
        <p:spPr>
          <a:xfrm flipH="1" flipV="1">
            <a:off x="16198085" y="12366608"/>
            <a:ext cx="392908" cy="564357"/>
          </a:xfrm>
          <a:prstGeom prst="straightConnector1">
            <a:avLst/>
          </a:prstGeom>
          <a:ln w="25400">
            <a:solidFill>
              <a:srgbClr val="000000"/>
            </a:solidFill>
            <a:miter lim="400000"/>
          </a:ln>
        </p:spPr>
      </p:cxnSp>
      <p:sp>
        <p:nvSpPr>
          <p:cNvPr id="507" name="Build the models"/>
          <p:cNvSpPr txBox="1"/>
          <p:nvPr/>
        </p:nvSpPr>
        <p:spPr>
          <a:xfrm>
            <a:off x="17593247" y="2801464"/>
            <a:ext cx="3698677" cy="6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lvl1pPr defTabSz="821531">
              <a:lnSpc>
                <a:spcPct val="120000"/>
              </a:lnSpc>
              <a:spcBef>
                <a:spcPts val="6400"/>
              </a:spcBef>
              <a:defRPr sz="3200">
                <a:solidFill>
                  <a:srgbClr val="000000"/>
                </a:solidFill>
                <a:latin typeface="Gill Sans"/>
                <a:ea typeface="Gill Sans"/>
                <a:cs typeface="Gill Sans"/>
                <a:sym typeface="Gill Sans"/>
              </a:defRPr>
            </a:lvl1pPr>
          </a:lstStyle>
          <a:p>
            <a:r>
              <a:t>Build the models</a:t>
            </a:r>
          </a:p>
        </p:txBody>
      </p:sp>
    </p:spTree>
    <p:extLst>
      <p:ext uri="{BB962C8B-B14F-4D97-AF65-F5344CB8AC3E}">
        <p14:creationId xmlns:p14="http://schemas.microsoft.com/office/powerpoint/2010/main" val="115217059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 name="Bagging"/>
          <p:cNvSpPr txBox="1">
            <a:spLocks noGrp="1"/>
          </p:cNvSpPr>
          <p:nvPr>
            <p:ph type="title"/>
          </p:nvPr>
        </p:nvSpPr>
        <p:spPr>
          <a:prstGeom prst="rect">
            <a:avLst/>
          </a:prstGeom>
        </p:spPr>
        <p:txBody>
          <a:bodyPr/>
          <a:lstStyle/>
          <a:p>
            <a:r>
              <a:t>Bagging</a:t>
            </a:r>
          </a:p>
        </p:txBody>
      </p:sp>
      <p:sp>
        <p:nvSpPr>
          <p:cNvPr id="513" name="On average for each subsample:…"/>
          <p:cNvSpPr txBox="1">
            <a:spLocks noGrp="1"/>
          </p:cNvSpPr>
          <p:nvPr>
            <p:ph type="body" idx="1"/>
          </p:nvPr>
        </p:nvSpPr>
        <p:spPr>
          <a:xfrm>
            <a:off x="4387453" y="3652242"/>
            <a:ext cx="15609094" cy="8840391"/>
          </a:xfrm>
          <a:prstGeom prst="rect">
            <a:avLst/>
          </a:prstGeom>
        </p:spPr>
        <p:txBody>
          <a:bodyPr/>
          <a:lstStyle/>
          <a:p>
            <a:pPr marL="0" indent="0" algn="just">
              <a:lnSpc>
                <a:spcPct val="120000"/>
              </a:lnSpc>
              <a:spcBef>
                <a:spcPts val="6400"/>
              </a:spcBef>
              <a:buSzTx/>
              <a:buNone/>
              <a:defRPr sz="4600"/>
            </a:pPr>
            <a:r>
              <a:t>On average for each subsample: </a:t>
            </a:r>
          </a:p>
          <a:p>
            <a:pPr marL="0" lvl="1" indent="520700" algn="just">
              <a:lnSpc>
                <a:spcPct val="120000"/>
              </a:lnSpc>
              <a:spcBef>
                <a:spcPts val="6400"/>
              </a:spcBef>
              <a:buSzTx/>
              <a:buNone/>
              <a:defRPr sz="4600"/>
            </a:pPr>
            <a:r>
              <a:rPr b="1">
                <a:solidFill>
                  <a:schemeClr val="accent1"/>
                </a:solidFill>
              </a:rPr>
              <a:t>~</a:t>
            </a:r>
            <a:r>
              <a:rPr>
                <a:solidFill>
                  <a:schemeClr val="accent1">
                    <a:lumOff val="-13575"/>
                  </a:schemeClr>
                </a:solidFill>
              </a:rPr>
              <a:t>64%</a:t>
            </a:r>
            <a:r>
              <a:t> of the instances are from the original dataset</a:t>
            </a:r>
            <a:endParaRPr b="1"/>
          </a:p>
          <a:p>
            <a:pPr marL="0" lvl="1" indent="520700" algn="just">
              <a:lnSpc>
                <a:spcPct val="120000"/>
              </a:lnSpc>
              <a:spcBef>
                <a:spcPts val="6400"/>
              </a:spcBef>
              <a:buSzTx/>
              <a:buNone/>
              <a:defRPr sz="4600"/>
            </a:pPr>
            <a:r>
              <a:rPr b="1">
                <a:solidFill>
                  <a:srgbClr val="1E7100"/>
                </a:solidFill>
              </a:rPr>
              <a:t>~</a:t>
            </a:r>
            <a:r>
              <a:rPr>
                <a:solidFill>
                  <a:schemeClr val="accent3">
                    <a:hueOff val="914338"/>
                    <a:satOff val="31515"/>
                    <a:lumOff val="-30790"/>
                  </a:schemeClr>
                </a:solidFill>
              </a:rPr>
              <a:t>37%</a:t>
            </a:r>
            <a:r>
              <a:t> are repeated instances</a:t>
            </a:r>
            <a:endParaRPr b="1"/>
          </a:p>
          <a:p>
            <a:pPr marL="0" lvl="1" indent="520700" algn="just">
              <a:lnSpc>
                <a:spcPct val="120000"/>
              </a:lnSpc>
              <a:spcBef>
                <a:spcPts val="6400"/>
              </a:spcBef>
              <a:buSzTx/>
              <a:buNone/>
              <a:defRPr sz="4600"/>
            </a:pPr>
            <a:r>
              <a:rPr b="1">
                <a:solidFill>
                  <a:schemeClr val="accent5">
                    <a:hueOff val="-82419"/>
                    <a:satOff val="-9513"/>
                    <a:lumOff val="-16343"/>
                  </a:schemeClr>
                </a:solidFill>
              </a:rPr>
              <a:t>~</a:t>
            </a:r>
            <a:r>
              <a:rPr>
                <a:solidFill>
                  <a:schemeClr val="accent5">
                    <a:hueOff val="-82419"/>
                    <a:satOff val="-9513"/>
                    <a:lumOff val="-16343"/>
                  </a:schemeClr>
                </a:solidFill>
              </a:rPr>
              <a:t>37%</a:t>
            </a:r>
            <a:r>
              <a:t> of the original instances are not present*</a:t>
            </a:r>
          </a:p>
        </p:txBody>
      </p:sp>
      <p:sp>
        <p:nvSpPr>
          <p:cNvPr id="514" name="* Out-Of-Bag (OOB)"/>
          <p:cNvSpPr txBox="1"/>
          <p:nvPr/>
        </p:nvSpPr>
        <p:spPr>
          <a:xfrm>
            <a:off x="3463666" y="12614840"/>
            <a:ext cx="5911619" cy="738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lvl="1" indent="520700" algn="just" defTabSz="821531">
              <a:lnSpc>
                <a:spcPct val="120000"/>
              </a:lnSpc>
              <a:spcBef>
                <a:spcPts val="6400"/>
              </a:spcBef>
              <a:defRPr sz="4000">
                <a:solidFill>
                  <a:srgbClr val="000000"/>
                </a:solidFill>
              </a:defRPr>
            </a:pPr>
            <a:r>
              <a:t>* Out-Of-Bag (OOB)</a:t>
            </a:r>
          </a:p>
        </p:txBody>
      </p:sp>
      <p:sp>
        <p:nvSpPr>
          <p:cNvPr id="515" name="Breiman, L. (1996). Bagging predictors. Machine learning, 24(2), 123-140."/>
          <p:cNvSpPr txBox="1"/>
          <p:nvPr/>
        </p:nvSpPr>
        <p:spPr>
          <a:xfrm>
            <a:off x="12809865" y="13140890"/>
            <a:ext cx="10465140" cy="426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defTabSz="642937">
              <a:defRPr sz="2000">
                <a:solidFill>
                  <a:srgbClr val="222222"/>
                </a:solidFill>
                <a:latin typeface="Arial"/>
                <a:ea typeface="Arial"/>
                <a:cs typeface="Arial"/>
                <a:sym typeface="Arial"/>
              </a:defRPr>
            </a:pPr>
            <a:r>
              <a:t>Breiman, L. (1996). Bagging predictors. </a:t>
            </a:r>
            <a:r>
              <a:rPr i="1"/>
              <a:t>Machine learning</a:t>
            </a:r>
            <a:r>
              <a:t>, </a:t>
            </a:r>
            <a:r>
              <a:rPr i="1"/>
              <a:t>24</a:t>
            </a:r>
            <a:r>
              <a:t>(2), 123-140.</a:t>
            </a:r>
          </a:p>
        </p:txBody>
      </p:sp>
    </p:spTree>
    <p:extLst>
      <p:ext uri="{BB962C8B-B14F-4D97-AF65-F5344CB8AC3E}">
        <p14:creationId xmlns:p14="http://schemas.microsoft.com/office/powerpoint/2010/main" val="160455988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7" name="Bagging"/>
          <p:cNvSpPr txBox="1">
            <a:spLocks noGrp="1"/>
          </p:cNvSpPr>
          <p:nvPr>
            <p:ph type="title"/>
          </p:nvPr>
        </p:nvSpPr>
        <p:spPr>
          <a:prstGeom prst="rect">
            <a:avLst/>
          </a:prstGeom>
        </p:spPr>
        <p:txBody>
          <a:bodyPr/>
          <a:lstStyle/>
          <a:p>
            <a:r>
              <a:t>Bagging</a:t>
            </a:r>
          </a:p>
        </p:txBody>
      </p:sp>
      <p:sp>
        <p:nvSpPr>
          <p:cNvPr id="518" name="The predictions of each learner are aggregated using majority vote to obtain the final prediction."/>
          <p:cNvSpPr txBox="1">
            <a:spLocks noGrp="1"/>
          </p:cNvSpPr>
          <p:nvPr>
            <p:ph type="body" idx="1"/>
          </p:nvPr>
        </p:nvSpPr>
        <p:spPr>
          <a:xfrm>
            <a:off x="3341209" y="3801066"/>
            <a:ext cx="17287876" cy="8858251"/>
          </a:xfrm>
          <a:prstGeom prst="rect">
            <a:avLst/>
          </a:prstGeom>
        </p:spPr>
        <p:txBody>
          <a:bodyPr/>
          <a:lstStyle/>
          <a:p>
            <a:pPr marL="0" indent="0" algn="just" defTabSz="813315">
              <a:lnSpc>
                <a:spcPct val="120000"/>
              </a:lnSpc>
              <a:spcBef>
                <a:spcPts val="6400"/>
              </a:spcBef>
              <a:buSzTx/>
              <a:buNone/>
              <a:defRPr sz="5940"/>
            </a:pPr>
            <a:r>
              <a:t>The </a:t>
            </a:r>
            <a:r>
              <a:rPr b="1"/>
              <a:t>predictions</a:t>
            </a:r>
            <a:r>
              <a:t> of each learner are </a:t>
            </a:r>
            <a:r>
              <a:rPr b="1"/>
              <a:t>aggregated</a:t>
            </a:r>
            <a:r>
              <a:t> using majority vote to obtain the final prediction. </a:t>
            </a:r>
          </a:p>
          <a:p>
            <a:pPr marL="0" indent="0" algn="just" defTabSz="813315">
              <a:lnSpc>
                <a:spcPct val="120000"/>
              </a:lnSpc>
              <a:spcBef>
                <a:spcPts val="6400"/>
              </a:spcBef>
              <a:buSzTx/>
              <a:buNone/>
              <a:defRPr sz="5940"/>
            </a:pPr>
            <a:endParaRPr/>
          </a:p>
          <a:p>
            <a:pPr marL="0" indent="0" algn="just" defTabSz="813315">
              <a:lnSpc>
                <a:spcPct val="120000"/>
              </a:lnSpc>
              <a:spcBef>
                <a:spcPts val="6400"/>
              </a:spcBef>
              <a:buSzTx/>
              <a:buNone/>
              <a:defRPr sz="5940"/>
            </a:pPr>
            <a:endParaRPr/>
          </a:p>
        </p:txBody>
      </p:sp>
      <p:grpSp>
        <p:nvGrpSpPr>
          <p:cNvPr id="529" name="Group"/>
          <p:cNvGrpSpPr/>
          <p:nvPr/>
        </p:nvGrpSpPr>
        <p:grpSpPr>
          <a:xfrm>
            <a:off x="7578421" y="8396623"/>
            <a:ext cx="2205672" cy="2475187"/>
            <a:chOff x="0" y="-3438"/>
            <a:chExt cx="2205670" cy="2475185"/>
          </a:xfrm>
        </p:grpSpPr>
        <p:sp>
          <p:nvSpPr>
            <p:cNvPr id="519" name="Model 1"/>
            <p:cNvSpPr txBox="1"/>
            <p:nvPr/>
          </p:nvSpPr>
          <p:spPr>
            <a:xfrm>
              <a:off x="0" y="-3439"/>
              <a:ext cx="2205671" cy="614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ctr">
              <a:spAutoFit/>
            </a:bodyPr>
            <a:lstStyle>
              <a:lvl1pPr defTabSz="821531">
                <a:lnSpc>
                  <a:spcPct val="120000"/>
                </a:lnSpc>
                <a:spcBef>
                  <a:spcPts val="6400"/>
                </a:spcBef>
                <a:defRPr sz="3200">
                  <a:solidFill>
                    <a:srgbClr val="000000"/>
                  </a:solidFill>
                </a:defRPr>
              </a:lvl1pPr>
            </a:lstStyle>
            <a:p>
              <a:r>
                <a:t>Model 1</a:t>
              </a:r>
            </a:p>
          </p:txBody>
        </p:sp>
        <p:sp>
          <p:nvSpPr>
            <p:cNvPr id="520" name="Circle"/>
            <p:cNvSpPr/>
            <p:nvPr/>
          </p:nvSpPr>
          <p:spPr>
            <a:xfrm>
              <a:off x="906239" y="773510"/>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1" name="Circle"/>
            <p:cNvSpPr/>
            <p:nvPr/>
          </p:nvSpPr>
          <p:spPr>
            <a:xfrm>
              <a:off x="441895" y="1337867"/>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2" name="Circle"/>
            <p:cNvSpPr/>
            <p:nvPr/>
          </p:nvSpPr>
          <p:spPr>
            <a:xfrm>
              <a:off x="1299145" y="1337867"/>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3" name="Circle"/>
            <p:cNvSpPr/>
            <p:nvPr/>
          </p:nvSpPr>
          <p:spPr>
            <a:xfrm>
              <a:off x="98996" y="2066529"/>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4" name="Circle"/>
            <p:cNvSpPr/>
            <p:nvPr/>
          </p:nvSpPr>
          <p:spPr>
            <a:xfrm>
              <a:off x="906239" y="2078554"/>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25" name="Connection Line"/>
            <p:cNvCxnSpPr>
              <a:stCxn id="521" idx="0"/>
              <a:endCxn id="520" idx="0"/>
            </p:cNvCxnSpPr>
            <p:nvPr/>
          </p:nvCxnSpPr>
          <p:spPr>
            <a:xfrm flipV="1">
              <a:off x="638491" y="970106"/>
              <a:ext cx="464345" cy="564358"/>
            </a:xfrm>
            <a:prstGeom prst="straightConnector1">
              <a:avLst/>
            </a:prstGeom>
            <a:ln w="25400" cap="flat">
              <a:solidFill>
                <a:srgbClr val="000000"/>
              </a:solidFill>
              <a:prstDash val="solid"/>
              <a:miter lim="400000"/>
            </a:ln>
            <a:effectLst/>
          </p:spPr>
        </p:cxnSp>
        <p:cxnSp>
          <p:nvCxnSpPr>
            <p:cNvPr id="526" name="Connection Line"/>
            <p:cNvCxnSpPr>
              <a:stCxn id="522" idx="0"/>
              <a:endCxn id="520" idx="0"/>
            </p:cNvCxnSpPr>
            <p:nvPr/>
          </p:nvCxnSpPr>
          <p:spPr>
            <a:xfrm flipH="1" flipV="1">
              <a:off x="1102835" y="970106"/>
              <a:ext cx="392907" cy="564358"/>
            </a:xfrm>
            <a:prstGeom prst="straightConnector1">
              <a:avLst/>
            </a:prstGeom>
            <a:ln w="25400" cap="flat">
              <a:solidFill>
                <a:srgbClr val="000000"/>
              </a:solidFill>
              <a:prstDash val="solid"/>
              <a:miter lim="400000"/>
            </a:ln>
            <a:effectLst/>
          </p:spPr>
        </p:cxnSp>
        <p:cxnSp>
          <p:nvCxnSpPr>
            <p:cNvPr id="527" name="Connection Line"/>
            <p:cNvCxnSpPr>
              <a:stCxn id="523" idx="0"/>
              <a:endCxn id="521" idx="0"/>
            </p:cNvCxnSpPr>
            <p:nvPr/>
          </p:nvCxnSpPr>
          <p:spPr>
            <a:xfrm flipV="1">
              <a:off x="295592" y="1534463"/>
              <a:ext cx="342900" cy="728663"/>
            </a:xfrm>
            <a:prstGeom prst="straightConnector1">
              <a:avLst/>
            </a:prstGeom>
            <a:ln w="25400" cap="flat">
              <a:solidFill>
                <a:srgbClr val="000000"/>
              </a:solidFill>
              <a:prstDash val="solid"/>
              <a:miter lim="400000"/>
            </a:ln>
            <a:effectLst/>
          </p:spPr>
        </p:cxnSp>
        <p:cxnSp>
          <p:nvCxnSpPr>
            <p:cNvPr id="528" name="Connection Line"/>
            <p:cNvCxnSpPr>
              <a:stCxn id="524" idx="0"/>
              <a:endCxn id="521" idx="0"/>
            </p:cNvCxnSpPr>
            <p:nvPr/>
          </p:nvCxnSpPr>
          <p:spPr>
            <a:xfrm flipH="1" flipV="1">
              <a:off x="638491" y="1534463"/>
              <a:ext cx="464345" cy="740688"/>
            </a:xfrm>
            <a:prstGeom prst="straightConnector1">
              <a:avLst/>
            </a:prstGeom>
            <a:ln w="25400" cap="flat">
              <a:solidFill>
                <a:srgbClr val="000000"/>
              </a:solidFill>
              <a:prstDash val="solid"/>
              <a:miter lim="400000"/>
            </a:ln>
            <a:effectLst/>
          </p:spPr>
        </p:cxnSp>
      </p:grpSp>
      <p:grpSp>
        <p:nvGrpSpPr>
          <p:cNvPr id="540" name="Group"/>
          <p:cNvGrpSpPr/>
          <p:nvPr/>
        </p:nvGrpSpPr>
        <p:grpSpPr>
          <a:xfrm>
            <a:off x="14032089" y="8428728"/>
            <a:ext cx="2205672" cy="2375259"/>
            <a:chOff x="0" y="-3438"/>
            <a:chExt cx="2205670" cy="2375257"/>
          </a:xfrm>
        </p:grpSpPr>
        <p:sp>
          <p:nvSpPr>
            <p:cNvPr id="530" name="Model 3"/>
            <p:cNvSpPr txBox="1"/>
            <p:nvPr/>
          </p:nvSpPr>
          <p:spPr>
            <a:xfrm>
              <a:off x="0" y="-3439"/>
              <a:ext cx="2205671" cy="614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ctr">
              <a:spAutoFit/>
            </a:bodyPr>
            <a:lstStyle>
              <a:lvl1pPr defTabSz="821531">
                <a:lnSpc>
                  <a:spcPct val="120000"/>
                </a:lnSpc>
                <a:spcBef>
                  <a:spcPts val="6400"/>
                </a:spcBef>
                <a:defRPr sz="3200">
                  <a:solidFill>
                    <a:srgbClr val="000000"/>
                  </a:solidFill>
                </a:defRPr>
              </a:lvl1pPr>
            </a:lstStyle>
            <a:p>
              <a:r>
                <a:t>Model 3</a:t>
              </a:r>
            </a:p>
          </p:txBody>
        </p:sp>
        <p:sp>
          <p:nvSpPr>
            <p:cNvPr id="531" name="Circle"/>
            <p:cNvSpPr/>
            <p:nvPr/>
          </p:nvSpPr>
          <p:spPr>
            <a:xfrm>
              <a:off x="956245" y="711644"/>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2" name="Circle"/>
            <p:cNvSpPr/>
            <p:nvPr/>
          </p:nvSpPr>
          <p:spPr>
            <a:xfrm>
              <a:off x="491901" y="1276001"/>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3" name="Circle"/>
            <p:cNvSpPr/>
            <p:nvPr/>
          </p:nvSpPr>
          <p:spPr>
            <a:xfrm>
              <a:off x="1349151" y="1276001"/>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4" name="Circle"/>
            <p:cNvSpPr/>
            <p:nvPr/>
          </p:nvSpPr>
          <p:spPr>
            <a:xfrm>
              <a:off x="945529" y="1966601"/>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5" name="Circle"/>
            <p:cNvSpPr/>
            <p:nvPr/>
          </p:nvSpPr>
          <p:spPr>
            <a:xfrm>
              <a:off x="1752773" y="1978627"/>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36" name="Connection Line"/>
            <p:cNvCxnSpPr>
              <a:stCxn id="532" idx="0"/>
              <a:endCxn id="531" idx="0"/>
            </p:cNvCxnSpPr>
            <p:nvPr/>
          </p:nvCxnSpPr>
          <p:spPr>
            <a:xfrm flipV="1">
              <a:off x="688497" y="908240"/>
              <a:ext cx="464345" cy="564358"/>
            </a:xfrm>
            <a:prstGeom prst="straightConnector1">
              <a:avLst/>
            </a:prstGeom>
            <a:ln w="25400" cap="flat">
              <a:solidFill>
                <a:srgbClr val="000000"/>
              </a:solidFill>
              <a:prstDash val="solid"/>
              <a:miter lim="400000"/>
            </a:ln>
            <a:effectLst/>
          </p:spPr>
        </p:cxnSp>
        <p:cxnSp>
          <p:nvCxnSpPr>
            <p:cNvPr id="537" name="Connection Line"/>
            <p:cNvCxnSpPr>
              <a:stCxn id="533" idx="0"/>
              <a:endCxn id="531" idx="0"/>
            </p:cNvCxnSpPr>
            <p:nvPr/>
          </p:nvCxnSpPr>
          <p:spPr>
            <a:xfrm flipH="1" flipV="1">
              <a:off x="1152841" y="908240"/>
              <a:ext cx="392907" cy="564358"/>
            </a:xfrm>
            <a:prstGeom prst="straightConnector1">
              <a:avLst/>
            </a:prstGeom>
            <a:ln w="25400" cap="flat">
              <a:solidFill>
                <a:srgbClr val="000000"/>
              </a:solidFill>
              <a:prstDash val="solid"/>
              <a:miter lim="400000"/>
            </a:ln>
            <a:effectLst/>
          </p:spPr>
        </p:cxnSp>
        <p:cxnSp>
          <p:nvCxnSpPr>
            <p:cNvPr id="538" name="Connection Line"/>
            <p:cNvCxnSpPr>
              <a:stCxn id="533" idx="0"/>
              <a:endCxn id="534" idx="0"/>
            </p:cNvCxnSpPr>
            <p:nvPr/>
          </p:nvCxnSpPr>
          <p:spPr>
            <a:xfrm flipH="1">
              <a:off x="1142125" y="1472597"/>
              <a:ext cx="403623" cy="690601"/>
            </a:xfrm>
            <a:prstGeom prst="straightConnector1">
              <a:avLst/>
            </a:prstGeom>
            <a:ln w="25400" cap="flat">
              <a:solidFill>
                <a:srgbClr val="000000"/>
              </a:solidFill>
              <a:prstDash val="solid"/>
              <a:miter lim="400000"/>
            </a:ln>
            <a:effectLst/>
          </p:spPr>
        </p:cxnSp>
        <p:cxnSp>
          <p:nvCxnSpPr>
            <p:cNvPr id="539" name="Connection Line"/>
            <p:cNvCxnSpPr>
              <a:stCxn id="535" idx="0"/>
              <a:endCxn id="533" idx="0"/>
            </p:cNvCxnSpPr>
            <p:nvPr/>
          </p:nvCxnSpPr>
          <p:spPr>
            <a:xfrm flipH="1" flipV="1">
              <a:off x="1545747" y="1472597"/>
              <a:ext cx="403623" cy="702627"/>
            </a:xfrm>
            <a:prstGeom prst="straightConnector1">
              <a:avLst/>
            </a:prstGeom>
            <a:ln w="25400" cap="flat">
              <a:solidFill>
                <a:srgbClr val="000000"/>
              </a:solidFill>
              <a:prstDash val="solid"/>
              <a:miter lim="400000"/>
            </a:ln>
            <a:effectLst/>
          </p:spPr>
        </p:cxnSp>
      </p:grpSp>
      <p:grpSp>
        <p:nvGrpSpPr>
          <p:cNvPr id="547" name="Group"/>
          <p:cNvGrpSpPr/>
          <p:nvPr/>
        </p:nvGrpSpPr>
        <p:grpSpPr>
          <a:xfrm>
            <a:off x="10882310" y="8439302"/>
            <a:ext cx="2205672" cy="1816472"/>
            <a:chOff x="0" y="-3438"/>
            <a:chExt cx="2205670" cy="1816470"/>
          </a:xfrm>
        </p:grpSpPr>
        <p:sp>
          <p:nvSpPr>
            <p:cNvPr id="541" name="Model 2"/>
            <p:cNvSpPr txBox="1"/>
            <p:nvPr/>
          </p:nvSpPr>
          <p:spPr>
            <a:xfrm>
              <a:off x="0" y="-3439"/>
              <a:ext cx="2205671" cy="614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ctr">
              <a:spAutoFit/>
            </a:bodyPr>
            <a:lstStyle>
              <a:lvl1pPr defTabSz="821531">
                <a:lnSpc>
                  <a:spcPct val="120000"/>
                </a:lnSpc>
                <a:spcBef>
                  <a:spcPts val="6400"/>
                </a:spcBef>
                <a:defRPr sz="3200">
                  <a:solidFill>
                    <a:srgbClr val="000000"/>
                  </a:solidFill>
                </a:defRPr>
              </a:lvl1pPr>
            </a:lstStyle>
            <a:p>
              <a:r>
                <a:t>Model 2</a:t>
              </a:r>
            </a:p>
          </p:txBody>
        </p:sp>
        <p:sp>
          <p:nvSpPr>
            <p:cNvPr id="542" name="Circle"/>
            <p:cNvSpPr/>
            <p:nvPr/>
          </p:nvSpPr>
          <p:spPr>
            <a:xfrm>
              <a:off x="913383" y="855484"/>
              <a:ext cx="393193" cy="393193"/>
            </a:xfrm>
            <a:prstGeom prst="ellipse">
              <a:avLst/>
            </a:prstGeom>
            <a:solidFill>
              <a:srgbClr val="F8BA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3" name="Circle"/>
            <p:cNvSpPr/>
            <p:nvPr/>
          </p:nvSpPr>
          <p:spPr>
            <a:xfrm>
              <a:off x="449039" y="1419839"/>
              <a:ext cx="393193" cy="393193"/>
            </a:xfrm>
            <a:prstGeom prst="ellipse">
              <a:avLst/>
            </a:prstGeom>
            <a:solidFill>
              <a:srgbClr val="F8BA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4" name="Circle"/>
            <p:cNvSpPr/>
            <p:nvPr/>
          </p:nvSpPr>
          <p:spPr>
            <a:xfrm>
              <a:off x="1306289" y="1419839"/>
              <a:ext cx="393193" cy="393193"/>
            </a:xfrm>
            <a:prstGeom prst="ellipse">
              <a:avLst/>
            </a:prstGeom>
            <a:solidFill>
              <a:srgbClr val="F8BA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45" name="Connection Line"/>
            <p:cNvCxnSpPr>
              <a:stCxn id="543" idx="0"/>
              <a:endCxn id="542" idx="0"/>
            </p:cNvCxnSpPr>
            <p:nvPr/>
          </p:nvCxnSpPr>
          <p:spPr>
            <a:xfrm flipV="1">
              <a:off x="645635" y="1052080"/>
              <a:ext cx="464345" cy="564356"/>
            </a:xfrm>
            <a:prstGeom prst="straightConnector1">
              <a:avLst/>
            </a:prstGeom>
            <a:ln w="25400" cap="flat">
              <a:solidFill>
                <a:srgbClr val="000000"/>
              </a:solidFill>
              <a:prstDash val="solid"/>
              <a:miter lim="400000"/>
            </a:ln>
            <a:effectLst/>
          </p:spPr>
        </p:cxnSp>
        <p:cxnSp>
          <p:nvCxnSpPr>
            <p:cNvPr id="546" name="Connection Line"/>
            <p:cNvCxnSpPr>
              <a:stCxn id="544" idx="0"/>
              <a:endCxn id="542" idx="0"/>
            </p:cNvCxnSpPr>
            <p:nvPr/>
          </p:nvCxnSpPr>
          <p:spPr>
            <a:xfrm flipH="1" flipV="1">
              <a:off x="1109979" y="1052080"/>
              <a:ext cx="392907" cy="564356"/>
            </a:xfrm>
            <a:prstGeom prst="straightConnector1">
              <a:avLst/>
            </a:prstGeom>
            <a:ln w="25400" cap="flat">
              <a:solidFill>
                <a:srgbClr val="000000"/>
              </a:solidFill>
              <a:prstDash val="solid"/>
              <a:miter lim="400000"/>
            </a:ln>
            <a:effectLst/>
          </p:spPr>
        </p:cxnSp>
      </p:grpSp>
      <p:sp>
        <p:nvSpPr>
          <p:cNvPr id="548" name="Prediction=0"/>
          <p:cNvSpPr txBox="1"/>
          <p:nvPr/>
        </p:nvSpPr>
        <p:spPr>
          <a:xfrm>
            <a:off x="7395412" y="11166138"/>
            <a:ext cx="2571688" cy="614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defRPr>
            </a:lvl1pPr>
          </a:lstStyle>
          <a:p>
            <a:r>
              <a:t>Prediction=0</a:t>
            </a:r>
          </a:p>
        </p:txBody>
      </p:sp>
      <p:sp>
        <p:nvSpPr>
          <p:cNvPr id="549" name="Prediction=0"/>
          <p:cNvSpPr txBox="1"/>
          <p:nvPr/>
        </p:nvSpPr>
        <p:spPr>
          <a:xfrm>
            <a:off x="14003193" y="11166138"/>
            <a:ext cx="2571689" cy="614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defRPr>
            </a:lvl1pPr>
          </a:lstStyle>
          <a:p>
            <a:r>
              <a:t>Prediction=0</a:t>
            </a:r>
          </a:p>
        </p:txBody>
      </p:sp>
      <p:sp>
        <p:nvSpPr>
          <p:cNvPr id="550" name="Prediction=1"/>
          <p:cNvSpPr txBox="1"/>
          <p:nvPr/>
        </p:nvSpPr>
        <p:spPr>
          <a:xfrm>
            <a:off x="10699302" y="11166138"/>
            <a:ext cx="2571689" cy="614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defRPr>
            </a:lvl1pPr>
          </a:lstStyle>
          <a:p>
            <a:r>
              <a:t>Prediction=1</a:t>
            </a:r>
          </a:p>
        </p:txBody>
      </p:sp>
      <p:sp>
        <p:nvSpPr>
          <p:cNvPr id="551" name="Ensemble Prediction=0"/>
          <p:cNvSpPr txBox="1"/>
          <p:nvPr/>
        </p:nvSpPr>
        <p:spPr>
          <a:xfrm>
            <a:off x="9928741" y="12085364"/>
            <a:ext cx="4112812" cy="1328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600">
                <a:solidFill>
                  <a:srgbClr val="000000"/>
                </a:solidFill>
              </a:defRPr>
            </a:lvl1pPr>
          </a:lstStyle>
          <a:p>
            <a:r>
              <a:t>Ensemble Prediction=0</a:t>
            </a:r>
          </a:p>
        </p:txBody>
      </p:sp>
      <p:sp>
        <p:nvSpPr>
          <p:cNvPr id="552" name="Prediction for a given instance X…"/>
          <p:cNvSpPr txBox="1"/>
          <p:nvPr/>
        </p:nvSpPr>
        <p:spPr>
          <a:xfrm>
            <a:off x="7260200" y="7153151"/>
            <a:ext cx="9863600" cy="6761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600">
                <a:solidFill>
                  <a:srgbClr val="000000"/>
                </a:solidFill>
              </a:defRPr>
            </a:lvl1pPr>
          </a:lstStyle>
          <a:p>
            <a:r>
              <a:t>Prediction for a given instance X…</a:t>
            </a:r>
          </a:p>
        </p:txBody>
      </p:sp>
      <p:sp>
        <p:nvSpPr>
          <p:cNvPr id="553" name="Rectangle"/>
          <p:cNvSpPr/>
          <p:nvPr/>
        </p:nvSpPr>
        <p:spPr>
          <a:xfrm>
            <a:off x="7350373" y="8225119"/>
            <a:ext cx="9269548" cy="3616023"/>
          </a:xfrm>
          <a:prstGeom prst="rect">
            <a:avLst/>
          </a:prstGeom>
          <a:ln w="25400">
            <a:solidFill>
              <a:srgbClr val="000000"/>
            </a:solidFill>
            <a:custDash>
              <a:ds d="200000" sp="200000"/>
            </a:custDash>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5649438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4" name="Self-Optimizing k-Nearest Leaves (SOKNL)"/>
          <p:cNvSpPr txBox="1">
            <a:spLocks noGrp="1"/>
          </p:cNvSpPr>
          <p:nvPr>
            <p:ph type="title"/>
          </p:nvPr>
        </p:nvSpPr>
        <p:spPr>
          <a:xfrm>
            <a:off x="-21094" y="-637463"/>
            <a:ext cx="24142948" cy="3036095"/>
          </a:xfrm>
          <a:prstGeom prst="rect">
            <a:avLst/>
          </a:prstGeom>
        </p:spPr>
        <p:txBody>
          <a:bodyPr/>
          <a:lstStyle>
            <a:lvl1pPr defTabSz="698301">
              <a:defRPr sz="9520"/>
            </a:lvl1pPr>
          </a:lstStyle>
          <a:p>
            <a:r>
              <a:t>Self-Optimizing k-Nearest Leaves (SOKNL)</a:t>
            </a:r>
          </a:p>
        </p:txBody>
      </p:sp>
      <p:sp>
        <p:nvSpPr>
          <p:cNvPr id="985" name="Extends Adaptive Random Forest Regression…"/>
          <p:cNvSpPr txBox="1">
            <a:spLocks noGrp="1"/>
          </p:cNvSpPr>
          <p:nvPr>
            <p:ph type="body" idx="1"/>
          </p:nvPr>
        </p:nvSpPr>
        <p:spPr>
          <a:xfrm>
            <a:off x="4442037" y="2437804"/>
            <a:ext cx="18186271" cy="8840392"/>
          </a:xfrm>
          <a:prstGeom prst="rect">
            <a:avLst/>
          </a:prstGeom>
        </p:spPr>
        <p:txBody>
          <a:bodyPr/>
          <a:lstStyle/>
          <a:p>
            <a:pPr marL="558800" indent="-558800">
              <a:buSzPct val="123000"/>
            </a:pPr>
            <a:r>
              <a:rPr b="1"/>
              <a:t>Extends</a:t>
            </a:r>
            <a:r>
              <a:t> Adaptive Random Forest Regression</a:t>
            </a:r>
          </a:p>
          <a:p>
            <a:pPr marL="558800" indent="-558800">
              <a:buSzPct val="123000"/>
            </a:pPr>
            <a:r>
              <a:t>Generates </a:t>
            </a:r>
            <a:r>
              <a:rPr b="1"/>
              <a:t>a representative data point (centroid)</a:t>
            </a:r>
            <a:r>
              <a:t> in each leaf by </a:t>
            </a:r>
            <a:r>
              <a:rPr b="1"/>
              <a:t>compressing</a:t>
            </a:r>
            <a:r>
              <a:t> information </a:t>
            </a:r>
            <a:r>
              <a:rPr b="1"/>
              <a:t>from all instances in that leaf</a:t>
            </a:r>
          </a:p>
          <a:p>
            <a:pPr marL="558800" indent="-558800">
              <a:buSzPct val="123000"/>
            </a:pPr>
            <a:r>
              <a:t>During </a:t>
            </a:r>
            <a:r>
              <a:rPr b="1"/>
              <a:t>prediction</a:t>
            </a:r>
            <a:r>
              <a:t>, calculates </a:t>
            </a:r>
            <a:r>
              <a:rPr b="1"/>
              <a:t>distances</a:t>
            </a:r>
            <a:r>
              <a:t> between </a:t>
            </a:r>
            <a:r>
              <a:rPr b="1"/>
              <a:t>input instance</a:t>
            </a:r>
            <a:r>
              <a:t> and </a:t>
            </a:r>
            <a:r>
              <a:rPr b="1"/>
              <a:t>centroids</a:t>
            </a:r>
            <a:r>
              <a:t> for </a:t>
            </a:r>
            <a:r>
              <a:rPr b="1"/>
              <a:t>relevant leaves</a:t>
            </a:r>
          </a:p>
          <a:p>
            <a:pPr marL="558800" indent="-558800">
              <a:buSzPct val="123000"/>
            </a:pPr>
            <a:r>
              <a:t>Uses </a:t>
            </a:r>
            <a:r>
              <a:rPr b="1"/>
              <a:t>only</a:t>
            </a:r>
            <a:r>
              <a:t> </a:t>
            </a:r>
            <a:r>
              <a:rPr b="1"/>
              <a:t>k leaves</a:t>
            </a:r>
            <a:r>
              <a:t> with </a:t>
            </a:r>
            <a:r>
              <a:rPr b="1"/>
              <a:t>smallest distances</a:t>
            </a:r>
            <a:r>
              <a:t> for </a:t>
            </a:r>
            <a:r>
              <a:rPr b="1"/>
              <a:t>prediction</a:t>
            </a:r>
          </a:p>
          <a:p>
            <a:pPr marL="558800" indent="-558800">
              <a:buSzPct val="123000"/>
            </a:pPr>
            <a:r>
              <a:rPr b="1"/>
              <a:t>Dynamically</a:t>
            </a:r>
            <a:r>
              <a:t> </a:t>
            </a:r>
            <a:r>
              <a:rPr b="1"/>
              <a:t>tuning</a:t>
            </a:r>
            <a:r>
              <a:t> </a:t>
            </a:r>
            <a:r>
              <a:rPr b="1"/>
              <a:t>k</a:t>
            </a:r>
            <a:r>
              <a:t> values based on </a:t>
            </a:r>
            <a:r>
              <a:rPr b="1"/>
              <a:t>historical information</a:t>
            </a:r>
          </a:p>
        </p:txBody>
      </p:sp>
      <p:sp>
        <p:nvSpPr>
          <p:cNvPr id="986" name="Yibin Sun, B Pfahringer, H M Gomes, and A Bifet. &quot;SOKNL: A novel way of integrating K-nearest neighbours with adaptive random forest regression for data streams&quot;  Data Mining and Knowledge Discovery (2022)"/>
          <p:cNvSpPr txBox="1"/>
          <p:nvPr/>
        </p:nvSpPr>
        <p:spPr>
          <a:xfrm>
            <a:off x="2714434" y="12733734"/>
            <a:ext cx="18955132" cy="745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defTabSz="642937">
              <a:defRPr sz="2000" i="1">
                <a:solidFill>
                  <a:srgbClr val="222222"/>
                </a:solidFill>
              </a:defRPr>
            </a:pPr>
            <a:r>
              <a:rPr i="0"/>
              <a:t>Yibin Sun, B Pfahringer, H M Gomes, and A Bifet. "SOKNL: A novel way of integrating K-nearest neighbours with adaptive random forest regression for data streams" </a:t>
            </a:r>
            <a:br>
              <a:rPr i="0"/>
            </a:br>
            <a:r>
              <a:rPr i="0"/>
              <a:t>Data Mining and Knowledge Discovery (2022)</a:t>
            </a:r>
          </a:p>
        </p:txBody>
      </p:sp>
    </p:spTree>
    <p:extLst>
      <p:ext uri="{BB962C8B-B14F-4D97-AF65-F5344CB8AC3E}">
        <p14:creationId xmlns:p14="http://schemas.microsoft.com/office/powerpoint/2010/main" val="101910643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8" name="Yibin Sun, B Pfahringer, H M Gomes, and A Bifet. &quot;SOKNL: A novel way of integrating K-nearest neighbours with adaptive random forest regression for data streams&quot;  Data Mining and Knowledge Discovery (2022)"/>
          <p:cNvSpPr txBox="1"/>
          <p:nvPr/>
        </p:nvSpPr>
        <p:spPr>
          <a:xfrm>
            <a:off x="2714434" y="12733734"/>
            <a:ext cx="18955132" cy="745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defTabSz="642937">
              <a:defRPr sz="2000" i="1">
                <a:solidFill>
                  <a:srgbClr val="222222"/>
                </a:solidFill>
              </a:defRPr>
            </a:pPr>
            <a:r>
              <a:rPr i="0"/>
              <a:t>Yibin Sun, B Pfahringer, H M Gomes, and A Bifet. "SOKNL: A novel way of integrating K-nearest neighbours with adaptive random forest regression for data streams" </a:t>
            </a:r>
            <a:br>
              <a:rPr i="0"/>
            </a:br>
            <a:r>
              <a:rPr i="0"/>
              <a:t>Data Mining and Knowledge Discovery (2022)</a:t>
            </a:r>
          </a:p>
        </p:txBody>
      </p:sp>
      <p:pic>
        <p:nvPicPr>
          <p:cNvPr id="989" name="Screenshot 2024-04-18 at 10.09.55 PM.png" descr="Screenshot 2024-04-18 at 10.09.55 PM.png"/>
          <p:cNvPicPr>
            <a:picLocks noChangeAspect="1"/>
          </p:cNvPicPr>
          <p:nvPr/>
        </p:nvPicPr>
        <p:blipFill>
          <a:blip r:embed="rId2"/>
          <a:stretch>
            <a:fillRect/>
          </a:stretch>
        </p:blipFill>
        <p:spPr>
          <a:xfrm>
            <a:off x="7102686" y="2408384"/>
            <a:ext cx="10178629" cy="9612274"/>
          </a:xfrm>
          <a:prstGeom prst="rect">
            <a:avLst/>
          </a:prstGeom>
          <a:ln w="12700">
            <a:miter lim="400000"/>
          </a:ln>
        </p:spPr>
      </p:pic>
      <p:sp>
        <p:nvSpPr>
          <p:cNvPr id="990" name="Self-Optimizing k-Nearest Leaves (SOKNL)"/>
          <p:cNvSpPr txBox="1">
            <a:spLocks noGrp="1"/>
          </p:cNvSpPr>
          <p:nvPr>
            <p:ph type="title"/>
          </p:nvPr>
        </p:nvSpPr>
        <p:spPr>
          <a:xfrm>
            <a:off x="-21094" y="-637463"/>
            <a:ext cx="24142948" cy="3036095"/>
          </a:xfrm>
          <a:prstGeom prst="rect">
            <a:avLst/>
          </a:prstGeom>
        </p:spPr>
        <p:txBody>
          <a:bodyPr/>
          <a:lstStyle/>
          <a:p>
            <a:pPr defTabSz="698301">
              <a:defRPr sz="9520"/>
            </a:pPr>
            <a:r>
              <a:t>Self-Optimizing </a:t>
            </a:r>
            <a:r>
              <a:rPr>
                <a:solidFill>
                  <a:schemeClr val="accent5">
                    <a:hueOff val="-82419"/>
                    <a:satOff val="-9513"/>
                    <a:lumOff val="-16343"/>
                  </a:schemeClr>
                </a:solidFill>
              </a:rPr>
              <a:t>k</a:t>
            </a:r>
            <a:r>
              <a:t>-</a:t>
            </a:r>
            <a:r>
              <a:rPr>
                <a:solidFill>
                  <a:schemeClr val="accent5">
                    <a:hueOff val="-82419"/>
                    <a:satOff val="-9513"/>
                    <a:lumOff val="-16343"/>
                  </a:schemeClr>
                </a:solidFill>
              </a:rPr>
              <a:t>N</a:t>
            </a:r>
            <a:r>
              <a:t>earest </a:t>
            </a:r>
            <a:r>
              <a:rPr>
                <a:solidFill>
                  <a:schemeClr val="accent5">
                    <a:hueOff val="-82419"/>
                    <a:satOff val="-9513"/>
                    <a:lumOff val="-16343"/>
                  </a:schemeClr>
                </a:solidFill>
              </a:rPr>
              <a:t>L</a:t>
            </a:r>
            <a:r>
              <a:t>eaves (SO</a:t>
            </a:r>
            <a:r>
              <a:rPr>
                <a:solidFill>
                  <a:schemeClr val="accent5">
                    <a:hueOff val="-82419"/>
                    <a:satOff val="-9513"/>
                    <a:lumOff val="-16343"/>
                  </a:schemeClr>
                </a:solidFill>
              </a:rPr>
              <a:t>KNL</a:t>
            </a:r>
            <a:r>
              <a:t>)</a:t>
            </a:r>
          </a:p>
        </p:txBody>
      </p:sp>
    </p:spTree>
    <p:extLst>
      <p:ext uri="{BB962C8B-B14F-4D97-AF65-F5344CB8AC3E}">
        <p14:creationId xmlns:p14="http://schemas.microsoft.com/office/powerpoint/2010/main" val="333366541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2" name="Yibin Sun, B Pfahringer, H M Gomes, and A Bifet. &quot;SOKNL: A novel way of integrating K-nearest neighbours with adaptive random forest regression for data streams&quot;  Data Mining and Knowledge Discovery (2022)"/>
          <p:cNvSpPr txBox="1"/>
          <p:nvPr/>
        </p:nvSpPr>
        <p:spPr>
          <a:xfrm>
            <a:off x="2714434" y="12733734"/>
            <a:ext cx="18955132" cy="745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defTabSz="642937">
              <a:defRPr sz="2000" i="1">
                <a:solidFill>
                  <a:srgbClr val="222222"/>
                </a:solidFill>
              </a:defRPr>
            </a:pPr>
            <a:r>
              <a:rPr i="0"/>
              <a:t>Yibin Sun, B Pfahringer, H M Gomes, and A Bifet. "SOKNL: A novel way of integrating K-nearest neighbours with adaptive random forest regression for data streams" </a:t>
            </a:r>
            <a:br>
              <a:rPr i="0"/>
            </a:br>
            <a:r>
              <a:rPr i="0"/>
              <a:t>Data Mining and Knowledge Discovery (2022)</a:t>
            </a:r>
          </a:p>
        </p:txBody>
      </p:sp>
      <p:sp>
        <p:nvSpPr>
          <p:cNvPr id="993" name="K :"/>
          <p:cNvSpPr txBox="1">
            <a:spLocks noGrp="1"/>
          </p:cNvSpPr>
          <p:nvPr>
            <p:ph type="body" sz="quarter" idx="1"/>
          </p:nvPr>
        </p:nvSpPr>
        <p:spPr>
          <a:xfrm>
            <a:off x="3473363" y="4429125"/>
            <a:ext cx="1156320" cy="1211564"/>
          </a:xfrm>
          <a:prstGeom prst="rect">
            <a:avLst/>
          </a:prstGeom>
        </p:spPr>
        <p:txBody>
          <a:bodyPr lIns="50800" tIns="50800" rIns="50800" bIns="50800" anchor="t"/>
          <a:lstStyle>
            <a:lvl1pPr marL="0" indent="0">
              <a:buSzTx/>
              <a:buNone/>
            </a:lvl1pPr>
          </a:lstStyle>
          <a:p>
            <a:r>
              <a:t>K :</a:t>
            </a:r>
          </a:p>
        </p:txBody>
      </p:sp>
      <p:sp>
        <p:nvSpPr>
          <p:cNvPr id="994" name="6.97"/>
          <p:cNvSpPr txBox="1"/>
          <p:nvPr/>
        </p:nvSpPr>
        <p:spPr>
          <a:xfrm>
            <a:off x="12375958"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8E1B"/>
                </a:solidFill>
                <a:latin typeface="Graphik"/>
                <a:ea typeface="Graphik"/>
                <a:cs typeface="Graphik"/>
                <a:sym typeface="Graphik"/>
              </a:defRPr>
            </a:lvl1pPr>
          </a:lstStyle>
          <a:p>
            <a:r>
              <a:t>6.97</a:t>
            </a:r>
          </a:p>
        </p:txBody>
      </p:sp>
      <p:sp>
        <p:nvSpPr>
          <p:cNvPr id="995" name="1"/>
          <p:cNvSpPr txBox="1"/>
          <p:nvPr/>
        </p:nvSpPr>
        <p:spPr>
          <a:xfrm>
            <a:off x="7080163"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1</a:t>
            </a:r>
          </a:p>
        </p:txBody>
      </p:sp>
      <p:sp>
        <p:nvSpPr>
          <p:cNvPr id="996" name="Error:"/>
          <p:cNvSpPr txBox="1"/>
          <p:nvPr/>
        </p:nvSpPr>
        <p:spPr>
          <a:xfrm>
            <a:off x="3447963" y="6267550"/>
            <a:ext cx="228026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Error:</a:t>
            </a:r>
          </a:p>
        </p:txBody>
      </p:sp>
      <p:sp>
        <p:nvSpPr>
          <p:cNvPr id="997" name="2"/>
          <p:cNvSpPr txBox="1"/>
          <p:nvPr/>
        </p:nvSpPr>
        <p:spPr>
          <a:xfrm>
            <a:off x="10039649"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2</a:t>
            </a:r>
          </a:p>
        </p:txBody>
      </p:sp>
      <p:sp>
        <p:nvSpPr>
          <p:cNvPr id="998" name="3"/>
          <p:cNvSpPr txBox="1"/>
          <p:nvPr/>
        </p:nvSpPr>
        <p:spPr>
          <a:xfrm>
            <a:off x="12999134"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chemeClr val="accent3">
                    <a:hueOff val="914338"/>
                    <a:satOff val="31515"/>
                    <a:lumOff val="-30790"/>
                  </a:schemeClr>
                </a:solidFill>
                <a:latin typeface="Graphik-SemiboldItalic"/>
                <a:ea typeface="Graphik-SemiboldItalic"/>
                <a:cs typeface="Graphik-SemiboldItalic"/>
                <a:sym typeface="Graphik Semibold"/>
              </a:defRPr>
            </a:lvl1pPr>
          </a:lstStyle>
          <a:p>
            <a:r>
              <a:t>3</a:t>
            </a:r>
          </a:p>
        </p:txBody>
      </p:sp>
      <p:sp>
        <p:nvSpPr>
          <p:cNvPr id="999" name="4"/>
          <p:cNvSpPr txBox="1"/>
          <p:nvPr/>
        </p:nvSpPr>
        <p:spPr>
          <a:xfrm>
            <a:off x="15958619"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4</a:t>
            </a:r>
          </a:p>
        </p:txBody>
      </p:sp>
      <p:sp>
        <p:nvSpPr>
          <p:cNvPr id="1000" name="5"/>
          <p:cNvSpPr txBox="1"/>
          <p:nvPr/>
        </p:nvSpPr>
        <p:spPr>
          <a:xfrm>
            <a:off x="18918104" y="4429125"/>
            <a:ext cx="509004"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5</a:t>
            </a:r>
          </a:p>
        </p:txBody>
      </p:sp>
      <p:sp>
        <p:nvSpPr>
          <p:cNvPr id="1001" name="9.85"/>
          <p:cNvSpPr txBox="1"/>
          <p:nvPr/>
        </p:nvSpPr>
        <p:spPr>
          <a:xfrm>
            <a:off x="6456987"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9.85</a:t>
            </a:r>
          </a:p>
        </p:txBody>
      </p:sp>
      <p:sp>
        <p:nvSpPr>
          <p:cNvPr id="1002" name="7.26"/>
          <p:cNvSpPr txBox="1"/>
          <p:nvPr/>
        </p:nvSpPr>
        <p:spPr>
          <a:xfrm>
            <a:off x="9416472"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7.26</a:t>
            </a:r>
          </a:p>
        </p:txBody>
      </p:sp>
      <p:sp>
        <p:nvSpPr>
          <p:cNvPr id="1003" name="6.97"/>
          <p:cNvSpPr txBox="1"/>
          <p:nvPr/>
        </p:nvSpPr>
        <p:spPr>
          <a:xfrm>
            <a:off x="12375958"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chemeClr val="accent3">
                    <a:hueOff val="914338"/>
                    <a:satOff val="31515"/>
                    <a:lumOff val="-30790"/>
                  </a:schemeClr>
                </a:solidFill>
                <a:latin typeface="Graphik"/>
                <a:ea typeface="Graphik"/>
                <a:cs typeface="Graphik"/>
                <a:sym typeface="Graphik"/>
              </a:defRPr>
            </a:lvl1pPr>
          </a:lstStyle>
          <a:p>
            <a:r>
              <a:t>6.97</a:t>
            </a:r>
          </a:p>
        </p:txBody>
      </p:sp>
      <p:sp>
        <p:nvSpPr>
          <p:cNvPr id="1004" name="8.66"/>
          <p:cNvSpPr txBox="1"/>
          <p:nvPr/>
        </p:nvSpPr>
        <p:spPr>
          <a:xfrm>
            <a:off x="15335442"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8.66</a:t>
            </a:r>
          </a:p>
        </p:txBody>
      </p:sp>
      <p:sp>
        <p:nvSpPr>
          <p:cNvPr id="1005" name="8.20"/>
          <p:cNvSpPr txBox="1"/>
          <p:nvPr/>
        </p:nvSpPr>
        <p:spPr>
          <a:xfrm>
            <a:off x="18294928"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8.20</a:t>
            </a:r>
          </a:p>
        </p:txBody>
      </p:sp>
      <p:sp>
        <p:nvSpPr>
          <p:cNvPr id="1006" name="at time t"/>
          <p:cNvSpPr txBox="1"/>
          <p:nvPr/>
        </p:nvSpPr>
        <p:spPr>
          <a:xfrm>
            <a:off x="10738053" y="2743714"/>
            <a:ext cx="2907894" cy="932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600"/>
            </a:lvl1pPr>
          </a:lstStyle>
          <a:p>
            <a:r>
              <a:t>at time t </a:t>
            </a:r>
          </a:p>
        </p:txBody>
      </p:sp>
      <p:sp>
        <p:nvSpPr>
          <p:cNvPr id="1007" name="Self-Optimizing k-Nearest Leaves (SOKNL)"/>
          <p:cNvSpPr txBox="1">
            <a:spLocks noGrp="1"/>
          </p:cNvSpPr>
          <p:nvPr>
            <p:ph type="title"/>
          </p:nvPr>
        </p:nvSpPr>
        <p:spPr>
          <a:xfrm>
            <a:off x="-21094" y="-637463"/>
            <a:ext cx="24142948" cy="3036095"/>
          </a:xfrm>
          <a:prstGeom prst="rect">
            <a:avLst/>
          </a:prstGeom>
        </p:spPr>
        <p:txBody>
          <a:bodyPr/>
          <a:lstStyle/>
          <a:p>
            <a:pPr defTabSz="698301">
              <a:defRPr sz="9520"/>
            </a:pPr>
            <a:r>
              <a:t>Self-Optimizing </a:t>
            </a:r>
            <a:r>
              <a:rPr>
                <a:solidFill>
                  <a:schemeClr val="accent5">
                    <a:hueOff val="-82419"/>
                    <a:satOff val="-9513"/>
                    <a:lumOff val="-16343"/>
                  </a:schemeClr>
                </a:solidFill>
              </a:rPr>
              <a:t>k</a:t>
            </a:r>
            <a:r>
              <a:t>-</a:t>
            </a:r>
            <a:r>
              <a:rPr>
                <a:solidFill>
                  <a:schemeClr val="accent5">
                    <a:hueOff val="-82419"/>
                    <a:satOff val="-9513"/>
                    <a:lumOff val="-16343"/>
                  </a:schemeClr>
                </a:solidFill>
              </a:rPr>
              <a:t>N</a:t>
            </a:r>
            <a:r>
              <a:t>earest </a:t>
            </a:r>
            <a:r>
              <a:rPr>
                <a:solidFill>
                  <a:schemeClr val="accent5">
                    <a:hueOff val="-82419"/>
                    <a:satOff val="-9513"/>
                    <a:lumOff val="-16343"/>
                  </a:schemeClr>
                </a:solidFill>
              </a:rPr>
              <a:t>L</a:t>
            </a:r>
            <a:r>
              <a:t>eaves (SO</a:t>
            </a:r>
            <a:r>
              <a:rPr>
                <a:solidFill>
                  <a:schemeClr val="accent5">
                    <a:hueOff val="-82419"/>
                    <a:satOff val="-9513"/>
                    <a:lumOff val="-16343"/>
                  </a:schemeClr>
                </a:solidFill>
              </a:rPr>
              <a:t>KNL</a:t>
            </a:r>
            <a:r>
              <a:t>)</a:t>
            </a:r>
          </a:p>
        </p:txBody>
      </p:sp>
    </p:spTree>
    <p:extLst>
      <p:ext uri="{BB962C8B-B14F-4D97-AF65-F5344CB8AC3E}">
        <p14:creationId xmlns:p14="http://schemas.microsoft.com/office/powerpoint/2010/main" val="373037901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993"/>
                                        </p:tgtEl>
                                        <p:attrNameLst>
                                          <p:attrName>style.visibility</p:attrName>
                                        </p:attrNameLst>
                                      </p:cBhvr>
                                      <p:to>
                                        <p:strVal val="visible"/>
                                      </p:to>
                                    </p:set>
                                    <p:animEffect transition="in" filter="wipe(left)">
                                      <p:cBhvr>
                                        <p:cTn id="7" dur="300"/>
                                        <p:tgtEl>
                                          <p:spTgt spid="993"/>
                                        </p:tgtEl>
                                      </p:cBhvr>
                                    </p:animEffect>
                                  </p:childTnLst>
                                </p:cTn>
                              </p:par>
                            </p:childTnLst>
                          </p:cTn>
                        </p:par>
                        <p:par>
                          <p:cTn id="8" fill="hold">
                            <p:stCondLst>
                              <p:cond delay="300"/>
                            </p:stCondLst>
                            <p:childTnLst>
                              <p:par>
                                <p:cTn id="9" presetID="22" presetClass="entr" presetSubtype="8" fill="hold" grpId="0" nodeType="afterEffect">
                                  <p:stCondLst>
                                    <p:cond delay="0"/>
                                  </p:stCondLst>
                                  <p:iterate>
                                    <p:tmAbs val="0"/>
                                  </p:iterate>
                                  <p:childTnLst>
                                    <p:set>
                                      <p:cBhvr>
                                        <p:cTn id="10" fill="hold"/>
                                        <p:tgtEl>
                                          <p:spTgt spid="996"/>
                                        </p:tgtEl>
                                        <p:attrNameLst>
                                          <p:attrName>style.visibility</p:attrName>
                                        </p:attrNameLst>
                                      </p:cBhvr>
                                      <p:to>
                                        <p:strVal val="visible"/>
                                      </p:to>
                                    </p:set>
                                    <p:animEffect transition="in" filter="wipe(left)">
                                      <p:cBhvr>
                                        <p:cTn id="11" dur="300"/>
                                        <p:tgtEl>
                                          <p:spTgt spid="996"/>
                                        </p:tgtEl>
                                      </p:cBhvr>
                                    </p:animEffect>
                                  </p:childTnLst>
                                </p:cTn>
                              </p:par>
                            </p:childTnLst>
                          </p:cTn>
                        </p:par>
                        <p:par>
                          <p:cTn id="12" fill="hold">
                            <p:stCondLst>
                              <p:cond delay="600"/>
                            </p:stCondLst>
                            <p:childTnLst>
                              <p:par>
                                <p:cTn id="13" presetID="22" presetClass="entr" presetSubtype="8" fill="hold" grpId="0" nodeType="afterEffect">
                                  <p:stCondLst>
                                    <p:cond delay="0"/>
                                  </p:stCondLst>
                                  <p:iterate>
                                    <p:tmAbs val="0"/>
                                  </p:iterate>
                                  <p:childTnLst>
                                    <p:set>
                                      <p:cBhvr>
                                        <p:cTn id="14" fill="hold"/>
                                        <p:tgtEl>
                                          <p:spTgt spid="995"/>
                                        </p:tgtEl>
                                        <p:attrNameLst>
                                          <p:attrName>style.visibility</p:attrName>
                                        </p:attrNameLst>
                                      </p:cBhvr>
                                      <p:to>
                                        <p:strVal val="visible"/>
                                      </p:to>
                                    </p:set>
                                    <p:animEffect transition="in" filter="wipe(left)">
                                      <p:cBhvr>
                                        <p:cTn id="15" dur="200"/>
                                        <p:tgtEl>
                                          <p:spTgt spid="995"/>
                                        </p:tgtEl>
                                      </p:cBhvr>
                                    </p:animEffect>
                                  </p:childTnLst>
                                </p:cTn>
                              </p:par>
                            </p:childTnLst>
                          </p:cTn>
                        </p:par>
                        <p:par>
                          <p:cTn id="16" fill="hold">
                            <p:stCondLst>
                              <p:cond delay="800"/>
                            </p:stCondLst>
                            <p:childTnLst>
                              <p:par>
                                <p:cTn id="17" presetID="22" presetClass="entr" presetSubtype="8" fill="hold" grpId="0" nodeType="afterEffect">
                                  <p:stCondLst>
                                    <p:cond delay="0"/>
                                  </p:stCondLst>
                                  <p:iterate>
                                    <p:tmAbs val="0"/>
                                  </p:iterate>
                                  <p:childTnLst>
                                    <p:set>
                                      <p:cBhvr>
                                        <p:cTn id="18" fill="hold"/>
                                        <p:tgtEl>
                                          <p:spTgt spid="997"/>
                                        </p:tgtEl>
                                        <p:attrNameLst>
                                          <p:attrName>style.visibility</p:attrName>
                                        </p:attrNameLst>
                                      </p:cBhvr>
                                      <p:to>
                                        <p:strVal val="visible"/>
                                      </p:to>
                                    </p:set>
                                    <p:animEffect transition="in" filter="wipe(left)">
                                      <p:cBhvr>
                                        <p:cTn id="19" dur="200"/>
                                        <p:tgtEl>
                                          <p:spTgt spid="997"/>
                                        </p:tgtEl>
                                      </p:cBhvr>
                                    </p:animEffect>
                                  </p:childTnLst>
                                </p:cTn>
                              </p:par>
                            </p:childTnLst>
                          </p:cTn>
                        </p:par>
                        <p:par>
                          <p:cTn id="20" fill="hold">
                            <p:stCondLst>
                              <p:cond delay="1000"/>
                            </p:stCondLst>
                            <p:childTnLst>
                              <p:par>
                                <p:cTn id="21" presetID="22" presetClass="entr" presetSubtype="8" fill="hold" grpId="0" nodeType="afterEffect">
                                  <p:stCondLst>
                                    <p:cond delay="0"/>
                                  </p:stCondLst>
                                  <p:iterate>
                                    <p:tmAbs val="0"/>
                                  </p:iterate>
                                  <p:childTnLst>
                                    <p:set>
                                      <p:cBhvr>
                                        <p:cTn id="22" fill="hold"/>
                                        <p:tgtEl>
                                          <p:spTgt spid="998"/>
                                        </p:tgtEl>
                                        <p:attrNameLst>
                                          <p:attrName>style.visibility</p:attrName>
                                        </p:attrNameLst>
                                      </p:cBhvr>
                                      <p:to>
                                        <p:strVal val="visible"/>
                                      </p:to>
                                    </p:set>
                                    <p:animEffect transition="in" filter="wipe(left)">
                                      <p:cBhvr>
                                        <p:cTn id="23" dur="200"/>
                                        <p:tgtEl>
                                          <p:spTgt spid="998"/>
                                        </p:tgtEl>
                                      </p:cBhvr>
                                    </p:animEffect>
                                  </p:childTnLst>
                                </p:cTn>
                              </p:par>
                            </p:childTnLst>
                          </p:cTn>
                        </p:par>
                        <p:par>
                          <p:cTn id="24" fill="hold">
                            <p:stCondLst>
                              <p:cond delay="1200"/>
                            </p:stCondLst>
                            <p:childTnLst>
                              <p:par>
                                <p:cTn id="25" presetID="22" presetClass="entr" presetSubtype="8" fill="hold" grpId="0" nodeType="afterEffect">
                                  <p:stCondLst>
                                    <p:cond delay="0"/>
                                  </p:stCondLst>
                                  <p:iterate>
                                    <p:tmAbs val="0"/>
                                  </p:iterate>
                                  <p:childTnLst>
                                    <p:set>
                                      <p:cBhvr>
                                        <p:cTn id="26" fill="hold"/>
                                        <p:tgtEl>
                                          <p:spTgt spid="999"/>
                                        </p:tgtEl>
                                        <p:attrNameLst>
                                          <p:attrName>style.visibility</p:attrName>
                                        </p:attrNameLst>
                                      </p:cBhvr>
                                      <p:to>
                                        <p:strVal val="visible"/>
                                      </p:to>
                                    </p:set>
                                    <p:animEffect transition="in" filter="wipe(left)">
                                      <p:cBhvr>
                                        <p:cTn id="27" dur="200"/>
                                        <p:tgtEl>
                                          <p:spTgt spid="999"/>
                                        </p:tgtEl>
                                      </p:cBhvr>
                                    </p:animEffect>
                                  </p:childTnLst>
                                </p:cTn>
                              </p:par>
                            </p:childTnLst>
                          </p:cTn>
                        </p:par>
                        <p:par>
                          <p:cTn id="28" fill="hold">
                            <p:stCondLst>
                              <p:cond delay="1400"/>
                            </p:stCondLst>
                            <p:childTnLst>
                              <p:par>
                                <p:cTn id="29" presetID="22" presetClass="entr" presetSubtype="8" fill="hold" grpId="0" nodeType="afterEffect">
                                  <p:stCondLst>
                                    <p:cond delay="0"/>
                                  </p:stCondLst>
                                  <p:iterate>
                                    <p:tmAbs val="0"/>
                                  </p:iterate>
                                  <p:childTnLst>
                                    <p:set>
                                      <p:cBhvr>
                                        <p:cTn id="30" fill="hold"/>
                                        <p:tgtEl>
                                          <p:spTgt spid="1000"/>
                                        </p:tgtEl>
                                        <p:attrNameLst>
                                          <p:attrName>style.visibility</p:attrName>
                                        </p:attrNameLst>
                                      </p:cBhvr>
                                      <p:to>
                                        <p:strVal val="visible"/>
                                      </p:to>
                                    </p:set>
                                    <p:animEffect transition="in" filter="wipe(left)">
                                      <p:cBhvr>
                                        <p:cTn id="31" dur="200"/>
                                        <p:tgtEl>
                                          <p:spTgt spid="100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0" nodeType="clickEffect">
                                  <p:stCondLst>
                                    <p:cond delay="0"/>
                                  </p:stCondLst>
                                  <p:iterate>
                                    <p:tmAbs val="0"/>
                                  </p:iterate>
                                  <p:childTnLst>
                                    <p:set>
                                      <p:cBhvr>
                                        <p:cTn id="35" fill="hold"/>
                                        <p:tgtEl>
                                          <p:spTgt spid="1001"/>
                                        </p:tgtEl>
                                        <p:attrNameLst>
                                          <p:attrName>style.visibility</p:attrName>
                                        </p:attrNameLst>
                                      </p:cBhvr>
                                      <p:to>
                                        <p:strVal val="visible"/>
                                      </p:to>
                                    </p:set>
                                    <p:animEffect transition="in" filter="dissolve">
                                      <p:cBhvr>
                                        <p:cTn id="36" dur="200"/>
                                        <p:tgtEl>
                                          <p:spTgt spid="1001"/>
                                        </p:tgtEl>
                                      </p:cBhvr>
                                    </p:animEffect>
                                  </p:childTnLst>
                                </p:cTn>
                              </p:par>
                            </p:childTnLst>
                          </p:cTn>
                        </p:par>
                        <p:par>
                          <p:cTn id="37" fill="hold">
                            <p:stCondLst>
                              <p:cond delay="200"/>
                            </p:stCondLst>
                            <p:childTnLst>
                              <p:par>
                                <p:cTn id="38" presetID="9" presetClass="entr" fill="hold" grpId="0" nodeType="afterEffect">
                                  <p:stCondLst>
                                    <p:cond delay="0"/>
                                  </p:stCondLst>
                                  <p:iterate>
                                    <p:tmAbs val="0"/>
                                  </p:iterate>
                                  <p:childTnLst>
                                    <p:set>
                                      <p:cBhvr>
                                        <p:cTn id="39" fill="hold"/>
                                        <p:tgtEl>
                                          <p:spTgt spid="1002"/>
                                        </p:tgtEl>
                                        <p:attrNameLst>
                                          <p:attrName>style.visibility</p:attrName>
                                        </p:attrNameLst>
                                      </p:cBhvr>
                                      <p:to>
                                        <p:strVal val="visible"/>
                                      </p:to>
                                    </p:set>
                                    <p:animEffect transition="in" filter="dissolve">
                                      <p:cBhvr>
                                        <p:cTn id="40" dur="200"/>
                                        <p:tgtEl>
                                          <p:spTgt spid="1002"/>
                                        </p:tgtEl>
                                      </p:cBhvr>
                                    </p:animEffect>
                                  </p:childTnLst>
                                </p:cTn>
                              </p:par>
                            </p:childTnLst>
                          </p:cTn>
                        </p:par>
                        <p:par>
                          <p:cTn id="41" fill="hold">
                            <p:stCondLst>
                              <p:cond delay="400"/>
                            </p:stCondLst>
                            <p:childTnLst>
                              <p:par>
                                <p:cTn id="42" presetID="9" presetClass="entr" fill="hold" grpId="0" nodeType="afterEffect">
                                  <p:stCondLst>
                                    <p:cond delay="0"/>
                                  </p:stCondLst>
                                  <p:iterate>
                                    <p:tmAbs val="0"/>
                                  </p:iterate>
                                  <p:childTnLst>
                                    <p:set>
                                      <p:cBhvr>
                                        <p:cTn id="43" fill="hold"/>
                                        <p:tgtEl>
                                          <p:spTgt spid="1003"/>
                                        </p:tgtEl>
                                        <p:attrNameLst>
                                          <p:attrName>style.visibility</p:attrName>
                                        </p:attrNameLst>
                                      </p:cBhvr>
                                      <p:to>
                                        <p:strVal val="visible"/>
                                      </p:to>
                                    </p:set>
                                    <p:animEffect transition="in" filter="dissolve">
                                      <p:cBhvr>
                                        <p:cTn id="44" dur="200"/>
                                        <p:tgtEl>
                                          <p:spTgt spid="1003"/>
                                        </p:tgtEl>
                                      </p:cBhvr>
                                    </p:animEffect>
                                  </p:childTnLst>
                                </p:cTn>
                              </p:par>
                            </p:childTnLst>
                          </p:cTn>
                        </p:par>
                        <p:par>
                          <p:cTn id="45" fill="hold">
                            <p:stCondLst>
                              <p:cond delay="600"/>
                            </p:stCondLst>
                            <p:childTnLst>
                              <p:par>
                                <p:cTn id="46" presetID="9" presetClass="entr" fill="hold" grpId="0" nodeType="afterEffect">
                                  <p:stCondLst>
                                    <p:cond delay="0"/>
                                  </p:stCondLst>
                                  <p:iterate>
                                    <p:tmAbs val="0"/>
                                  </p:iterate>
                                  <p:childTnLst>
                                    <p:set>
                                      <p:cBhvr>
                                        <p:cTn id="47" fill="hold"/>
                                        <p:tgtEl>
                                          <p:spTgt spid="1004"/>
                                        </p:tgtEl>
                                        <p:attrNameLst>
                                          <p:attrName>style.visibility</p:attrName>
                                        </p:attrNameLst>
                                      </p:cBhvr>
                                      <p:to>
                                        <p:strVal val="visible"/>
                                      </p:to>
                                    </p:set>
                                    <p:animEffect transition="in" filter="dissolve">
                                      <p:cBhvr>
                                        <p:cTn id="48" dur="200"/>
                                        <p:tgtEl>
                                          <p:spTgt spid="1004"/>
                                        </p:tgtEl>
                                      </p:cBhvr>
                                    </p:animEffect>
                                  </p:childTnLst>
                                </p:cTn>
                              </p:par>
                            </p:childTnLst>
                          </p:cTn>
                        </p:par>
                        <p:par>
                          <p:cTn id="49" fill="hold">
                            <p:stCondLst>
                              <p:cond delay="800"/>
                            </p:stCondLst>
                            <p:childTnLst>
                              <p:par>
                                <p:cTn id="50" presetID="9" presetClass="entr" fill="hold" grpId="0" nodeType="afterEffect">
                                  <p:stCondLst>
                                    <p:cond delay="0"/>
                                  </p:stCondLst>
                                  <p:iterate>
                                    <p:tmAbs val="0"/>
                                  </p:iterate>
                                  <p:childTnLst>
                                    <p:set>
                                      <p:cBhvr>
                                        <p:cTn id="51" fill="hold"/>
                                        <p:tgtEl>
                                          <p:spTgt spid="1005"/>
                                        </p:tgtEl>
                                        <p:attrNameLst>
                                          <p:attrName>style.visibility</p:attrName>
                                        </p:attrNameLst>
                                      </p:cBhvr>
                                      <p:to>
                                        <p:strVal val="visible"/>
                                      </p:to>
                                    </p:set>
                                    <p:animEffect transition="in" filter="dissolve">
                                      <p:cBhvr>
                                        <p:cTn id="52" dur="200"/>
                                        <p:tgtEl>
                                          <p:spTgt spid="1005"/>
                                        </p:tgtEl>
                                      </p:cBhvr>
                                    </p:animEffect>
                                  </p:childTnLst>
                                </p:cTn>
                              </p:par>
                            </p:childTnLst>
                          </p:cTn>
                        </p:par>
                        <p:par>
                          <p:cTn id="53" fill="hold">
                            <p:stCondLst>
                              <p:cond delay="1000"/>
                            </p:stCondLst>
                            <p:childTnLst>
                              <p:par>
                                <p:cTn id="54" presetID="1" presetClass="entr" presetSubtype="0" fill="hold" grpId="0" nodeType="afterEffect">
                                  <p:stCondLst>
                                    <p:cond delay="0"/>
                                  </p:stCondLst>
                                  <p:iterate>
                                    <p:tmAbs val="0"/>
                                  </p:iterate>
                                  <p:childTnLst>
                                    <p:set>
                                      <p:cBhvr>
                                        <p:cTn id="55" fill="hold"/>
                                        <p:tgtEl>
                                          <p:spTgt spid="99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mph" fill="hold" grpId="1" nodeType="clickEffect">
                                  <p:stCondLst>
                                    <p:cond delay="0"/>
                                  </p:stCondLst>
                                  <p:childTnLst>
                                    <p:set>
                                      <p:cBhvr>
                                        <p:cTn id="59" dur="indefinite" fill="hold"/>
                                        <p:tgtEl>
                                          <p:spTgt spid="1003"/>
                                        </p:tgtEl>
                                        <p:attrNameLst>
                                          <p:attrName>style.opacity</p:attrName>
                                        </p:attrNameLst>
                                      </p:cBhvr>
                                      <p:to>
                                        <p:strVal val="0.00"/>
                                      </p:to>
                                    </p:set>
                                    <p:animEffect filter="image" prLst="opacity: 0.00; ">
                                      <p:cBhvr>
                                        <p:cTn id="60" dur="indefinite" fill="hold"/>
                                        <p:tgtEl>
                                          <p:spTgt spid="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 grpId="0" animBg="1" advAuto="0"/>
      <p:bldP spid="994" grpId="0" animBg="1" advAuto="0"/>
      <p:bldP spid="995" grpId="0" animBg="1" advAuto="0"/>
      <p:bldP spid="996" grpId="0" animBg="1" advAuto="0"/>
      <p:bldP spid="997" grpId="0" animBg="1" advAuto="0"/>
      <p:bldP spid="998" grpId="0" animBg="1" advAuto="0"/>
      <p:bldP spid="999" grpId="0" animBg="1" advAuto="0"/>
      <p:bldP spid="1000" grpId="0" animBg="1" advAuto="0"/>
      <p:bldP spid="1001" grpId="0" animBg="1" advAuto="0"/>
      <p:bldP spid="1002" grpId="0" animBg="1" advAuto="0"/>
      <p:bldP spid="1003" grpId="0" animBg="1" advAuto="0"/>
      <p:bldP spid="1003" grpId="1" animBg="1" advAuto="0"/>
      <p:bldP spid="1004" grpId="0" animBg="1" advAuto="0"/>
      <p:bldP spid="1005"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9" name="Yibin Sun, B Pfahringer, H M Gomes, and A Bifet. &quot;SOKNL: A novel way of integrating K-nearest neighbours with adaptive random forest regression for data streams&quot;  Data Mining and Knowledge Discovery (2022)"/>
          <p:cNvSpPr txBox="1"/>
          <p:nvPr/>
        </p:nvSpPr>
        <p:spPr>
          <a:xfrm>
            <a:off x="2714434" y="12733734"/>
            <a:ext cx="18955132" cy="745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algn="l" defTabSz="642937">
              <a:defRPr sz="2000" i="1">
                <a:solidFill>
                  <a:srgbClr val="222222"/>
                </a:solidFill>
              </a:defRPr>
            </a:pPr>
            <a:r>
              <a:rPr i="0"/>
              <a:t>Yibin Sun, B Pfahringer, H M Gomes, and A Bifet. "SOKNL: A novel way of integrating K-nearest neighbours with adaptive random forest regression for data streams" </a:t>
            </a:r>
            <a:br>
              <a:rPr i="0"/>
            </a:br>
            <a:r>
              <a:rPr i="0"/>
              <a:t>Data Mining and Knowledge Discovery (2022)</a:t>
            </a:r>
          </a:p>
        </p:txBody>
      </p:sp>
      <p:sp>
        <p:nvSpPr>
          <p:cNvPr id="1010" name="K :"/>
          <p:cNvSpPr txBox="1">
            <a:spLocks noGrp="1"/>
          </p:cNvSpPr>
          <p:nvPr>
            <p:ph type="body" sz="quarter" idx="1"/>
          </p:nvPr>
        </p:nvSpPr>
        <p:spPr>
          <a:xfrm>
            <a:off x="3473363" y="4429125"/>
            <a:ext cx="1156320" cy="1211564"/>
          </a:xfrm>
          <a:prstGeom prst="rect">
            <a:avLst/>
          </a:prstGeom>
        </p:spPr>
        <p:txBody>
          <a:bodyPr lIns="50800" tIns="50800" rIns="50800" bIns="50800" anchor="t"/>
          <a:lstStyle>
            <a:lvl1pPr marL="0" indent="0">
              <a:buSzTx/>
              <a:buNone/>
            </a:lvl1pPr>
          </a:lstStyle>
          <a:p>
            <a:r>
              <a:t>K :</a:t>
            </a:r>
          </a:p>
        </p:txBody>
      </p:sp>
      <p:sp>
        <p:nvSpPr>
          <p:cNvPr id="1011" name="1"/>
          <p:cNvSpPr txBox="1"/>
          <p:nvPr/>
        </p:nvSpPr>
        <p:spPr>
          <a:xfrm>
            <a:off x="7080163"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1</a:t>
            </a:r>
          </a:p>
        </p:txBody>
      </p:sp>
      <p:sp>
        <p:nvSpPr>
          <p:cNvPr id="1012" name="Error:"/>
          <p:cNvSpPr txBox="1"/>
          <p:nvPr/>
        </p:nvSpPr>
        <p:spPr>
          <a:xfrm>
            <a:off x="3447963" y="6267550"/>
            <a:ext cx="228026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Error:</a:t>
            </a:r>
          </a:p>
        </p:txBody>
      </p:sp>
      <p:sp>
        <p:nvSpPr>
          <p:cNvPr id="1013" name="2"/>
          <p:cNvSpPr txBox="1"/>
          <p:nvPr/>
        </p:nvSpPr>
        <p:spPr>
          <a:xfrm>
            <a:off x="10039649"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2</a:t>
            </a:r>
          </a:p>
        </p:txBody>
      </p:sp>
      <p:sp>
        <p:nvSpPr>
          <p:cNvPr id="1014" name="3"/>
          <p:cNvSpPr txBox="1"/>
          <p:nvPr/>
        </p:nvSpPr>
        <p:spPr>
          <a:xfrm>
            <a:off x="12999134"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3</a:t>
            </a:r>
          </a:p>
        </p:txBody>
      </p:sp>
      <p:sp>
        <p:nvSpPr>
          <p:cNvPr id="1015" name="4"/>
          <p:cNvSpPr txBox="1"/>
          <p:nvPr/>
        </p:nvSpPr>
        <p:spPr>
          <a:xfrm>
            <a:off x="15958619" y="4429125"/>
            <a:ext cx="509005"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4</a:t>
            </a:r>
          </a:p>
        </p:txBody>
      </p:sp>
      <p:sp>
        <p:nvSpPr>
          <p:cNvPr id="1016" name="5"/>
          <p:cNvSpPr txBox="1"/>
          <p:nvPr/>
        </p:nvSpPr>
        <p:spPr>
          <a:xfrm>
            <a:off x="18918104" y="4429125"/>
            <a:ext cx="509004"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chemeClr val="accent3">
                    <a:hueOff val="914338"/>
                    <a:satOff val="31515"/>
                    <a:lumOff val="-30790"/>
                  </a:schemeClr>
                </a:solidFill>
                <a:latin typeface="Graphik-SemiboldItalic"/>
                <a:ea typeface="Graphik-SemiboldItalic"/>
                <a:cs typeface="Graphik-SemiboldItalic"/>
                <a:sym typeface="Graphik Semibold"/>
              </a:defRPr>
            </a:lvl1pPr>
          </a:lstStyle>
          <a:p>
            <a:r>
              <a:t>5</a:t>
            </a:r>
          </a:p>
        </p:txBody>
      </p:sp>
      <p:sp>
        <p:nvSpPr>
          <p:cNvPr id="1017" name="9.94"/>
          <p:cNvSpPr txBox="1"/>
          <p:nvPr/>
        </p:nvSpPr>
        <p:spPr>
          <a:xfrm>
            <a:off x="6456987"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9.94</a:t>
            </a:r>
          </a:p>
        </p:txBody>
      </p:sp>
      <p:sp>
        <p:nvSpPr>
          <p:cNvPr id="1018" name="8.65"/>
          <p:cNvSpPr txBox="1"/>
          <p:nvPr/>
        </p:nvSpPr>
        <p:spPr>
          <a:xfrm>
            <a:off x="9416472"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8.65</a:t>
            </a:r>
          </a:p>
        </p:txBody>
      </p:sp>
      <p:sp>
        <p:nvSpPr>
          <p:cNvPr id="1019" name="7.95"/>
          <p:cNvSpPr txBox="1"/>
          <p:nvPr/>
        </p:nvSpPr>
        <p:spPr>
          <a:xfrm>
            <a:off x="15335442"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7.95</a:t>
            </a:r>
          </a:p>
        </p:txBody>
      </p:sp>
      <p:sp>
        <p:nvSpPr>
          <p:cNvPr id="1020" name="7.61"/>
          <p:cNvSpPr txBox="1"/>
          <p:nvPr/>
        </p:nvSpPr>
        <p:spPr>
          <a:xfrm>
            <a:off x="18294928" y="6267550"/>
            <a:ext cx="1755357" cy="1211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chemeClr val="accent3">
                    <a:hueOff val="914338"/>
                    <a:satOff val="31515"/>
                    <a:lumOff val="-30790"/>
                  </a:schemeClr>
                </a:solidFill>
                <a:latin typeface="Graphik"/>
                <a:ea typeface="Graphik"/>
                <a:cs typeface="Graphik"/>
                <a:sym typeface="Graphik"/>
              </a:defRPr>
            </a:lvl1pPr>
          </a:lstStyle>
          <a:p>
            <a:r>
              <a:t>7.61</a:t>
            </a:r>
          </a:p>
        </p:txBody>
      </p:sp>
      <mc:AlternateContent xmlns:mc="http://schemas.openxmlformats.org/markup-compatibility/2006" xmlns:a14="http://schemas.microsoft.com/office/drawing/2010/main">
        <mc:Choice Requires="a14">
          <p:sp>
            <p:nvSpPr>
              <p:cNvPr id="1021" name="at time t +"/>
              <p:cNvSpPr txBox="1"/>
              <p:nvPr/>
            </p:nvSpPr>
            <p:spPr>
              <a:xfrm>
                <a:off x="10016848" y="2658790"/>
                <a:ext cx="4350304" cy="110243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none" lIns="50800" tIns="50800" rIns="50800" bIns="50800" anchor="ctr">
                <a:spAutoFit/>
              </a:bodyPr>
              <a:lstStyle/>
              <a:p>
                <a:pPr>
                  <a:defRPr sz="5600"/>
                </a:pPr>
                <a:r>
                  <a:t>at time t + </a:t>
                </a:r>
                <a14:m>
                  <m:oMath xmlns:m="http://schemas.openxmlformats.org/officeDocument/2006/math">
                    <m:r>
                      <m:rPr>
                        <m:sty m:val="p"/>
                      </m:rPr>
                      <a:rPr sz="6750" i="1">
                        <a:solidFill>
                          <a:srgbClr val="5E5E5E"/>
                        </a:solidFill>
                        <a:latin typeface="Cambria Math" panose="02040503050406030204" pitchFamily="18" charset="0"/>
                      </a:rPr>
                      <m:t>Δ</m:t>
                    </m:r>
                  </m:oMath>
                </a14:m>
                <a:r>
                  <a:t> </a:t>
                </a:r>
              </a:p>
            </p:txBody>
          </p:sp>
        </mc:Choice>
        <mc:Fallback xmlns="">
          <p:sp>
            <p:nvSpPr>
              <p:cNvPr id="1021" name="at time t +"/>
              <p:cNvSpPr txBox="1">
                <a:spLocks noRot="1" noChangeAspect="1" noMove="1" noResize="1" noEditPoints="1" noAdjustHandles="1" noChangeArrowheads="1" noChangeShapeType="1" noTextEdit="1"/>
              </p:cNvSpPr>
              <p:nvPr/>
            </p:nvSpPr>
            <p:spPr>
              <a:xfrm>
                <a:off x="10016848" y="2658790"/>
                <a:ext cx="4350304" cy="1102435"/>
              </a:xfrm>
              <a:prstGeom prst="rect">
                <a:avLst/>
              </a:prstGeom>
              <a:blipFill>
                <a:blip r:embed="rId2"/>
                <a:stretch>
                  <a:fillRect l="-7267" t="-5682" b="-3068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22" name="Self-Optimizing k-Nearest Leaves (SOKNL)"/>
          <p:cNvSpPr txBox="1">
            <a:spLocks noGrp="1"/>
          </p:cNvSpPr>
          <p:nvPr>
            <p:ph type="title"/>
          </p:nvPr>
        </p:nvSpPr>
        <p:spPr>
          <a:xfrm>
            <a:off x="-21094" y="-637463"/>
            <a:ext cx="24142948" cy="3036095"/>
          </a:xfrm>
          <a:prstGeom prst="rect">
            <a:avLst/>
          </a:prstGeom>
        </p:spPr>
        <p:txBody>
          <a:bodyPr/>
          <a:lstStyle/>
          <a:p>
            <a:pPr defTabSz="698301">
              <a:defRPr sz="9520"/>
            </a:pPr>
            <a:r>
              <a:rPr>
                <a:solidFill>
                  <a:schemeClr val="accent5">
                    <a:hueOff val="-82419"/>
                    <a:satOff val="-9513"/>
                    <a:lumOff val="-16343"/>
                  </a:schemeClr>
                </a:solidFill>
              </a:rPr>
              <a:t>S</a:t>
            </a:r>
            <a:r>
              <a:t>elf-</a:t>
            </a:r>
            <a:r>
              <a:rPr>
                <a:solidFill>
                  <a:schemeClr val="accent5">
                    <a:hueOff val="-82419"/>
                    <a:satOff val="-9513"/>
                    <a:lumOff val="-16343"/>
                  </a:schemeClr>
                </a:solidFill>
              </a:rPr>
              <a:t>O</a:t>
            </a:r>
            <a:r>
              <a:t>ptimizing </a:t>
            </a:r>
            <a:r>
              <a:rPr>
                <a:solidFill>
                  <a:schemeClr val="accent5">
                    <a:hueOff val="-82419"/>
                    <a:satOff val="-9513"/>
                    <a:lumOff val="-16343"/>
                  </a:schemeClr>
                </a:solidFill>
              </a:rPr>
              <a:t>k</a:t>
            </a:r>
            <a:r>
              <a:t>-</a:t>
            </a:r>
            <a:r>
              <a:rPr>
                <a:solidFill>
                  <a:schemeClr val="accent5">
                    <a:hueOff val="-82419"/>
                    <a:satOff val="-9513"/>
                    <a:lumOff val="-16343"/>
                  </a:schemeClr>
                </a:solidFill>
              </a:rPr>
              <a:t>N</a:t>
            </a:r>
            <a:r>
              <a:t>earest </a:t>
            </a:r>
            <a:r>
              <a:rPr>
                <a:solidFill>
                  <a:schemeClr val="accent5">
                    <a:hueOff val="-82419"/>
                    <a:satOff val="-9513"/>
                    <a:lumOff val="-16343"/>
                  </a:schemeClr>
                </a:solidFill>
              </a:rPr>
              <a:t>L</a:t>
            </a:r>
            <a:r>
              <a:t>eaves (</a:t>
            </a:r>
            <a:r>
              <a:rPr>
                <a:solidFill>
                  <a:schemeClr val="accent5">
                    <a:hueOff val="-82419"/>
                    <a:satOff val="-9513"/>
                    <a:lumOff val="-16343"/>
                  </a:schemeClr>
                </a:solidFill>
              </a:rPr>
              <a:t>SOKNL</a:t>
            </a:r>
            <a:r>
              <a:t>)</a:t>
            </a:r>
          </a:p>
        </p:txBody>
      </p:sp>
      <p:sp>
        <p:nvSpPr>
          <p:cNvPr id="1023" name="8.24"/>
          <p:cNvSpPr txBox="1"/>
          <p:nvPr/>
        </p:nvSpPr>
        <p:spPr>
          <a:xfrm>
            <a:off x="12375956" y="6308590"/>
            <a:ext cx="1755358" cy="1211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defTabSz="825500">
              <a:defRPr sz="6000" spc="-59">
                <a:solidFill>
                  <a:srgbClr val="000000"/>
                </a:solidFill>
                <a:latin typeface="Graphik"/>
                <a:ea typeface="Graphik"/>
                <a:cs typeface="Graphik"/>
                <a:sym typeface="Graphik"/>
              </a:defRPr>
            </a:lvl1pPr>
          </a:lstStyle>
          <a:p>
            <a:r>
              <a:t>8.24</a:t>
            </a:r>
          </a:p>
        </p:txBody>
      </p:sp>
    </p:spTree>
    <p:extLst>
      <p:ext uri="{BB962C8B-B14F-4D97-AF65-F5344CB8AC3E}">
        <p14:creationId xmlns:p14="http://schemas.microsoft.com/office/powerpoint/2010/main" val="251998948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1010"/>
                                        </p:tgtEl>
                                        <p:attrNameLst>
                                          <p:attrName>style.visibility</p:attrName>
                                        </p:attrNameLst>
                                      </p:cBhvr>
                                      <p:to>
                                        <p:strVal val="visible"/>
                                      </p:to>
                                    </p:set>
                                    <p:animEffect transition="in" filter="wipe(left)">
                                      <p:cBhvr>
                                        <p:cTn id="7" dur="300"/>
                                        <p:tgtEl>
                                          <p:spTgt spid="1010"/>
                                        </p:tgtEl>
                                      </p:cBhvr>
                                    </p:animEffect>
                                  </p:childTnLst>
                                </p:cTn>
                              </p:par>
                            </p:childTnLst>
                          </p:cTn>
                        </p:par>
                        <p:par>
                          <p:cTn id="8" fill="hold">
                            <p:stCondLst>
                              <p:cond delay="300"/>
                            </p:stCondLst>
                            <p:childTnLst>
                              <p:par>
                                <p:cTn id="9" presetID="22" presetClass="entr" presetSubtype="8" fill="hold" grpId="0" nodeType="afterEffect">
                                  <p:stCondLst>
                                    <p:cond delay="0"/>
                                  </p:stCondLst>
                                  <p:iterate>
                                    <p:tmAbs val="0"/>
                                  </p:iterate>
                                  <p:childTnLst>
                                    <p:set>
                                      <p:cBhvr>
                                        <p:cTn id="10" fill="hold"/>
                                        <p:tgtEl>
                                          <p:spTgt spid="1012"/>
                                        </p:tgtEl>
                                        <p:attrNameLst>
                                          <p:attrName>style.visibility</p:attrName>
                                        </p:attrNameLst>
                                      </p:cBhvr>
                                      <p:to>
                                        <p:strVal val="visible"/>
                                      </p:to>
                                    </p:set>
                                    <p:animEffect transition="in" filter="wipe(left)">
                                      <p:cBhvr>
                                        <p:cTn id="11" dur="300"/>
                                        <p:tgtEl>
                                          <p:spTgt spid="1012"/>
                                        </p:tgtEl>
                                      </p:cBhvr>
                                    </p:animEffect>
                                  </p:childTnLst>
                                </p:cTn>
                              </p:par>
                            </p:childTnLst>
                          </p:cTn>
                        </p:par>
                        <p:par>
                          <p:cTn id="12" fill="hold">
                            <p:stCondLst>
                              <p:cond delay="600"/>
                            </p:stCondLst>
                            <p:childTnLst>
                              <p:par>
                                <p:cTn id="13" presetID="22" presetClass="entr" presetSubtype="8" fill="hold" grpId="0" nodeType="afterEffect">
                                  <p:stCondLst>
                                    <p:cond delay="0"/>
                                  </p:stCondLst>
                                  <p:iterate>
                                    <p:tmAbs val="0"/>
                                  </p:iterate>
                                  <p:childTnLst>
                                    <p:set>
                                      <p:cBhvr>
                                        <p:cTn id="14" fill="hold"/>
                                        <p:tgtEl>
                                          <p:spTgt spid="1011"/>
                                        </p:tgtEl>
                                        <p:attrNameLst>
                                          <p:attrName>style.visibility</p:attrName>
                                        </p:attrNameLst>
                                      </p:cBhvr>
                                      <p:to>
                                        <p:strVal val="visible"/>
                                      </p:to>
                                    </p:set>
                                    <p:animEffect transition="in" filter="wipe(left)">
                                      <p:cBhvr>
                                        <p:cTn id="15" dur="200"/>
                                        <p:tgtEl>
                                          <p:spTgt spid="1011"/>
                                        </p:tgtEl>
                                      </p:cBhvr>
                                    </p:animEffect>
                                  </p:childTnLst>
                                </p:cTn>
                              </p:par>
                            </p:childTnLst>
                          </p:cTn>
                        </p:par>
                        <p:par>
                          <p:cTn id="16" fill="hold">
                            <p:stCondLst>
                              <p:cond delay="800"/>
                            </p:stCondLst>
                            <p:childTnLst>
                              <p:par>
                                <p:cTn id="17" presetID="22" presetClass="entr" presetSubtype="8" fill="hold" grpId="0" nodeType="afterEffect">
                                  <p:stCondLst>
                                    <p:cond delay="0"/>
                                  </p:stCondLst>
                                  <p:iterate>
                                    <p:tmAbs val="0"/>
                                  </p:iterate>
                                  <p:childTnLst>
                                    <p:set>
                                      <p:cBhvr>
                                        <p:cTn id="18" fill="hold"/>
                                        <p:tgtEl>
                                          <p:spTgt spid="1013"/>
                                        </p:tgtEl>
                                        <p:attrNameLst>
                                          <p:attrName>style.visibility</p:attrName>
                                        </p:attrNameLst>
                                      </p:cBhvr>
                                      <p:to>
                                        <p:strVal val="visible"/>
                                      </p:to>
                                    </p:set>
                                    <p:animEffect transition="in" filter="wipe(left)">
                                      <p:cBhvr>
                                        <p:cTn id="19" dur="200"/>
                                        <p:tgtEl>
                                          <p:spTgt spid="1013"/>
                                        </p:tgtEl>
                                      </p:cBhvr>
                                    </p:animEffect>
                                  </p:childTnLst>
                                </p:cTn>
                              </p:par>
                            </p:childTnLst>
                          </p:cTn>
                        </p:par>
                        <p:par>
                          <p:cTn id="20" fill="hold">
                            <p:stCondLst>
                              <p:cond delay="1000"/>
                            </p:stCondLst>
                            <p:childTnLst>
                              <p:par>
                                <p:cTn id="21" presetID="22" presetClass="entr" presetSubtype="8" fill="hold" grpId="0" nodeType="afterEffect">
                                  <p:stCondLst>
                                    <p:cond delay="0"/>
                                  </p:stCondLst>
                                  <p:iterate>
                                    <p:tmAbs val="0"/>
                                  </p:iterate>
                                  <p:childTnLst>
                                    <p:set>
                                      <p:cBhvr>
                                        <p:cTn id="22" fill="hold"/>
                                        <p:tgtEl>
                                          <p:spTgt spid="1014"/>
                                        </p:tgtEl>
                                        <p:attrNameLst>
                                          <p:attrName>style.visibility</p:attrName>
                                        </p:attrNameLst>
                                      </p:cBhvr>
                                      <p:to>
                                        <p:strVal val="visible"/>
                                      </p:to>
                                    </p:set>
                                    <p:animEffect transition="in" filter="wipe(left)">
                                      <p:cBhvr>
                                        <p:cTn id="23" dur="200"/>
                                        <p:tgtEl>
                                          <p:spTgt spid="1014"/>
                                        </p:tgtEl>
                                      </p:cBhvr>
                                    </p:animEffect>
                                  </p:childTnLst>
                                </p:cTn>
                              </p:par>
                            </p:childTnLst>
                          </p:cTn>
                        </p:par>
                        <p:par>
                          <p:cTn id="24" fill="hold">
                            <p:stCondLst>
                              <p:cond delay="1200"/>
                            </p:stCondLst>
                            <p:childTnLst>
                              <p:par>
                                <p:cTn id="25" presetID="22" presetClass="entr" presetSubtype="8" fill="hold" grpId="0" nodeType="afterEffect">
                                  <p:stCondLst>
                                    <p:cond delay="0"/>
                                  </p:stCondLst>
                                  <p:iterate>
                                    <p:tmAbs val="0"/>
                                  </p:iterate>
                                  <p:childTnLst>
                                    <p:set>
                                      <p:cBhvr>
                                        <p:cTn id="26" fill="hold"/>
                                        <p:tgtEl>
                                          <p:spTgt spid="1015"/>
                                        </p:tgtEl>
                                        <p:attrNameLst>
                                          <p:attrName>style.visibility</p:attrName>
                                        </p:attrNameLst>
                                      </p:cBhvr>
                                      <p:to>
                                        <p:strVal val="visible"/>
                                      </p:to>
                                    </p:set>
                                    <p:animEffect transition="in" filter="wipe(left)">
                                      <p:cBhvr>
                                        <p:cTn id="27" dur="200"/>
                                        <p:tgtEl>
                                          <p:spTgt spid="1015"/>
                                        </p:tgtEl>
                                      </p:cBhvr>
                                    </p:animEffect>
                                  </p:childTnLst>
                                </p:cTn>
                              </p:par>
                            </p:childTnLst>
                          </p:cTn>
                        </p:par>
                        <p:par>
                          <p:cTn id="28" fill="hold">
                            <p:stCondLst>
                              <p:cond delay="1400"/>
                            </p:stCondLst>
                            <p:childTnLst>
                              <p:par>
                                <p:cTn id="29" presetID="22" presetClass="entr" presetSubtype="8" fill="hold" grpId="0" nodeType="afterEffect">
                                  <p:stCondLst>
                                    <p:cond delay="0"/>
                                  </p:stCondLst>
                                  <p:iterate>
                                    <p:tmAbs val="0"/>
                                  </p:iterate>
                                  <p:childTnLst>
                                    <p:set>
                                      <p:cBhvr>
                                        <p:cTn id="30" fill="hold"/>
                                        <p:tgtEl>
                                          <p:spTgt spid="1016"/>
                                        </p:tgtEl>
                                        <p:attrNameLst>
                                          <p:attrName>style.visibility</p:attrName>
                                        </p:attrNameLst>
                                      </p:cBhvr>
                                      <p:to>
                                        <p:strVal val="visible"/>
                                      </p:to>
                                    </p:set>
                                    <p:animEffect transition="in" filter="wipe(left)">
                                      <p:cBhvr>
                                        <p:cTn id="31" dur="200"/>
                                        <p:tgtEl>
                                          <p:spTgt spid="10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0" nodeType="clickEffect">
                                  <p:stCondLst>
                                    <p:cond delay="0"/>
                                  </p:stCondLst>
                                  <p:iterate>
                                    <p:tmAbs val="0"/>
                                  </p:iterate>
                                  <p:childTnLst>
                                    <p:set>
                                      <p:cBhvr>
                                        <p:cTn id="35" fill="hold"/>
                                        <p:tgtEl>
                                          <p:spTgt spid="1017"/>
                                        </p:tgtEl>
                                        <p:attrNameLst>
                                          <p:attrName>style.visibility</p:attrName>
                                        </p:attrNameLst>
                                      </p:cBhvr>
                                      <p:to>
                                        <p:strVal val="visible"/>
                                      </p:to>
                                    </p:set>
                                    <p:animEffect transition="in" filter="dissolve">
                                      <p:cBhvr>
                                        <p:cTn id="36" dur="200"/>
                                        <p:tgtEl>
                                          <p:spTgt spid="1017"/>
                                        </p:tgtEl>
                                      </p:cBhvr>
                                    </p:animEffect>
                                  </p:childTnLst>
                                </p:cTn>
                              </p:par>
                            </p:childTnLst>
                          </p:cTn>
                        </p:par>
                        <p:par>
                          <p:cTn id="37" fill="hold">
                            <p:stCondLst>
                              <p:cond delay="200"/>
                            </p:stCondLst>
                            <p:childTnLst>
                              <p:par>
                                <p:cTn id="38" presetID="9" presetClass="entr" fill="hold" grpId="0" nodeType="afterEffect">
                                  <p:stCondLst>
                                    <p:cond delay="0"/>
                                  </p:stCondLst>
                                  <p:iterate>
                                    <p:tmAbs val="0"/>
                                  </p:iterate>
                                  <p:childTnLst>
                                    <p:set>
                                      <p:cBhvr>
                                        <p:cTn id="39" fill="hold"/>
                                        <p:tgtEl>
                                          <p:spTgt spid="1018"/>
                                        </p:tgtEl>
                                        <p:attrNameLst>
                                          <p:attrName>style.visibility</p:attrName>
                                        </p:attrNameLst>
                                      </p:cBhvr>
                                      <p:to>
                                        <p:strVal val="visible"/>
                                      </p:to>
                                    </p:set>
                                    <p:animEffect transition="in" filter="dissolve">
                                      <p:cBhvr>
                                        <p:cTn id="40" dur="200"/>
                                        <p:tgtEl>
                                          <p:spTgt spid="1018"/>
                                        </p:tgtEl>
                                      </p:cBhvr>
                                    </p:animEffect>
                                  </p:childTnLst>
                                </p:cTn>
                              </p:par>
                            </p:childTnLst>
                          </p:cTn>
                        </p:par>
                        <p:par>
                          <p:cTn id="41" fill="hold">
                            <p:stCondLst>
                              <p:cond delay="400"/>
                            </p:stCondLst>
                            <p:childTnLst>
                              <p:par>
                                <p:cTn id="42" presetID="9" presetClass="entr" fill="hold" grpId="0" nodeType="afterEffect">
                                  <p:stCondLst>
                                    <p:cond delay="0"/>
                                  </p:stCondLst>
                                  <p:iterate>
                                    <p:tmAbs val="0"/>
                                  </p:iterate>
                                  <p:childTnLst>
                                    <p:set>
                                      <p:cBhvr>
                                        <p:cTn id="43" fill="hold"/>
                                        <p:tgtEl>
                                          <p:spTgt spid="1019"/>
                                        </p:tgtEl>
                                        <p:attrNameLst>
                                          <p:attrName>style.visibility</p:attrName>
                                        </p:attrNameLst>
                                      </p:cBhvr>
                                      <p:to>
                                        <p:strVal val="visible"/>
                                      </p:to>
                                    </p:set>
                                    <p:animEffect transition="in" filter="dissolve">
                                      <p:cBhvr>
                                        <p:cTn id="44" dur="200"/>
                                        <p:tgtEl>
                                          <p:spTgt spid="1019"/>
                                        </p:tgtEl>
                                      </p:cBhvr>
                                    </p:animEffect>
                                  </p:childTnLst>
                                </p:cTn>
                              </p:par>
                            </p:childTnLst>
                          </p:cTn>
                        </p:par>
                        <p:par>
                          <p:cTn id="45" fill="hold">
                            <p:stCondLst>
                              <p:cond delay="600"/>
                            </p:stCondLst>
                            <p:childTnLst>
                              <p:par>
                                <p:cTn id="46" presetID="9" presetClass="entr" fill="hold" grpId="0" nodeType="afterEffect">
                                  <p:stCondLst>
                                    <p:cond delay="0"/>
                                  </p:stCondLst>
                                  <p:iterate>
                                    <p:tmAbs val="0"/>
                                  </p:iterate>
                                  <p:childTnLst>
                                    <p:set>
                                      <p:cBhvr>
                                        <p:cTn id="47" fill="hold"/>
                                        <p:tgtEl>
                                          <p:spTgt spid="1020"/>
                                        </p:tgtEl>
                                        <p:attrNameLst>
                                          <p:attrName>style.visibility</p:attrName>
                                        </p:attrNameLst>
                                      </p:cBhvr>
                                      <p:to>
                                        <p:strVal val="visible"/>
                                      </p:to>
                                    </p:set>
                                    <p:animEffect transition="in" filter="dissolve">
                                      <p:cBhvr>
                                        <p:cTn id="48" dur="200"/>
                                        <p:tgtEl>
                                          <p:spTgt spid="1020"/>
                                        </p:tgtEl>
                                      </p:cBhvr>
                                    </p:animEffect>
                                  </p:childTnLst>
                                </p:cTn>
                              </p:par>
                            </p:childTnLst>
                          </p:cTn>
                        </p:par>
                        <p:par>
                          <p:cTn id="49" fill="hold">
                            <p:stCondLst>
                              <p:cond delay="800"/>
                            </p:stCondLst>
                            <p:childTnLst>
                              <p:par>
                                <p:cTn id="50" presetID="9" presetClass="entr" fill="hold" grpId="0" nodeType="afterEffect">
                                  <p:stCondLst>
                                    <p:cond delay="0"/>
                                  </p:stCondLst>
                                  <p:iterate>
                                    <p:tmAbs val="0"/>
                                  </p:iterate>
                                  <p:childTnLst>
                                    <p:set>
                                      <p:cBhvr>
                                        <p:cTn id="51" fill="hold"/>
                                        <p:tgtEl>
                                          <p:spTgt spid="1023"/>
                                        </p:tgtEl>
                                        <p:attrNameLst>
                                          <p:attrName>style.visibility</p:attrName>
                                        </p:attrNameLst>
                                      </p:cBhvr>
                                      <p:to>
                                        <p:strVal val="visible"/>
                                      </p:to>
                                    </p:set>
                                    <p:animEffect transition="in" filter="dissolve">
                                      <p:cBhvr>
                                        <p:cTn id="52" dur="200"/>
                                        <p:tgtEl>
                                          <p:spTgt spid="1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 grpId="0" animBg="1" advAuto="0"/>
      <p:bldP spid="1011" grpId="0" animBg="1" advAuto="0"/>
      <p:bldP spid="1012" grpId="0" animBg="1" advAuto="0"/>
      <p:bldP spid="1013" grpId="0" animBg="1" advAuto="0"/>
      <p:bldP spid="1014" grpId="0" animBg="1" advAuto="0"/>
      <p:bldP spid="1015" grpId="0" animBg="1" advAuto="0"/>
      <p:bldP spid="1016" grpId="0" animBg="1" advAuto="0"/>
      <p:bldP spid="1017" grpId="0" animBg="1" advAuto="0"/>
      <p:bldP spid="1018" grpId="0" animBg="1" advAuto="0"/>
      <p:bldP spid="1019" grpId="0" animBg="1" advAuto="0"/>
      <p:bldP spid="1020" grpId="0" animBg="1" advAuto="0"/>
      <p:bldP spid="1023"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7D70B-6086-3B66-EF82-B864DD5B83A8}"/>
            </a:ext>
          </a:extLst>
        </p:cNvPr>
        <p:cNvGrpSpPr/>
        <p:nvPr/>
      </p:nvGrpSpPr>
      <p:grpSpPr>
        <a:xfrm>
          <a:off x="0" y="0"/>
          <a:ext cx="0" cy="0"/>
          <a:chOff x="0" y="0"/>
          <a:chExt cx="0" cy="0"/>
        </a:xfrm>
      </p:grpSpPr>
      <p:sp>
        <p:nvSpPr>
          <p:cNvPr id="242" name="Bagging">
            <a:extLst>
              <a:ext uri="{FF2B5EF4-FFF2-40B4-BE49-F238E27FC236}">
                <a16:creationId xmlns:a16="http://schemas.microsoft.com/office/drawing/2014/main" id="{8ADD74C1-E309-0602-94AC-A5D45DAE423B}"/>
              </a:ext>
            </a:extLst>
          </p:cNvPr>
          <p:cNvSpPr txBox="1">
            <a:spLocks noGrp="1"/>
          </p:cNvSpPr>
          <p:nvPr>
            <p:ph type="title"/>
          </p:nvPr>
        </p:nvSpPr>
        <p:spPr>
          <a:prstGeom prst="rect">
            <a:avLst/>
          </a:prstGeom>
        </p:spPr>
        <p:txBody>
          <a:bodyPr/>
          <a:lstStyle/>
          <a:p>
            <a:r>
              <a:t>Bagging</a:t>
            </a:r>
          </a:p>
        </p:txBody>
      </p:sp>
      <p:sp>
        <p:nvSpPr>
          <p:cNvPr id="243" name="Bootstrap Aggregating…">
            <a:extLst>
              <a:ext uri="{FF2B5EF4-FFF2-40B4-BE49-F238E27FC236}">
                <a16:creationId xmlns:a16="http://schemas.microsoft.com/office/drawing/2014/main" id="{D58E4842-6E7F-D885-38D4-A651CB9CD5CA}"/>
              </a:ext>
            </a:extLst>
          </p:cNvPr>
          <p:cNvSpPr txBox="1">
            <a:spLocks noGrp="1"/>
          </p:cNvSpPr>
          <p:nvPr>
            <p:ph type="body" idx="1"/>
          </p:nvPr>
        </p:nvSpPr>
        <p:spPr>
          <a:prstGeom prst="rect">
            <a:avLst/>
          </a:prstGeom>
        </p:spPr>
        <p:txBody>
          <a:bodyPr>
            <a:normAutofit lnSpcReduction="10000"/>
          </a:bodyPr>
          <a:lstStyle/>
          <a:p>
            <a:pPr marL="0" indent="0" algn="just" defTabSz="780454">
              <a:lnSpc>
                <a:spcPct val="120000"/>
              </a:lnSpc>
              <a:spcBef>
                <a:spcPts val="6100"/>
              </a:spcBef>
              <a:buSzTx/>
              <a:buNone/>
              <a:defRPr sz="5700"/>
            </a:pPr>
            <a:r>
              <a:rPr b="1" dirty="0"/>
              <a:t>B</a:t>
            </a:r>
            <a:r>
              <a:rPr dirty="0"/>
              <a:t>ootstrap </a:t>
            </a:r>
            <a:r>
              <a:rPr b="1" dirty="0"/>
              <a:t>Agg</a:t>
            </a:r>
            <a:r>
              <a:rPr dirty="0"/>
              <a:t>regat</a:t>
            </a:r>
            <a:r>
              <a:rPr b="1" dirty="0"/>
              <a:t>ing</a:t>
            </a:r>
          </a:p>
          <a:p>
            <a:pPr marL="0" indent="0" algn="just" defTabSz="780454">
              <a:lnSpc>
                <a:spcPct val="120000"/>
              </a:lnSpc>
              <a:spcBef>
                <a:spcPts val="6100"/>
              </a:spcBef>
              <a:buSzTx/>
              <a:buNone/>
              <a:defRPr sz="5700"/>
            </a:pPr>
            <a:r>
              <a:rPr b="1" dirty="0"/>
              <a:t>Bagging</a:t>
            </a:r>
            <a:r>
              <a:rPr dirty="0"/>
              <a:t> trains each model of the ensemble with a </a:t>
            </a:r>
            <a:r>
              <a:rPr dirty="0">
                <a:solidFill>
                  <a:srgbClr val="FF000F"/>
                </a:solidFill>
              </a:rPr>
              <a:t>bootstrap sample </a:t>
            </a:r>
            <a:r>
              <a:rPr dirty="0"/>
              <a:t>from the original dataset.</a:t>
            </a:r>
          </a:p>
          <a:p>
            <a:pPr marL="0" indent="0" algn="just" defTabSz="780454">
              <a:lnSpc>
                <a:spcPct val="120000"/>
              </a:lnSpc>
              <a:spcBef>
                <a:spcPts val="6100"/>
              </a:spcBef>
              <a:buSzTx/>
              <a:buNone/>
              <a:defRPr sz="5700"/>
            </a:pPr>
            <a:r>
              <a:rPr dirty="0"/>
              <a:t>Every bootstrap contains each original sample </a:t>
            </a:r>
            <a:r>
              <a:rPr b="1" dirty="0"/>
              <a:t>K</a:t>
            </a:r>
            <a:r>
              <a:rPr dirty="0"/>
              <a:t> times, where </a:t>
            </a:r>
            <a:r>
              <a:rPr b="1" dirty="0" err="1"/>
              <a:t>Pr</a:t>
            </a:r>
            <a:r>
              <a:rPr b="1" dirty="0"/>
              <a:t>(K=k)</a:t>
            </a:r>
            <a:r>
              <a:rPr dirty="0"/>
              <a:t> follows a </a:t>
            </a:r>
            <a:r>
              <a:rPr b="1" dirty="0"/>
              <a:t>binomial</a:t>
            </a:r>
            <a:r>
              <a:rPr dirty="0"/>
              <a:t> distribution. </a:t>
            </a:r>
          </a:p>
        </p:txBody>
      </p:sp>
      <p:sp>
        <p:nvSpPr>
          <p:cNvPr id="244" name="Breiman, L. (1996). Bagging predictors. Machine learning, 24(2), 123-140.">
            <a:extLst>
              <a:ext uri="{FF2B5EF4-FFF2-40B4-BE49-F238E27FC236}">
                <a16:creationId xmlns:a16="http://schemas.microsoft.com/office/drawing/2014/main" id="{371CBE3F-81CF-E33D-4807-5E720C064D3D}"/>
              </a:ext>
            </a:extLst>
          </p:cNvPr>
          <p:cNvSpPr txBox="1"/>
          <p:nvPr/>
        </p:nvSpPr>
        <p:spPr>
          <a:xfrm>
            <a:off x="5078720" y="12901825"/>
            <a:ext cx="10465141" cy="4828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defTabSz="642937">
              <a:defRPr sz="2000">
                <a:solidFill>
                  <a:srgbClr val="222222"/>
                </a:solidFill>
                <a:latin typeface="Arial"/>
                <a:ea typeface="Arial"/>
                <a:cs typeface="Arial"/>
                <a:sym typeface="Arial"/>
              </a:defRPr>
            </a:pPr>
            <a:r>
              <a:rPr sz="2200" dirty="0" err="1">
                <a:latin typeface="Helvetica Neue" panose="02000503000000020004" pitchFamily="2" charset="0"/>
                <a:ea typeface="Helvetica Neue" panose="02000503000000020004" pitchFamily="2" charset="0"/>
                <a:cs typeface="Helvetica Neue" panose="02000503000000020004" pitchFamily="2" charset="0"/>
              </a:rPr>
              <a:t>Breiman</a:t>
            </a:r>
            <a:r>
              <a:rPr sz="2200" dirty="0">
                <a:latin typeface="Helvetica Neue" panose="02000503000000020004" pitchFamily="2" charset="0"/>
                <a:ea typeface="Helvetica Neue" panose="02000503000000020004" pitchFamily="2" charset="0"/>
                <a:cs typeface="Helvetica Neue" panose="02000503000000020004" pitchFamily="2" charset="0"/>
              </a:rPr>
              <a:t>, L. (1996). Bagging predictors. </a:t>
            </a:r>
            <a:r>
              <a:rPr sz="2200" i="1" dirty="0">
                <a:latin typeface="Helvetica Neue" panose="02000503000000020004" pitchFamily="2" charset="0"/>
                <a:ea typeface="Helvetica Neue" panose="02000503000000020004" pitchFamily="2" charset="0"/>
                <a:cs typeface="Helvetica Neue" panose="02000503000000020004" pitchFamily="2" charset="0"/>
              </a:rPr>
              <a:t>Machine learning</a:t>
            </a:r>
            <a:r>
              <a:rPr sz="2200" dirty="0">
                <a:latin typeface="Helvetica Neue" panose="02000503000000020004" pitchFamily="2" charset="0"/>
                <a:ea typeface="Helvetica Neue" panose="02000503000000020004" pitchFamily="2" charset="0"/>
                <a:cs typeface="Helvetica Neue" panose="02000503000000020004" pitchFamily="2" charset="0"/>
              </a:rPr>
              <a:t>, </a:t>
            </a:r>
            <a:r>
              <a:rPr sz="2200" i="1" dirty="0">
                <a:latin typeface="Helvetica Neue" panose="02000503000000020004" pitchFamily="2" charset="0"/>
                <a:ea typeface="Helvetica Neue" panose="02000503000000020004" pitchFamily="2" charset="0"/>
                <a:cs typeface="Helvetica Neue" panose="02000503000000020004" pitchFamily="2" charset="0"/>
              </a:rPr>
              <a:t>24</a:t>
            </a:r>
            <a:r>
              <a:rPr sz="2200" dirty="0">
                <a:latin typeface="Helvetica Neue" panose="02000503000000020004" pitchFamily="2" charset="0"/>
                <a:ea typeface="Helvetica Neue" panose="02000503000000020004" pitchFamily="2" charset="0"/>
                <a:cs typeface="Helvetica Neue" panose="02000503000000020004" pitchFamily="2" charset="0"/>
              </a:rPr>
              <a:t>(2), 123-140.</a:t>
            </a:r>
          </a:p>
        </p:txBody>
      </p:sp>
    </p:spTree>
    <p:extLst>
      <p:ext uri="{BB962C8B-B14F-4D97-AF65-F5344CB8AC3E}">
        <p14:creationId xmlns:p14="http://schemas.microsoft.com/office/powerpoint/2010/main" val="14027448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2F09F-47E1-6058-E548-DB9952ED28EE}"/>
            </a:ext>
          </a:extLst>
        </p:cNvPr>
        <p:cNvGrpSpPr/>
        <p:nvPr/>
      </p:nvGrpSpPr>
      <p:grpSpPr>
        <a:xfrm>
          <a:off x="0" y="0"/>
          <a:ext cx="0" cy="0"/>
          <a:chOff x="0" y="0"/>
          <a:chExt cx="0" cy="0"/>
        </a:xfrm>
      </p:grpSpPr>
      <p:sp>
        <p:nvSpPr>
          <p:cNvPr id="246" name="Bagging">
            <a:extLst>
              <a:ext uri="{FF2B5EF4-FFF2-40B4-BE49-F238E27FC236}">
                <a16:creationId xmlns:a16="http://schemas.microsoft.com/office/drawing/2014/main" id="{E1AA4D4B-3D69-B20B-2336-AC76DF29B5FC}"/>
              </a:ext>
            </a:extLst>
          </p:cNvPr>
          <p:cNvSpPr txBox="1">
            <a:spLocks noGrp="1"/>
          </p:cNvSpPr>
          <p:nvPr>
            <p:ph type="title"/>
          </p:nvPr>
        </p:nvSpPr>
        <p:spPr>
          <a:prstGeom prst="rect">
            <a:avLst/>
          </a:prstGeom>
        </p:spPr>
        <p:txBody>
          <a:bodyPr/>
          <a:lstStyle/>
          <a:p>
            <a:r>
              <a:t>Bagging</a:t>
            </a:r>
          </a:p>
        </p:txBody>
      </p:sp>
      <p:grpSp>
        <p:nvGrpSpPr>
          <p:cNvPr id="284" name="Group">
            <a:extLst>
              <a:ext uri="{FF2B5EF4-FFF2-40B4-BE49-F238E27FC236}">
                <a16:creationId xmlns:a16="http://schemas.microsoft.com/office/drawing/2014/main" id="{D1B5838E-24BC-175B-6D3C-545F36777F33}"/>
              </a:ext>
            </a:extLst>
          </p:cNvPr>
          <p:cNvGrpSpPr/>
          <p:nvPr/>
        </p:nvGrpSpPr>
        <p:grpSpPr>
          <a:xfrm>
            <a:off x="5179241" y="4383036"/>
            <a:ext cx="5782494" cy="5626315"/>
            <a:chOff x="0" y="0"/>
            <a:chExt cx="5782493" cy="5626313"/>
          </a:xfrm>
        </p:grpSpPr>
        <p:sp>
          <p:nvSpPr>
            <p:cNvPr id="247" name="Circle">
              <a:extLst>
                <a:ext uri="{FF2B5EF4-FFF2-40B4-BE49-F238E27FC236}">
                  <a16:creationId xmlns:a16="http://schemas.microsoft.com/office/drawing/2014/main" id="{545916E1-3F23-8EE8-B435-B0D535A81C59}"/>
                </a:ext>
              </a:extLst>
            </p:cNvPr>
            <p:cNvSpPr/>
            <p:nvPr/>
          </p:nvSpPr>
          <p:spPr>
            <a:xfrm>
              <a:off x="2408150"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48" name="Triangle">
              <a:extLst>
                <a:ext uri="{FF2B5EF4-FFF2-40B4-BE49-F238E27FC236}">
                  <a16:creationId xmlns:a16="http://schemas.microsoft.com/office/drawing/2014/main" id="{6273A909-BCD0-C8A6-E296-95EF23C966BF}"/>
                </a:ext>
              </a:extLst>
            </p:cNvPr>
            <p:cNvSpPr/>
            <p:nvPr/>
          </p:nvSpPr>
          <p:spPr>
            <a:xfrm>
              <a:off x="2408150" y="2797876"/>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49" name="Triangle">
              <a:extLst>
                <a:ext uri="{FF2B5EF4-FFF2-40B4-BE49-F238E27FC236}">
                  <a16:creationId xmlns:a16="http://schemas.microsoft.com/office/drawing/2014/main" id="{1DAFA2B9-CDF5-26A4-8156-061B4B5EB6DE}"/>
                </a:ext>
              </a:extLst>
            </p:cNvPr>
            <p:cNvSpPr/>
            <p:nvPr/>
          </p:nvSpPr>
          <p:spPr>
            <a:xfrm>
              <a:off x="3397332" y="295513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0" name="Triangle">
              <a:extLst>
                <a:ext uri="{FF2B5EF4-FFF2-40B4-BE49-F238E27FC236}">
                  <a16:creationId xmlns:a16="http://schemas.microsoft.com/office/drawing/2014/main" id="{3A828E47-413A-EF91-B335-178D82D7C84E}"/>
                </a:ext>
              </a:extLst>
            </p:cNvPr>
            <p:cNvSpPr/>
            <p:nvPr/>
          </p:nvSpPr>
          <p:spPr>
            <a:xfrm>
              <a:off x="1370862" y="331777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1" name="Triangle">
              <a:extLst>
                <a:ext uri="{FF2B5EF4-FFF2-40B4-BE49-F238E27FC236}">
                  <a16:creationId xmlns:a16="http://schemas.microsoft.com/office/drawing/2014/main" id="{2B065CAD-3364-8FEE-56CC-39B45C9627A9}"/>
                </a:ext>
              </a:extLst>
            </p:cNvPr>
            <p:cNvSpPr/>
            <p:nvPr/>
          </p:nvSpPr>
          <p:spPr>
            <a:xfrm>
              <a:off x="2360044"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2" name="Triangle">
              <a:extLst>
                <a:ext uri="{FF2B5EF4-FFF2-40B4-BE49-F238E27FC236}">
                  <a16:creationId xmlns:a16="http://schemas.microsoft.com/office/drawing/2014/main" id="{59B86A9C-E647-1362-1605-AB09143DDD01}"/>
                </a:ext>
              </a:extLst>
            </p:cNvPr>
            <p:cNvSpPr/>
            <p:nvPr/>
          </p:nvSpPr>
          <p:spPr>
            <a:xfrm>
              <a:off x="3077363" y="36084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3" name="Triangle">
              <a:extLst>
                <a:ext uri="{FF2B5EF4-FFF2-40B4-BE49-F238E27FC236}">
                  <a16:creationId xmlns:a16="http://schemas.microsoft.com/office/drawing/2014/main" id="{8F4C7D3E-3A5F-20AA-0112-160381D0E9D1}"/>
                </a:ext>
              </a:extLst>
            </p:cNvPr>
            <p:cNvSpPr/>
            <p:nvPr/>
          </p:nvSpPr>
          <p:spPr>
            <a:xfrm>
              <a:off x="2040075"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4" name="Triangle">
              <a:extLst>
                <a:ext uri="{FF2B5EF4-FFF2-40B4-BE49-F238E27FC236}">
                  <a16:creationId xmlns:a16="http://schemas.microsoft.com/office/drawing/2014/main" id="{5F8FF438-515E-5FD7-2EDC-0268D1E9221A}"/>
                </a:ext>
              </a:extLst>
            </p:cNvPr>
            <p:cNvSpPr/>
            <p:nvPr/>
          </p:nvSpPr>
          <p:spPr>
            <a:xfrm>
              <a:off x="3029256"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5" name="Triangle">
              <a:extLst>
                <a:ext uri="{FF2B5EF4-FFF2-40B4-BE49-F238E27FC236}">
                  <a16:creationId xmlns:a16="http://schemas.microsoft.com/office/drawing/2014/main" id="{B1A5CDF7-731F-B6F7-5738-923848D9B3F1}"/>
                </a:ext>
              </a:extLst>
            </p:cNvPr>
            <p:cNvSpPr/>
            <p:nvPr/>
          </p:nvSpPr>
          <p:spPr>
            <a:xfrm>
              <a:off x="1050893"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6" name="Triangle">
              <a:extLst>
                <a:ext uri="{FF2B5EF4-FFF2-40B4-BE49-F238E27FC236}">
                  <a16:creationId xmlns:a16="http://schemas.microsoft.com/office/drawing/2014/main" id="{56D61DF4-377A-EFFE-6045-7CCE0482A524}"/>
                </a:ext>
              </a:extLst>
            </p:cNvPr>
            <p:cNvSpPr/>
            <p:nvPr/>
          </p:nvSpPr>
          <p:spPr>
            <a:xfrm>
              <a:off x="71106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7" name="Circle">
              <a:extLst>
                <a:ext uri="{FF2B5EF4-FFF2-40B4-BE49-F238E27FC236}">
                  <a16:creationId xmlns:a16="http://schemas.microsoft.com/office/drawing/2014/main" id="{5D92FB3D-620D-4381-D1CA-1BFA0C25177E}"/>
                </a:ext>
              </a:extLst>
            </p:cNvPr>
            <p:cNvSpPr/>
            <p:nvPr/>
          </p:nvSpPr>
          <p:spPr>
            <a:xfrm>
              <a:off x="3077363" y="182458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8" name="Circle">
              <a:extLst>
                <a:ext uri="{FF2B5EF4-FFF2-40B4-BE49-F238E27FC236}">
                  <a16:creationId xmlns:a16="http://schemas.microsoft.com/office/drawing/2014/main" id="{D9FACF88-ADF8-1781-4F7E-2B4595F00963}"/>
                </a:ext>
              </a:extLst>
            </p:cNvPr>
            <p:cNvSpPr/>
            <p:nvPr/>
          </p:nvSpPr>
          <p:spPr>
            <a:xfrm>
              <a:off x="1221543" y="265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59" name="Circle">
              <a:extLst>
                <a:ext uri="{FF2B5EF4-FFF2-40B4-BE49-F238E27FC236}">
                  <a16:creationId xmlns:a16="http://schemas.microsoft.com/office/drawing/2014/main" id="{EF5E5755-62AA-08E8-DB5A-3456F1011BCD}"/>
                </a:ext>
              </a:extLst>
            </p:cNvPr>
            <p:cNvSpPr/>
            <p:nvPr/>
          </p:nvSpPr>
          <p:spPr>
            <a:xfrm>
              <a:off x="1890756" y="249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0" name="Circle">
              <a:extLst>
                <a:ext uri="{FF2B5EF4-FFF2-40B4-BE49-F238E27FC236}">
                  <a16:creationId xmlns:a16="http://schemas.microsoft.com/office/drawing/2014/main" id="{175BED42-1AE1-023B-90B3-2741CA173D80}"/>
                </a:ext>
              </a:extLst>
            </p:cNvPr>
            <p:cNvSpPr/>
            <p:nvPr/>
          </p:nvSpPr>
          <p:spPr>
            <a:xfrm>
              <a:off x="1546956"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1" name="Circle">
              <a:extLst>
                <a:ext uri="{FF2B5EF4-FFF2-40B4-BE49-F238E27FC236}">
                  <a16:creationId xmlns:a16="http://schemas.microsoft.com/office/drawing/2014/main" id="{12CA41C9-E1FA-6AA9-6669-0098667D28DE}"/>
                </a:ext>
              </a:extLst>
            </p:cNvPr>
            <p:cNvSpPr/>
            <p:nvPr/>
          </p:nvSpPr>
          <p:spPr>
            <a:xfrm>
              <a:off x="1050893"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2" name="Circle">
              <a:extLst>
                <a:ext uri="{FF2B5EF4-FFF2-40B4-BE49-F238E27FC236}">
                  <a16:creationId xmlns:a16="http://schemas.microsoft.com/office/drawing/2014/main" id="{6C9FF1F2-44A7-33AC-62DB-07E7706A7DF0}"/>
                </a:ext>
              </a:extLst>
            </p:cNvPr>
            <p:cNvSpPr/>
            <p:nvPr/>
          </p:nvSpPr>
          <p:spPr>
            <a:xfrm>
              <a:off x="2694650"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3" name="Circle">
              <a:extLst>
                <a:ext uri="{FF2B5EF4-FFF2-40B4-BE49-F238E27FC236}">
                  <a16:creationId xmlns:a16="http://schemas.microsoft.com/office/drawing/2014/main" id="{5711EA2A-E3F3-2B46-633D-6A027A52EE17}"/>
                </a:ext>
              </a:extLst>
            </p:cNvPr>
            <p:cNvSpPr/>
            <p:nvPr/>
          </p:nvSpPr>
          <p:spPr>
            <a:xfrm>
              <a:off x="3363863"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4" name="Circle">
              <a:extLst>
                <a:ext uri="{FF2B5EF4-FFF2-40B4-BE49-F238E27FC236}">
                  <a16:creationId xmlns:a16="http://schemas.microsoft.com/office/drawing/2014/main" id="{AFF8E6BA-E114-3E85-096A-045B34132D88}"/>
                </a:ext>
              </a:extLst>
            </p:cNvPr>
            <p:cNvSpPr/>
            <p:nvPr/>
          </p:nvSpPr>
          <p:spPr>
            <a:xfrm>
              <a:off x="3397332"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5" name="Circle">
              <a:extLst>
                <a:ext uri="{FF2B5EF4-FFF2-40B4-BE49-F238E27FC236}">
                  <a16:creationId xmlns:a16="http://schemas.microsoft.com/office/drawing/2014/main" id="{4D70084C-6168-BA4B-9005-EAAA62CAAADE}"/>
                </a:ext>
              </a:extLst>
            </p:cNvPr>
            <p:cNvSpPr/>
            <p:nvPr/>
          </p:nvSpPr>
          <p:spPr>
            <a:xfrm>
              <a:off x="3765407" y="171742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6" name="Circle">
              <a:extLst>
                <a:ext uri="{FF2B5EF4-FFF2-40B4-BE49-F238E27FC236}">
                  <a16:creationId xmlns:a16="http://schemas.microsoft.com/office/drawing/2014/main" id="{08C0EC6B-4A36-7605-81BF-96376646D3C6}"/>
                </a:ext>
              </a:extLst>
            </p:cNvPr>
            <p:cNvSpPr/>
            <p:nvPr/>
          </p:nvSpPr>
          <p:spPr>
            <a:xfrm>
              <a:off x="4033076"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7" name="Circle">
              <a:extLst>
                <a:ext uri="{FF2B5EF4-FFF2-40B4-BE49-F238E27FC236}">
                  <a16:creationId xmlns:a16="http://schemas.microsoft.com/office/drawing/2014/main" id="{84B62636-4E9E-20C4-72F8-1745B4F2CD1E}"/>
                </a:ext>
              </a:extLst>
            </p:cNvPr>
            <p:cNvSpPr/>
            <p:nvPr/>
          </p:nvSpPr>
          <p:spPr>
            <a:xfrm>
              <a:off x="1069725"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8" name="Circle">
              <a:extLst>
                <a:ext uri="{FF2B5EF4-FFF2-40B4-BE49-F238E27FC236}">
                  <a16:creationId xmlns:a16="http://schemas.microsoft.com/office/drawing/2014/main" id="{85198BDF-61EC-AC0C-462E-E210352CD60A}"/>
                </a:ext>
              </a:extLst>
            </p:cNvPr>
            <p:cNvSpPr/>
            <p:nvPr/>
          </p:nvSpPr>
          <p:spPr>
            <a:xfrm>
              <a:off x="2027517"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69" name="Circle">
              <a:extLst>
                <a:ext uri="{FF2B5EF4-FFF2-40B4-BE49-F238E27FC236}">
                  <a16:creationId xmlns:a16="http://schemas.microsoft.com/office/drawing/2014/main" id="{CD1560CB-9F68-F73A-7540-B5ED98A8BF23}"/>
                </a:ext>
              </a:extLst>
            </p:cNvPr>
            <p:cNvSpPr/>
            <p:nvPr/>
          </p:nvSpPr>
          <p:spPr>
            <a:xfrm>
              <a:off x="1817347" y="55213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0" name="Circle">
              <a:extLst>
                <a:ext uri="{FF2B5EF4-FFF2-40B4-BE49-F238E27FC236}">
                  <a16:creationId xmlns:a16="http://schemas.microsoft.com/office/drawing/2014/main" id="{78D26127-5806-7260-48C5-16EE2DA32EE1}"/>
                </a:ext>
              </a:extLst>
            </p:cNvPr>
            <p:cNvSpPr/>
            <p:nvPr/>
          </p:nvSpPr>
          <p:spPr>
            <a:xfrm>
              <a:off x="2486559" y="389427"/>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1" name="Oval">
              <a:extLst>
                <a:ext uri="{FF2B5EF4-FFF2-40B4-BE49-F238E27FC236}">
                  <a16:creationId xmlns:a16="http://schemas.microsoft.com/office/drawing/2014/main" id="{C7C16F4C-0EBD-8B07-8530-CF9C50362850}"/>
                </a:ext>
              </a:extLst>
            </p:cNvPr>
            <p:cNvSpPr/>
            <p:nvPr/>
          </p:nvSpPr>
          <p:spPr>
            <a:xfrm>
              <a:off x="0" y="0"/>
              <a:ext cx="5782494" cy="5626314"/>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2" name="Triangle">
              <a:extLst>
                <a:ext uri="{FF2B5EF4-FFF2-40B4-BE49-F238E27FC236}">
                  <a16:creationId xmlns:a16="http://schemas.microsoft.com/office/drawing/2014/main" id="{BCA075A1-6CDB-A3E2-5498-2AE9DCB0ED56}"/>
                </a:ext>
              </a:extLst>
            </p:cNvPr>
            <p:cNvSpPr/>
            <p:nvPr/>
          </p:nvSpPr>
          <p:spPr>
            <a:xfrm>
              <a:off x="4057129" y="2616561"/>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3" name="Triangle">
              <a:extLst>
                <a:ext uri="{FF2B5EF4-FFF2-40B4-BE49-F238E27FC236}">
                  <a16:creationId xmlns:a16="http://schemas.microsoft.com/office/drawing/2014/main" id="{3A6C4BCA-5343-65C8-8CDE-4EBE7ABC52F9}"/>
                </a:ext>
              </a:extLst>
            </p:cNvPr>
            <p:cNvSpPr/>
            <p:nvPr/>
          </p:nvSpPr>
          <p:spPr>
            <a:xfrm>
              <a:off x="4009023" y="329371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4" name="Circle">
              <a:extLst>
                <a:ext uri="{FF2B5EF4-FFF2-40B4-BE49-F238E27FC236}">
                  <a16:creationId xmlns:a16="http://schemas.microsoft.com/office/drawing/2014/main" id="{DFE8D0A7-F8CB-D9CA-B421-5C61679487E8}"/>
                </a:ext>
              </a:extLst>
            </p:cNvPr>
            <p:cNvSpPr/>
            <p:nvPr/>
          </p:nvSpPr>
          <p:spPr>
            <a:xfrm>
              <a:off x="38418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5" name="Circle">
              <a:extLst>
                <a:ext uri="{FF2B5EF4-FFF2-40B4-BE49-F238E27FC236}">
                  <a16:creationId xmlns:a16="http://schemas.microsoft.com/office/drawing/2014/main" id="{5EB568BF-50A2-75CD-40AA-647FD1759647}"/>
                </a:ext>
              </a:extLst>
            </p:cNvPr>
            <p:cNvSpPr/>
            <p:nvPr/>
          </p:nvSpPr>
          <p:spPr>
            <a:xfrm>
              <a:off x="4386514"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6" name="Triangle">
              <a:extLst>
                <a:ext uri="{FF2B5EF4-FFF2-40B4-BE49-F238E27FC236}">
                  <a16:creationId xmlns:a16="http://schemas.microsoft.com/office/drawing/2014/main" id="{C15E5400-E4A1-8C2B-8417-59C02AA575AD}"/>
                </a:ext>
              </a:extLst>
            </p:cNvPr>
            <p:cNvSpPr/>
            <p:nvPr/>
          </p:nvSpPr>
          <p:spPr>
            <a:xfrm>
              <a:off x="1890756"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7" name="Circle">
              <a:extLst>
                <a:ext uri="{FF2B5EF4-FFF2-40B4-BE49-F238E27FC236}">
                  <a16:creationId xmlns:a16="http://schemas.microsoft.com/office/drawing/2014/main" id="{2DE20711-D2B5-F3C9-AB51-3835ED61C277}"/>
                </a:ext>
              </a:extLst>
            </p:cNvPr>
            <p:cNvSpPr/>
            <p:nvPr/>
          </p:nvSpPr>
          <p:spPr>
            <a:xfrm>
              <a:off x="500762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8" name="Triangle">
              <a:extLst>
                <a:ext uri="{FF2B5EF4-FFF2-40B4-BE49-F238E27FC236}">
                  <a16:creationId xmlns:a16="http://schemas.microsoft.com/office/drawing/2014/main" id="{F8A6FFE3-D981-174E-440E-84E6E42B516F}"/>
                </a:ext>
              </a:extLst>
            </p:cNvPr>
            <p:cNvSpPr/>
            <p:nvPr/>
          </p:nvSpPr>
          <p:spPr>
            <a:xfrm>
              <a:off x="4009023"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79" name="Triangle">
              <a:extLst>
                <a:ext uri="{FF2B5EF4-FFF2-40B4-BE49-F238E27FC236}">
                  <a16:creationId xmlns:a16="http://schemas.microsoft.com/office/drawing/2014/main" id="{CFC0F503-2423-072A-5B08-110047448FD1}"/>
                </a:ext>
              </a:extLst>
            </p:cNvPr>
            <p:cNvSpPr/>
            <p:nvPr/>
          </p:nvSpPr>
          <p:spPr>
            <a:xfrm>
              <a:off x="477970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0" name="Triangle">
              <a:extLst>
                <a:ext uri="{FF2B5EF4-FFF2-40B4-BE49-F238E27FC236}">
                  <a16:creationId xmlns:a16="http://schemas.microsoft.com/office/drawing/2014/main" id="{113A75A8-2D9D-C826-8D34-5E123A60C001}"/>
                </a:ext>
              </a:extLst>
            </p:cNvPr>
            <p:cNvSpPr/>
            <p:nvPr/>
          </p:nvSpPr>
          <p:spPr>
            <a:xfrm>
              <a:off x="3569875" y="378966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1" name="Triangle">
              <a:extLst>
                <a:ext uri="{FF2B5EF4-FFF2-40B4-BE49-F238E27FC236}">
                  <a16:creationId xmlns:a16="http://schemas.microsoft.com/office/drawing/2014/main" id="{5B243F82-4F54-FCAF-662C-88D1280C1D31}"/>
                </a:ext>
              </a:extLst>
            </p:cNvPr>
            <p:cNvSpPr/>
            <p:nvPr/>
          </p:nvSpPr>
          <p:spPr>
            <a:xfrm>
              <a:off x="2694650"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2" name="Circle">
              <a:extLst>
                <a:ext uri="{FF2B5EF4-FFF2-40B4-BE49-F238E27FC236}">
                  <a16:creationId xmlns:a16="http://schemas.microsoft.com/office/drawing/2014/main" id="{66EC0D58-D821-6392-0229-D1039ACD75E6}"/>
                </a:ext>
              </a:extLst>
            </p:cNvPr>
            <p:cNvSpPr/>
            <p:nvPr/>
          </p:nvSpPr>
          <p:spPr>
            <a:xfrm>
              <a:off x="4779705"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3" name="Triangle">
              <a:extLst>
                <a:ext uri="{FF2B5EF4-FFF2-40B4-BE49-F238E27FC236}">
                  <a16:creationId xmlns:a16="http://schemas.microsoft.com/office/drawing/2014/main" id="{B4A5F715-9BA8-55C0-7F38-DD94A505829F}"/>
                </a:ext>
              </a:extLst>
            </p:cNvPr>
            <p:cNvSpPr/>
            <p:nvPr/>
          </p:nvSpPr>
          <p:spPr>
            <a:xfrm>
              <a:off x="4728971" y="289200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sp>
        <p:nvSpPr>
          <p:cNvPr id="285" name="Original Data">
            <a:extLst>
              <a:ext uri="{FF2B5EF4-FFF2-40B4-BE49-F238E27FC236}">
                <a16:creationId xmlns:a16="http://schemas.microsoft.com/office/drawing/2014/main" id="{212B4219-0DC3-BD7B-4B41-519CBC0B280B}"/>
              </a:ext>
            </a:extLst>
          </p:cNvPr>
          <p:cNvSpPr txBox="1"/>
          <p:nvPr/>
        </p:nvSpPr>
        <p:spPr>
          <a:xfrm>
            <a:off x="6329514" y="3618203"/>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Original Data</a:t>
            </a:r>
          </a:p>
        </p:txBody>
      </p:sp>
    </p:spTree>
    <p:extLst>
      <p:ext uri="{BB962C8B-B14F-4D97-AF65-F5344CB8AC3E}">
        <p14:creationId xmlns:p14="http://schemas.microsoft.com/office/powerpoint/2010/main" val="31174090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795B3-8802-FE10-A4AF-0D4CACDC91B4}"/>
            </a:ext>
          </a:extLst>
        </p:cNvPr>
        <p:cNvGrpSpPr/>
        <p:nvPr/>
      </p:nvGrpSpPr>
      <p:grpSpPr>
        <a:xfrm>
          <a:off x="0" y="0"/>
          <a:ext cx="0" cy="0"/>
          <a:chOff x="0" y="0"/>
          <a:chExt cx="0" cy="0"/>
        </a:xfrm>
      </p:grpSpPr>
      <p:sp>
        <p:nvSpPr>
          <p:cNvPr id="287" name="Bagging">
            <a:extLst>
              <a:ext uri="{FF2B5EF4-FFF2-40B4-BE49-F238E27FC236}">
                <a16:creationId xmlns:a16="http://schemas.microsoft.com/office/drawing/2014/main" id="{483F673A-9A8C-05BC-9808-160BB9B6E543}"/>
              </a:ext>
            </a:extLst>
          </p:cNvPr>
          <p:cNvSpPr txBox="1">
            <a:spLocks noGrp="1"/>
          </p:cNvSpPr>
          <p:nvPr>
            <p:ph type="title"/>
          </p:nvPr>
        </p:nvSpPr>
        <p:spPr>
          <a:prstGeom prst="rect">
            <a:avLst/>
          </a:prstGeom>
        </p:spPr>
        <p:txBody>
          <a:bodyPr/>
          <a:lstStyle/>
          <a:p>
            <a:r>
              <a:t>Bagging</a:t>
            </a:r>
          </a:p>
        </p:txBody>
      </p:sp>
      <p:grpSp>
        <p:nvGrpSpPr>
          <p:cNvPr id="325" name="Group">
            <a:extLst>
              <a:ext uri="{FF2B5EF4-FFF2-40B4-BE49-F238E27FC236}">
                <a16:creationId xmlns:a16="http://schemas.microsoft.com/office/drawing/2014/main" id="{BD17784C-494D-5024-77EA-91FD458F379C}"/>
              </a:ext>
            </a:extLst>
          </p:cNvPr>
          <p:cNvGrpSpPr/>
          <p:nvPr/>
        </p:nvGrpSpPr>
        <p:grpSpPr>
          <a:xfrm>
            <a:off x="5179241" y="4383036"/>
            <a:ext cx="5782494" cy="5626315"/>
            <a:chOff x="0" y="0"/>
            <a:chExt cx="5782493" cy="5626313"/>
          </a:xfrm>
        </p:grpSpPr>
        <p:sp>
          <p:nvSpPr>
            <p:cNvPr id="288" name="Circle">
              <a:extLst>
                <a:ext uri="{FF2B5EF4-FFF2-40B4-BE49-F238E27FC236}">
                  <a16:creationId xmlns:a16="http://schemas.microsoft.com/office/drawing/2014/main" id="{AE14EAC2-C72A-916C-252F-3E853A272F23}"/>
                </a:ext>
              </a:extLst>
            </p:cNvPr>
            <p:cNvSpPr/>
            <p:nvPr/>
          </p:nvSpPr>
          <p:spPr>
            <a:xfrm>
              <a:off x="2408150"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89" name="Triangle">
              <a:extLst>
                <a:ext uri="{FF2B5EF4-FFF2-40B4-BE49-F238E27FC236}">
                  <a16:creationId xmlns:a16="http://schemas.microsoft.com/office/drawing/2014/main" id="{275A8C2D-DD10-803B-8792-8168C7E20379}"/>
                </a:ext>
              </a:extLst>
            </p:cNvPr>
            <p:cNvSpPr/>
            <p:nvPr/>
          </p:nvSpPr>
          <p:spPr>
            <a:xfrm>
              <a:off x="2408150" y="2797876"/>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0" name="Triangle">
              <a:extLst>
                <a:ext uri="{FF2B5EF4-FFF2-40B4-BE49-F238E27FC236}">
                  <a16:creationId xmlns:a16="http://schemas.microsoft.com/office/drawing/2014/main" id="{E5661206-834D-5A02-97E5-E107E24A0E4D}"/>
                </a:ext>
              </a:extLst>
            </p:cNvPr>
            <p:cNvSpPr/>
            <p:nvPr/>
          </p:nvSpPr>
          <p:spPr>
            <a:xfrm>
              <a:off x="3397332" y="295513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1" name="Triangle">
              <a:extLst>
                <a:ext uri="{FF2B5EF4-FFF2-40B4-BE49-F238E27FC236}">
                  <a16:creationId xmlns:a16="http://schemas.microsoft.com/office/drawing/2014/main" id="{1F31B4BC-7E21-EB59-9A7C-D48FF8DE7935}"/>
                </a:ext>
              </a:extLst>
            </p:cNvPr>
            <p:cNvSpPr/>
            <p:nvPr/>
          </p:nvSpPr>
          <p:spPr>
            <a:xfrm>
              <a:off x="1370862" y="331777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2" name="Triangle">
              <a:extLst>
                <a:ext uri="{FF2B5EF4-FFF2-40B4-BE49-F238E27FC236}">
                  <a16:creationId xmlns:a16="http://schemas.microsoft.com/office/drawing/2014/main" id="{785448CD-760F-BDAB-E908-98DA7ADBC40E}"/>
                </a:ext>
              </a:extLst>
            </p:cNvPr>
            <p:cNvSpPr/>
            <p:nvPr/>
          </p:nvSpPr>
          <p:spPr>
            <a:xfrm>
              <a:off x="2360044"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3" name="Triangle">
              <a:extLst>
                <a:ext uri="{FF2B5EF4-FFF2-40B4-BE49-F238E27FC236}">
                  <a16:creationId xmlns:a16="http://schemas.microsoft.com/office/drawing/2014/main" id="{DEC57202-72D1-264B-A3A7-6357FB75F7ED}"/>
                </a:ext>
              </a:extLst>
            </p:cNvPr>
            <p:cNvSpPr/>
            <p:nvPr/>
          </p:nvSpPr>
          <p:spPr>
            <a:xfrm>
              <a:off x="3077363" y="36084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4" name="Triangle">
              <a:extLst>
                <a:ext uri="{FF2B5EF4-FFF2-40B4-BE49-F238E27FC236}">
                  <a16:creationId xmlns:a16="http://schemas.microsoft.com/office/drawing/2014/main" id="{BA347888-B641-1EEB-9102-DE2E5F3F0853}"/>
                </a:ext>
              </a:extLst>
            </p:cNvPr>
            <p:cNvSpPr/>
            <p:nvPr/>
          </p:nvSpPr>
          <p:spPr>
            <a:xfrm>
              <a:off x="2040075"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5" name="Triangle">
              <a:extLst>
                <a:ext uri="{FF2B5EF4-FFF2-40B4-BE49-F238E27FC236}">
                  <a16:creationId xmlns:a16="http://schemas.microsoft.com/office/drawing/2014/main" id="{FEFDD0A2-C261-42F8-E887-0135F223B3E1}"/>
                </a:ext>
              </a:extLst>
            </p:cNvPr>
            <p:cNvSpPr/>
            <p:nvPr/>
          </p:nvSpPr>
          <p:spPr>
            <a:xfrm>
              <a:off x="3029256"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6" name="Triangle">
              <a:extLst>
                <a:ext uri="{FF2B5EF4-FFF2-40B4-BE49-F238E27FC236}">
                  <a16:creationId xmlns:a16="http://schemas.microsoft.com/office/drawing/2014/main" id="{A05FCF8D-2F73-0F60-3CEB-4D040E6F1902}"/>
                </a:ext>
              </a:extLst>
            </p:cNvPr>
            <p:cNvSpPr/>
            <p:nvPr/>
          </p:nvSpPr>
          <p:spPr>
            <a:xfrm>
              <a:off x="1050893"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7" name="Triangle">
              <a:extLst>
                <a:ext uri="{FF2B5EF4-FFF2-40B4-BE49-F238E27FC236}">
                  <a16:creationId xmlns:a16="http://schemas.microsoft.com/office/drawing/2014/main" id="{B534597C-EFE5-8073-D1CE-EA9418A853E2}"/>
                </a:ext>
              </a:extLst>
            </p:cNvPr>
            <p:cNvSpPr/>
            <p:nvPr/>
          </p:nvSpPr>
          <p:spPr>
            <a:xfrm>
              <a:off x="71106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8" name="Circle">
              <a:extLst>
                <a:ext uri="{FF2B5EF4-FFF2-40B4-BE49-F238E27FC236}">
                  <a16:creationId xmlns:a16="http://schemas.microsoft.com/office/drawing/2014/main" id="{08EE6E06-39FE-0089-E212-6610F3F800DA}"/>
                </a:ext>
              </a:extLst>
            </p:cNvPr>
            <p:cNvSpPr/>
            <p:nvPr/>
          </p:nvSpPr>
          <p:spPr>
            <a:xfrm>
              <a:off x="3077363" y="182458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299" name="Circle">
              <a:extLst>
                <a:ext uri="{FF2B5EF4-FFF2-40B4-BE49-F238E27FC236}">
                  <a16:creationId xmlns:a16="http://schemas.microsoft.com/office/drawing/2014/main" id="{9A407C2A-DC48-237D-804E-003F4DB41F82}"/>
                </a:ext>
              </a:extLst>
            </p:cNvPr>
            <p:cNvSpPr/>
            <p:nvPr/>
          </p:nvSpPr>
          <p:spPr>
            <a:xfrm>
              <a:off x="1221543" y="265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0" name="Circle">
              <a:extLst>
                <a:ext uri="{FF2B5EF4-FFF2-40B4-BE49-F238E27FC236}">
                  <a16:creationId xmlns:a16="http://schemas.microsoft.com/office/drawing/2014/main" id="{D6BD2B55-C663-3CCA-CC0A-56A6570C36D8}"/>
                </a:ext>
              </a:extLst>
            </p:cNvPr>
            <p:cNvSpPr/>
            <p:nvPr/>
          </p:nvSpPr>
          <p:spPr>
            <a:xfrm>
              <a:off x="1890756" y="249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1" name="Circle">
              <a:extLst>
                <a:ext uri="{FF2B5EF4-FFF2-40B4-BE49-F238E27FC236}">
                  <a16:creationId xmlns:a16="http://schemas.microsoft.com/office/drawing/2014/main" id="{13FD27E4-5E0D-89A9-613A-3B5FF6567B2C}"/>
                </a:ext>
              </a:extLst>
            </p:cNvPr>
            <p:cNvSpPr/>
            <p:nvPr/>
          </p:nvSpPr>
          <p:spPr>
            <a:xfrm>
              <a:off x="1546956"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2" name="Circle">
              <a:extLst>
                <a:ext uri="{FF2B5EF4-FFF2-40B4-BE49-F238E27FC236}">
                  <a16:creationId xmlns:a16="http://schemas.microsoft.com/office/drawing/2014/main" id="{703974B1-8C94-E7D7-8358-1DC6682095F0}"/>
                </a:ext>
              </a:extLst>
            </p:cNvPr>
            <p:cNvSpPr/>
            <p:nvPr/>
          </p:nvSpPr>
          <p:spPr>
            <a:xfrm>
              <a:off x="1050893"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3" name="Circle">
              <a:extLst>
                <a:ext uri="{FF2B5EF4-FFF2-40B4-BE49-F238E27FC236}">
                  <a16:creationId xmlns:a16="http://schemas.microsoft.com/office/drawing/2014/main" id="{4B43B42E-CC18-65E7-F299-05788398B406}"/>
                </a:ext>
              </a:extLst>
            </p:cNvPr>
            <p:cNvSpPr/>
            <p:nvPr/>
          </p:nvSpPr>
          <p:spPr>
            <a:xfrm>
              <a:off x="2694650"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4" name="Circle">
              <a:extLst>
                <a:ext uri="{FF2B5EF4-FFF2-40B4-BE49-F238E27FC236}">
                  <a16:creationId xmlns:a16="http://schemas.microsoft.com/office/drawing/2014/main" id="{5E7ED82F-E5FA-17EB-01E1-4E532282D0C5}"/>
                </a:ext>
              </a:extLst>
            </p:cNvPr>
            <p:cNvSpPr/>
            <p:nvPr/>
          </p:nvSpPr>
          <p:spPr>
            <a:xfrm>
              <a:off x="3363863"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5" name="Circle">
              <a:extLst>
                <a:ext uri="{FF2B5EF4-FFF2-40B4-BE49-F238E27FC236}">
                  <a16:creationId xmlns:a16="http://schemas.microsoft.com/office/drawing/2014/main" id="{E0DB2536-46F4-1053-7E49-F501233CE9CD}"/>
                </a:ext>
              </a:extLst>
            </p:cNvPr>
            <p:cNvSpPr/>
            <p:nvPr/>
          </p:nvSpPr>
          <p:spPr>
            <a:xfrm>
              <a:off x="3397332"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6" name="Circle">
              <a:extLst>
                <a:ext uri="{FF2B5EF4-FFF2-40B4-BE49-F238E27FC236}">
                  <a16:creationId xmlns:a16="http://schemas.microsoft.com/office/drawing/2014/main" id="{86D5FF9D-53C8-5356-8089-27C17EDBE447}"/>
                </a:ext>
              </a:extLst>
            </p:cNvPr>
            <p:cNvSpPr/>
            <p:nvPr/>
          </p:nvSpPr>
          <p:spPr>
            <a:xfrm>
              <a:off x="3765407" y="171742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7" name="Circle">
              <a:extLst>
                <a:ext uri="{FF2B5EF4-FFF2-40B4-BE49-F238E27FC236}">
                  <a16:creationId xmlns:a16="http://schemas.microsoft.com/office/drawing/2014/main" id="{FA5D689F-880B-3466-7446-3556487BE8A1}"/>
                </a:ext>
              </a:extLst>
            </p:cNvPr>
            <p:cNvSpPr/>
            <p:nvPr/>
          </p:nvSpPr>
          <p:spPr>
            <a:xfrm>
              <a:off x="4033076"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8" name="Circle">
              <a:extLst>
                <a:ext uri="{FF2B5EF4-FFF2-40B4-BE49-F238E27FC236}">
                  <a16:creationId xmlns:a16="http://schemas.microsoft.com/office/drawing/2014/main" id="{E44535AD-8929-59B8-D2E7-7DFC4AFBD8D8}"/>
                </a:ext>
              </a:extLst>
            </p:cNvPr>
            <p:cNvSpPr/>
            <p:nvPr/>
          </p:nvSpPr>
          <p:spPr>
            <a:xfrm>
              <a:off x="1069725"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09" name="Circle">
              <a:extLst>
                <a:ext uri="{FF2B5EF4-FFF2-40B4-BE49-F238E27FC236}">
                  <a16:creationId xmlns:a16="http://schemas.microsoft.com/office/drawing/2014/main" id="{7D47B8D0-668D-D47D-A2AC-121AD612A860}"/>
                </a:ext>
              </a:extLst>
            </p:cNvPr>
            <p:cNvSpPr/>
            <p:nvPr/>
          </p:nvSpPr>
          <p:spPr>
            <a:xfrm>
              <a:off x="2027517"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0" name="Circle">
              <a:extLst>
                <a:ext uri="{FF2B5EF4-FFF2-40B4-BE49-F238E27FC236}">
                  <a16:creationId xmlns:a16="http://schemas.microsoft.com/office/drawing/2014/main" id="{F9185D51-AE0F-3CDF-5EEC-42CBEF1B05A1}"/>
                </a:ext>
              </a:extLst>
            </p:cNvPr>
            <p:cNvSpPr/>
            <p:nvPr/>
          </p:nvSpPr>
          <p:spPr>
            <a:xfrm>
              <a:off x="1817347" y="55213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1" name="Circle">
              <a:extLst>
                <a:ext uri="{FF2B5EF4-FFF2-40B4-BE49-F238E27FC236}">
                  <a16:creationId xmlns:a16="http://schemas.microsoft.com/office/drawing/2014/main" id="{B341168E-A4B4-A6D0-6CE5-1AD2D0699F44}"/>
                </a:ext>
              </a:extLst>
            </p:cNvPr>
            <p:cNvSpPr/>
            <p:nvPr/>
          </p:nvSpPr>
          <p:spPr>
            <a:xfrm>
              <a:off x="2486559" y="389427"/>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2" name="Oval">
              <a:extLst>
                <a:ext uri="{FF2B5EF4-FFF2-40B4-BE49-F238E27FC236}">
                  <a16:creationId xmlns:a16="http://schemas.microsoft.com/office/drawing/2014/main" id="{F2A6345A-91A7-151F-E524-42B950E4C0AE}"/>
                </a:ext>
              </a:extLst>
            </p:cNvPr>
            <p:cNvSpPr/>
            <p:nvPr/>
          </p:nvSpPr>
          <p:spPr>
            <a:xfrm>
              <a:off x="0" y="0"/>
              <a:ext cx="5782494" cy="5626314"/>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3" name="Triangle">
              <a:extLst>
                <a:ext uri="{FF2B5EF4-FFF2-40B4-BE49-F238E27FC236}">
                  <a16:creationId xmlns:a16="http://schemas.microsoft.com/office/drawing/2014/main" id="{A806FD13-8E87-4D1F-FE57-79D57CB2E677}"/>
                </a:ext>
              </a:extLst>
            </p:cNvPr>
            <p:cNvSpPr/>
            <p:nvPr/>
          </p:nvSpPr>
          <p:spPr>
            <a:xfrm>
              <a:off x="4057129" y="2616561"/>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4" name="Triangle">
              <a:extLst>
                <a:ext uri="{FF2B5EF4-FFF2-40B4-BE49-F238E27FC236}">
                  <a16:creationId xmlns:a16="http://schemas.microsoft.com/office/drawing/2014/main" id="{992DF6FD-C659-A884-9697-1C9E68DB1A4A}"/>
                </a:ext>
              </a:extLst>
            </p:cNvPr>
            <p:cNvSpPr/>
            <p:nvPr/>
          </p:nvSpPr>
          <p:spPr>
            <a:xfrm>
              <a:off x="4009023" y="329371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5" name="Circle">
              <a:extLst>
                <a:ext uri="{FF2B5EF4-FFF2-40B4-BE49-F238E27FC236}">
                  <a16:creationId xmlns:a16="http://schemas.microsoft.com/office/drawing/2014/main" id="{F729C860-A2B3-5C1C-29F4-88E1A9940062}"/>
                </a:ext>
              </a:extLst>
            </p:cNvPr>
            <p:cNvSpPr/>
            <p:nvPr/>
          </p:nvSpPr>
          <p:spPr>
            <a:xfrm>
              <a:off x="38418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6" name="Circle">
              <a:extLst>
                <a:ext uri="{FF2B5EF4-FFF2-40B4-BE49-F238E27FC236}">
                  <a16:creationId xmlns:a16="http://schemas.microsoft.com/office/drawing/2014/main" id="{823B5DB0-F832-22AE-DB43-D351C2B30250}"/>
                </a:ext>
              </a:extLst>
            </p:cNvPr>
            <p:cNvSpPr/>
            <p:nvPr/>
          </p:nvSpPr>
          <p:spPr>
            <a:xfrm>
              <a:off x="4386514"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7" name="Triangle">
              <a:extLst>
                <a:ext uri="{FF2B5EF4-FFF2-40B4-BE49-F238E27FC236}">
                  <a16:creationId xmlns:a16="http://schemas.microsoft.com/office/drawing/2014/main" id="{C772EC6D-307A-78B5-F514-8965CB062E1B}"/>
                </a:ext>
              </a:extLst>
            </p:cNvPr>
            <p:cNvSpPr/>
            <p:nvPr/>
          </p:nvSpPr>
          <p:spPr>
            <a:xfrm>
              <a:off x="1890756"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8" name="Circle">
              <a:extLst>
                <a:ext uri="{FF2B5EF4-FFF2-40B4-BE49-F238E27FC236}">
                  <a16:creationId xmlns:a16="http://schemas.microsoft.com/office/drawing/2014/main" id="{4F5ED62E-9299-BBFC-D120-DB63FCC3BEB4}"/>
                </a:ext>
              </a:extLst>
            </p:cNvPr>
            <p:cNvSpPr/>
            <p:nvPr/>
          </p:nvSpPr>
          <p:spPr>
            <a:xfrm>
              <a:off x="500762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19" name="Triangle">
              <a:extLst>
                <a:ext uri="{FF2B5EF4-FFF2-40B4-BE49-F238E27FC236}">
                  <a16:creationId xmlns:a16="http://schemas.microsoft.com/office/drawing/2014/main" id="{698747C7-547F-2A65-966C-ED5A5FC46D07}"/>
                </a:ext>
              </a:extLst>
            </p:cNvPr>
            <p:cNvSpPr/>
            <p:nvPr/>
          </p:nvSpPr>
          <p:spPr>
            <a:xfrm>
              <a:off x="4009023"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0" name="Triangle">
              <a:extLst>
                <a:ext uri="{FF2B5EF4-FFF2-40B4-BE49-F238E27FC236}">
                  <a16:creationId xmlns:a16="http://schemas.microsoft.com/office/drawing/2014/main" id="{63D4E64C-BC83-2CF5-7E36-EF04EF267CE8}"/>
                </a:ext>
              </a:extLst>
            </p:cNvPr>
            <p:cNvSpPr/>
            <p:nvPr/>
          </p:nvSpPr>
          <p:spPr>
            <a:xfrm>
              <a:off x="477970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1" name="Triangle">
              <a:extLst>
                <a:ext uri="{FF2B5EF4-FFF2-40B4-BE49-F238E27FC236}">
                  <a16:creationId xmlns:a16="http://schemas.microsoft.com/office/drawing/2014/main" id="{14289699-52A2-5143-F0D2-A0416058ED12}"/>
                </a:ext>
              </a:extLst>
            </p:cNvPr>
            <p:cNvSpPr/>
            <p:nvPr/>
          </p:nvSpPr>
          <p:spPr>
            <a:xfrm>
              <a:off x="3569875" y="378966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2" name="Triangle">
              <a:extLst>
                <a:ext uri="{FF2B5EF4-FFF2-40B4-BE49-F238E27FC236}">
                  <a16:creationId xmlns:a16="http://schemas.microsoft.com/office/drawing/2014/main" id="{1EFA2024-6B08-A9B8-DBC0-61E43124B1F1}"/>
                </a:ext>
              </a:extLst>
            </p:cNvPr>
            <p:cNvSpPr/>
            <p:nvPr/>
          </p:nvSpPr>
          <p:spPr>
            <a:xfrm>
              <a:off x="2694650"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3" name="Circle">
              <a:extLst>
                <a:ext uri="{FF2B5EF4-FFF2-40B4-BE49-F238E27FC236}">
                  <a16:creationId xmlns:a16="http://schemas.microsoft.com/office/drawing/2014/main" id="{DC444C7A-1A31-9542-FD5C-3A0283E57C51}"/>
                </a:ext>
              </a:extLst>
            </p:cNvPr>
            <p:cNvSpPr/>
            <p:nvPr/>
          </p:nvSpPr>
          <p:spPr>
            <a:xfrm>
              <a:off x="4779705"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4" name="Triangle">
              <a:extLst>
                <a:ext uri="{FF2B5EF4-FFF2-40B4-BE49-F238E27FC236}">
                  <a16:creationId xmlns:a16="http://schemas.microsoft.com/office/drawing/2014/main" id="{81C5468F-261C-77A8-C77A-B60321D952A9}"/>
                </a:ext>
              </a:extLst>
            </p:cNvPr>
            <p:cNvSpPr/>
            <p:nvPr/>
          </p:nvSpPr>
          <p:spPr>
            <a:xfrm>
              <a:off x="4728971" y="289200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341" name="Group">
            <a:extLst>
              <a:ext uri="{FF2B5EF4-FFF2-40B4-BE49-F238E27FC236}">
                <a16:creationId xmlns:a16="http://schemas.microsoft.com/office/drawing/2014/main" id="{2F274591-F51A-4D83-A128-34C40ABC838B}"/>
              </a:ext>
            </a:extLst>
          </p:cNvPr>
          <p:cNvGrpSpPr/>
          <p:nvPr/>
        </p:nvGrpSpPr>
        <p:grpSpPr>
          <a:xfrm>
            <a:off x="14449967" y="3504328"/>
            <a:ext cx="3481949" cy="3314607"/>
            <a:chOff x="0" y="0"/>
            <a:chExt cx="3481947" cy="3314606"/>
          </a:xfrm>
        </p:grpSpPr>
        <p:sp>
          <p:nvSpPr>
            <p:cNvPr id="326" name="Triangle">
              <a:extLst>
                <a:ext uri="{FF2B5EF4-FFF2-40B4-BE49-F238E27FC236}">
                  <a16:creationId xmlns:a16="http://schemas.microsoft.com/office/drawing/2014/main" id="{823E3003-9070-06DE-E57F-6FAEA9ED596A}"/>
                </a:ext>
              </a:extLst>
            </p:cNvPr>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7" name="Triangle">
              <a:extLst>
                <a:ext uri="{FF2B5EF4-FFF2-40B4-BE49-F238E27FC236}">
                  <a16:creationId xmlns:a16="http://schemas.microsoft.com/office/drawing/2014/main" id="{F01599C6-6229-948E-87BA-6F87DF1918F7}"/>
                </a:ext>
              </a:extLst>
            </p:cNvPr>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8" name="Circle">
              <a:extLst>
                <a:ext uri="{FF2B5EF4-FFF2-40B4-BE49-F238E27FC236}">
                  <a16:creationId xmlns:a16="http://schemas.microsoft.com/office/drawing/2014/main" id="{42B8B590-8D44-BF66-7080-87B9B7785E94}"/>
                </a:ext>
              </a:extLst>
            </p:cNvPr>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29" name="Circle">
              <a:extLst>
                <a:ext uri="{FF2B5EF4-FFF2-40B4-BE49-F238E27FC236}">
                  <a16:creationId xmlns:a16="http://schemas.microsoft.com/office/drawing/2014/main" id="{4A60BA55-FC9F-69C5-DBA5-403FE4BAB90D}"/>
                </a:ext>
              </a:extLst>
            </p:cNvPr>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0" name="Circle">
              <a:extLst>
                <a:ext uri="{FF2B5EF4-FFF2-40B4-BE49-F238E27FC236}">
                  <a16:creationId xmlns:a16="http://schemas.microsoft.com/office/drawing/2014/main" id="{D3C6D8EE-82D4-247E-64C9-131402840E89}"/>
                </a:ext>
              </a:extLst>
            </p:cNvPr>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1" name="Circle">
              <a:extLst>
                <a:ext uri="{FF2B5EF4-FFF2-40B4-BE49-F238E27FC236}">
                  <a16:creationId xmlns:a16="http://schemas.microsoft.com/office/drawing/2014/main" id="{1CCDBF1B-D050-8A87-0F22-FE666CE2C670}"/>
                </a:ext>
              </a:extLst>
            </p:cNvPr>
            <p:cNvSpPr/>
            <p:nvPr/>
          </p:nvSpPr>
          <p:spPr>
            <a:xfrm>
              <a:off x="776194"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2" name="Circle">
              <a:extLst>
                <a:ext uri="{FF2B5EF4-FFF2-40B4-BE49-F238E27FC236}">
                  <a16:creationId xmlns:a16="http://schemas.microsoft.com/office/drawing/2014/main" id="{9A6F6C3C-9D21-C177-B448-9E1FAFF51C07}"/>
                </a:ext>
              </a:extLst>
            </p:cNvPr>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3" name="Oval">
              <a:extLst>
                <a:ext uri="{FF2B5EF4-FFF2-40B4-BE49-F238E27FC236}">
                  <a16:creationId xmlns:a16="http://schemas.microsoft.com/office/drawing/2014/main" id="{B117A85C-E820-BE81-05B2-74E333FE6CAC}"/>
                </a:ext>
              </a:extLst>
            </p:cNvPr>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4" name="Triangle">
              <a:extLst>
                <a:ext uri="{FF2B5EF4-FFF2-40B4-BE49-F238E27FC236}">
                  <a16:creationId xmlns:a16="http://schemas.microsoft.com/office/drawing/2014/main" id="{6FFE9642-D03B-12AD-275B-4FEC948768EC}"/>
                </a:ext>
              </a:extLst>
            </p:cNvPr>
            <p:cNvSpPr/>
            <p:nvPr/>
          </p:nvSpPr>
          <p:spPr>
            <a:xfrm>
              <a:off x="2189608"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5" name="Circle">
              <a:extLst>
                <a:ext uri="{FF2B5EF4-FFF2-40B4-BE49-F238E27FC236}">
                  <a16:creationId xmlns:a16="http://schemas.microsoft.com/office/drawing/2014/main" id="{5786F534-87B8-21B5-15F0-6EB1ABC9AC5F}"/>
                </a:ext>
              </a:extLst>
            </p:cNvPr>
            <p:cNvSpPr/>
            <p:nvPr/>
          </p:nvSpPr>
          <p:spPr>
            <a:xfrm>
              <a:off x="987262"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6" name="Triangle">
              <a:extLst>
                <a:ext uri="{FF2B5EF4-FFF2-40B4-BE49-F238E27FC236}">
                  <a16:creationId xmlns:a16="http://schemas.microsoft.com/office/drawing/2014/main" id="{23F6EE86-824A-4653-2EB3-A40BFD8792BE}"/>
                </a:ext>
              </a:extLst>
            </p:cNvPr>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7" name="Circle">
              <a:extLst>
                <a:ext uri="{FF2B5EF4-FFF2-40B4-BE49-F238E27FC236}">
                  <a16:creationId xmlns:a16="http://schemas.microsoft.com/office/drawing/2014/main" id="{4C8925B0-D4CC-978E-8F72-BE4D0FD795D0}"/>
                </a:ext>
              </a:extLst>
            </p:cNvPr>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8" name="Triangle">
              <a:extLst>
                <a:ext uri="{FF2B5EF4-FFF2-40B4-BE49-F238E27FC236}">
                  <a16:creationId xmlns:a16="http://schemas.microsoft.com/office/drawing/2014/main" id="{577436B8-0BB4-65CE-D3C4-F0A2547B2E77}"/>
                </a:ext>
              </a:extLst>
            </p:cNvPr>
            <p:cNvSpPr/>
            <p:nvPr/>
          </p:nvSpPr>
          <p:spPr>
            <a:xfrm>
              <a:off x="987262"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39" name="Triangle">
              <a:extLst>
                <a:ext uri="{FF2B5EF4-FFF2-40B4-BE49-F238E27FC236}">
                  <a16:creationId xmlns:a16="http://schemas.microsoft.com/office/drawing/2014/main" id="{B71FFD95-E0EF-62AC-CBF7-83FA9FD80CF4}"/>
                </a:ext>
              </a:extLst>
            </p:cNvPr>
            <p:cNvSpPr/>
            <p:nvPr/>
          </p:nvSpPr>
          <p:spPr>
            <a:xfrm>
              <a:off x="2725540"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0" name="Triangle">
              <a:extLst>
                <a:ext uri="{FF2B5EF4-FFF2-40B4-BE49-F238E27FC236}">
                  <a16:creationId xmlns:a16="http://schemas.microsoft.com/office/drawing/2014/main" id="{1DDE3D1A-D176-2870-EAE2-4D281F7DEAE7}"/>
                </a:ext>
              </a:extLst>
            </p:cNvPr>
            <p:cNvSpPr/>
            <p:nvPr/>
          </p:nvSpPr>
          <p:spPr>
            <a:xfrm>
              <a:off x="2277178"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357" name="Group">
            <a:extLst>
              <a:ext uri="{FF2B5EF4-FFF2-40B4-BE49-F238E27FC236}">
                <a16:creationId xmlns:a16="http://schemas.microsoft.com/office/drawing/2014/main" id="{DF696257-3652-55CC-1FA4-896D6AFC7A3F}"/>
              </a:ext>
            </a:extLst>
          </p:cNvPr>
          <p:cNvGrpSpPr/>
          <p:nvPr/>
        </p:nvGrpSpPr>
        <p:grpSpPr>
          <a:xfrm>
            <a:off x="14299948" y="7572845"/>
            <a:ext cx="3481949" cy="3314607"/>
            <a:chOff x="0" y="0"/>
            <a:chExt cx="3481947" cy="3314606"/>
          </a:xfrm>
        </p:grpSpPr>
        <p:sp>
          <p:nvSpPr>
            <p:cNvPr id="342" name="Triangle">
              <a:extLst>
                <a:ext uri="{FF2B5EF4-FFF2-40B4-BE49-F238E27FC236}">
                  <a16:creationId xmlns:a16="http://schemas.microsoft.com/office/drawing/2014/main" id="{81C1D2E3-0F74-F0B6-5B67-B4A5F6686407}"/>
                </a:ext>
              </a:extLst>
            </p:cNvPr>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3" name="Triangle">
              <a:extLst>
                <a:ext uri="{FF2B5EF4-FFF2-40B4-BE49-F238E27FC236}">
                  <a16:creationId xmlns:a16="http://schemas.microsoft.com/office/drawing/2014/main" id="{5EBB6747-54F7-F999-2A2F-52B9093599D9}"/>
                </a:ext>
              </a:extLst>
            </p:cNvPr>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4" name="Circle">
              <a:extLst>
                <a:ext uri="{FF2B5EF4-FFF2-40B4-BE49-F238E27FC236}">
                  <a16:creationId xmlns:a16="http://schemas.microsoft.com/office/drawing/2014/main" id="{BFF6D2EA-2211-FDA2-33E8-5C4904941D62}"/>
                </a:ext>
              </a:extLst>
            </p:cNvPr>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5" name="Circle">
              <a:extLst>
                <a:ext uri="{FF2B5EF4-FFF2-40B4-BE49-F238E27FC236}">
                  <a16:creationId xmlns:a16="http://schemas.microsoft.com/office/drawing/2014/main" id="{D94B5993-5902-5716-D591-5ED2AACF030A}"/>
                </a:ext>
              </a:extLst>
            </p:cNvPr>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6" name="Circle">
              <a:extLst>
                <a:ext uri="{FF2B5EF4-FFF2-40B4-BE49-F238E27FC236}">
                  <a16:creationId xmlns:a16="http://schemas.microsoft.com/office/drawing/2014/main" id="{FF95C720-E3F4-B1F7-8E7B-70932B8A387C}"/>
                </a:ext>
              </a:extLst>
            </p:cNvPr>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7" name="Circle">
              <a:extLst>
                <a:ext uri="{FF2B5EF4-FFF2-40B4-BE49-F238E27FC236}">
                  <a16:creationId xmlns:a16="http://schemas.microsoft.com/office/drawing/2014/main" id="{0A0EE068-1A01-7AA5-A0B5-239084A9666A}"/>
                </a:ext>
              </a:extLst>
            </p:cNvPr>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8" name="Circle">
              <a:extLst>
                <a:ext uri="{FF2B5EF4-FFF2-40B4-BE49-F238E27FC236}">
                  <a16:creationId xmlns:a16="http://schemas.microsoft.com/office/drawing/2014/main" id="{63430AE6-3396-8864-E24A-E6434EEA3066}"/>
                </a:ext>
              </a:extLst>
            </p:cNvPr>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49" name="Oval">
              <a:extLst>
                <a:ext uri="{FF2B5EF4-FFF2-40B4-BE49-F238E27FC236}">
                  <a16:creationId xmlns:a16="http://schemas.microsoft.com/office/drawing/2014/main" id="{4C74BBC7-5A50-63E3-BC56-B55668EE9C99}"/>
                </a:ext>
              </a:extLst>
            </p:cNvPr>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0" name="Triangle">
              <a:extLst>
                <a:ext uri="{FF2B5EF4-FFF2-40B4-BE49-F238E27FC236}">
                  <a16:creationId xmlns:a16="http://schemas.microsoft.com/office/drawing/2014/main" id="{3ADB74F7-D4A3-FE63-A352-2DEA15ACE058}"/>
                </a:ext>
              </a:extLst>
            </p:cNvPr>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1" name="Circle">
              <a:extLst>
                <a:ext uri="{FF2B5EF4-FFF2-40B4-BE49-F238E27FC236}">
                  <a16:creationId xmlns:a16="http://schemas.microsoft.com/office/drawing/2014/main" id="{D692C49D-0044-5280-6BE3-C04EDE7C742A}"/>
                </a:ext>
              </a:extLst>
            </p:cNvPr>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2" name="Triangle">
              <a:extLst>
                <a:ext uri="{FF2B5EF4-FFF2-40B4-BE49-F238E27FC236}">
                  <a16:creationId xmlns:a16="http://schemas.microsoft.com/office/drawing/2014/main" id="{FB9C07DE-AFB8-3022-E29B-0C745784B014}"/>
                </a:ext>
              </a:extLst>
            </p:cNvPr>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3" name="Circle">
              <a:extLst>
                <a:ext uri="{FF2B5EF4-FFF2-40B4-BE49-F238E27FC236}">
                  <a16:creationId xmlns:a16="http://schemas.microsoft.com/office/drawing/2014/main" id="{0E44856E-986E-29D3-E2D5-C8E1973FD4EE}"/>
                </a:ext>
              </a:extLst>
            </p:cNvPr>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4" name="Triangle">
              <a:extLst>
                <a:ext uri="{FF2B5EF4-FFF2-40B4-BE49-F238E27FC236}">
                  <a16:creationId xmlns:a16="http://schemas.microsoft.com/office/drawing/2014/main" id="{32571C6A-FCF1-AE6F-7354-B1DD439E497A}"/>
                </a:ext>
              </a:extLst>
            </p:cNvPr>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5" name="Triangle">
              <a:extLst>
                <a:ext uri="{FF2B5EF4-FFF2-40B4-BE49-F238E27FC236}">
                  <a16:creationId xmlns:a16="http://schemas.microsoft.com/office/drawing/2014/main" id="{7FAE3536-E981-75A8-F9DD-1A1C1A6AC3DE}"/>
                </a:ext>
              </a:extLst>
            </p:cNvPr>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6" name="Triangle">
              <a:extLst>
                <a:ext uri="{FF2B5EF4-FFF2-40B4-BE49-F238E27FC236}">
                  <a16:creationId xmlns:a16="http://schemas.microsoft.com/office/drawing/2014/main" id="{A2BD9369-2042-A9C0-76AD-420553622F26}"/>
                </a:ext>
              </a:extLst>
            </p:cNvPr>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373" name="Group">
            <a:extLst>
              <a:ext uri="{FF2B5EF4-FFF2-40B4-BE49-F238E27FC236}">
                <a16:creationId xmlns:a16="http://schemas.microsoft.com/office/drawing/2014/main" id="{525F284B-865C-9584-ACBF-6D5008977F74}"/>
              </a:ext>
            </a:extLst>
          </p:cNvPr>
          <p:cNvGrpSpPr/>
          <p:nvPr/>
        </p:nvGrpSpPr>
        <p:grpSpPr>
          <a:xfrm>
            <a:off x="11369570" y="10336964"/>
            <a:ext cx="3481949" cy="3314607"/>
            <a:chOff x="0" y="0"/>
            <a:chExt cx="3481947" cy="3314606"/>
          </a:xfrm>
        </p:grpSpPr>
        <p:sp>
          <p:nvSpPr>
            <p:cNvPr id="358" name="Triangle">
              <a:extLst>
                <a:ext uri="{FF2B5EF4-FFF2-40B4-BE49-F238E27FC236}">
                  <a16:creationId xmlns:a16="http://schemas.microsoft.com/office/drawing/2014/main" id="{56C419FE-BE4E-45AD-0E66-3EC6139D5A97}"/>
                </a:ext>
              </a:extLst>
            </p:cNvPr>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59" name="Triangle">
              <a:extLst>
                <a:ext uri="{FF2B5EF4-FFF2-40B4-BE49-F238E27FC236}">
                  <a16:creationId xmlns:a16="http://schemas.microsoft.com/office/drawing/2014/main" id="{0F8BB03E-A67F-C16A-6050-56244803CEB8}"/>
                </a:ext>
              </a:extLst>
            </p:cNvPr>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0" name="Circle">
              <a:extLst>
                <a:ext uri="{FF2B5EF4-FFF2-40B4-BE49-F238E27FC236}">
                  <a16:creationId xmlns:a16="http://schemas.microsoft.com/office/drawing/2014/main" id="{6FFE2E61-5DB2-5CC5-CB13-BBE39C89ED62}"/>
                </a:ext>
              </a:extLst>
            </p:cNvPr>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1" name="Circle">
              <a:extLst>
                <a:ext uri="{FF2B5EF4-FFF2-40B4-BE49-F238E27FC236}">
                  <a16:creationId xmlns:a16="http://schemas.microsoft.com/office/drawing/2014/main" id="{D9F412A6-6AD5-3006-82DB-774DE56B70E4}"/>
                </a:ext>
              </a:extLst>
            </p:cNvPr>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2" name="Circle">
              <a:extLst>
                <a:ext uri="{FF2B5EF4-FFF2-40B4-BE49-F238E27FC236}">
                  <a16:creationId xmlns:a16="http://schemas.microsoft.com/office/drawing/2014/main" id="{1D3EA050-6256-70FA-2CD0-A5254594933E}"/>
                </a:ext>
              </a:extLst>
            </p:cNvPr>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3" name="Circle">
              <a:extLst>
                <a:ext uri="{FF2B5EF4-FFF2-40B4-BE49-F238E27FC236}">
                  <a16:creationId xmlns:a16="http://schemas.microsoft.com/office/drawing/2014/main" id="{8E791995-0221-6307-A7F5-2EF81E1EF6C3}"/>
                </a:ext>
              </a:extLst>
            </p:cNvPr>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4" name="Circle">
              <a:extLst>
                <a:ext uri="{FF2B5EF4-FFF2-40B4-BE49-F238E27FC236}">
                  <a16:creationId xmlns:a16="http://schemas.microsoft.com/office/drawing/2014/main" id="{10930F0F-BFCB-B870-ABD2-703FD1180A49}"/>
                </a:ext>
              </a:extLst>
            </p:cNvPr>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5" name="Oval">
              <a:extLst>
                <a:ext uri="{FF2B5EF4-FFF2-40B4-BE49-F238E27FC236}">
                  <a16:creationId xmlns:a16="http://schemas.microsoft.com/office/drawing/2014/main" id="{9F5BDB10-635B-0484-4063-095D931265F3}"/>
                </a:ext>
              </a:extLst>
            </p:cNvPr>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6" name="Triangle">
              <a:extLst>
                <a:ext uri="{FF2B5EF4-FFF2-40B4-BE49-F238E27FC236}">
                  <a16:creationId xmlns:a16="http://schemas.microsoft.com/office/drawing/2014/main" id="{C685599A-D189-883B-1B98-AD13FB42840D}"/>
                </a:ext>
              </a:extLst>
            </p:cNvPr>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7" name="Circle">
              <a:extLst>
                <a:ext uri="{FF2B5EF4-FFF2-40B4-BE49-F238E27FC236}">
                  <a16:creationId xmlns:a16="http://schemas.microsoft.com/office/drawing/2014/main" id="{08AFB1D4-7CFA-ACC4-9F86-26023F710BE3}"/>
                </a:ext>
              </a:extLst>
            </p:cNvPr>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8" name="Triangle">
              <a:extLst>
                <a:ext uri="{FF2B5EF4-FFF2-40B4-BE49-F238E27FC236}">
                  <a16:creationId xmlns:a16="http://schemas.microsoft.com/office/drawing/2014/main" id="{FD182852-CEF7-7952-430A-D8429EC00A04}"/>
                </a:ext>
              </a:extLst>
            </p:cNvPr>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9" name="Circle">
              <a:extLst>
                <a:ext uri="{FF2B5EF4-FFF2-40B4-BE49-F238E27FC236}">
                  <a16:creationId xmlns:a16="http://schemas.microsoft.com/office/drawing/2014/main" id="{1A387745-F661-3CCE-2EB8-E3D9AF90855E}"/>
                </a:ext>
              </a:extLst>
            </p:cNvPr>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70" name="Triangle">
              <a:extLst>
                <a:ext uri="{FF2B5EF4-FFF2-40B4-BE49-F238E27FC236}">
                  <a16:creationId xmlns:a16="http://schemas.microsoft.com/office/drawing/2014/main" id="{E3FB2CF4-4045-CABC-6907-D7269C021EB5}"/>
                </a:ext>
              </a:extLst>
            </p:cNvPr>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71" name="Triangle">
              <a:extLst>
                <a:ext uri="{FF2B5EF4-FFF2-40B4-BE49-F238E27FC236}">
                  <a16:creationId xmlns:a16="http://schemas.microsoft.com/office/drawing/2014/main" id="{5E2B85D5-BC7B-AEE8-F7BF-933B5BE79C1A}"/>
                </a:ext>
              </a:extLst>
            </p:cNvPr>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72" name="Triangle">
              <a:extLst>
                <a:ext uri="{FF2B5EF4-FFF2-40B4-BE49-F238E27FC236}">
                  <a16:creationId xmlns:a16="http://schemas.microsoft.com/office/drawing/2014/main" id="{FBA06130-3AD3-51DC-A1F3-9366F324C120}"/>
                </a:ext>
              </a:extLst>
            </p:cNvPr>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sp>
        <p:nvSpPr>
          <p:cNvPr id="382" name="Connection Line">
            <a:extLst>
              <a:ext uri="{FF2B5EF4-FFF2-40B4-BE49-F238E27FC236}">
                <a16:creationId xmlns:a16="http://schemas.microsoft.com/office/drawing/2014/main" id="{C7A540CA-BA34-9D79-8E85-461F0F737BCD}"/>
              </a:ext>
            </a:extLst>
          </p:cNvPr>
          <p:cNvSpPr/>
          <p:nvPr/>
        </p:nvSpPr>
        <p:spPr>
          <a:xfrm>
            <a:off x="10833345" y="5442505"/>
            <a:ext cx="3615872" cy="842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00" y="13024"/>
                  <a:pt x="14200" y="5824"/>
                  <a:pt x="21600" y="0"/>
                </a:cubicBezTo>
              </a:path>
            </a:pathLst>
          </a:custGeom>
          <a:ln w="25400">
            <a:solidFill>
              <a:srgbClr val="000000"/>
            </a:solidFill>
            <a:miter lim="400000"/>
          </a:ln>
        </p:spPr>
        <p:txBody>
          <a:bodyPr/>
          <a:lstStyle/>
          <a:p>
            <a:endParaRPr/>
          </a:p>
        </p:txBody>
      </p:sp>
      <p:sp>
        <p:nvSpPr>
          <p:cNvPr id="383" name="Connection Line">
            <a:extLst>
              <a:ext uri="{FF2B5EF4-FFF2-40B4-BE49-F238E27FC236}">
                <a16:creationId xmlns:a16="http://schemas.microsoft.com/office/drawing/2014/main" id="{86403FB9-DCBA-25E2-A993-573603F0A5E0}"/>
              </a:ext>
            </a:extLst>
          </p:cNvPr>
          <p:cNvSpPr/>
          <p:nvPr/>
        </p:nvSpPr>
        <p:spPr>
          <a:xfrm>
            <a:off x="10892148" y="7916245"/>
            <a:ext cx="3442352" cy="87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5400">
            <a:solidFill>
              <a:srgbClr val="000000"/>
            </a:solidFill>
            <a:miter lim="400000"/>
          </a:ln>
        </p:spPr>
        <p:txBody>
          <a:bodyPr/>
          <a:lstStyle/>
          <a:p>
            <a:endParaRPr/>
          </a:p>
        </p:txBody>
      </p:sp>
      <p:sp>
        <p:nvSpPr>
          <p:cNvPr id="384" name="Connection Line">
            <a:extLst>
              <a:ext uri="{FF2B5EF4-FFF2-40B4-BE49-F238E27FC236}">
                <a16:creationId xmlns:a16="http://schemas.microsoft.com/office/drawing/2014/main" id="{C58668EC-E524-6E59-B869-C3BB8D681DC1}"/>
              </a:ext>
            </a:extLst>
          </p:cNvPr>
          <p:cNvSpPr/>
          <p:nvPr/>
        </p:nvSpPr>
        <p:spPr>
          <a:xfrm>
            <a:off x="9855613" y="9441314"/>
            <a:ext cx="1736787" cy="16922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738" y="8996"/>
                  <a:pt x="14938" y="16196"/>
                  <a:pt x="21600" y="21600"/>
                </a:cubicBezTo>
              </a:path>
            </a:pathLst>
          </a:custGeom>
          <a:ln w="25400">
            <a:solidFill>
              <a:srgbClr val="000000"/>
            </a:solidFill>
            <a:miter lim="400000"/>
          </a:ln>
        </p:spPr>
        <p:txBody>
          <a:bodyPr/>
          <a:lstStyle/>
          <a:p>
            <a:endParaRPr/>
          </a:p>
        </p:txBody>
      </p:sp>
      <p:sp>
        <p:nvSpPr>
          <p:cNvPr id="377" name="Sampling with replacement">
            <a:extLst>
              <a:ext uri="{FF2B5EF4-FFF2-40B4-BE49-F238E27FC236}">
                <a16:creationId xmlns:a16="http://schemas.microsoft.com/office/drawing/2014/main" id="{C3DEE86F-29BD-DF45-2EAB-A69F02D9A638}"/>
              </a:ext>
            </a:extLst>
          </p:cNvPr>
          <p:cNvSpPr txBox="1"/>
          <p:nvPr/>
        </p:nvSpPr>
        <p:spPr>
          <a:xfrm>
            <a:off x="10337239" y="3962217"/>
            <a:ext cx="3698678" cy="1148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lvl1pPr defTabSz="821531">
              <a:lnSpc>
                <a:spcPct val="120000"/>
              </a:lnSpc>
              <a:spcBef>
                <a:spcPts val="6400"/>
              </a:spcBef>
              <a:defRPr sz="3200">
                <a:solidFill>
                  <a:srgbClr val="000000"/>
                </a:solidFill>
                <a:latin typeface="Gill Sans"/>
                <a:ea typeface="Gill Sans"/>
                <a:cs typeface="Gill Sans"/>
                <a:sym typeface="Gill Sans"/>
              </a:defRPr>
            </a:lvl1pPr>
          </a:lstStyle>
          <a:p>
            <a:r>
              <a:t>Sampling with replacement</a:t>
            </a:r>
          </a:p>
        </p:txBody>
      </p:sp>
      <p:sp>
        <p:nvSpPr>
          <p:cNvPr id="378" name="Original Data">
            <a:extLst>
              <a:ext uri="{FF2B5EF4-FFF2-40B4-BE49-F238E27FC236}">
                <a16:creationId xmlns:a16="http://schemas.microsoft.com/office/drawing/2014/main" id="{BBC51560-6AA0-E12C-6F94-BD105A9EE80E}"/>
              </a:ext>
            </a:extLst>
          </p:cNvPr>
          <p:cNvSpPr txBox="1"/>
          <p:nvPr/>
        </p:nvSpPr>
        <p:spPr>
          <a:xfrm>
            <a:off x="6329514" y="3618203"/>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Original Data</a:t>
            </a:r>
          </a:p>
        </p:txBody>
      </p:sp>
      <p:sp>
        <p:nvSpPr>
          <p:cNvPr id="379" name="Subsample 1">
            <a:extLst>
              <a:ext uri="{FF2B5EF4-FFF2-40B4-BE49-F238E27FC236}">
                <a16:creationId xmlns:a16="http://schemas.microsoft.com/office/drawing/2014/main" id="{70663182-1DF3-2FB6-E558-BBBF1DB7D926}"/>
              </a:ext>
            </a:extLst>
          </p:cNvPr>
          <p:cNvSpPr txBox="1"/>
          <p:nvPr/>
        </p:nvSpPr>
        <p:spPr>
          <a:xfrm>
            <a:off x="14449967" y="2798685"/>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1</a:t>
            </a:r>
          </a:p>
        </p:txBody>
      </p:sp>
      <p:sp>
        <p:nvSpPr>
          <p:cNvPr id="380" name="Subsample 2">
            <a:extLst>
              <a:ext uri="{FF2B5EF4-FFF2-40B4-BE49-F238E27FC236}">
                <a16:creationId xmlns:a16="http://schemas.microsoft.com/office/drawing/2014/main" id="{B7EC70C8-3038-C7B1-0203-C8986686A158}"/>
              </a:ext>
            </a:extLst>
          </p:cNvPr>
          <p:cNvSpPr txBox="1"/>
          <p:nvPr/>
        </p:nvSpPr>
        <p:spPr>
          <a:xfrm>
            <a:off x="14299948" y="6911802"/>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2</a:t>
            </a:r>
          </a:p>
        </p:txBody>
      </p:sp>
      <p:sp>
        <p:nvSpPr>
          <p:cNvPr id="381" name="Subsample 3">
            <a:extLst>
              <a:ext uri="{FF2B5EF4-FFF2-40B4-BE49-F238E27FC236}">
                <a16:creationId xmlns:a16="http://schemas.microsoft.com/office/drawing/2014/main" id="{69957BB6-32FA-B91F-28EC-1743867F0DA7}"/>
              </a:ext>
            </a:extLst>
          </p:cNvPr>
          <p:cNvSpPr txBox="1"/>
          <p:nvPr/>
        </p:nvSpPr>
        <p:spPr>
          <a:xfrm>
            <a:off x="11369570" y="9601011"/>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3</a:t>
            </a:r>
          </a:p>
        </p:txBody>
      </p:sp>
    </p:spTree>
    <p:extLst>
      <p:ext uri="{BB962C8B-B14F-4D97-AF65-F5344CB8AC3E}">
        <p14:creationId xmlns:p14="http://schemas.microsoft.com/office/powerpoint/2010/main" val="115491196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896A0-F29F-3549-11B2-C6BB36D6B349}"/>
            </a:ext>
          </a:extLst>
        </p:cNvPr>
        <p:cNvGrpSpPr/>
        <p:nvPr/>
      </p:nvGrpSpPr>
      <p:grpSpPr>
        <a:xfrm>
          <a:off x="0" y="0"/>
          <a:ext cx="0" cy="0"/>
          <a:chOff x="0" y="0"/>
          <a:chExt cx="0" cy="0"/>
        </a:xfrm>
      </p:grpSpPr>
      <p:sp>
        <p:nvSpPr>
          <p:cNvPr id="386" name="Bagging">
            <a:extLst>
              <a:ext uri="{FF2B5EF4-FFF2-40B4-BE49-F238E27FC236}">
                <a16:creationId xmlns:a16="http://schemas.microsoft.com/office/drawing/2014/main" id="{6A296049-08B6-F7DC-33E7-2462C7E71AA4}"/>
              </a:ext>
            </a:extLst>
          </p:cNvPr>
          <p:cNvSpPr txBox="1">
            <a:spLocks noGrp="1"/>
          </p:cNvSpPr>
          <p:nvPr>
            <p:ph type="title"/>
          </p:nvPr>
        </p:nvSpPr>
        <p:spPr>
          <a:prstGeom prst="rect">
            <a:avLst/>
          </a:prstGeom>
        </p:spPr>
        <p:txBody>
          <a:bodyPr/>
          <a:lstStyle/>
          <a:p>
            <a:r>
              <a:t>Bagging</a:t>
            </a:r>
          </a:p>
        </p:txBody>
      </p:sp>
      <p:grpSp>
        <p:nvGrpSpPr>
          <p:cNvPr id="424" name="Group">
            <a:extLst>
              <a:ext uri="{FF2B5EF4-FFF2-40B4-BE49-F238E27FC236}">
                <a16:creationId xmlns:a16="http://schemas.microsoft.com/office/drawing/2014/main" id="{C1DFAF81-C400-CD14-E131-99CAD0FB6A75}"/>
              </a:ext>
            </a:extLst>
          </p:cNvPr>
          <p:cNvGrpSpPr/>
          <p:nvPr/>
        </p:nvGrpSpPr>
        <p:grpSpPr>
          <a:xfrm>
            <a:off x="5179241" y="4383036"/>
            <a:ext cx="5782494" cy="5626315"/>
            <a:chOff x="0" y="0"/>
            <a:chExt cx="5782493" cy="5626313"/>
          </a:xfrm>
        </p:grpSpPr>
        <p:sp>
          <p:nvSpPr>
            <p:cNvPr id="387" name="Circle">
              <a:extLst>
                <a:ext uri="{FF2B5EF4-FFF2-40B4-BE49-F238E27FC236}">
                  <a16:creationId xmlns:a16="http://schemas.microsoft.com/office/drawing/2014/main" id="{3C458CAC-83CC-B3DF-F2C3-92150FF9FF3F}"/>
                </a:ext>
              </a:extLst>
            </p:cNvPr>
            <p:cNvSpPr/>
            <p:nvPr/>
          </p:nvSpPr>
          <p:spPr>
            <a:xfrm>
              <a:off x="2408150"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88" name="Triangle">
              <a:extLst>
                <a:ext uri="{FF2B5EF4-FFF2-40B4-BE49-F238E27FC236}">
                  <a16:creationId xmlns:a16="http://schemas.microsoft.com/office/drawing/2014/main" id="{3D7AFA80-FEAD-0BD0-7016-AF6866EAFDDF}"/>
                </a:ext>
              </a:extLst>
            </p:cNvPr>
            <p:cNvSpPr/>
            <p:nvPr/>
          </p:nvSpPr>
          <p:spPr>
            <a:xfrm>
              <a:off x="2408150" y="2797876"/>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89" name="Triangle">
              <a:extLst>
                <a:ext uri="{FF2B5EF4-FFF2-40B4-BE49-F238E27FC236}">
                  <a16:creationId xmlns:a16="http://schemas.microsoft.com/office/drawing/2014/main" id="{363CE496-CE3F-4922-C12B-CFE5011839E3}"/>
                </a:ext>
              </a:extLst>
            </p:cNvPr>
            <p:cNvSpPr/>
            <p:nvPr/>
          </p:nvSpPr>
          <p:spPr>
            <a:xfrm>
              <a:off x="3397332" y="295513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0" name="Triangle">
              <a:extLst>
                <a:ext uri="{FF2B5EF4-FFF2-40B4-BE49-F238E27FC236}">
                  <a16:creationId xmlns:a16="http://schemas.microsoft.com/office/drawing/2014/main" id="{B0459C8D-92EA-A7D5-AF3E-7F56EE393350}"/>
                </a:ext>
              </a:extLst>
            </p:cNvPr>
            <p:cNvSpPr/>
            <p:nvPr/>
          </p:nvSpPr>
          <p:spPr>
            <a:xfrm>
              <a:off x="1370862" y="331777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1" name="Triangle">
              <a:extLst>
                <a:ext uri="{FF2B5EF4-FFF2-40B4-BE49-F238E27FC236}">
                  <a16:creationId xmlns:a16="http://schemas.microsoft.com/office/drawing/2014/main" id="{0417DE87-E586-5D6C-CE71-6FCA21C7A4E1}"/>
                </a:ext>
              </a:extLst>
            </p:cNvPr>
            <p:cNvSpPr/>
            <p:nvPr/>
          </p:nvSpPr>
          <p:spPr>
            <a:xfrm>
              <a:off x="2360044"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2" name="Triangle">
              <a:extLst>
                <a:ext uri="{FF2B5EF4-FFF2-40B4-BE49-F238E27FC236}">
                  <a16:creationId xmlns:a16="http://schemas.microsoft.com/office/drawing/2014/main" id="{3A1AC122-6EA6-4170-BE40-D3E3B44AA26D}"/>
                </a:ext>
              </a:extLst>
            </p:cNvPr>
            <p:cNvSpPr/>
            <p:nvPr/>
          </p:nvSpPr>
          <p:spPr>
            <a:xfrm>
              <a:off x="3077363" y="36084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3" name="Triangle">
              <a:extLst>
                <a:ext uri="{FF2B5EF4-FFF2-40B4-BE49-F238E27FC236}">
                  <a16:creationId xmlns:a16="http://schemas.microsoft.com/office/drawing/2014/main" id="{FD6E751A-B7C0-0D57-8118-D4B1BC1027E1}"/>
                </a:ext>
              </a:extLst>
            </p:cNvPr>
            <p:cNvSpPr/>
            <p:nvPr/>
          </p:nvSpPr>
          <p:spPr>
            <a:xfrm>
              <a:off x="2040075"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4" name="Triangle">
              <a:extLst>
                <a:ext uri="{FF2B5EF4-FFF2-40B4-BE49-F238E27FC236}">
                  <a16:creationId xmlns:a16="http://schemas.microsoft.com/office/drawing/2014/main" id="{4135A61A-9E4C-EC02-C61F-66FF84B0E090}"/>
                </a:ext>
              </a:extLst>
            </p:cNvPr>
            <p:cNvSpPr/>
            <p:nvPr/>
          </p:nvSpPr>
          <p:spPr>
            <a:xfrm>
              <a:off x="3029256"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5" name="Triangle">
              <a:extLst>
                <a:ext uri="{FF2B5EF4-FFF2-40B4-BE49-F238E27FC236}">
                  <a16:creationId xmlns:a16="http://schemas.microsoft.com/office/drawing/2014/main" id="{6A906F74-B5BB-E596-C6F9-D0CD483C5BE3}"/>
                </a:ext>
              </a:extLst>
            </p:cNvPr>
            <p:cNvSpPr/>
            <p:nvPr/>
          </p:nvSpPr>
          <p:spPr>
            <a:xfrm>
              <a:off x="1050893" y="412835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6" name="Triangle">
              <a:extLst>
                <a:ext uri="{FF2B5EF4-FFF2-40B4-BE49-F238E27FC236}">
                  <a16:creationId xmlns:a16="http://schemas.microsoft.com/office/drawing/2014/main" id="{33DA477C-0303-847C-5E81-1DCAC083CB0D}"/>
                </a:ext>
              </a:extLst>
            </p:cNvPr>
            <p:cNvSpPr/>
            <p:nvPr/>
          </p:nvSpPr>
          <p:spPr>
            <a:xfrm>
              <a:off x="71106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7" name="Circle">
              <a:extLst>
                <a:ext uri="{FF2B5EF4-FFF2-40B4-BE49-F238E27FC236}">
                  <a16:creationId xmlns:a16="http://schemas.microsoft.com/office/drawing/2014/main" id="{FFFCF307-065E-45BA-148F-98A9A4C3E938}"/>
                </a:ext>
              </a:extLst>
            </p:cNvPr>
            <p:cNvSpPr/>
            <p:nvPr/>
          </p:nvSpPr>
          <p:spPr>
            <a:xfrm>
              <a:off x="3077363" y="182458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8" name="Circle">
              <a:extLst>
                <a:ext uri="{FF2B5EF4-FFF2-40B4-BE49-F238E27FC236}">
                  <a16:creationId xmlns:a16="http://schemas.microsoft.com/office/drawing/2014/main" id="{775EBACC-6B45-1F1B-D929-1DAFB9B4CCA0}"/>
                </a:ext>
              </a:extLst>
            </p:cNvPr>
            <p:cNvSpPr/>
            <p:nvPr/>
          </p:nvSpPr>
          <p:spPr>
            <a:xfrm>
              <a:off x="1221543" y="265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9" name="Circle">
              <a:extLst>
                <a:ext uri="{FF2B5EF4-FFF2-40B4-BE49-F238E27FC236}">
                  <a16:creationId xmlns:a16="http://schemas.microsoft.com/office/drawing/2014/main" id="{DE186A15-F559-F1E3-E4EC-6A82B8168028}"/>
                </a:ext>
              </a:extLst>
            </p:cNvPr>
            <p:cNvSpPr/>
            <p:nvPr/>
          </p:nvSpPr>
          <p:spPr>
            <a:xfrm>
              <a:off x="1890756" y="249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0" name="Circle">
              <a:extLst>
                <a:ext uri="{FF2B5EF4-FFF2-40B4-BE49-F238E27FC236}">
                  <a16:creationId xmlns:a16="http://schemas.microsoft.com/office/drawing/2014/main" id="{387E74AC-EE83-7FD8-239C-2871D3406720}"/>
                </a:ext>
              </a:extLst>
            </p:cNvPr>
            <p:cNvSpPr/>
            <p:nvPr/>
          </p:nvSpPr>
          <p:spPr>
            <a:xfrm>
              <a:off x="1546956"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1" name="Circle">
              <a:extLst>
                <a:ext uri="{FF2B5EF4-FFF2-40B4-BE49-F238E27FC236}">
                  <a16:creationId xmlns:a16="http://schemas.microsoft.com/office/drawing/2014/main" id="{A5FBA9F9-BECE-FC71-B079-D4E06198B6C3}"/>
                </a:ext>
              </a:extLst>
            </p:cNvPr>
            <p:cNvSpPr/>
            <p:nvPr/>
          </p:nvSpPr>
          <p:spPr>
            <a:xfrm>
              <a:off x="1050893"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2" name="Circle">
              <a:extLst>
                <a:ext uri="{FF2B5EF4-FFF2-40B4-BE49-F238E27FC236}">
                  <a16:creationId xmlns:a16="http://schemas.microsoft.com/office/drawing/2014/main" id="{B55AB5DA-D7B7-E759-D46B-7546E90A992F}"/>
                </a:ext>
              </a:extLst>
            </p:cNvPr>
            <p:cNvSpPr/>
            <p:nvPr/>
          </p:nvSpPr>
          <p:spPr>
            <a:xfrm>
              <a:off x="2694650"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3" name="Circle">
              <a:extLst>
                <a:ext uri="{FF2B5EF4-FFF2-40B4-BE49-F238E27FC236}">
                  <a16:creationId xmlns:a16="http://schemas.microsoft.com/office/drawing/2014/main" id="{9F3A96AF-FD9C-F0B8-3456-7A79957A1EA6}"/>
                </a:ext>
              </a:extLst>
            </p:cNvPr>
            <p:cNvSpPr/>
            <p:nvPr/>
          </p:nvSpPr>
          <p:spPr>
            <a:xfrm>
              <a:off x="3363863"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4" name="Circle">
              <a:extLst>
                <a:ext uri="{FF2B5EF4-FFF2-40B4-BE49-F238E27FC236}">
                  <a16:creationId xmlns:a16="http://schemas.microsoft.com/office/drawing/2014/main" id="{CFA76B2A-1387-846A-3B60-DF5D26F53F5E}"/>
                </a:ext>
              </a:extLst>
            </p:cNvPr>
            <p:cNvSpPr/>
            <p:nvPr/>
          </p:nvSpPr>
          <p:spPr>
            <a:xfrm>
              <a:off x="3397332"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5" name="Circle">
              <a:extLst>
                <a:ext uri="{FF2B5EF4-FFF2-40B4-BE49-F238E27FC236}">
                  <a16:creationId xmlns:a16="http://schemas.microsoft.com/office/drawing/2014/main" id="{8AD2DEC6-F48E-1319-9799-1D6A92DD33F6}"/>
                </a:ext>
              </a:extLst>
            </p:cNvPr>
            <p:cNvSpPr/>
            <p:nvPr/>
          </p:nvSpPr>
          <p:spPr>
            <a:xfrm>
              <a:off x="3765407" y="171742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6" name="Circle">
              <a:extLst>
                <a:ext uri="{FF2B5EF4-FFF2-40B4-BE49-F238E27FC236}">
                  <a16:creationId xmlns:a16="http://schemas.microsoft.com/office/drawing/2014/main" id="{95DDDEE0-EF99-BAD0-3E9F-68D49180406E}"/>
                </a:ext>
              </a:extLst>
            </p:cNvPr>
            <p:cNvSpPr/>
            <p:nvPr/>
          </p:nvSpPr>
          <p:spPr>
            <a:xfrm>
              <a:off x="4033076"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7" name="Circle">
              <a:extLst>
                <a:ext uri="{FF2B5EF4-FFF2-40B4-BE49-F238E27FC236}">
                  <a16:creationId xmlns:a16="http://schemas.microsoft.com/office/drawing/2014/main" id="{90175CE7-4608-1823-567C-5E6FF8CE9D73}"/>
                </a:ext>
              </a:extLst>
            </p:cNvPr>
            <p:cNvSpPr/>
            <p:nvPr/>
          </p:nvSpPr>
          <p:spPr>
            <a:xfrm>
              <a:off x="1069725" y="1025652"/>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8" name="Circle">
              <a:extLst>
                <a:ext uri="{FF2B5EF4-FFF2-40B4-BE49-F238E27FC236}">
                  <a16:creationId xmlns:a16="http://schemas.microsoft.com/office/drawing/2014/main" id="{469101DF-1C78-82FB-BAB6-D9756C18A35A}"/>
                </a:ext>
              </a:extLst>
            </p:cNvPr>
            <p:cNvSpPr/>
            <p:nvPr/>
          </p:nvSpPr>
          <p:spPr>
            <a:xfrm>
              <a:off x="2027517" y="118835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9" name="Circle">
              <a:extLst>
                <a:ext uri="{FF2B5EF4-FFF2-40B4-BE49-F238E27FC236}">
                  <a16:creationId xmlns:a16="http://schemas.microsoft.com/office/drawing/2014/main" id="{DD735BC7-FF2F-D972-65C1-DE385056F8ED}"/>
                </a:ext>
              </a:extLst>
            </p:cNvPr>
            <p:cNvSpPr/>
            <p:nvPr/>
          </p:nvSpPr>
          <p:spPr>
            <a:xfrm>
              <a:off x="1817347" y="55213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0" name="Circle">
              <a:extLst>
                <a:ext uri="{FF2B5EF4-FFF2-40B4-BE49-F238E27FC236}">
                  <a16:creationId xmlns:a16="http://schemas.microsoft.com/office/drawing/2014/main" id="{9BCFC1B0-7F35-A394-97EB-D6293A2245DD}"/>
                </a:ext>
              </a:extLst>
            </p:cNvPr>
            <p:cNvSpPr/>
            <p:nvPr/>
          </p:nvSpPr>
          <p:spPr>
            <a:xfrm>
              <a:off x="2486559" y="389427"/>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1" name="Oval">
              <a:extLst>
                <a:ext uri="{FF2B5EF4-FFF2-40B4-BE49-F238E27FC236}">
                  <a16:creationId xmlns:a16="http://schemas.microsoft.com/office/drawing/2014/main" id="{282705B2-BC53-EE36-104B-04AB6DE88B88}"/>
                </a:ext>
              </a:extLst>
            </p:cNvPr>
            <p:cNvSpPr/>
            <p:nvPr/>
          </p:nvSpPr>
          <p:spPr>
            <a:xfrm>
              <a:off x="0" y="0"/>
              <a:ext cx="5782494" cy="5626314"/>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2" name="Triangle">
              <a:extLst>
                <a:ext uri="{FF2B5EF4-FFF2-40B4-BE49-F238E27FC236}">
                  <a16:creationId xmlns:a16="http://schemas.microsoft.com/office/drawing/2014/main" id="{7C281BF8-8502-8134-CB40-0915DD936E30}"/>
                </a:ext>
              </a:extLst>
            </p:cNvPr>
            <p:cNvSpPr/>
            <p:nvPr/>
          </p:nvSpPr>
          <p:spPr>
            <a:xfrm>
              <a:off x="4057129" y="2616561"/>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3" name="Triangle">
              <a:extLst>
                <a:ext uri="{FF2B5EF4-FFF2-40B4-BE49-F238E27FC236}">
                  <a16:creationId xmlns:a16="http://schemas.microsoft.com/office/drawing/2014/main" id="{ED053C43-A6C6-1A3F-D651-521BBA751B2E}"/>
                </a:ext>
              </a:extLst>
            </p:cNvPr>
            <p:cNvSpPr/>
            <p:nvPr/>
          </p:nvSpPr>
          <p:spPr>
            <a:xfrm>
              <a:off x="4009023" y="329371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4" name="Circle">
              <a:extLst>
                <a:ext uri="{FF2B5EF4-FFF2-40B4-BE49-F238E27FC236}">
                  <a16:creationId xmlns:a16="http://schemas.microsoft.com/office/drawing/2014/main" id="{19C2A6FE-63EB-348A-4D02-2C7C6BF38EAF}"/>
                </a:ext>
              </a:extLst>
            </p:cNvPr>
            <p:cNvSpPr/>
            <p:nvPr/>
          </p:nvSpPr>
          <p:spPr>
            <a:xfrm>
              <a:off x="38418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5" name="Circle">
              <a:extLst>
                <a:ext uri="{FF2B5EF4-FFF2-40B4-BE49-F238E27FC236}">
                  <a16:creationId xmlns:a16="http://schemas.microsoft.com/office/drawing/2014/main" id="{B9820BE9-F5C3-D4B6-341D-06E9EA2F6584}"/>
                </a:ext>
              </a:extLst>
            </p:cNvPr>
            <p:cNvSpPr/>
            <p:nvPr/>
          </p:nvSpPr>
          <p:spPr>
            <a:xfrm>
              <a:off x="4386514" y="19872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6" name="Triangle">
              <a:extLst>
                <a:ext uri="{FF2B5EF4-FFF2-40B4-BE49-F238E27FC236}">
                  <a16:creationId xmlns:a16="http://schemas.microsoft.com/office/drawing/2014/main" id="{5B17AB1E-D24F-3197-9CFB-CE98DDA633EA}"/>
                </a:ext>
              </a:extLst>
            </p:cNvPr>
            <p:cNvSpPr/>
            <p:nvPr/>
          </p:nvSpPr>
          <p:spPr>
            <a:xfrm>
              <a:off x="1890756"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7" name="Circle">
              <a:extLst>
                <a:ext uri="{FF2B5EF4-FFF2-40B4-BE49-F238E27FC236}">
                  <a16:creationId xmlns:a16="http://schemas.microsoft.com/office/drawing/2014/main" id="{92AB6D7A-FCDF-0C3D-4938-60558A85207F}"/>
                </a:ext>
              </a:extLst>
            </p:cNvPr>
            <p:cNvSpPr/>
            <p:nvPr/>
          </p:nvSpPr>
          <p:spPr>
            <a:xfrm>
              <a:off x="5007620" y="2308985"/>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8" name="Triangle">
              <a:extLst>
                <a:ext uri="{FF2B5EF4-FFF2-40B4-BE49-F238E27FC236}">
                  <a16:creationId xmlns:a16="http://schemas.microsoft.com/office/drawing/2014/main" id="{049DA8DD-4397-A62A-0C1B-9A4CFD375035}"/>
                </a:ext>
              </a:extLst>
            </p:cNvPr>
            <p:cNvSpPr/>
            <p:nvPr/>
          </p:nvSpPr>
          <p:spPr>
            <a:xfrm>
              <a:off x="4009023" y="4285620"/>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9" name="Triangle">
              <a:extLst>
                <a:ext uri="{FF2B5EF4-FFF2-40B4-BE49-F238E27FC236}">
                  <a16:creationId xmlns:a16="http://schemas.microsoft.com/office/drawing/2014/main" id="{D770EC1A-137E-FAC9-11F4-2C3B46D746F6}"/>
                </a:ext>
              </a:extLst>
            </p:cNvPr>
            <p:cNvSpPr/>
            <p:nvPr/>
          </p:nvSpPr>
          <p:spPr>
            <a:xfrm>
              <a:off x="4779705" y="347503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0" name="Triangle">
              <a:extLst>
                <a:ext uri="{FF2B5EF4-FFF2-40B4-BE49-F238E27FC236}">
                  <a16:creationId xmlns:a16="http://schemas.microsoft.com/office/drawing/2014/main" id="{B8C3C21A-A7DC-1F34-3872-801E583ACC77}"/>
                </a:ext>
              </a:extLst>
            </p:cNvPr>
            <p:cNvSpPr/>
            <p:nvPr/>
          </p:nvSpPr>
          <p:spPr>
            <a:xfrm>
              <a:off x="3569875" y="378966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1" name="Triangle">
              <a:extLst>
                <a:ext uri="{FF2B5EF4-FFF2-40B4-BE49-F238E27FC236}">
                  <a16:creationId xmlns:a16="http://schemas.microsoft.com/office/drawing/2014/main" id="{AF3968D0-8DBF-88A4-BD80-A0045E716C8D}"/>
                </a:ext>
              </a:extLst>
            </p:cNvPr>
            <p:cNvSpPr/>
            <p:nvPr/>
          </p:nvSpPr>
          <p:spPr>
            <a:xfrm>
              <a:off x="2694650" y="4781682"/>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2" name="Circle">
              <a:extLst>
                <a:ext uri="{FF2B5EF4-FFF2-40B4-BE49-F238E27FC236}">
                  <a16:creationId xmlns:a16="http://schemas.microsoft.com/office/drawing/2014/main" id="{853B4907-DA65-B0C1-AC8F-482A387C6993}"/>
                </a:ext>
              </a:extLst>
            </p:cNvPr>
            <p:cNvSpPr/>
            <p:nvPr/>
          </p:nvSpPr>
          <p:spPr>
            <a:xfrm>
              <a:off x="4779705" y="152389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3" name="Triangle">
              <a:extLst>
                <a:ext uri="{FF2B5EF4-FFF2-40B4-BE49-F238E27FC236}">
                  <a16:creationId xmlns:a16="http://schemas.microsoft.com/office/drawing/2014/main" id="{F9D0A3FD-67BB-8573-0937-DD2FBC84520E}"/>
                </a:ext>
              </a:extLst>
            </p:cNvPr>
            <p:cNvSpPr/>
            <p:nvPr/>
          </p:nvSpPr>
          <p:spPr>
            <a:xfrm>
              <a:off x="4728971" y="289200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440" name="Group">
            <a:extLst>
              <a:ext uri="{FF2B5EF4-FFF2-40B4-BE49-F238E27FC236}">
                <a16:creationId xmlns:a16="http://schemas.microsoft.com/office/drawing/2014/main" id="{CD9E53A7-786A-9CCF-F689-8D8E0A5ABA8F}"/>
              </a:ext>
            </a:extLst>
          </p:cNvPr>
          <p:cNvGrpSpPr/>
          <p:nvPr/>
        </p:nvGrpSpPr>
        <p:grpSpPr>
          <a:xfrm>
            <a:off x="14449967" y="3504328"/>
            <a:ext cx="3481949" cy="3314607"/>
            <a:chOff x="0" y="0"/>
            <a:chExt cx="3481947" cy="3314606"/>
          </a:xfrm>
        </p:grpSpPr>
        <p:sp>
          <p:nvSpPr>
            <p:cNvPr id="425" name="Triangle">
              <a:extLst>
                <a:ext uri="{FF2B5EF4-FFF2-40B4-BE49-F238E27FC236}">
                  <a16:creationId xmlns:a16="http://schemas.microsoft.com/office/drawing/2014/main" id="{32A5E422-7D71-8717-6AF9-B8BD0E3D5CE3}"/>
                </a:ext>
              </a:extLst>
            </p:cNvPr>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6" name="Triangle">
              <a:extLst>
                <a:ext uri="{FF2B5EF4-FFF2-40B4-BE49-F238E27FC236}">
                  <a16:creationId xmlns:a16="http://schemas.microsoft.com/office/drawing/2014/main" id="{B0709A84-F36E-8BA7-4557-67DBFC164353}"/>
                </a:ext>
              </a:extLst>
            </p:cNvPr>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7" name="Circle">
              <a:extLst>
                <a:ext uri="{FF2B5EF4-FFF2-40B4-BE49-F238E27FC236}">
                  <a16:creationId xmlns:a16="http://schemas.microsoft.com/office/drawing/2014/main" id="{09FBEA58-0F2F-2620-8365-66D6103D3961}"/>
                </a:ext>
              </a:extLst>
            </p:cNvPr>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8" name="Circle">
              <a:extLst>
                <a:ext uri="{FF2B5EF4-FFF2-40B4-BE49-F238E27FC236}">
                  <a16:creationId xmlns:a16="http://schemas.microsoft.com/office/drawing/2014/main" id="{FFD27709-268D-82AB-5C28-781423A8A42D}"/>
                </a:ext>
              </a:extLst>
            </p:cNvPr>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29" name="Circle">
              <a:extLst>
                <a:ext uri="{FF2B5EF4-FFF2-40B4-BE49-F238E27FC236}">
                  <a16:creationId xmlns:a16="http://schemas.microsoft.com/office/drawing/2014/main" id="{D69C4D2B-19BC-6DB4-4F25-11953DFAAD43}"/>
                </a:ext>
              </a:extLst>
            </p:cNvPr>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0" name="Circle">
              <a:extLst>
                <a:ext uri="{FF2B5EF4-FFF2-40B4-BE49-F238E27FC236}">
                  <a16:creationId xmlns:a16="http://schemas.microsoft.com/office/drawing/2014/main" id="{89FD27D8-7F6F-7964-2790-AB6FC40CE444}"/>
                </a:ext>
              </a:extLst>
            </p:cNvPr>
            <p:cNvSpPr/>
            <p:nvPr/>
          </p:nvSpPr>
          <p:spPr>
            <a:xfrm>
              <a:off x="776194"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1" name="Circle">
              <a:extLst>
                <a:ext uri="{FF2B5EF4-FFF2-40B4-BE49-F238E27FC236}">
                  <a16:creationId xmlns:a16="http://schemas.microsoft.com/office/drawing/2014/main" id="{ED8A8500-2F7A-CB9E-C520-520CC12226C3}"/>
                </a:ext>
              </a:extLst>
            </p:cNvPr>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2" name="Oval">
              <a:extLst>
                <a:ext uri="{FF2B5EF4-FFF2-40B4-BE49-F238E27FC236}">
                  <a16:creationId xmlns:a16="http://schemas.microsoft.com/office/drawing/2014/main" id="{F4560F3B-FFC4-F806-9AA0-E3164DDFDB19}"/>
                </a:ext>
              </a:extLst>
            </p:cNvPr>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3" name="Triangle">
              <a:extLst>
                <a:ext uri="{FF2B5EF4-FFF2-40B4-BE49-F238E27FC236}">
                  <a16:creationId xmlns:a16="http://schemas.microsoft.com/office/drawing/2014/main" id="{1CD2AE26-2D4A-72B0-EECE-0ADCE5A10AF6}"/>
                </a:ext>
              </a:extLst>
            </p:cNvPr>
            <p:cNvSpPr/>
            <p:nvPr/>
          </p:nvSpPr>
          <p:spPr>
            <a:xfrm>
              <a:off x="2189608"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4" name="Circle">
              <a:extLst>
                <a:ext uri="{FF2B5EF4-FFF2-40B4-BE49-F238E27FC236}">
                  <a16:creationId xmlns:a16="http://schemas.microsoft.com/office/drawing/2014/main" id="{3903AA95-4821-C3CB-D224-8A784BB1D385}"/>
                </a:ext>
              </a:extLst>
            </p:cNvPr>
            <p:cNvSpPr/>
            <p:nvPr/>
          </p:nvSpPr>
          <p:spPr>
            <a:xfrm>
              <a:off x="987262"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5" name="Triangle">
              <a:extLst>
                <a:ext uri="{FF2B5EF4-FFF2-40B4-BE49-F238E27FC236}">
                  <a16:creationId xmlns:a16="http://schemas.microsoft.com/office/drawing/2014/main" id="{4C655F6F-2E85-1931-2515-78562E34E395}"/>
                </a:ext>
              </a:extLst>
            </p:cNvPr>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6" name="Circle">
              <a:extLst>
                <a:ext uri="{FF2B5EF4-FFF2-40B4-BE49-F238E27FC236}">
                  <a16:creationId xmlns:a16="http://schemas.microsoft.com/office/drawing/2014/main" id="{2E0DA098-940D-FB3B-91B2-E3ABAB614BC3}"/>
                </a:ext>
              </a:extLst>
            </p:cNvPr>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7" name="Triangle">
              <a:extLst>
                <a:ext uri="{FF2B5EF4-FFF2-40B4-BE49-F238E27FC236}">
                  <a16:creationId xmlns:a16="http://schemas.microsoft.com/office/drawing/2014/main" id="{058DE302-7688-F400-FA35-C1C528A7FCCF}"/>
                </a:ext>
              </a:extLst>
            </p:cNvPr>
            <p:cNvSpPr/>
            <p:nvPr/>
          </p:nvSpPr>
          <p:spPr>
            <a:xfrm>
              <a:off x="987262"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8" name="Triangle">
              <a:extLst>
                <a:ext uri="{FF2B5EF4-FFF2-40B4-BE49-F238E27FC236}">
                  <a16:creationId xmlns:a16="http://schemas.microsoft.com/office/drawing/2014/main" id="{D3A58237-7CD6-7EB9-390A-434A741A1453}"/>
                </a:ext>
              </a:extLst>
            </p:cNvPr>
            <p:cNvSpPr/>
            <p:nvPr/>
          </p:nvSpPr>
          <p:spPr>
            <a:xfrm>
              <a:off x="2725540" y="1728564"/>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9" name="Triangle">
              <a:extLst>
                <a:ext uri="{FF2B5EF4-FFF2-40B4-BE49-F238E27FC236}">
                  <a16:creationId xmlns:a16="http://schemas.microsoft.com/office/drawing/2014/main" id="{50DDA9CA-FE9B-9BDD-E418-F1CE4CAEBC6E}"/>
                </a:ext>
              </a:extLst>
            </p:cNvPr>
            <p:cNvSpPr/>
            <p:nvPr/>
          </p:nvSpPr>
          <p:spPr>
            <a:xfrm>
              <a:off x="2277178" y="237708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456" name="Group">
            <a:extLst>
              <a:ext uri="{FF2B5EF4-FFF2-40B4-BE49-F238E27FC236}">
                <a16:creationId xmlns:a16="http://schemas.microsoft.com/office/drawing/2014/main" id="{98FEF68A-94F2-B557-615E-B7B9D1003FE5}"/>
              </a:ext>
            </a:extLst>
          </p:cNvPr>
          <p:cNvGrpSpPr/>
          <p:nvPr/>
        </p:nvGrpSpPr>
        <p:grpSpPr>
          <a:xfrm>
            <a:off x="14299948" y="7572845"/>
            <a:ext cx="3481949" cy="3314607"/>
            <a:chOff x="0" y="0"/>
            <a:chExt cx="3481947" cy="3314606"/>
          </a:xfrm>
        </p:grpSpPr>
        <p:sp>
          <p:nvSpPr>
            <p:cNvPr id="441" name="Triangle">
              <a:extLst>
                <a:ext uri="{FF2B5EF4-FFF2-40B4-BE49-F238E27FC236}">
                  <a16:creationId xmlns:a16="http://schemas.microsoft.com/office/drawing/2014/main" id="{9C9FBBE2-C5DE-AA7E-10C0-C25CECFA189B}"/>
                </a:ext>
              </a:extLst>
            </p:cNvPr>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2" name="Triangle">
              <a:extLst>
                <a:ext uri="{FF2B5EF4-FFF2-40B4-BE49-F238E27FC236}">
                  <a16:creationId xmlns:a16="http://schemas.microsoft.com/office/drawing/2014/main" id="{BCB2D65B-016E-CF85-A918-7E8DCE77F06D}"/>
                </a:ext>
              </a:extLst>
            </p:cNvPr>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3" name="Circle">
              <a:extLst>
                <a:ext uri="{FF2B5EF4-FFF2-40B4-BE49-F238E27FC236}">
                  <a16:creationId xmlns:a16="http://schemas.microsoft.com/office/drawing/2014/main" id="{F0433C53-AAFD-0929-4243-B176A7AF4D59}"/>
                </a:ext>
              </a:extLst>
            </p:cNvPr>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4" name="Circle">
              <a:extLst>
                <a:ext uri="{FF2B5EF4-FFF2-40B4-BE49-F238E27FC236}">
                  <a16:creationId xmlns:a16="http://schemas.microsoft.com/office/drawing/2014/main" id="{BC6C2F61-7993-A4E9-49EC-AE29E1C9BC0C}"/>
                </a:ext>
              </a:extLst>
            </p:cNvPr>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5" name="Circle">
              <a:extLst>
                <a:ext uri="{FF2B5EF4-FFF2-40B4-BE49-F238E27FC236}">
                  <a16:creationId xmlns:a16="http://schemas.microsoft.com/office/drawing/2014/main" id="{814096E6-6BCC-9BE8-54E6-C9BB159CA098}"/>
                </a:ext>
              </a:extLst>
            </p:cNvPr>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6" name="Circle">
              <a:extLst>
                <a:ext uri="{FF2B5EF4-FFF2-40B4-BE49-F238E27FC236}">
                  <a16:creationId xmlns:a16="http://schemas.microsoft.com/office/drawing/2014/main" id="{5792ECA2-544F-46F4-E132-95146B2416DC}"/>
                </a:ext>
              </a:extLst>
            </p:cNvPr>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7" name="Circle">
              <a:extLst>
                <a:ext uri="{FF2B5EF4-FFF2-40B4-BE49-F238E27FC236}">
                  <a16:creationId xmlns:a16="http://schemas.microsoft.com/office/drawing/2014/main" id="{D828D931-1292-969A-F9AB-FDFA72396664}"/>
                </a:ext>
              </a:extLst>
            </p:cNvPr>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8" name="Oval">
              <a:extLst>
                <a:ext uri="{FF2B5EF4-FFF2-40B4-BE49-F238E27FC236}">
                  <a16:creationId xmlns:a16="http://schemas.microsoft.com/office/drawing/2014/main" id="{B3ECF44B-838D-470C-C6DB-EA72681C3C91}"/>
                </a:ext>
              </a:extLst>
            </p:cNvPr>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9" name="Triangle">
              <a:extLst>
                <a:ext uri="{FF2B5EF4-FFF2-40B4-BE49-F238E27FC236}">
                  <a16:creationId xmlns:a16="http://schemas.microsoft.com/office/drawing/2014/main" id="{ADB0BD7B-D706-6135-A7A5-A0D75514A87B}"/>
                </a:ext>
              </a:extLst>
            </p:cNvPr>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0" name="Circle">
              <a:extLst>
                <a:ext uri="{FF2B5EF4-FFF2-40B4-BE49-F238E27FC236}">
                  <a16:creationId xmlns:a16="http://schemas.microsoft.com/office/drawing/2014/main" id="{106401FE-E896-0F47-25F8-EB5306B6DE34}"/>
                </a:ext>
              </a:extLst>
            </p:cNvPr>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1" name="Triangle">
              <a:extLst>
                <a:ext uri="{FF2B5EF4-FFF2-40B4-BE49-F238E27FC236}">
                  <a16:creationId xmlns:a16="http://schemas.microsoft.com/office/drawing/2014/main" id="{1340249C-21DF-EFA3-6937-29A8CDBAFBB7}"/>
                </a:ext>
              </a:extLst>
            </p:cNvPr>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2" name="Circle">
              <a:extLst>
                <a:ext uri="{FF2B5EF4-FFF2-40B4-BE49-F238E27FC236}">
                  <a16:creationId xmlns:a16="http://schemas.microsoft.com/office/drawing/2014/main" id="{5E877701-ED6E-680B-3AF9-31B33BCD84D1}"/>
                </a:ext>
              </a:extLst>
            </p:cNvPr>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3" name="Triangle">
              <a:extLst>
                <a:ext uri="{FF2B5EF4-FFF2-40B4-BE49-F238E27FC236}">
                  <a16:creationId xmlns:a16="http://schemas.microsoft.com/office/drawing/2014/main" id="{509AEDE6-5FD6-A26C-C2F4-6C04C9B920EF}"/>
                </a:ext>
              </a:extLst>
            </p:cNvPr>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4" name="Triangle">
              <a:extLst>
                <a:ext uri="{FF2B5EF4-FFF2-40B4-BE49-F238E27FC236}">
                  <a16:creationId xmlns:a16="http://schemas.microsoft.com/office/drawing/2014/main" id="{36097BC2-8DFF-8B84-D0E5-C6568521DD61}"/>
                </a:ext>
              </a:extLst>
            </p:cNvPr>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5" name="Triangle">
              <a:extLst>
                <a:ext uri="{FF2B5EF4-FFF2-40B4-BE49-F238E27FC236}">
                  <a16:creationId xmlns:a16="http://schemas.microsoft.com/office/drawing/2014/main" id="{30AD0601-CBF6-258F-1460-90BA8FAF74C3}"/>
                </a:ext>
              </a:extLst>
            </p:cNvPr>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nvGrpSpPr>
          <p:cNvPr id="472" name="Group">
            <a:extLst>
              <a:ext uri="{FF2B5EF4-FFF2-40B4-BE49-F238E27FC236}">
                <a16:creationId xmlns:a16="http://schemas.microsoft.com/office/drawing/2014/main" id="{CA70E0FB-B2AC-5EAB-267E-1B4FA679BD10}"/>
              </a:ext>
            </a:extLst>
          </p:cNvPr>
          <p:cNvGrpSpPr/>
          <p:nvPr/>
        </p:nvGrpSpPr>
        <p:grpSpPr>
          <a:xfrm>
            <a:off x="11369570" y="10336964"/>
            <a:ext cx="3481949" cy="3314607"/>
            <a:chOff x="0" y="0"/>
            <a:chExt cx="3481947" cy="3314606"/>
          </a:xfrm>
        </p:grpSpPr>
        <p:sp>
          <p:nvSpPr>
            <p:cNvPr id="457" name="Triangle">
              <a:extLst>
                <a:ext uri="{FF2B5EF4-FFF2-40B4-BE49-F238E27FC236}">
                  <a16:creationId xmlns:a16="http://schemas.microsoft.com/office/drawing/2014/main" id="{F9897290-54FF-2408-EEB1-2608882E7B3D}"/>
                </a:ext>
              </a:extLst>
            </p:cNvPr>
            <p:cNvSpPr/>
            <p:nvPr/>
          </p:nvSpPr>
          <p:spPr>
            <a:xfrm>
              <a:off x="1632219" y="2566347"/>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8" name="Triangle">
              <a:extLst>
                <a:ext uri="{FF2B5EF4-FFF2-40B4-BE49-F238E27FC236}">
                  <a16:creationId xmlns:a16="http://schemas.microsoft.com/office/drawing/2014/main" id="{B2298B9C-746B-187A-FE28-76D468FE9835}"/>
                </a:ext>
              </a:extLst>
            </p:cNvPr>
            <p:cNvSpPr/>
            <p:nvPr/>
          </p:nvSpPr>
          <p:spPr>
            <a:xfrm>
              <a:off x="1632219" y="1830905"/>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9" name="Circle">
              <a:extLst>
                <a:ext uri="{FF2B5EF4-FFF2-40B4-BE49-F238E27FC236}">
                  <a16:creationId xmlns:a16="http://schemas.microsoft.com/office/drawing/2014/main" id="{7C42B513-6FE7-D155-77CC-D797E5E7B240}"/>
                </a:ext>
              </a:extLst>
            </p:cNvPr>
            <p:cNvSpPr/>
            <p:nvPr/>
          </p:nvSpPr>
          <p:spPr>
            <a:xfrm>
              <a:off x="1632219" y="107140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0" name="Circle">
              <a:extLst>
                <a:ext uri="{FF2B5EF4-FFF2-40B4-BE49-F238E27FC236}">
                  <a16:creationId xmlns:a16="http://schemas.microsoft.com/office/drawing/2014/main" id="{2B6C5661-F69C-52C2-1F8B-ABADEB84BBDE}"/>
                </a:ext>
              </a:extLst>
            </p:cNvPr>
            <p:cNvSpPr/>
            <p:nvPr/>
          </p:nvSpPr>
          <p:spPr>
            <a:xfrm>
              <a:off x="2189608" y="460988"/>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1" name="Circle">
              <a:extLst>
                <a:ext uri="{FF2B5EF4-FFF2-40B4-BE49-F238E27FC236}">
                  <a16:creationId xmlns:a16="http://schemas.microsoft.com/office/drawing/2014/main" id="{4B63AC06-B15B-00BA-50EA-265E85C1D831}"/>
                </a:ext>
              </a:extLst>
            </p:cNvPr>
            <p:cNvSpPr/>
            <p:nvPr/>
          </p:nvSpPr>
          <p:spPr>
            <a:xfrm>
              <a:off x="2488245"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2" name="Circle">
              <a:extLst>
                <a:ext uri="{FF2B5EF4-FFF2-40B4-BE49-F238E27FC236}">
                  <a16:creationId xmlns:a16="http://schemas.microsoft.com/office/drawing/2014/main" id="{BA6D8664-2B0A-E18A-1FAA-EF290FEDFE6F}"/>
                </a:ext>
              </a:extLst>
            </p:cNvPr>
            <p:cNvSpPr/>
            <p:nvPr/>
          </p:nvSpPr>
          <p:spPr>
            <a:xfrm>
              <a:off x="776193" y="796523"/>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3" name="Circle">
              <a:extLst>
                <a:ext uri="{FF2B5EF4-FFF2-40B4-BE49-F238E27FC236}">
                  <a16:creationId xmlns:a16="http://schemas.microsoft.com/office/drawing/2014/main" id="{F265B2A5-383A-7CB8-03C3-5560F1181FF3}"/>
                </a:ext>
              </a:extLst>
            </p:cNvPr>
            <p:cNvSpPr/>
            <p:nvPr/>
          </p:nvSpPr>
          <p:spPr>
            <a:xfrm>
              <a:off x="1273635" y="211831"/>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4" name="Oval">
              <a:extLst>
                <a:ext uri="{FF2B5EF4-FFF2-40B4-BE49-F238E27FC236}">
                  <a16:creationId xmlns:a16="http://schemas.microsoft.com/office/drawing/2014/main" id="{DBE00340-E670-9460-CE01-36692B1B2C0E}"/>
                </a:ext>
              </a:extLst>
            </p:cNvPr>
            <p:cNvSpPr/>
            <p:nvPr/>
          </p:nvSpPr>
          <p:spPr>
            <a:xfrm>
              <a:off x="0" y="0"/>
              <a:ext cx="3481948" cy="3314607"/>
            </a:xfrm>
            <a:prstGeom prst="ellipse">
              <a:avLst/>
            </a:prstGeom>
            <a:noFill/>
            <a:ln w="50800" cap="flat">
              <a:solidFill>
                <a:srgbClr val="000000"/>
              </a:solidFill>
              <a:custDash>
                <a:ds d="600000" sp="600000"/>
              </a:custDash>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5" name="Triangle">
              <a:extLst>
                <a:ext uri="{FF2B5EF4-FFF2-40B4-BE49-F238E27FC236}">
                  <a16:creationId xmlns:a16="http://schemas.microsoft.com/office/drawing/2014/main" id="{4AAEC712-7258-CE44-6209-653F084A7AFA}"/>
                </a:ext>
              </a:extLst>
            </p:cNvPr>
            <p:cNvSpPr/>
            <p:nvPr/>
          </p:nvSpPr>
          <p:spPr>
            <a:xfrm>
              <a:off x="2189608"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6" name="Circle">
              <a:extLst>
                <a:ext uri="{FF2B5EF4-FFF2-40B4-BE49-F238E27FC236}">
                  <a16:creationId xmlns:a16="http://schemas.microsoft.com/office/drawing/2014/main" id="{EC1E5B0E-F48F-0B0F-44EA-C83C37557C42}"/>
                </a:ext>
              </a:extLst>
            </p:cNvPr>
            <p:cNvSpPr/>
            <p:nvPr/>
          </p:nvSpPr>
          <p:spPr>
            <a:xfrm>
              <a:off x="987261" y="1460706"/>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7" name="Triangle">
              <a:extLst>
                <a:ext uri="{FF2B5EF4-FFF2-40B4-BE49-F238E27FC236}">
                  <a16:creationId xmlns:a16="http://schemas.microsoft.com/office/drawing/2014/main" id="{172CC1B8-EB27-A9E8-B12F-7ECCA284EECC}"/>
                </a:ext>
              </a:extLst>
            </p:cNvPr>
            <p:cNvSpPr/>
            <p:nvPr/>
          </p:nvSpPr>
          <p:spPr>
            <a:xfrm>
              <a:off x="538899" y="1949598"/>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8" name="Circle">
              <a:extLst>
                <a:ext uri="{FF2B5EF4-FFF2-40B4-BE49-F238E27FC236}">
                  <a16:creationId xmlns:a16="http://schemas.microsoft.com/office/drawing/2014/main" id="{D57134DC-9B74-5BCC-B457-E8970696C293}"/>
                </a:ext>
              </a:extLst>
            </p:cNvPr>
            <p:cNvSpPr/>
            <p:nvPr/>
          </p:nvSpPr>
          <p:spPr>
            <a:xfrm>
              <a:off x="342303" y="1259919"/>
              <a:ext cx="393193" cy="393193"/>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9" name="Triangle">
              <a:extLst>
                <a:ext uri="{FF2B5EF4-FFF2-40B4-BE49-F238E27FC236}">
                  <a16:creationId xmlns:a16="http://schemas.microsoft.com/office/drawing/2014/main" id="{14D0B662-BC9D-EBCE-98ED-8D765E0F2431}"/>
                </a:ext>
              </a:extLst>
            </p:cNvPr>
            <p:cNvSpPr/>
            <p:nvPr/>
          </p:nvSpPr>
          <p:spPr>
            <a:xfrm>
              <a:off x="987261"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70" name="Triangle">
              <a:extLst>
                <a:ext uri="{FF2B5EF4-FFF2-40B4-BE49-F238E27FC236}">
                  <a16:creationId xmlns:a16="http://schemas.microsoft.com/office/drawing/2014/main" id="{A72CE018-14F8-14AC-CBC5-4219C1262A11}"/>
                </a:ext>
              </a:extLst>
            </p:cNvPr>
            <p:cNvSpPr/>
            <p:nvPr/>
          </p:nvSpPr>
          <p:spPr>
            <a:xfrm>
              <a:off x="2725540" y="1728563"/>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71" name="Triangle">
              <a:extLst>
                <a:ext uri="{FF2B5EF4-FFF2-40B4-BE49-F238E27FC236}">
                  <a16:creationId xmlns:a16="http://schemas.microsoft.com/office/drawing/2014/main" id="{D950AD69-17FC-D64C-2C4F-87420EFF5E2A}"/>
                </a:ext>
              </a:extLst>
            </p:cNvPr>
            <p:cNvSpPr/>
            <p:nvPr/>
          </p:nvSpPr>
          <p:spPr>
            <a:xfrm>
              <a:off x="2277178" y="2377089"/>
              <a:ext cx="393193" cy="3931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hueOff val="-82419"/>
                <a:satOff val="-9513"/>
                <a:lumOff val="-16343"/>
              </a:schemeClr>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sp>
        <p:nvSpPr>
          <p:cNvPr id="508" name="Connection Line">
            <a:extLst>
              <a:ext uri="{FF2B5EF4-FFF2-40B4-BE49-F238E27FC236}">
                <a16:creationId xmlns:a16="http://schemas.microsoft.com/office/drawing/2014/main" id="{BA037A24-CA4B-CFE1-E51A-0F919B49ED5F}"/>
              </a:ext>
            </a:extLst>
          </p:cNvPr>
          <p:cNvSpPr/>
          <p:nvPr/>
        </p:nvSpPr>
        <p:spPr>
          <a:xfrm>
            <a:off x="10833345" y="5442505"/>
            <a:ext cx="3615872" cy="842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000" y="13024"/>
                  <a:pt x="14200" y="5824"/>
                  <a:pt x="21600" y="0"/>
                </a:cubicBezTo>
              </a:path>
            </a:pathLst>
          </a:custGeom>
          <a:ln w="25400">
            <a:solidFill>
              <a:srgbClr val="000000"/>
            </a:solidFill>
            <a:miter lim="400000"/>
          </a:ln>
        </p:spPr>
        <p:txBody>
          <a:bodyPr/>
          <a:lstStyle/>
          <a:p>
            <a:endParaRPr/>
          </a:p>
        </p:txBody>
      </p:sp>
      <p:sp>
        <p:nvSpPr>
          <p:cNvPr id="509" name="Connection Line">
            <a:extLst>
              <a:ext uri="{FF2B5EF4-FFF2-40B4-BE49-F238E27FC236}">
                <a16:creationId xmlns:a16="http://schemas.microsoft.com/office/drawing/2014/main" id="{5F1D2D30-DF3D-41FC-C962-D12162EC2466}"/>
              </a:ext>
            </a:extLst>
          </p:cNvPr>
          <p:cNvSpPr/>
          <p:nvPr/>
        </p:nvSpPr>
        <p:spPr>
          <a:xfrm>
            <a:off x="10892148" y="7916245"/>
            <a:ext cx="3442352" cy="87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5400">
            <a:solidFill>
              <a:srgbClr val="000000"/>
            </a:solidFill>
            <a:miter lim="400000"/>
          </a:ln>
        </p:spPr>
        <p:txBody>
          <a:bodyPr/>
          <a:lstStyle/>
          <a:p>
            <a:endParaRPr/>
          </a:p>
        </p:txBody>
      </p:sp>
      <p:sp>
        <p:nvSpPr>
          <p:cNvPr id="510" name="Connection Line">
            <a:extLst>
              <a:ext uri="{FF2B5EF4-FFF2-40B4-BE49-F238E27FC236}">
                <a16:creationId xmlns:a16="http://schemas.microsoft.com/office/drawing/2014/main" id="{E3DCBF9F-7871-2280-226E-212901D2AE06}"/>
              </a:ext>
            </a:extLst>
          </p:cNvPr>
          <p:cNvSpPr/>
          <p:nvPr/>
        </p:nvSpPr>
        <p:spPr>
          <a:xfrm>
            <a:off x="9855613" y="9441314"/>
            <a:ext cx="1736787" cy="16922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738" y="8996"/>
                  <a:pt x="14938" y="16196"/>
                  <a:pt x="21600" y="21600"/>
                </a:cubicBezTo>
              </a:path>
            </a:pathLst>
          </a:custGeom>
          <a:ln w="25400">
            <a:solidFill>
              <a:srgbClr val="000000"/>
            </a:solidFill>
            <a:miter lim="400000"/>
          </a:ln>
        </p:spPr>
        <p:txBody>
          <a:bodyPr/>
          <a:lstStyle/>
          <a:p>
            <a:endParaRPr/>
          </a:p>
        </p:txBody>
      </p:sp>
      <p:sp>
        <p:nvSpPr>
          <p:cNvPr id="476" name="Sampling with replacement">
            <a:extLst>
              <a:ext uri="{FF2B5EF4-FFF2-40B4-BE49-F238E27FC236}">
                <a16:creationId xmlns:a16="http://schemas.microsoft.com/office/drawing/2014/main" id="{F253DCC8-378A-7B3E-2D3A-F85F9E2B9B16}"/>
              </a:ext>
            </a:extLst>
          </p:cNvPr>
          <p:cNvSpPr txBox="1"/>
          <p:nvPr/>
        </p:nvSpPr>
        <p:spPr>
          <a:xfrm>
            <a:off x="10337239" y="3962217"/>
            <a:ext cx="3698678" cy="1148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lvl1pPr defTabSz="821531">
              <a:lnSpc>
                <a:spcPct val="120000"/>
              </a:lnSpc>
              <a:spcBef>
                <a:spcPts val="6400"/>
              </a:spcBef>
              <a:defRPr sz="3200">
                <a:solidFill>
                  <a:srgbClr val="000000"/>
                </a:solidFill>
                <a:latin typeface="Gill Sans"/>
                <a:ea typeface="Gill Sans"/>
                <a:cs typeface="Gill Sans"/>
                <a:sym typeface="Gill Sans"/>
              </a:defRPr>
            </a:lvl1pPr>
          </a:lstStyle>
          <a:p>
            <a:r>
              <a:t>Sampling with replacement</a:t>
            </a:r>
          </a:p>
        </p:txBody>
      </p:sp>
      <p:sp>
        <p:nvSpPr>
          <p:cNvPr id="477" name="Original Data">
            <a:extLst>
              <a:ext uri="{FF2B5EF4-FFF2-40B4-BE49-F238E27FC236}">
                <a16:creationId xmlns:a16="http://schemas.microsoft.com/office/drawing/2014/main" id="{A832C26A-BD7F-0F54-CFEC-8027307F1BAC}"/>
              </a:ext>
            </a:extLst>
          </p:cNvPr>
          <p:cNvSpPr txBox="1"/>
          <p:nvPr/>
        </p:nvSpPr>
        <p:spPr>
          <a:xfrm>
            <a:off x="6329514" y="3618203"/>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Original Data</a:t>
            </a:r>
          </a:p>
        </p:txBody>
      </p:sp>
      <p:sp>
        <p:nvSpPr>
          <p:cNvPr id="478" name="Subsample 1">
            <a:extLst>
              <a:ext uri="{FF2B5EF4-FFF2-40B4-BE49-F238E27FC236}">
                <a16:creationId xmlns:a16="http://schemas.microsoft.com/office/drawing/2014/main" id="{0A085F68-7283-D68D-4509-780D4F9EE07D}"/>
              </a:ext>
            </a:extLst>
          </p:cNvPr>
          <p:cNvSpPr txBox="1"/>
          <p:nvPr/>
        </p:nvSpPr>
        <p:spPr>
          <a:xfrm>
            <a:off x="14449967" y="2798685"/>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1</a:t>
            </a:r>
          </a:p>
        </p:txBody>
      </p:sp>
      <p:sp>
        <p:nvSpPr>
          <p:cNvPr id="479" name="Subsample 2">
            <a:extLst>
              <a:ext uri="{FF2B5EF4-FFF2-40B4-BE49-F238E27FC236}">
                <a16:creationId xmlns:a16="http://schemas.microsoft.com/office/drawing/2014/main" id="{28888B80-B39D-4EF5-1E73-4C4FB88D6A57}"/>
              </a:ext>
            </a:extLst>
          </p:cNvPr>
          <p:cNvSpPr txBox="1"/>
          <p:nvPr/>
        </p:nvSpPr>
        <p:spPr>
          <a:xfrm>
            <a:off x="14299948" y="6911802"/>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2</a:t>
            </a:r>
          </a:p>
        </p:txBody>
      </p:sp>
      <p:sp>
        <p:nvSpPr>
          <p:cNvPr id="480" name="Subsample 3">
            <a:extLst>
              <a:ext uri="{FF2B5EF4-FFF2-40B4-BE49-F238E27FC236}">
                <a16:creationId xmlns:a16="http://schemas.microsoft.com/office/drawing/2014/main" id="{DF94FCD4-2FE6-7C58-48CC-CA4ECD163D3F}"/>
              </a:ext>
            </a:extLst>
          </p:cNvPr>
          <p:cNvSpPr txBox="1"/>
          <p:nvPr/>
        </p:nvSpPr>
        <p:spPr>
          <a:xfrm>
            <a:off x="11369570" y="9601011"/>
            <a:ext cx="3481949"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Subsample 3</a:t>
            </a:r>
          </a:p>
        </p:txBody>
      </p:sp>
      <p:sp>
        <p:nvSpPr>
          <p:cNvPr id="481" name="Model 1">
            <a:extLst>
              <a:ext uri="{FF2B5EF4-FFF2-40B4-BE49-F238E27FC236}">
                <a16:creationId xmlns:a16="http://schemas.microsoft.com/office/drawing/2014/main" id="{70166D26-C66E-384D-E707-FC8A2C551375}"/>
              </a:ext>
            </a:extLst>
          </p:cNvPr>
          <p:cNvSpPr txBox="1"/>
          <p:nvPr/>
        </p:nvSpPr>
        <p:spPr>
          <a:xfrm>
            <a:off x="18339750" y="3571547"/>
            <a:ext cx="2205672"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Model 1</a:t>
            </a:r>
          </a:p>
        </p:txBody>
      </p:sp>
      <p:sp>
        <p:nvSpPr>
          <p:cNvPr id="482" name="Model 2">
            <a:extLst>
              <a:ext uri="{FF2B5EF4-FFF2-40B4-BE49-F238E27FC236}">
                <a16:creationId xmlns:a16="http://schemas.microsoft.com/office/drawing/2014/main" id="{F741FA34-70BB-FF0A-EA4D-D874C8A89BC9}"/>
              </a:ext>
            </a:extLst>
          </p:cNvPr>
          <p:cNvSpPr txBox="1"/>
          <p:nvPr/>
        </p:nvSpPr>
        <p:spPr>
          <a:xfrm>
            <a:off x="18097969" y="7741422"/>
            <a:ext cx="2205672"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Model 2</a:t>
            </a:r>
          </a:p>
        </p:txBody>
      </p:sp>
      <p:sp>
        <p:nvSpPr>
          <p:cNvPr id="483" name="Model 3">
            <a:extLst>
              <a:ext uri="{FF2B5EF4-FFF2-40B4-BE49-F238E27FC236}">
                <a16:creationId xmlns:a16="http://schemas.microsoft.com/office/drawing/2014/main" id="{2ED963DC-746F-5200-2199-1319F967FA58}"/>
              </a:ext>
            </a:extLst>
          </p:cNvPr>
          <p:cNvSpPr txBox="1"/>
          <p:nvPr/>
        </p:nvSpPr>
        <p:spPr>
          <a:xfrm>
            <a:off x="15088106" y="11311750"/>
            <a:ext cx="2205672" cy="612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latin typeface="Gill Sans Light"/>
                <a:ea typeface="Gill Sans Light"/>
                <a:cs typeface="Gill Sans Light"/>
                <a:sym typeface="Gill Sans Light"/>
              </a:defRPr>
            </a:lvl1pPr>
          </a:lstStyle>
          <a:p>
            <a:r>
              <a:t>Model 3</a:t>
            </a:r>
          </a:p>
        </p:txBody>
      </p:sp>
      <p:sp>
        <p:nvSpPr>
          <p:cNvPr id="484" name="Circle">
            <a:extLst>
              <a:ext uri="{FF2B5EF4-FFF2-40B4-BE49-F238E27FC236}">
                <a16:creationId xmlns:a16="http://schemas.microsoft.com/office/drawing/2014/main" id="{9119C27A-672B-EC12-FB12-C509AECD59FF}"/>
              </a:ext>
            </a:extLst>
          </p:cNvPr>
          <p:cNvSpPr/>
          <p:nvPr/>
        </p:nvSpPr>
        <p:spPr>
          <a:xfrm>
            <a:off x="19245989" y="4347836"/>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5" name="Circle">
            <a:extLst>
              <a:ext uri="{FF2B5EF4-FFF2-40B4-BE49-F238E27FC236}">
                <a16:creationId xmlns:a16="http://schemas.microsoft.com/office/drawing/2014/main" id="{A33274A6-F0BE-7F24-7B23-372D5CA1445A}"/>
              </a:ext>
            </a:extLst>
          </p:cNvPr>
          <p:cNvSpPr/>
          <p:nvPr/>
        </p:nvSpPr>
        <p:spPr>
          <a:xfrm>
            <a:off x="18781645" y="4912193"/>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6" name="Circle">
            <a:extLst>
              <a:ext uri="{FF2B5EF4-FFF2-40B4-BE49-F238E27FC236}">
                <a16:creationId xmlns:a16="http://schemas.microsoft.com/office/drawing/2014/main" id="{33300A73-0990-2A25-F843-B4F240F86ADB}"/>
              </a:ext>
            </a:extLst>
          </p:cNvPr>
          <p:cNvSpPr/>
          <p:nvPr/>
        </p:nvSpPr>
        <p:spPr>
          <a:xfrm>
            <a:off x="19638895" y="4912193"/>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7" name="Circle">
            <a:extLst>
              <a:ext uri="{FF2B5EF4-FFF2-40B4-BE49-F238E27FC236}">
                <a16:creationId xmlns:a16="http://schemas.microsoft.com/office/drawing/2014/main" id="{B8C99833-AFD7-C50E-2309-F453A56C11D9}"/>
              </a:ext>
            </a:extLst>
          </p:cNvPr>
          <p:cNvSpPr/>
          <p:nvPr/>
        </p:nvSpPr>
        <p:spPr>
          <a:xfrm>
            <a:off x="18438747" y="5640855"/>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8" name="Circle">
            <a:extLst>
              <a:ext uri="{FF2B5EF4-FFF2-40B4-BE49-F238E27FC236}">
                <a16:creationId xmlns:a16="http://schemas.microsoft.com/office/drawing/2014/main" id="{A94303E1-F635-6883-5FC2-AC942B867849}"/>
              </a:ext>
            </a:extLst>
          </p:cNvPr>
          <p:cNvSpPr/>
          <p:nvPr/>
        </p:nvSpPr>
        <p:spPr>
          <a:xfrm>
            <a:off x="19245989" y="5652880"/>
            <a:ext cx="393193" cy="393193"/>
          </a:xfrm>
          <a:prstGeom prst="ellipse">
            <a:avLst/>
          </a:prstGeom>
          <a:solidFill>
            <a:srgbClr val="EF5FA7"/>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489" name="Connection Line">
            <a:extLst>
              <a:ext uri="{FF2B5EF4-FFF2-40B4-BE49-F238E27FC236}">
                <a16:creationId xmlns:a16="http://schemas.microsoft.com/office/drawing/2014/main" id="{95FCA80A-E8C1-717E-0E0A-94B07CBCDE70}"/>
              </a:ext>
            </a:extLst>
          </p:cNvPr>
          <p:cNvCxnSpPr>
            <a:stCxn id="485" idx="0"/>
            <a:endCxn id="484" idx="0"/>
          </p:cNvCxnSpPr>
          <p:nvPr/>
        </p:nvCxnSpPr>
        <p:spPr>
          <a:xfrm flipV="1">
            <a:off x="18978241" y="4544432"/>
            <a:ext cx="464345" cy="564358"/>
          </a:xfrm>
          <a:prstGeom prst="straightConnector1">
            <a:avLst/>
          </a:prstGeom>
          <a:ln w="25400">
            <a:solidFill>
              <a:srgbClr val="000000"/>
            </a:solidFill>
            <a:miter lim="400000"/>
          </a:ln>
        </p:spPr>
      </p:cxnSp>
      <p:cxnSp>
        <p:nvCxnSpPr>
          <p:cNvPr id="490" name="Connection Line">
            <a:extLst>
              <a:ext uri="{FF2B5EF4-FFF2-40B4-BE49-F238E27FC236}">
                <a16:creationId xmlns:a16="http://schemas.microsoft.com/office/drawing/2014/main" id="{E86DFA12-CF78-2748-6FB1-BD5F4254A624}"/>
              </a:ext>
            </a:extLst>
          </p:cNvPr>
          <p:cNvCxnSpPr>
            <a:stCxn id="486" idx="0"/>
            <a:endCxn id="484" idx="0"/>
          </p:cNvCxnSpPr>
          <p:nvPr/>
        </p:nvCxnSpPr>
        <p:spPr>
          <a:xfrm flipH="1" flipV="1">
            <a:off x="19442585" y="4544432"/>
            <a:ext cx="392907" cy="564358"/>
          </a:xfrm>
          <a:prstGeom prst="straightConnector1">
            <a:avLst/>
          </a:prstGeom>
          <a:ln w="25400">
            <a:solidFill>
              <a:srgbClr val="000000"/>
            </a:solidFill>
            <a:miter lim="400000"/>
          </a:ln>
        </p:spPr>
      </p:cxnSp>
      <p:cxnSp>
        <p:nvCxnSpPr>
          <p:cNvPr id="491" name="Connection Line">
            <a:extLst>
              <a:ext uri="{FF2B5EF4-FFF2-40B4-BE49-F238E27FC236}">
                <a16:creationId xmlns:a16="http://schemas.microsoft.com/office/drawing/2014/main" id="{BB036661-3332-C242-78E7-83F830B1732B}"/>
              </a:ext>
            </a:extLst>
          </p:cNvPr>
          <p:cNvCxnSpPr>
            <a:stCxn id="487" idx="0"/>
            <a:endCxn id="485" idx="0"/>
          </p:cNvCxnSpPr>
          <p:nvPr/>
        </p:nvCxnSpPr>
        <p:spPr>
          <a:xfrm flipV="1">
            <a:off x="18635343" y="5108789"/>
            <a:ext cx="342899" cy="728663"/>
          </a:xfrm>
          <a:prstGeom prst="straightConnector1">
            <a:avLst/>
          </a:prstGeom>
          <a:ln w="25400">
            <a:solidFill>
              <a:srgbClr val="000000"/>
            </a:solidFill>
            <a:miter lim="400000"/>
          </a:ln>
        </p:spPr>
      </p:cxnSp>
      <p:cxnSp>
        <p:nvCxnSpPr>
          <p:cNvPr id="492" name="Connection Line">
            <a:extLst>
              <a:ext uri="{FF2B5EF4-FFF2-40B4-BE49-F238E27FC236}">
                <a16:creationId xmlns:a16="http://schemas.microsoft.com/office/drawing/2014/main" id="{50EADB6B-C815-FE88-80C6-4CDD0650859A}"/>
              </a:ext>
            </a:extLst>
          </p:cNvPr>
          <p:cNvCxnSpPr>
            <a:stCxn id="488" idx="0"/>
            <a:endCxn id="485" idx="0"/>
          </p:cNvCxnSpPr>
          <p:nvPr/>
        </p:nvCxnSpPr>
        <p:spPr>
          <a:xfrm flipH="1" flipV="1">
            <a:off x="18978241" y="5108789"/>
            <a:ext cx="464345" cy="740688"/>
          </a:xfrm>
          <a:prstGeom prst="straightConnector1">
            <a:avLst/>
          </a:prstGeom>
          <a:ln w="25400">
            <a:solidFill>
              <a:srgbClr val="000000"/>
            </a:solidFill>
            <a:miter lim="400000"/>
          </a:ln>
        </p:spPr>
      </p:cxnSp>
      <p:sp>
        <p:nvSpPr>
          <p:cNvPr id="493" name="Circle">
            <a:extLst>
              <a:ext uri="{FF2B5EF4-FFF2-40B4-BE49-F238E27FC236}">
                <a16:creationId xmlns:a16="http://schemas.microsoft.com/office/drawing/2014/main" id="{AA274327-169A-B52B-004F-F5DB2B96E802}"/>
              </a:ext>
            </a:extLst>
          </p:cNvPr>
          <p:cNvSpPr/>
          <p:nvPr/>
        </p:nvSpPr>
        <p:spPr>
          <a:xfrm>
            <a:off x="19054215" y="8455845"/>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4" name="Circle">
            <a:extLst>
              <a:ext uri="{FF2B5EF4-FFF2-40B4-BE49-F238E27FC236}">
                <a16:creationId xmlns:a16="http://schemas.microsoft.com/office/drawing/2014/main" id="{8B777CB6-298E-61AC-C655-308604A5BE65}"/>
              </a:ext>
            </a:extLst>
          </p:cNvPr>
          <p:cNvSpPr/>
          <p:nvPr/>
        </p:nvSpPr>
        <p:spPr>
          <a:xfrm>
            <a:off x="18589871" y="9020202"/>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5" name="Circle">
            <a:extLst>
              <a:ext uri="{FF2B5EF4-FFF2-40B4-BE49-F238E27FC236}">
                <a16:creationId xmlns:a16="http://schemas.microsoft.com/office/drawing/2014/main" id="{BB44588A-7A43-AB27-4FBB-3262ECD92D51}"/>
              </a:ext>
            </a:extLst>
          </p:cNvPr>
          <p:cNvSpPr/>
          <p:nvPr/>
        </p:nvSpPr>
        <p:spPr>
          <a:xfrm>
            <a:off x="19447121" y="9020202"/>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6" name="Circle">
            <a:extLst>
              <a:ext uri="{FF2B5EF4-FFF2-40B4-BE49-F238E27FC236}">
                <a16:creationId xmlns:a16="http://schemas.microsoft.com/office/drawing/2014/main" id="{D89AE450-7288-5F7E-8791-B17D6E04C992}"/>
              </a:ext>
            </a:extLst>
          </p:cNvPr>
          <p:cNvSpPr/>
          <p:nvPr/>
        </p:nvSpPr>
        <p:spPr>
          <a:xfrm>
            <a:off x="19043499" y="9710802"/>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7" name="Circle">
            <a:extLst>
              <a:ext uri="{FF2B5EF4-FFF2-40B4-BE49-F238E27FC236}">
                <a16:creationId xmlns:a16="http://schemas.microsoft.com/office/drawing/2014/main" id="{DF2AC3B7-C7F8-1DB4-E1A1-E218D0869C4F}"/>
              </a:ext>
            </a:extLst>
          </p:cNvPr>
          <p:cNvSpPr/>
          <p:nvPr/>
        </p:nvSpPr>
        <p:spPr>
          <a:xfrm>
            <a:off x="19850743" y="9722828"/>
            <a:ext cx="393193" cy="393193"/>
          </a:xfrm>
          <a:prstGeom prst="ellipse">
            <a:avLst/>
          </a:prstGeom>
          <a:solidFill>
            <a:schemeClr val="accent3"/>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498" name="Connection Line">
            <a:extLst>
              <a:ext uri="{FF2B5EF4-FFF2-40B4-BE49-F238E27FC236}">
                <a16:creationId xmlns:a16="http://schemas.microsoft.com/office/drawing/2014/main" id="{8721D5FB-2C58-490B-BD26-FA579BD65E97}"/>
              </a:ext>
            </a:extLst>
          </p:cNvPr>
          <p:cNvCxnSpPr>
            <a:stCxn id="494" idx="0"/>
            <a:endCxn id="493" idx="0"/>
          </p:cNvCxnSpPr>
          <p:nvPr/>
        </p:nvCxnSpPr>
        <p:spPr>
          <a:xfrm flipV="1">
            <a:off x="18786467" y="8652441"/>
            <a:ext cx="464345" cy="564358"/>
          </a:xfrm>
          <a:prstGeom prst="straightConnector1">
            <a:avLst/>
          </a:prstGeom>
          <a:ln w="25400">
            <a:solidFill>
              <a:srgbClr val="000000"/>
            </a:solidFill>
            <a:miter lim="400000"/>
          </a:ln>
        </p:spPr>
      </p:cxnSp>
      <p:cxnSp>
        <p:nvCxnSpPr>
          <p:cNvPr id="499" name="Connection Line">
            <a:extLst>
              <a:ext uri="{FF2B5EF4-FFF2-40B4-BE49-F238E27FC236}">
                <a16:creationId xmlns:a16="http://schemas.microsoft.com/office/drawing/2014/main" id="{DB65F6A3-5D9D-2AEE-5311-AF463BC23AD5}"/>
              </a:ext>
            </a:extLst>
          </p:cNvPr>
          <p:cNvCxnSpPr>
            <a:stCxn id="495" idx="0"/>
            <a:endCxn id="493" idx="0"/>
          </p:cNvCxnSpPr>
          <p:nvPr/>
        </p:nvCxnSpPr>
        <p:spPr>
          <a:xfrm flipH="1" flipV="1">
            <a:off x="19250811" y="8652441"/>
            <a:ext cx="392907" cy="564358"/>
          </a:xfrm>
          <a:prstGeom prst="straightConnector1">
            <a:avLst/>
          </a:prstGeom>
          <a:ln w="25400">
            <a:solidFill>
              <a:srgbClr val="000000"/>
            </a:solidFill>
            <a:miter lim="400000"/>
          </a:ln>
        </p:spPr>
      </p:cxnSp>
      <p:cxnSp>
        <p:nvCxnSpPr>
          <p:cNvPr id="500" name="Connection Line">
            <a:extLst>
              <a:ext uri="{FF2B5EF4-FFF2-40B4-BE49-F238E27FC236}">
                <a16:creationId xmlns:a16="http://schemas.microsoft.com/office/drawing/2014/main" id="{3305E2D6-3A76-DA3B-0DE5-1C3882FE514D}"/>
              </a:ext>
            </a:extLst>
          </p:cNvPr>
          <p:cNvCxnSpPr>
            <a:stCxn id="495" idx="0"/>
            <a:endCxn id="496" idx="0"/>
          </p:cNvCxnSpPr>
          <p:nvPr/>
        </p:nvCxnSpPr>
        <p:spPr>
          <a:xfrm flipH="1">
            <a:off x="19240095" y="9216798"/>
            <a:ext cx="403623" cy="690601"/>
          </a:xfrm>
          <a:prstGeom prst="straightConnector1">
            <a:avLst/>
          </a:prstGeom>
          <a:ln w="25400">
            <a:solidFill>
              <a:srgbClr val="000000"/>
            </a:solidFill>
            <a:miter lim="400000"/>
          </a:ln>
        </p:spPr>
      </p:cxnSp>
      <p:cxnSp>
        <p:nvCxnSpPr>
          <p:cNvPr id="501" name="Connection Line">
            <a:extLst>
              <a:ext uri="{FF2B5EF4-FFF2-40B4-BE49-F238E27FC236}">
                <a16:creationId xmlns:a16="http://schemas.microsoft.com/office/drawing/2014/main" id="{F2CCBB7E-C8B7-3100-4045-752CC85D7864}"/>
              </a:ext>
            </a:extLst>
          </p:cNvPr>
          <p:cNvCxnSpPr>
            <a:stCxn id="497" idx="0"/>
            <a:endCxn id="495" idx="0"/>
          </p:cNvCxnSpPr>
          <p:nvPr/>
        </p:nvCxnSpPr>
        <p:spPr>
          <a:xfrm flipH="1" flipV="1">
            <a:off x="19643717" y="9216798"/>
            <a:ext cx="403623" cy="702627"/>
          </a:xfrm>
          <a:prstGeom prst="straightConnector1">
            <a:avLst/>
          </a:prstGeom>
          <a:ln w="25400">
            <a:solidFill>
              <a:srgbClr val="000000"/>
            </a:solidFill>
            <a:miter lim="400000"/>
          </a:ln>
        </p:spPr>
      </p:cxnSp>
      <p:sp>
        <p:nvSpPr>
          <p:cNvPr id="502" name="Circle">
            <a:extLst>
              <a:ext uri="{FF2B5EF4-FFF2-40B4-BE49-F238E27FC236}">
                <a16:creationId xmlns:a16="http://schemas.microsoft.com/office/drawing/2014/main" id="{8839DE56-B7D2-D11A-E460-0819A7B10781}"/>
              </a:ext>
            </a:extLst>
          </p:cNvPr>
          <p:cNvSpPr/>
          <p:nvPr/>
        </p:nvSpPr>
        <p:spPr>
          <a:xfrm>
            <a:off x="16001489" y="12170012"/>
            <a:ext cx="393193" cy="393193"/>
          </a:xfrm>
          <a:prstGeom prst="ellipse">
            <a:avLst/>
          </a:prstGeom>
          <a:solidFill>
            <a:srgbClr val="F8BA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03" name="Circle">
            <a:extLst>
              <a:ext uri="{FF2B5EF4-FFF2-40B4-BE49-F238E27FC236}">
                <a16:creationId xmlns:a16="http://schemas.microsoft.com/office/drawing/2014/main" id="{90BA491F-272C-7785-9E8A-A3077032FAFD}"/>
              </a:ext>
            </a:extLst>
          </p:cNvPr>
          <p:cNvSpPr/>
          <p:nvPr/>
        </p:nvSpPr>
        <p:spPr>
          <a:xfrm>
            <a:off x="15537146" y="12734368"/>
            <a:ext cx="393193" cy="393193"/>
          </a:xfrm>
          <a:prstGeom prst="ellipse">
            <a:avLst/>
          </a:prstGeom>
          <a:solidFill>
            <a:srgbClr val="F8BA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04" name="Circle">
            <a:extLst>
              <a:ext uri="{FF2B5EF4-FFF2-40B4-BE49-F238E27FC236}">
                <a16:creationId xmlns:a16="http://schemas.microsoft.com/office/drawing/2014/main" id="{E3D05D13-0953-FA3B-89C9-0B27473C79EB}"/>
              </a:ext>
            </a:extLst>
          </p:cNvPr>
          <p:cNvSpPr/>
          <p:nvPr/>
        </p:nvSpPr>
        <p:spPr>
          <a:xfrm>
            <a:off x="16394396" y="12734368"/>
            <a:ext cx="393193" cy="393193"/>
          </a:xfrm>
          <a:prstGeom prst="ellipse">
            <a:avLst/>
          </a:prstGeom>
          <a:solidFill>
            <a:srgbClr val="F8BA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05" name="Connection Line">
            <a:extLst>
              <a:ext uri="{FF2B5EF4-FFF2-40B4-BE49-F238E27FC236}">
                <a16:creationId xmlns:a16="http://schemas.microsoft.com/office/drawing/2014/main" id="{2F680067-3C9E-C1D4-2060-419B6E78E0BA}"/>
              </a:ext>
            </a:extLst>
          </p:cNvPr>
          <p:cNvCxnSpPr>
            <a:stCxn id="503" idx="0"/>
            <a:endCxn id="502" idx="0"/>
          </p:cNvCxnSpPr>
          <p:nvPr/>
        </p:nvCxnSpPr>
        <p:spPr>
          <a:xfrm flipV="1">
            <a:off x="15733742" y="12366608"/>
            <a:ext cx="464344" cy="564357"/>
          </a:xfrm>
          <a:prstGeom prst="straightConnector1">
            <a:avLst/>
          </a:prstGeom>
          <a:ln w="25400">
            <a:solidFill>
              <a:srgbClr val="000000"/>
            </a:solidFill>
            <a:miter lim="400000"/>
          </a:ln>
        </p:spPr>
      </p:cxnSp>
      <p:cxnSp>
        <p:nvCxnSpPr>
          <p:cNvPr id="506" name="Connection Line">
            <a:extLst>
              <a:ext uri="{FF2B5EF4-FFF2-40B4-BE49-F238E27FC236}">
                <a16:creationId xmlns:a16="http://schemas.microsoft.com/office/drawing/2014/main" id="{F816BAFD-1323-DF6B-482E-C981DF7D1055}"/>
              </a:ext>
            </a:extLst>
          </p:cNvPr>
          <p:cNvCxnSpPr>
            <a:stCxn id="504" idx="0"/>
            <a:endCxn id="502" idx="0"/>
          </p:cNvCxnSpPr>
          <p:nvPr/>
        </p:nvCxnSpPr>
        <p:spPr>
          <a:xfrm flipH="1" flipV="1">
            <a:off x="16198085" y="12366608"/>
            <a:ext cx="392908" cy="564357"/>
          </a:xfrm>
          <a:prstGeom prst="straightConnector1">
            <a:avLst/>
          </a:prstGeom>
          <a:ln w="25400">
            <a:solidFill>
              <a:srgbClr val="000000"/>
            </a:solidFill>
            <a:miter lim="400000"/>
          </a:ln>
        </p:spPr>
      </p:cxnSp>
      <p:sp>
        <p:nvSpPr>
          <p:cNvPr id="507" name="Build the models">
            <a:extLst>
              <a:ext uri="{FF2B5EF4-FFF2-40B4-BE49-F238E27FC236}">
                <a16:creationId xmlns:a16="http://schemas.microsoft.com/office/drawing/2014/main" id="{3660AB3E-7902-1F90-A145-D27EBDAA0FBC}"/>
              </a:ext>
            </a:extLst>
          </p:cNvPr>
          <p:cNvSpPr txBox="1"/>
          <p:nvPr/>
        </p:nvSpPr>
        <p:spPr>
          <a:xfrm>
            <a:off x="17593247" y="2801464"/>
            <a:ext cx="3698677" cy="600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lvl1pPr defTabSz="821531">
              <a:lnSpc>
                <a:spcPct val="120000"/>
              </a:lnSpc>
              <a:spcBef>
                <a:spcPts val="6400"/>
              </a:spcBef>
              <a:defRPr sz="3200">
                <a:solidFill>
                  <a:srgbClr val="000000"/>
                </a:solidFill>
                <a:latin typeface="Gill Sans"/>
                <a:ea typeface="Gill Sans"/>
                <a:cs typeface="Gill Sans"/>
                <a:sym typeface="Gill Sans"/>
              </a:defRPr>
            </a:lvl1pPr>
          </a:lstStyle>
          <a:p>
            <a:r>
              <a:t>Build the models</a:t>
            </a:r>
          </a:p>
        </p:txBody>
      </p:sp>
    </p:spTree>
    <p:extLst>
      <p:ext uri="{BB962C8B-B14F-4D97-AF65-F5344CB8AC3E}">
        <p14:creationId xmlns:p14="http://schemas.microsoft.com/office/powerpoint/2010/main" val="36777185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CD678-E2E1-711F-0DF8-9CF8F0441540}"/>
            </a:ext>
          </a:extLst>
        </p:cNvPr>
        <p:cNvGrpSpPr/>
        <p:nvPr/>
      </p:nvGrpSpPr>
      <p:grpSpPr>
        <a:xfrm>
          <a:off x="0" y="0"/>
          <a:ext cx="0" cy="0"/>
          <a:chOff x="0" y="0"/>
          <a:chExt cx="0" cy="0"/>
        </a:xfrm>
      </p:grpSpPr>
      <p:sp>
        <p:nvSpPr>
          <p:cNvPr id="512" name="Bagging">
            <a:extLst>
              <a:ext uri="{FF2B5EF4-FFF2-40B4-BE49-F238E27FC236}">
                <a16:creationId xmlns:a16="http://schemas.microsoft.com/office/drawing/2014/main" id="{BBE33778-9581-1B90-53D7-62D147D4390A}"/>
              </a:ext>
            </a:extLst>
          </p:cNvPr>
          <p:cNvSpPr txBox="1">
            <a:spLocks noGrp="1"/>
          </p:cNvSpPr>
          <p:nvPr>
            <p:ph type="title"/>
          </p:nvPr>
        </p:nvSpPr>
        <p:spPr>
          <a:prstGeom prst="rect">
            <a:avLst/>
          </a:prstGeom>
        </p:spPr>
        <p:txBody>
          <a:bodyPr/>
          <a:lstStyle/>
          <a:p>
            <a:r>
              <a:t>Bagging</a:t>
            </a:r>
          </a:p>
        </p:txBody>
      </p:sp>
      <p:sp>
        <p:nvSpPr>
          <p:cNvPr id="513" name="On average for each subsample:…">
            <a:extLst>
              <a:ext uri="{FF2B5EF4-FFF2-40B4-BE49-F238E27FC236}">
                <a16:creationId xmlns:a16="http://schemas.microsoft.com/office/drawing/2014/main" id="{5019350A-45C0-304C-90A5-E05EF0D8BC31}"/>
              </a:ext>
            </a:extLst>
          </p:cNvPr>
          <p:cNvSpPr txBox="1">
            <a:spLocks noGrp="1"/>
          </p:cNvSpPr>
          <p:nvPr>
            <p:ph type="body" idx="1"/>
          </p:nvPr>
        </p:nvSpPr>
        <p:spPr>
          <a:xfrm>
            <a:off x="4387453" y="3652242"/>
            <a:ext cx="15609094" cy="8840391"/>
          </a:xfrm>
          <a:prstGeom prst="rect">
            <a:avLst/>
          </a:prstGeom>
        </p:spPr>
        <p:txBody>
          <a:bodyPr/>
          <a:lstStyle/>
          <a:p>
            <a:pPr marL="0" indent="0" algn="just">
              <a:lnSpc>
                <a:spcPct val="120000"/>
              </a:lnSpc>
              <a:spcBef>
                <a:spcPts val="6400"/>
              </a:spcBef>
              <a:buSzTx/>
              <a:buNone/>
              <a:defRPr sz="4600"/>
            </a:pPr>
            <a:r>
              <a:rPr dirty="0"/>
              <a:t>On average </a:t>
            </a:r>
            <a:r>
              <a:rPr b="1" dirty="0"/>
              <a:t>subsample</a:t>
            </a:r>
            <a:r>
              <a:rPr lang="en-US" dirty="0"/>
              <a:t> contains</a:t>
            </a:r>
            <a:r>
              <a:rPr dirty="0"/>
              <a:t>: </a:t>
            </a:r>
          </a:p>
          <a:p>
            <a:pPr marL="0" lvl="1" indent="520700" algn="just">
              <a:lnSpc>
                <a:spcPct val="120000"/>
              </a:lnSpc>
              <a:spcBef>
                <a:spcPts val="6400"/>
              </a:spcBef>
              <a:buSzTx/>
              <a:buNone/>
              <a:defRPr sz="4600"/>
            </a:pPr>
            <a:r>
              <a:rPr b="1" dirty="0">
                <a:solidFill>
                  <a:schemeClr val="accent1"/>
                </a:solidFill>
              </a:rPr>
              <a:t>~</a:t>
            </a:r>
            <a:r>
              <a:rPr dirty="0">
                <a:solidFill>
                  <a:schemeClr val="accent1">
                    <a:lumOff val="-13575"/>
                  </a:schemeClr>
                </a:solidFill>
              </a:rPr>
              <a:t>64%</a:t>
            </a:r>
            <a:r>
              <a:rPr dirty="0"/>
              <a:t> of </a:t>
            </a:r>
            <a:r>
              <a:rPr lang="en-US" dirty="0"/>
              <a:t>the </a:t>
            </a:r>
            <a:r>
              <a:rPr lang="en-US" b="1" dirty="0"/>
              <a:t>original</a:t>
            </a:r>
            <a:r>
              <a:rPr lang="en-US" dirty="0"/>
              <a:t> </a:t>
            </a:r>
            <a:r>
              <a:rPr lang="en-US" b="1" dirty="0"/>
              <a:t>dataset </a:t>
            </a:r>
            <a:r>
              <a:rPr dirty="0"/>
              <a:t>instances</a:t>
            </a:r>
            <a:endParaRPr lang="en-US" dirty="0"/>
          </a:p>
          <a:p>
            <a:pPr marL="0" lvl="1" indent="520700" algn="just">
              <a:lnSpc>
                <a:spcPct val="120000"/>
              </a:lnSpc>
              <a:spcBef>
                <a:spcPts val="6400"/>
              </a:spcBef>
              <a:buSzTx/>
              <a:buNone/>
              <a:defRPr sz="4600"/>
            </a:pPr>
            <a:r>
              <a:rPr b="1" dirty="0">
                <a:solidFill>
                  <a:srgbClr val="1E7100"/>
                </a:solidFill>
              </a:rPr>
              <a:t>~</a:t>
            </a:r>
            <a:r>
              <a:rPr dirty="0">
                <a:solidFill>
                  <a:schemeClr val="accent3">
                    <a:hueOff val="914338"/>
                    <a:satOff val="31515"/>
                    <a:lumOff val="-30790"/>
                  </a:schemeClr>
                </a:solidFill>
              </a:rPr>
              <a:t>37%</a:t>
            </a:r>
            <a:r>
              <a:rPr dirty="0"/>
              <a:t> </a:t>
            </a:r>
            <a:r>
              <a:rPr b="1" dirty="0"/>
              <a:t>repeated</a:t>
            </a:r>
            <a:r>
              <a:rPr dirty="0"/>
              <a:t> instances</a:t>
            </a:r>
            <a:endParaRPr b="1" dirty="0"/>
          </a:p>
          <a:p>
            <a:pPr marL="0" lvl="1" indent="520700" algn="just">
              <a:lnSpc>
                <a:spcPct val="120000"/>
              </a:lnSpc>
              <a:spcBef>
                <a:spcPts val="6400"/>
              </a:spcBef>
              <a:buSzTx/>
              <a:buNone/>
              <a:defRPr sz="4600"/>
            </a:pPr>
            <a:r>
              <a:rPr b="1" dirty="0">
                <a:solidFill>
                  <a:schemeClr val="accent5">
                    <a:hueOff val="-82419"/>
                    <a:satOff val="-9513"/>
                    <a:lumOff val="-16343"/>
                  </a:schemeClr>
                </a:solidFill>
              </a:rPr>
              <a:t>~</a:t>
            </a:r>
            <a:r>
              <a:rPr dirty="0">
                <a:solidFill>
                  <a:schemeClr val="accent5">
                    <a:hueOff val="-82419"/>
                    <a:satOff val="-9513"/>
                    <a:lumOff val="-16343"/>
                  </a:schemeClr>
                </a:solidFill>
              </a:rPr>
              <a:t>37%</a:t>
            </a:r>
            <a:r>
              <a:rPr dirty="0"/>
              <a:t> </a:t>
            </a:r>
            <a:r>
              <a:rPr lang="en-NZ" b="1" dirty="0"/>
              <a:t>not present</a:t>
            </a:r>
            <a:r>
              <a:rPr lang="en-NZ" dirty="0"/>
              <a:t>* </a:t>
            </a:r>
            <a:r>
              <a:rPr dirty="0"/>
              <a:t>instances</a:t>
            </a:r>
            <a:endParaRPr lang="en-US" dirty="0"/>
          </a:p>
          <a:p>
            <a:pPr marL="0" lvl="1" indent="520700" algn="just">
              <a:lnSpc>
                <a:spcPct val="120000"/>
              </a:lnSpc>
              <a:spcBef>
                <a:spcPts val="6400"/>
              </a:spcBef>
              <a:buSzTx/>
              <a:buNone/>
              <a:defRPr sz="4600"/>
            </a:pPr>
            <a:r>
              <a:rPr lang="en-NZ" dirty="0"/>
              <a:t>of the </a:t>
            </a:r>
            <a:r>
              <a:rPr lang="en-US" b="1" dirty="0"/>
              <a:t>original dataset</a:t>
            </a:r>
            <a:r>
              <a:rPr lang="en-US" dirty="0"/>
              <a:t>.</a:t>
            </a:r>
            <a:endParaRPr dirty="0"/>
          </a:p>
        </p:txBody>
      </p:sp>
      <p:sp>
        <p:nvSpPr>
          <p:cNvPr id="514" name="* Out-Of-Bag (OOB)">
            <a:extLst>
              <a:ext uri="{FF2B5EF4-FFF2-40B4-BE49-F238E27FC236}">
                <a16:creationId xmlns:a16="http://schemas.microsoft.com/office/drawing/2014/main" id="{359A211D-9BD7-256D-711E-CCD9E54B95FC}"/>
              </a:ext>
            </a:extLst>
          </p:cNvPr>
          <p:cNvSpPr txBox="1"/>
          <p:nvPr/>
        </p:nvSpPr>
        <p:spPr>
          <a:xfrm>
            <a:off x="3463666" y="12614840"/>
            <a:ext cx="5911619" cy="738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p>
            <a:pPr lvl="1" indent="520700" algn="just" defTabSz="821531">
              <a:lnSpc>
                <a:spcPct val="120000"/>
              </a:lnSpc>
              <a:spcBef>
                <a:spcPts val="6400"/>
              </a:spcBef>
              <a:defRPr sz="4000">
                <a:solidFill>
                  <a:srgbClr val="000000"/>
                </a:solidFill>
              </a:defRPr>
            </a:pPr>
            <a:r>
              <a:t>* Out-Of-Bag (OOB)</a:t>
            </a:r>
          </a:p>
        </p:txBody>
      </p:sp>
      <p:sp>
        <p:nvSpPr>
          <p:cNvPr id="515" name="Breiman, L. (1996). Bagging predictors. Machine learning, 24(2), 123-140.">
            <a:extLst>
              <a:ext uri="{FF2B5EF4-FFF2-40B4-BE49-F238E27FC236}">
                <a16:creationId xmlns:a16="http://schemas.microsoft.com/office/drawing/2014/main" id="{D905E6D1-F86C-201C-2923-9906B98B72AB}"/>
              </a:ext>
            </a:extLst>
          </p:cNvPr>
          <p:cNvSpPr txBox="1"/>
          <p:nvPr/>
        </p:nvSpPr>
        <p:spPr>
          <a:xfrm>
            <a:off x="12809865" y="13140890"/>
            <a:ext cx="10465140" cy="426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defTabSz="642937">
              <a:defRPr sz="2000">
                <a:solidFill>
                  <a:srgbClr val="222222"/>
                </a:solidFill>
                <a:latin typeface="Arial"/>
                <a:ea typeface="Arial"/>
                <a:cs typeface="Arial"/>
                <a:sym typeface="Arial"/>
              </a:defRPr>
            </a:pPr>
            <a:r>
              <a:rPr dirty="0" err="1"/>
              <a:t>Breiman</a:t>
            </a:r>
            <a:r>
              <a:rPr dirty="0"/>
              <a:t>, L. (1996). Bagging predictors. </a:t>
            </a:r>
            <a:r>
              <a:rPr i="1" dirty="0"/>
              <a:t>Machine learning</a:t>
            </a:r>
            <a:r>
              <a:rPr dirty="0"/>
              <a:t>, </a:t>
            </a:r>
            <a:r>
              <a:rPr i="1" dirty="0"/>
              <a:t>24</a:t>
            </a:r>
            <a:r>
              <a:rPr dirty="0"/>
              <a:t>(2), 123-140.</a:t>
            </a:r>
          </a:p>
        </p:txBody>
      </p:sp>
    </p:spTree>
    <p:extLst>
      <p:ext uri="{BB962C8B-B14F-4D97-AF65-F5344CB8AC3E}">
        <p14:creationId xmlns:p14="http://schemas.microsoft.com/office/powerpoint/2010/main" val="19539592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26837-AAEA-FC83-6575-73AA605CB9FF}"/>
            </a:ext>
          </a:extLst>
        </p:cNvPr>
        <p:cNvGrpSpPr/>
        <p:nvPr/>
      </p:nvGrpSpPr>
      <p:grpSpPr>
        <a:xfrm>
          <a:off x="0" y="0"/>
          <a:ext cx="0" cy="0"/>
          <a:chOff x="0" y="0"/>
          <a:chExt cx="0" cy="0"/>
        </a:xfrm>
      </p:grpSpPr>
      <p:sp>
        <p:nvSpPr>
          <p:cNvPr id="517" name="Bagging">
            <a:extLst>
              <a:ext uri="{FF2B5EF4-FFF2-40B4-BE49-F238E27FC236}">
                <a16:creationId xmlns:a16="http://schemas.microsoft.com/office/drawing/2014/main" id="{AC5561A0-477A-4785-E6AD-4380C4079BA7}"/>
              </a:ext>
            </a:extLst>
          </p:cNvPr>
          <p:cNvSpPr txBox="1">
            <a:spLocks noGrp="1"/>
          </p:cNvSpPr>
          <p:nvPr>
            <p:ph type="title"/>
          </p:nvPr>
        </p:nvSpPr>
        <p:spPr>
          <a:prstGeom prst="rect">
            <a:avLst/>
          </a:prstGeom>
        </p:spPr>
        <p:txBody>
          <a:bodyPr/>
          <a:lstStyle/>
          <a:p>
            <a:r>
              <a:t>Bagging</a:t>
            </a:r>
          </a:p>
        </p:txBody>
      </p:sp>
      <p:sp>
        <p:nvSpPr>
          <p:cNvPr id="518" name="The predictions of each learner are aggregated using majority vote to obtain the final prediction.">
            <a:extLst>
              <a:ext uri="{FF2B5EF4-FFF2-40B4-BE49-F238E27FC236}">
                <a16:creationId xmlns:a16="http://schemas.microsoft.com/office/drawing/2014/main" id="{BCD46B64-09B4-DD30-B679-2DC30CFF1E9C}"/>
              </a:ext>
            </a:extLst>
          </p:cNvPr>
          <p:cNvSpPr txBox="1">
            <a:spLocks noGrp="1"/>
          </p:cNvSpPr>
          <p:nvPr>
            <p:ph type="body" idx="1"/>
          </p:nvPr>
        </p:nvSpPr>
        <p:spPr>
          <a:xfrm>
            <a:off x="3341209" y="3801066"/>
            <a:ext cx="17287876" cy="8858251"/>
          </a:xfrm>
          <a:prstGeom prst="rect">
            <a:avLst/>
          </a:prstGeom>
        </p:spPr>
        <p:txBody>
          <a:bodyPr/>
          <a:lstStyle/>
          <a:p>
            <a:pPr marL="0" indent="0" algn="just" defTabSz="813315">
              <a:lnSpc>
                <a:spcPct val="120000"/>
              </a:lnSpc>
              <a:spcBef>
                <a:spcPts val="6400"/>
              </a:spcBef>
              <a:buSzTx/>
              <a:buNone/>
              <a:defRPr sz="5940"/>
            </a:pPr>
            <a:r>
              <a:rPr dirty="0"/>
              <a:t>The </a:t>
            </a:r>
            <a:r>
              <a:rPr b="1" dirty="0"/>
              <a:t>predictions</a:t>
            </a:r>
            <a:r>
              <a:rPr dirty="0"/>
              <a:t> of each learner are </a:t>
            </a:r>
            <a:r>
              <a:rPr b="1" dirty="0"/>
              <a:t>aggregated</a:t>
            </a:r>
            <a:r>
              <a:rPr dirty="0"/>
              <a:t> using </a:t>
            </a:r>
            <a:r>
              <a:rPr b="1" dirty="0"/>
              <a:t>majority vote </a:t>
            </a:r>
            <a:r>
              <a:rPr dirty="0"/>
              <a:t>to obtain the final prediction. </a:t>
            </a:r>
          </a:p>
          <a:p>
            <a:pPr marL="0" indent="0" algn="just" defTabSz="813315">
              <a:lnSpc>
                <a:spcPct val="120000"/>
              </a:lnSpc>
              <a:spcBef>
                <a:spcPts val="6400"/>
              </a:spcBef>
              <a:buSzTx/>
              <a:buNone/>
              <a:defRPr sz="5940"/>
            </a:pPr>
            <a:endParaRPr dirty="0"/>
          </a:p>
          <a:p>
            <a:pPr marL="0" indent="0" algn="just" defTabSz="813315">
              <a:lnSpc>
                <a:spcPct val="120000"/>
              </a:lnSpc>
              <a:spcBef>
                <a:spcPts val="6400"/>
              </a:spcBef>
              <a:buSzTx/>
              <a:buNone/>
              <a:defRPr sz="5940"/>
            </a:pPr>
            <a:endParaRPr dirty="0"/>
          </a:p>
        </p:txBody>
      </p:sp>
      <p:grpSp>
        <p:nvGrpSpPr>
          <p:cNvPr id="529" name="Group">
            <a:extLst>
              <a:ext uri="{FF2B5EF4-FFF2-40B4-BE49-F238E27FC236}">
                <a16:creationId xmlns:a16="http://schemas.microsoft.com/office/drawing/2014/main" id="{1AD80A93-F02F-B537-89D8-F355D2740820}"/>
              </a:ext>
            </a:extLst>
          </p:cNvPr>
          <p:cNvGrpSpPr/>
          <p:nvPr/>
        </p:nvGrpSpPr>
        <p:grpSpPr>
          <a:xfrm>
            <a:off x="7578421" y="8396623"/>
            <a:ext cx="2205672" cy="2475187"/>
            <a:chOff x="0" y="-3438"/>
            <a:chExt cx="2205670" cy="2475185"/>
          </a:xfrm>
        </p:grpSpPr>
        <p:sp>
          <p:nvSpPr>
            <p:cNvPr id="519" name="Model 1">
              <a:extLst>
                <a:ext uri="{FF2B5EF4-FFF2-40B4-BE49-F238E27FC236}">
                  <a16:creationId xmlns:a16="http://schemas.microsoft.com/office/drawing/2014/main" id="{32EC8D4C-874F-99CE-7D44-49B96C9D9FEA}"/>
                </a:ext>
              </a:extLst>
            </p:cNvPr>
            <p:cNvSpPr txBox="1"/>
            <p:nvPr/>
          </p:nvSpPr>
          <p:spPr>
            <a:xfrm>
              <a:off x="0" y="-3439"/>
              <a:ext cx="2205671" cy="614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ctr">
              <a:spAutoFit/>
            </a:bodyPr>
            <a:lstStyle>
              <a:lvl1pPr defTabSz="821531">
                <a:lnSpc>
                  <a:spcPct val="120000"/>
                </a:lnSpc>
                <a:spcBef>
                  <a:spcPts val="6400"/>
                </a:spcBef>
                <a:defRPr sz="3200">
                  <a:solidFill>
                    <a:srgbClr val="000000"/>
                  </a:solidFill>
                </a:defRPr>
              </a:lvl1pPr>
            </a:lstStyle>
            <a:p>
              <a:r>
                <a:t>Model 1</a:t>
              </a:r>
            </a:p>
          </p:txBody>
        </p:sp>
        <p:sp>
          <p:nvSpPr>
            <p:cNvPr id="520" name="Circle">
              <a:extLst>
                <a:ext uri="{FF2B5EF4-FFF2-40B4-BE49-F238E27FC236}">
                  <a16:creationId xmlns:a16="http://schemas.microsoft.com/office/drawing/2014/main" id="{0D48B547-2496-6818-B65F-F83FED1BD542}"/>
                </a:ext>
              </a:extLst>
            </p:cNvPr>
            <p:cNvSpPr/>
            <p:nvPr/>
          </p:nvSpPr>
          <p:spPr>
            <a:xfrm>
              <a:off x="906239" y="773510"/>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1" name="Circle">
              <a:extLst>
                <a:ext uri="{FF2B5EF4-FFF2-40B4-BE49-F238E27FC236}">
                  <a16:creationId xmlns:a16="http://schemas.microsoft.com/office/drawing/2014/main" id="{463DD84F-1E40-C0DB-C1B8-38E12911A743}"/>
                </a:ext>
              </a:extLst>
            </p:cNvPr>
            <p:cNvSpPr/>
            <p:nvPr/>
          </p:nvSpPr>
          <p:spPr>
            <a:xfrm>
              <a:off x="441895" y="1337867"/>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2" name="Circle">
              <a:extLst>
                <a:ext uri="{FF2B5EF4-FFF2-40B4-BE49-F238E27FC236}">
                  <a16:creationId xmlns:a16="http://schemas.microsoft.com/office/drawing/2014/main" id="{DE2CAB41-8D08-D024-9F7A-3EDF4B0C5DAC}"/>
                </a:ext>
              </a:extLst>
            </p:cNvPr>
            <p:cNvSpPr/>
            <p:nvPr/>
          </p:nvSpPr>
          <p:spPr>
            <a:xfrm>
              <a:off x="1299145" y="1337867"/>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3" name="Circle">
              <a:extLst>
                <a:ext uri="{FF2B5EF4-FFF2-40B4-BE49-F238E27FC236}">
                  <a16:creationId xmlns:a16="http://schemas.microsoft.com/office/drawing/2014/main" id="{422EC27D-C484-165F-E959-B254ECC934D9}"/>
                </a:ext>
              </a:extLst>
            </p:cNvPr>
            <p:cNvSpPr/>
            <p:nvPr/>
          </p:nvSpPr>
          <p:spPr>
            <a:xfrm>
              <a:off x="98996" y="2066529"/>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24" name="Circle">
              <a:extLst>
                <a:ext uri="{FF2B5EF4-FFF2-40B4-BE49-F238E27FC236}">
                  <a16:creationId xmlns:a16="http://schemas.microsoft.com/office/drawing/2014/main" id="{04A00A91-CC0B-6CC7-FDA5-ADD803C12C28}"/>
                </a:ext>
              </a:extLst>
            </p:cNvPr>
            <p:cNvSpPr/>
            <p:nvPr/>
          </p:nvSpPr>
          <p:spPr>
            <a:xfrm>
              <a:off x="906239" y="2078554"/>
              <a:ext cx="393193" cy="393193"/>
            </a:xfrm>
            <a:prstGeom prst="ellipse">
              <a:avLst/>
            </a:prstGeom>
            <a:solidFill>
              <a:srgbClr val="EF5FA7"/>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25" name="Connection Line">
              <a:extLst>
                <a:ext uri="{FF2B5EF4-FFF2-40B4-BE49-F238E27FC236}">
                  <a16:creationId xmlns:a16="http://schemas.microsoft.com/office/drawing/2014/main" id="{F71826D7-97D6-A388-C937-D110BDF7BDF2}"/>
                </a:ext>
              </a:extLst>
            </p:cNvPr>
            <p:cNvCxnSpPr>
              <a:stCxn id="521" idx="0"/>
              <a:endCxn id="520" idx="0"/>
            </p:cNvCxnSpPr>
            <p:nvPr/>
          </p:nvCxnSpPr>
          <p:spPr>
            <a:xfrm flipV="1">
              <a:off x="638491" y="970106"/>
              <a:ext cx="464345" cy="564358"/>
            </a:xfrm>
            <a:prstGeom prst="straightConnector1">
              <a:avLst/>
            </a:prstGeom>
            <a:ln w="25400" cap="flat">
              <a:solidFill>
                <a:srgbClr val="000000"/>
              </a:solidFill>
              <a:prstDash val="solid"/>
              <a:miter lim="400000"/>
            </a:ln>
            <a:effectLst/>
          </p:spPr>
        </p:cxnSp>
        <p:cxnSp>
          <p:nvCxnSpPr>
            <p:cNvPr id="526" name="Connection Line">
              <a:extLst>
                <a:ext uri="{FF2B5EF4-FFF2-40B4-BE49-F238E27FC236}">
                  <a16:creationId xmlns:a16="http://schemas.microsoft.com/office/drawing/2014/main" id="{15C28F87-4ACE-8E11-E752-56E750B0FE0D}"/>
                </a:ext>
              </a:extLst>
            </p:cNvPr>
            <p:cNvCxnSpPr>
              <a:stCxn id="522" idx="0"/>
              <a:endCxn id="520" idx="0"/>
            </p:cNvCxnSpPr>
            <p:nvPr/>
          </p:nvCxnSpPr>
          <p:spPr>
            <a:xfrm flipH="1" flipV="1">
              <a:off x="1102835" y="970106"/>
              <a:ext cx="392907" cy="564358"/>
            </a:xfrm>
            <a:prstGeom prst="straightConnector1">
              <a:avLst/>
            </a:prstGeom>
            <a:ln w="25400" cap="flat">
              <a:solidFill>
                <a:srgbClr val="000000"/>
              </a:solidFill>
              <a:prstDash val="solid"/>
              <a:miter lim="400000"/>
            </a:ln>
            <a:effectLst/>
          </p:spPr>
        </p:cxnSp>
        <p:cxnSp>
          <p:nvCxnSpPr>
            <p:cNvPr id="527" name="Connection Line">
              <a:extLst>
                <a:ext uri="{FF2B5EF4-FFF2-40B4-BE49-F238E27FC236}">
                  <a16:creationId xmlns:a16="http://schemas.microsoft.com/office/drawing/2014/main" id="{752D2B15-F587-4B55-07F0-6DFBC760016B}"/>
                </a:ext>
              </a:extLst>
            </p:cNvPr>
            <p:cNvCxnSpPr>
              <a:stCxn id="523" idx="0"/>
              <a:endCxn id="521" idx="0"/>
            </p:cNvCxnSpPr>
            <p:nvPr/>
          </p:nvCxnSpPr>
          <p:spPr>
            <a:xfrm flipV="1">
              <a:off x="295592" y="1534463"/>
              <a:ext cx="342900" cy="728663"/>
            </a:xfrm>
            <a:prstGeom prst="straightConnector1">
              <a:avLst/>
            </a:prstGeom>
            <a:ln w="25400" cap="flat">
              <a:solidFill>
                <a:srgbClr val="000000"/>
              </a:solidFill>
              <a:prstDash val="solid"/>
              <a:miter lim="400000"/>
            </a:ln>
            <a:effectLst/>
          </p:spPr>
        </p:cxnSp>
        <p:cxnSp>
          <p:nvCxnSpPr>
            <p:cNvPr id="528" name="Connection Line">
              <a:extLst>
                <a:ext uri="{FF2B5EF4-FFF2-40B4-BE49-F238E27FC236}">
                  <a16:creationId xmlns:a16="http://schemas.microsoft.com/office/drawing/2014/main" id="{E26D5FB2-0B88-5403-5841-10DFC9F529D1}"/>
                </a:ext>
              </a:extLst>
            </p:cNvPr>
            <p:cNvCxnSpPr>
              <a:stCxn id="524" idx="0"/>
              <a:endCxn id="521" idx="0"/>
            </p:cNvCxnSpPr>
            <p:nvPr/>
          </p:nvCxnSpPr>
          <p:spPr>
            <a:xfrm flipH="1" flipV="1">
              <a:off x="638491" y="1534463"/>
              <a:ext cx="464345" cy="740688"/>
            </a:xfrm>
            <a:prstGeom prst="straightConnector1">
              <a:avLst/>
            </a:prstGeom>
            <a:ln w="25400" cap="flat">
              <a:solidFill>
                <a:srgbClr val="000000"/>
              </a:solidFill>
              <a:prstDash val="solid"/>
              <a:miter lim="400000"/>
            </a:ln>
            <a:effectLst/>
          </p:spPr>
        </p:cxnSp>
      </p:grpSp>
      <p:grpSp>
        <p:nvGrpSpPr>
          <p:cNvPr id="540" name="Group">
            <a:extLst>
              <a:ext uri="{FF2B5EF4-FFF2-40B4-BE49-F238E27FC236}">
                <a16:creationId xmlns:a16="http://schemas.microsoft.com/office/drawing/2014/main" id="{57C5D894-FD3C-94B0-EFBC-18A29B64E9C2}"/>
              </a:ext>
            </a:extLst>
          </p:cNvPr>
          <p:cNvGrpSpPr/>
          <p:nvPr/>
        </p:nvGrpSpPr>
        <p:grpSpPr>
          <a:xfrm>
            <a:off x="14032089" y="8428728"/>
            <a:ext cx="2205672" cy="2375259"/>
            <a:chOff x="0" y="-3438"/>
            <a:chExt cx="2205670" cy="2375257"/>
          </a:xfrm>
        </p:grpSpPr>
        <p:sp>
          <p:nvSpPr>
            <p:cNvPr id="530" name="Model 3">
              <a:extLst>
                <a:ext uri="{FF2B5EF4-FFF2-40B4-BE49-F238E27FC236}">
                  <a16:creationId xmlns:a16="http://schemas.microsoft.com/office/drawing/2014/main" id="{B8787CD7-3728-DB96-16EC-59D8921BA0F1}"/>
                </a:ext>
              </a:extLst>
            </p:cNvPr>
            <p:cNvSpPr txBox="1"/>
            <p:nvPr/>
          </p:nvSpPr>
          <p:spPr>
            <a:xfrm>
              <a:off x="0" y="-3439"/>
              <a:ext cx="2205671" cy="614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ctr">
              <a:spAutoFit/>
            </a:bodyPr>
            <a:lstStyle>
              <a:lvl1pPr defTabSz="821531">
                <a:lnSpc>
                  <a:spcPct val="120000"/>
                </a:lnSpc>
                <a:spcBef>
                  <a:spcPts val="6400"/>
                </a:spcBef>
                <a:defRPr sz="3200">
                  <a:solidFill>
                    <a:srgbClr val="000000"/>
                  </a:solidFill>
                </a:defRPr>
              </a:lvl1pPr>
            </a:lstStyle>
            <a:p>
              <a:r>
                <a:t>Model 3</a:t>
              </a:r>
            </a:p>
          </p:txBody>
        </p:sp>
        <p:sp>
          <p:nvSpPr>
            <p:cNvPr id="531" name="Circle">
              <a:extLst>
                <a:ext uri="{FF2B5EF4-FFF2-40B4-BE49-F238E27FC236}">
                  <a16:creationId xmlns:a16="http://schemas.microsoft.com/office/drawing/2014/main" id="{5749971F-0E32-F188-6190-40FC9C75ECBC}"/>
                </a:ext>
              </a:extLst>
            </p:cNvPr>
            <p:cNvSpPr/>
            <p:nvPr/>
          </p:nvSpPr>
          <p:spPr>
            <a:xfrm>
              <a:off x="956245" y="711644"/>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2" name="Circle">
              <a:extLst>
                <a:ext uri="{FF2B5EF4-FFF2-40B4-BE49-F238E27FC236}">
                  <a16:creationId xmlns:a16="http://schemas.microsoft.com/office/drawing/2014/main" id="{924AF69B-AA93-6B54-65C9-D79444D3C706}"/>
                </a:ext>
              </a:extLst>
            </p:cNvPr>
            <p:cNvSpPr/>
            <p:nvPr/>
          </p:nvSpPr>
          <p:spPr>
            <a:xfrm>
              <a:off x="491901" y="1276001"/>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3" name="Circle">
              <a:extLst>
                <a:ext uri="{FF2B5EF4-FFF2-40B4-BE49-F238E27FC236}">
                  <a16:creationId xmlns:a16="http://schemas.microsoft.com/office/drawing/2014/main" id="{8B81DC60-8391-5AE5-3D9C-5AC97CE3E7C4}"/>
                </a:ext>
              </a:extLst>
            </p:cNvPr>
            <p:cNvSpPr/>
            <p:nvPr/>
          </p:nvSpPr>
          <p:spPr>
            <a:xfrm>
              <a:off x="1349151" y="1276001"/>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4" name="Circle">
              <a:extLst>
                <a:ext uri="{FF2B5EF4-FFF2-40B4-BE49-F238E27FC236}">
                  <a16:creationId xmlns:a16="http://schemas.microsoft.com/office/drawing/2014/main" id="{5FFC6CA1-3EA3-88AA-C614-34748957291B}"/>
                </a:ext>
              </a:extLst>
            </p:cNvPr>
            <p:cNvSpPr/>
            <p:nvPr/>
          </p:nvSpPr>
          <p:spPr>
            <a:xfrm>
              <a:off x="945529" y="1966601"/>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35" name="Circle">
              <a:extLst>
                <a:ext uri="{FF2B5EF4-FFF2-40B4-BE49-F238E27FC236}">
                  <a16:creationId xmlns:a16="http://schemas.microsoft.com/office/drawing/2014/main" id="{823AC4A2-2B07-35D2-AEA3-8397318DD42F}"/>
                </a:ext>
              </a:extLst>
            </p:cNvPr>
            <p:cNvSpPr/>
            <p:nvPr/>
          </p:nvSpPr>
          <p:spPr>
            <a:xfrm>
              <a:off x="1752773" y="1978627"/>
              <a:ext cx="393193" cy="393193"/>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36" name="Connection Line">
              <a:extLst>
                <a:ext uri="{FF2B5EF4-FFF2-40B4-BE49-F238E27FC236}">
                  <a16:creationId xmlns:a16="http://schemas.microsoft.com/office/drawing/2014/main" id="{997C76AE-5E60-1320-AF06-8DD10942330C}"/>
                </a:ext>
              </a:extLst>
            </p:cNvPr>
            <p:cNvCxnSpPr>
              <a:stCxn id="532" idx="0"/>
              <a:endCxn id="531" idx="0"/>
            </p:cNvCxnSpPr>
            <p:nvPr/>
          </p:nvCxnSpPr>
          <p:spPr>
            <a:xfrm flipV="1">
              <a:off x="688497" y="908240"/>
              <a:ext cx="464345" cy="564358"/>
            </a:xfrm>
            <a:prstGeom prst="straightConnector1">
              <a:avLst/>
            </a:prstGeom>
            <a:ln w="25400" cap="flat">
              <a:solidFill>
                <a:srgbClr val="000000"/>
              </a:solidFill>
              <a:prstDash val="solid"/>
              <a:miter lim="400000"/>
            </a:ln>
            <a:effectLst/>
          </p:spPr>
        </p:cxnSp>
        <p:cxnSp>
          <p:nvCxnSpPr>
            <p:cNvPr id="537" name="Connection Line">
              <a:extLst>
                <a:ext uri="{FF2B5EF4-FFF2-40B4-BE49-F238E27FC236}">
                  <a16:creationId xmlns:a16="http://schemas.microsoft.com/office/drawing/2014/main" id="{F9374D41-F023-1DC6-1B38-14442D66623C}"/>
                </a:ext>
              </a:extLst>
            </p:cNvPr>
            <p:cNvCxnSpPr>
              <a:stCxn id="533" idx="0"/>
              <a:endCxn id="531" idx="0"/>
            </p:cNvCxnSpPr>
            <p:nvPr/>
          </p:nvCxnSpPr>
          <p:spPr>
            <a:xfrm flipH="1" flipV="1">
              <a:off x="1152841" y="908240"/>
              <a:ext cx="392907" cy="564358"/>
            </a:xfrm>
            <a:prstGeom prst="straightConnector1">
              <a:avLst/>
            </a:prstGeom>
            <a:ln w="25400" cap="flat">
              <a:solidFill>
                <a:srgbClr val="000000"/>
              </a:solidFill>
              <a:prstDash val="solid"/>
              <a:miter lim="400000"/>
            </a:ln>
            <a:effectLst/>
          </p:spPr>
        </p:cxnSp>
        <p:cxnSp>
          <p:nvCxnSpPr>
            <p:cNvPr id="538" name="Connection Line">
              <a:extLst>
                <a:ext uri="{FF2B5EF4-FFF2-40B4-BE49-F238E27FC236}">
                  <a16:creationId xmlns:a16="http://schemas.microsoft.com/office/drawing/2014/main" id="{DEBD2CED-FAC1-B2B4-0841-ECCF3AAFE0CF}"/>
                </a:ext>
              </a:extLst>
            </p:cNvPr>
            <p:cNvCxnSpPr>
              <a:stCxn id="533" idx="0"/>
              <a:endCxn id="534" idx="0"/>
            </p:cNvCxnSpPr>
            <p:nvPr/>
          </p:nvCxnSpPr>
          <p:spPr>
            <a:xfrm flipH="1">
              <a:off x="1142125" y="1472597"/>
              <a:ext cx="403623" cy="690601"/>
            </a:xfrm>
            <a:prstGeom prst="straightConnector1">
              <a:avLst/>
            </a:prstGeom>
            <a:ln w="25400" cap="flat">
              <a:solidFill>
                <a:srgbClr val="000000"/>
              </a:solidFill>
              <a:prstDash val="solid"/>
              <a:miter lim="400000"/>
            </a:ln>
            <a:effectLst/>
          </p:spPr>
        </p:cxnSp>
        <p:cxnSp>
          <p:nvCxnSpPr>
            <p:cNvPr id="539" name="Connection Line">
              <a:extLst>
                <a:ext uri="{FF2B5EF4-FFF2-40B4-BE49-F238E27FC236}">
                  <a16:creationId xmlns:a16="http://schemas.microsoft.com/office/drawing/2014/main" id="{81E0B295-421C-7B2B-0F1F-16F5E871245A}"/>
                </a:ext>
              </a:extLst>
            </p:cNvPr>
            <p:cNvCxnSpPr>
              <a:stCxn id="535" idx="0"/>
              <a:endCxn id="533" idx="0"/>
            </p:cNvCxnSpPr>
            <p:nvPr/>
          </p:nvCxnSpPr>
          <p:spPr>
            <a:xfrm flipH="1" flipV="1">
              <a:off x="1545747" y="1472597"/>
              <a:ext cx="403623" cy="702627"/>
            </a:xfrm>
            <a:prstGeom prst="straightConnector1">
              <a:avLst/>
            </a:prstGeom>
            <a:ln w="25400" cap="flat">
              <a:solidFill>
                <a:srgbClr val="000000"/>
              </a:solidFill>
              <a:prstDash val="solid"/>
              <a:miter lim="400000"/>
            </a:ln>
            <a:effectLst/>
          </p:spPr>
        </p:cxnSp>
      </p:grpSp>
      <p:grpSp>
        <p:nvGrpSpPr>
          <p:cNvPr id="547" name="Group">
            <a:extLst>
              <a:ext uri="{FF2B5EF4-FFF2-40B4-BE49-F238E27FC236}">
                <a16:creationId xmlns:a16="http://schemas.microsoft.com/office/drawing/2014/main" id="{E6A4AB25-25C7-88E1-0DC6-6EB91A046B4E}"/>
              </a:ext>
            </a:extLst>
          </p:cNvPr>
          <p:cNvGrpSpPr/>
          <p:nvPr/>
        </p:nvGrpSpPr>
        <p:grpSpPr>
          <a:xfrm>
            <a:off x="10882310" y="8439302"/>
            <a:ext cx="2205672" cy="1816472"/>
            <a:chOff x="0" y="-3438"/>
            <a:chExt cx="2205670" cy="1816470"/>
          </a:xfrm>
        </p:grpSpPr>
        <p:sp>
          <p:nvSpPr>
            <p:cNvPr id="541" name="Model 2">
              <a:extLst>
                <a:ext uri="{FF2B5EF4-FFF2-40B4-BE49-F238E27FC236}">
                  <a16:creationId xmlns:a16="http://schemas.microsoft.com/office/drawing/2014/main" id="{1D9E7256-F0B1-585C-6C24-E377EA23AA0F}"/>
                </a:ext>
              </a:extLst>
            </p:cNvPr>
            <p:cNvSpPr txBox="1"/>
            <p:nvPr/>
          </p:nvSpPr>
          <p:spPr>
            <a:xfrm>
              <a:off x="0" y="-3439"/>
              <a:ext cx="2205671" cy="614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numCol="1" anchor="ctr">
              <a:spAutoFit/>
            </a:bodyPr>
            <a:lstStyle>
              <a:lvl1pPr defTabSz="821531">
                <a:lnSpc>
                  <a:spcPct val="120000"/>
                </a:lnSpc>
                <a:spcBef>
                  <a:spcPts val="6400"/>
                </a:spcBef>
                <a:defRPr sz="3200">
                  <a:solidFill>
                    <a:srgbClr val="000000"/>
                  </a:solidFill>
                </a:defRPr>
              </a:lvl1pPr>
            </a:lstStyle>
            <a:p>
              <a:r>
                <a:t>Model 2</a:t>
              </a:r>
            </a:p>
          </p:txBody>
        </p:sp>
        <p:sp>
          <p:nvSpPr>
            <p:cNvPr id="542" name="Circle">
              <a:extLst>
                <a:ext uri="{FF2B5EF4-FFF2-40B4-BE49-F238E27FC236}">
                  <a16:creationId xmlns:a16="http://schemas.microsoft.com/office/drawing/2014/main" id="{73494EE2-CAF6-5D35-780A-E08C99BEC819}"/>
                </a:ext>
              </a:extLst>
            </p:cNvPr>
            <p:cNvSpPr/>
            <p:nvPr/>
          </p:nvSpPr>
          <p:spPr>
            <a:xfrm>
              <a:off x="913383" y="855484"/>
              <a:ext cx="393193" cy="393193"/>
            </a:xfrm>
            <a:prstGeom prst="ellipse">
              <a:avLst/>
            </a:prstGeom>
            <a:solidFill>
              <a:srgbClr val="F8BA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3" name="Circle">
              <a:extLst>
                <a:ext uri="{FF2B5EF4-FFF2-40B4-BE49-F238E27FC236}">
                  <a16:creationId xmlns:a16="http://schemas.microsoft.com/office/drawing/2014/main" id="{337D5631-027C-7FD5-78C8-AD7CD92E9A23}"/>
                </a:ext>
              </a:extLst>
            </p:cNvPr>
            <p:cNvSpPr/>
            <p:nvPr/>
          </p:nvSpPr>
          <p:spPr>
            <a:xfrm>
              <a:off x="449039" y="1419839"/>
              <a:ext cx="393193" cy="393193"/>
            </a:xfrm>
            <a:prstGeom prst="ellipse">
              <a:avLst/>
            </a:prstGeom>
            <a:solidFill>
              <a:srgbClr val="F8BA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4" name="Circle">
              <a:extLst>
                <a:ext uri="{FF2B5EF4-FFF2-40B4-BE49-F238E27FC236}">
                  <a16:creationId xmlns:a16="http://schemas.microsoft.com/office/drawing/2014/main" id="{3C35222D-CD24-CE19-C85C-BD9EA21E7805}"/>
                </a:ext>
              </a:extLst>
            </p:cNvPr>
            <p:cNvSpPr/>
            <p:nvPr/>
          </p:nvSpPr>
          <p:spPr>
            <a:xfrm>
              <a:off x="1306289" y="1419839"/>
              <a:ext cx="393193" cy="393193"/>
            </a:xfrm>
            <a:prstGeom prst="ellipse">
              <a:avLst/>
            </a:prstGeom>
            <a:solidFill>
              <a:srgbClr val="F8BA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cxnSp>
          <p:nvCxnSpPr>
            <p:cNvPr id="545" name="Connection Line">
              <a:extLst>
                <a:ext uri="{FF2B5EF4-FFF2-40B4-BE49-F238E27FC236}">
                  <a16:creationId xmlns:a16="http://schemas.microsoft.com/office/drawing/2014/main" id="{7C807EE8-1FFD-F75E-8B32-DD99BE6F9225}"/>
                </a:ext>
              </a:extLst>
            </p:cNvPr>
            <p:cNvCxnSpPr>
              <a:stCxn id="543" idx="0"/>
              <a:endCxn id="542" idx="0"/>
            </p:cNvCxnSpPr>
            <p:nvPr/>
          </p:nvCxnSpPr>
          <p:spPr>
            <a:xfrm flipV="1">
              <a:off x="645635" y="1052080"/>
              <a:ext cx="464345" cy="564356"/>
            </a:xfrm>
            <a:prstGeom prst="straightConnector1">
              <a:avLst/>
            </a:prstGeom>
            <a:ln w="25400" cap="flat">
              <a:solidFill>
                <a:srgbClr val="000000"/>
              </a:solidFill>
              <a:prstDash val="solid"/>
              <a:miter lim="400000"/>
            </a:ln>
            <a:effectLst/>
          </p:spPr>
        </p:cxnSp>
        <p:cxnSp>
          <p:nvCxnSpPr>
            <p:cNvPr id="546" name="Connection Line">
              <a:extLst>
                <a:ext uri="{FF2B5EF4-FFF2-40B4-BE49-F238E27FC236}">
                  <a16:creationId xmlns:a16="http://schemas.microsoft.com/office/drawing/2014/main" id="{1A8A1A73-6D5B-049F-D9E9-F8960B5F950A}"/>
                </a:ext>
              </a:extLst>
            </p:cNvPr>
            <p:cNvCxnSpPr>
              <a:stCxn id="544" idx="0"/>
              <a:endCxn id="542" idx="0"/>
            </p:cNvCxnSpPr>
            <p:nvPr/>
          </p:nvCxnSpPr>
          <p:spPr>
            <a:xfrm flipH="1" flipV="1">
              <a:off x="1109979" y="1052080"/>
              <a:ext cx="392907" cy="564356"/>
            </a:xfrm>
            <a:prstGeom prst="straightConnector1">
              <a:avLst/>
            </a:prstGeom>
            <a:ln w="25400" cap="flat">
              <a:solidFill>
                <a:srgbClr val="000000"/>
              </a:solidFill>
              <a:prstDash val="solid"/>
              <a:miter lim="400000"/>
            </a:ln>
            <a:effectLst/>
          </p:spPr>
        </p:cxnSp>
      </p:grpSp>
      <p:sp>
        <p:nvSpPr>
          <p:cNvPr id="548" name="Prediction=0">
            <a:extLst>
              <a:ext uri="{FF2B5EF4-FFF2-40B4-BE49-F238E27FC236}">
                <a16:creationId xmlns:a16="http://schemas.microsoft.com/office/drawing/2014/main" id="{C6BD87A3-49BC-E670-3AAF-F7828C2E9E74}"/>
              </a:ext>
            </a:extLst>
          </p:cNvPr>
          <p:cNvSpPr txBox="1"/>
          <p:nvPr/>
        </p:nvSpPr>
        <p:spPr>
          <a:xfrm>
            <a:off x="7395412" y="11166138"/>
            <a:ext cx="2571688" cy="614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defRPr>
            </a:lvl1pPr>
          </a:lstStyle>
          <a:p>
            <a:r>
              <a:t>Prediction=0</a:t>
            </a:r>
          </a:p>
        </p:txBody>
      </p:sp>
      <p:sp>
        <p:nvSpPr>
          <p:cNvPr id="549" name="Prediction=0">
            <a:extLst>
              <a:ext uri="{FF2B5EF4-FFF2-40B4-BE49-F238E27FC236}">
                <a16:creationId xmlns:a16="http://schemas.microsoft.com/office/drawing/2014/main" id="{F3CAB139-8D50-D8BD-5047-565294E33AF3}"/>
              </a:ext>
            </a:extLst>
          </p:cNvPr>
          <p:cNvSpPr txBox="1"/>
          <p:nvPr/>
        </p:nvSpPr>
        <p:spPr>
          <a:xfrm>
            <a:off x="14003193" y="11166138"/>
            <a:ext cx="2571689" cy="614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defRPr>
            </a:lvl1pPr>
          </a:lstStyle>
          <a:p>
            <a:r>
              <a:t>Prediction=0</a:t>
            </a:r>
          </a:p>
        </p:txBody>
      </p:sp>
      <p:sp>
        <p:nvSpPr>
          <p:cNvPr id="550" name="Prediction=1">
            <a:extLst>
              <a:ext uri="{FF2B5EF4-FFF2-40B4-BE49-F238E27FC236}">
                <a16:creationId xmlns:a16="http://schemas.microsoft.com/office/drawing/2014/main" id="{5F98D792-D8B7-0EDA-4F02-61DA6ADA39A8}"/>
              </a:ext>
            </a:extLst>
          </p:cNvPr>
          <p:cNvSpPr txBox="1"/>
          <p:nvPr/>
        </p:nvSpPr>
        <p:spPr>
          <a:xfrm>
            <a:off x="10699302" y="11166138"/>
            <a:ext cx="2571689" cy="614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200">
                <a:solidFill>
                  <a:srgbClr val="000000"/>
                </a:solidFill>
              </a:defRPr>
            </a:lvl1pPr>
          </a:lstStyle>
          <a:p>
            <a:r>
              <a:t>Prediction=1</a:t>
            </a:r>
          </a:p>
        </p:txBody>
      </p:sp>
      <p:sp>
        <p:nvSpPr>
          <p:cNvPr id="551" name="Ensemble Prediction=0">
            <a:extLst>
              <a:ext uri="{FF2B5EF4-FFF2-40B4-BE49-F238E27FC236}">
                <a16:creationId xmlns:a16="http://schemas.microsoft.com/office/drawing/2014/main" id="{786FE6D1-1260-00E5-9D4F-5AD696DC2F1D}"/>
              </a:ext>
            </a:extLst>
          </p:cNvPr>
          <p:cNvSpPr txBox="1"/>
          <p:nvPr/>
        </p:nvSpPr>
        <p:spPr>
          <a:xfrm>
            <a:off x="9928741" y="12085364"/>
            <a:ext cx="4112812" cy="1328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600">
                <a:solidFill>
                  <a:srgbClr val="000000"/>
                </a:solidFill>
              </a:defRPr>
            </a:lvl1pPr>
          </a:lstStyle>
          <a:p>
            <a:r>
              <a:t>Ensemble Prediction=0</a:t>
            </a:r>
          </a:p>
        </p:txBody>
      </p:sp>
      <p:sp>
        <p:nvSpPr>
          <p:cNvPr id="552" name="Prediction for a given instance X…">
            <a:extLst>
              <a:ext uri="{FF2B5EF4-FFF2-40B4-BE49-F238E27FC236}">
                <a16:creationId xmlns:a16="http://schemas.microsoft.com/office/drawing/2014/main" id="{C4C85920-3C15-4E49-A8D0-2534F7FAE598}"/>
              </a:ext>
            </a:extLst>
          </p:cNvPr>
          <p:cNvSpPr txBox="1"/>
          <p:nvPr/>
        </p:nvSpPr>
        <p:spPr>
          <a:xfrm>
            <a:off x="7260200" y="7153151"/>
            <a:ext cx="9863600" cy="6761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defTabSz="821531">
              <a:lnSpc>
                <a:spcPct val="120000"/>
              </a:lnSpc>
              <a:spcBef>
                <a:spcPts val="6400"/>
              </a:spcBef>
              <a:defRPr sz="3600">
                <a:solidFill>
                  <a:srgbClr val="000000"/>
                </a:solidFill>
              </a:defRPr>
            </a:lvl1pPr>
          </a:lstStyle>
          <a:p>
            <a:r>
              <a:t>Prediction for a given instance X…</a:t>
            </a:r>
          </a:p>
        </p:txBody>
      </p:sp>
      <p:sp>
        <p:nvSpPr>
          <p:cNvPr id="553" name="Rectangle">
            <a:extLst>
              <a:ext uri="{FF2B5EF4-FFF2-40B4-BE49-F238E27FC236}">
                <a16:creationId xmlns:a16="http://schemas.microsoft.com/office/drawing/2014/main" id="{1D68E202-1BD0-1E43-0DCF-DCC709154621}"/>
              </a:ext>
            </a:extLst>
          </p:cNvPr>
          <p:cNvSpPr/>
          <p:nvPr/>
        </p:nvSpPr>
        <p:spPr>
          <a:xfrm>
            <a:off x="7350373" y="8225119"/>
            <a:ext cx="9269548" cy="3616023"/>
          </a:xfrm>
          <a:prstGeom prst="rect">
            <a:avLst/>
          </a:prstGeom>
          <a:ln w="25400">
            <a:solidFill>
              <a:srgbClr val="000000"/>
            </a:solidFill>
            <a:custDash>
              <a:ds d="200000" sp="200000"/>
            </a:custDash>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968632507"/>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682</TotalTime>
  <Words>2549</Words>
  <Application>Microsoft Macintosh PowerPoint</Application>
  <PresentationFormat>Custom</PresentationFormat>
  <Paragraphs>289</Paragraphs>
  <Slides>38</Slides>
  <Notes>4</Notes>
  <HiddenSlides>16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 Math</vt:lpstr>
      <vt:lpstr>Helvetica</vt:lpstr>
      <vt:lpstr>Helvetica Neue</vt:lpstr>
      <vt:lpstr>Helvetica Neue Light</vt:lpstr>
      <vt:lpstr>Helvetica Neue Medium</vt:lpstr>
      <vt:lpstr>21_BasicWhite</vt:lpstr>
      <vt:lpstr>Introduction to Learning from Streaming Data  KEEPER Workshop Tutorial 2024</vt:lpstr>
      <vt:lpstr>Classification algorithms</vt:lpstr>
      <vt:lpstr>Random Forest (RF)</vt:lpstr>
      <vt:lpstr>Bagging</vt:lpstr>
      <vt:lpstr>Bagging</vt:lpstr>
      <vt:lpstr>Bagging</vt:lpstr>
      <vt:lpstr>Bagging</vt:lpstr>
      <vt:lpstr>Bagging</vt:lpstr>
      <vt:lpstr>Bagging</vt:lpstr>
      <vt:lpstr>Randomizing the feature set</vt:lpstr>
      <vt:lpstr>Adaptive Random Forest (ARF)</vt:lpstr>
      <vt:lpstr>Online base learner</vt:lpstr>
      <vt:lpstr>Online Bagging</vt:lpstr>
      <vt:lpstr>Online Bagging</vt:lpstr>
      <vt:lpstr>Subsamples</vt:lpstr>
      <vt:lpstr>Online Bagging</vt:lpstr>
      <vt:lpstr>Randomizing the feature set</vt:lpstr>
      <vt:lpstr>ARF: Detect and Adapt</vt:lpstr>
      <vt:lpstr>Ensembles re-cap</vt:lpstr>
      <vt:lpstr>Regression algorithms</vt:lpstr>
      <vt:lpstr>Adaptive Random Forest Regression</vt:lpstr>
      <vt:lpstr>Practical examples</vt:lpstr>
      <vt:lpstr>Hoeffding Tree*</vt:lpstr>
      <vt:lpstr>Hoeffding Bound</vt:lpstr>
      <vt:lpstr>Hoeffding Bound</vt:lpstr>
      <vt:lpstr>Hoeffding Bound</vt:lpstr>
      <vt:lpstr>Hoeffding Tree  wrap-up</vt:lpstr>
      <vt:lpstr>Other Streaming Decision Tree algorithms</vt:lpstr>
      <vt:lpstr>Bagging</vt:lpstr>
      <vt:lpstr>Bagging</vt:lpstr>
      <vt:lpstr>Bagging</vt:lpstr>
      <vt:lpstr>Bagging</vt:lpstr>
      <vt:lpstr>Bagging</vt:lpstr>
      <vt:lpstr>Bagging</vt:lpstr>
      <vt:lpstr>Self-Optimizing k-Nearest Leaves (SOKNL)</vt:lpstr>
      <vt:lpstr>Self-Optimizing k-Nearest Leaves (SOKNL)</vt:lpstr>
      <vt:lpstr>Self-Optimizing k-Nearest Leaves (SOKNL)</vt:lpstr>
      <vt:lpstr>Self-Optimizing k-Nearest Leaves (SOKNL)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Nuwan Gunasekara</cp:lastModifiedBy>
  <cp:revision>21</cp:revision>
  <dcterms:modified xsi:type="dcterms:W3CDTF">2025-04-03T07:04:02Z</dcterms:modified>
</cp:coreProperties>
</file>