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88" r:id="rId2"/>
    <p:sldId id="384" r:id="rId3"/>
    <p:sldId id="385" r:id="rId4"/>
    <p:sldId id="386" r:id="rId5"/>
    <p:sldId id="391" r:id="rId6"/>
    <p:sldId id="389" r:id="rId7"/>
    <p:sldId id="390" r:id="rId8"/>
    <p:sldId id="387" r:id="rId9"/>
    <p:sldId id="270" r:id="rId10"/>
    <p:sldId id="271" r:id="rId11"/>
    <p:sldId id="272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10DCD-4672-BF40-9539-2E157A2ADEBB}" v="1" dt="2025-04-03T09:45:28.33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60" d="100"/>
          <a:sy n="6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wan Gunasekara" userId="2db9c47a-747b-4a1f-be0f-15dc10f831cb" providerId="ADAL" clId="{91D10DCD-4672-BF40-9539-2E157A2ADEBB}"/>
    <pc:docChg chg="undo custSel addSld delSld modSld sldOrd">
      <pc:chgData name="Nuwan Gunasekara" userId="2db9c47a-747b-4a1f-be0f-15dc10f831cb" providerId="ADAL" clId="{91D10DCD-4672-BF40-9539-2E157A2ADEBB}" dt="2025-04-03T09:46:27.172" v="85" actId="1076"/>
      <pc:docMkLst>
        <pc:docMk/>
      </pc:docMkLst>
      <pc:sldChg chg="del">
        <pc:chgData name="Nuwan Gunasekara" userId="2db9c47a-747b-4a1f-be0f-15dc10f831cb" providerId="ADAL" clId="{91D10DCD-4672-BF40-9539-2E157A2ADEBB}" dt="2025-03-27T10:00:41.337" v="1" actId="2696"/>
        <pc:sldMkLst>
          <pc:docMk/>
          <pc:sldMk cId="0" sldId="256"/>
        </pc:sldMkLst>
      </pc:sldChg>
      <pc:sldChg chg="del">
        <pc:chgData name="Nuwan Gunasekara" userId="2db9c47a-747b-4a1f-be0f-15dc10f831cb" providerId="ADAL" clId="{91D10DCD-4672-BF40-9539-2E157A2ADEBB}" dt="2025-03-27T10:01:59.736" v="4" actId="2696"/>
        <pc:sldMkLst>
          <pc:docMk/>
          <pc:sldMk cId="0" sldId="257"/>
        </pc:sldMkLst>
      </pc:sldChg>
      <pc:sldChg chg="del">
        <pc:chgData name="Nuwan Gunasekara" userId="2db9c47a-747b-4a1f-be0f-15dc10f831cb" providerId="ADAL" clId="{91D10DCD-4672-BF40-9539-2E157A2ADEBB}" dt="2025-03-27T10:01:59.741" v="5" actId="2696"/>
        <pc:sldMkLst>
          <pc:docMk/>
          <pc:sldMk cId="0" sldId="258"/>
        </pc:sldMkLst>
      </pc:sldChg>
      <pc:sldChg chg="del">
        <pc:chgData name="Nuwan Gunasekara" userId="2db9c47a-747b-4a1f-be0f-15dc10f831cb" providerId="ADAL" clId="{91D10DCD-4672-BF40-9539-2E157A2ADEBB}" dt="2025-03-27T10:01:59.747" v="6" actId="2696"/>
        <pc:sldMkLst>
          <pc:docMk/>
          <pc:sldMk cId="0" sldId="259"/>
        </pc:sldMkLst>
      </pc:sldChg>
      <pc:sldChg chg="del">
        <pc:chgData name="Nuwan Gunasekara" userId="2db9c47a-747b-4a1f-be0f-15dc10f831cb" providerId="ADAL" clId="{91D10DCD-4672-BF40-9539-2E157A2ADEBB}" dt="2025-03-27T10:01:59.750" v="7" actId="2696"/>
        <pc:sldMkLst>
          <pc:docMk/>
          <pc:sldMk cId="0" sldId="260"/>
        </pc:sldMkLst>
      </pc:sldChg>
      <pc:sldChg chg="del">
        <pc:chgData name="Nuwan Gunasekara" userId="2db9c47a-747b-4a1f-be0f-15dc10f831cb" providerId="ADAL" clId="{91D10DCD-4672-BF40-9539-2E157A2ADEBB}" dt="2025-03-27T10:01:59.761" v="8" actId="2696"/>
        <pc:sldMkLst>
          <pc:docMk/>
          <pc:sldMk cId="0" sldId="261"/>
        </pc:sldMkLst>
      </pc:sldChg>
      <pc:sldChg chg="del">
        <pc:chgData name="Nuwan Gunasekara" userId="2db9c47a-747b-4a1f-be0f-15dc10f831cb" providerId="ADAL" clId="{91D10DCD-4672-BF40-9539-2E157A2ADEBB}" dt="2025-03-27T10:01:59.770" v="9" actId="2696"/>
        <pc:sldMkLst>
          <pc:docMk/>
          <pc:sldMk cId="0" sldId="262"/>
        </pc:sldMkLst>
      </pc:sldChg>
      <pc:sldChg chg="del">
        <pc:chgData name="Nuwan Gunasekara" userId="2db9c47a-747b-4a1f-be0f-15dc10f831cb" providerId="ADAL" clId="{91D10DCD-4672-BF40-9539-2E157A2ADEBB}" dt="2025-03-27T10:01:59.776" v="10" actId="2696"/>
        <pc:sldMkLst>
          <pc:docMk/>
          <pc:sldMk cId="0" sldId="263"/>
        </pc:sldMkLst>
      </pc:sldChg>
      <pc:sldChg chg="del">
        <pc:chgData name="Nuwan Gunasekara" userId="2db9c47a-747b-4a1f-be0f-15dc10f831cb" providerId="ADAL" clId="{91D10DCD-4672-BF40-9539-2E157A2ADEBB}" dt="2025-03-27T10:01:59.778" v="11" actId="2696"/>
        <pc:sldMkLst>
          <pc:docMk/>
          <pc:sldMk cId="0" sldId="264"/>
        </pc:sldMkLst>
      </pc:sldChg>
      <pc:sldChg chg="modSp mod">
        <pc:chgData name="Nuwan Gunasekara" userId="2db9c47a-747b-4a1f-be0f-15dc10f831cb" providerId="ADAL" clId="{91D10DCD-4672-BF40-9539-2E157A2ADEBB}" dt="2025-03-27T10:47:42.587" v="72" actId="20577"/>
        <pc:sldMkLst>
          <pc:docMk/>
          <pc:sldMk cId="0" sldId="270"/>
        </pc:sldMkLst>
        <pc:spChg chg="mod">
          <ac:chgData name="Nuwan Gunasekara" userId="2db9c47a-747b-4a1f-be0f-15dc10f831cb" providerId="ADAL" clId="{91D10DCD-4672-BF40-9539-2E157A2ADEBB}" dt="2025-03-27T10:47:42.587" v="72" actId="20577"/>
          <ac:spMkLst>
            <pc:docMk/>
            <pc:sldMk cId="0" sldId="270"/>
            <ac:spMk id="240" creationId="{00000000-0000-0000-0000-000000000000}"/>
          </ac:spMkLst>
        </pc:spChg>
      </pc:sldChg>
      <pc:sldChg chg="modSp mod">
        <pc:chgData name="Nuwan Gunasekara" userId="2db9c47a-747b-4a1f-be0f-15dc10f831cb" providerId="ADAL" clId="{91D10DCD-4672-BF40-9539-2E157A2ADEBB}" dt="2025-03-27T10:08:47.670" v="68" actId="400"/>
        <pc:sldMkLst>
          <pc:docMk/>
          <pc:sldMk cId="0" sldId="271"/>
        </pc:sldMkLst>
        <pc:spChg chg="mod">
          <ac:chgData name="Nuwan Gunasekara" userId="2db9c47a-747b-4a1f-be0f-15dc10f831cb" providerId="ADAL" clId="{91D10DCD-4672-BF40-9539-2E157A2ADEBB}" dt="2025-03-27T10:02:32.705" v="18" actId="20577"/>
          <ac:spMkLst>
            <pc:docMk/>
            <pc:sldMk cId="0" sldId="271"/>
            <ac:spMk id="242" creationId="{00000000-0000-0000-0000-000000000000}"/>
          </ac:spMkLst>
        </pc:spChg>
        <pc:spChg chg="mod">
          <ac:chgData name="Nuwan Gunasekara" userId="2db9c47a-747b-4a1f-be0f-15dc10f831cb" providerId="ADAL" clId="{91D10DCD-4672-BF40-9539-2E157A2ADEBB}" dt="2025-03-27T10:08:47.670" v="68" actId="400"/>
          <ac:spMkLst>
            <pc:docMk/>
            <pc:sldMk cId="0" sldId="271"/>
            <ac:spMk id="243" creationId="{00000000-0000-0000-0000-000000000000}"/>
          </ac:spMkLst>
        </pc:spChg>
      </pc:sldChg>
      <pc:sldChg chg="modSp mod">
        <pc:chgData name="Nuwan Gunasekara" userId="2db9c47a-747b-4a1f-be0f-15dc10f831cb" providerId="ADAL" clId="{91D10DCD-4672-BF40-9539-2E157A2ADEBB}" dt="2025-03-27T10:09:16.770" v="69" actId="20577"/>
        <pc:sldMkLst>
          <pc:docMk/>
          <pc:sldMk cId="0" sldId="272"/>
        </pc:sldMkLst>
        <pc:spChg chg="mod">
          <ac:chgData name="Nuwan Gunasekara" userId="2db9c47a-747b-4a1f-be0f-15dc10f831cb" providerId="ADAL" clId="{91D10DCD-4672-BF40-9539-2E157A2ADEBB}" dt="2025-03-27T10:09:16.770" v="69" actId="20577"/>
          <ac:spMkLst>
            <pc:docMk/>
            <pc:sldMk cId="0" sldId="272"/>
            <ac:spMk id="247" creationId="{00000000-0000-0000-0000-000000000000}"/>
          </ac:spMkLst>
        </pc:spChg>
      </pc:sldChg>
      <pc:sldChg chg="add del">
        <pc:chgData name="Nuwan Gunasekara" userId="2db9c47a-747b-4a1f-be0f-15dc10f831cb" providerId="ADAL" clId="{91D10DCD-4672-BF40-9539-2E157A2ADEBB}" dt="2025-03-27T10:01:39.903" v="3" actId="2696"/>
        <pc:sldMkLst>
          <pc:docMk/>
          <pc:sldMk cId="0" sldId="335"/>
        </pc:sldMkLst>
      </pc:sldChg>
      <pc:sldChg chg="del">
        <pc:chgData name="Nuwan Gunasekara" userId="2db9c47a-747b-4a1f-be0f-15dc10f831cb" providerId="ADAL" clId="{91D10DCD-4672-BF40-9539-2E157A2ADEBB}" dt="2025-03-27T10:01:59.785" v="12" actId="2696"/>
        <pc:sldMkLst>
          <pc:docMk/>
          <pc:sldMk cId="0" sldId="380"/>
        </pc:sldMkLst>
      </pc:sldChg>
      <pc:sldChg chg="del">
        <pc:chgData name="Nuwan Gunasekara" userId="2db9c47a-747b-4a1f-be0f-15dc10f831cb" providerId="ADAL" clId="{91D10DCD-4672-BF40-9539-2E157A2ADEBB}" dt="2025-03-27T10:01:59.789" v="13" actId="2696"/>
        <pc:sldMkLst>
          <pc:docMk/>
          <pc:sldMk cId="0" sldId="381"/>
        </pc:sldMkLst>
      </pc:sldChg>
      <pc:sldChg chg="del">
        <pc:chgData name="Nuwan Gunasekara" userId="2db9c47a-747b-4a1f-be0f-15dc10f831cb" providerId="ADAL" clId="{91D10DCD-4672-BF40-9539-2E157A2ADEBB}" dt="2025-03-27T10:01:59.792" v="14" actId="2696"/>
        <pc:sldMkLst>
          <pc:docMk/>
          <pc:sldMk cId="0" sldId="382"/>
        </pc:sldMkLst>
      </pc:sldChg>
      <pc:sldChg chg="del">
        <pc:chgData name="Nuwan Gunasekara" userId="2db9c47a-747b-4a1f-be0f-15dc10f831cb" providerId="ADAL" clId="{91D10DCD-4672-BF40-9539-2E157A2ADEBB}" dt="2025-03-27T10:01:59.794" v="15" actId="2696"/>
        <pc:sldMkLst>
          <pc:docMk/>
          <pc:sldMk cId="0" sldId="383"/>
        </pc:sldMkLst>
      </pc:sldChg>
      <pc:sldChg chg="addSp modSp mod">
        <pc:chgData name="Nuwan Gunasekara" userId="2db9c47a-747b-4a1f-be0f-15dc10f831cb" providerId="ADAL" clId="{91D10DCD-4672-BF40-9539-2E157A2ADEBB}" dt="2025-04-03T09:46:27.172" v="85" actId="1076"/>
        <pc:sldMkLst>
          <pc:docMk/>
          <pc:sldMk cId="0" sldId="386"/>
        </pc:sldMkLst>
        <pc:spChg chg="add mod">
          <ac:chgData name="Nuwan Gunasekara" userId="2db9c47a-747b-4a1f-be0f-15dc10f831cb" providerId="ADAL" clId="{91D10DCD-4672-BF40-9539-2E157A2ADEBB}" dt="2025-04-03T09:46:27.172" v="85" actId="1076"/>
          <ac:spMkLst>
            <pc:docMk/>
            <pc:sldMk cId="0" sldId="386"/>
            <ac:spMk id="2" creationId="{0E4D5C6B-E8C6-C390-A947-6C0127F2DB76}"/>
          </ac:spMkLst>
        </pc:spChg>
      </pc:sldChg>
      <pc:sldChg chg="ord">
        <pc:chgData name="Nuwan Gunasekara" userId="2db9c47a-747b-4a1f-be0f-15dc10f831cb" providerId="ADAL" clId="{91D10DCD-4672-BF40-9539-2E157A2ADEBB}" dt="2025-04-03T07:48:10.022" v="74" actId="20578"/>
        <pc:sldMkLst>
          <pc:docMk/>
          <pc:sldMk cId="0" sldId="387"/>
        </pc:sldMkLst>
      </pc:sldChg>
      <pc:sldChg chg="add">
        <pc:chgData name="Nuwan Gunasekara" userId="2db9c47a-747b-4a1f-be0f-15dc10f831cb" providerId="ADAL" clId="{91D10DCD-4672-BF40-9539-2E157A2ADEBB}" dt="2025-03-27T10:01:35.024" v="2"/>
        <pc:sldMkLst>
          <pc:docMk/>
          <pc:sldMk cId="0" sldId="388"/>
        </pc:sldMkLst>
      </pc:sldChg>
      <pc:sldChg chg="ord">
        <pc:chgData name="Nuwan Gunasekara" userId="2db9c47a-747b-4a1f-be0f-15dc10f831cb" providerId="ADAL" clId="{91D10DCD-4672-BF40-9539-2E157A2ADEBB}" dt="2025-04-03T07:48:01.805" v="73" actId="20578"/>
        <pc:sldMkLst>
          <pc:docMk/>
          <pc:sldMk cId="1375034203" sldId="391"/>
        </pc:sldMkLst>
      </pc:sldChg>
    </pc:docChg>
  </pc:docChgLst>
  <pc:docChgLst>
    <pc:chgData name="Nuwan Gunasekara" userId="2db9c47a-747b-4a1f-be0f-15dc10f831cb" providerId="ADAL" clId="{2129DDBD-D158-1F42-AEFD-53057F6ADDB2}"/>
    <pc:docChg chg="custSel addSld delSld modSld">
      <pc:chgData name="Nuwan Gunasekara" userId="2db9c47a-747b-4a1f-be0f-15dc10f831cb" providerId="ADAL" clId="{2129DDBD-D158-1F42-AEFD-53057F6ADDB2}" dt="2025-03-31T10:18:47.148" v="63" actId="1076"/>
      <pc:docMkLst>
        <pc:docMk/>
      </pc:docMkLst>
      <pc:sldChg chg="addSp delSp modSp new mod">
        <pc:chgData name="Nuwan Gunasekara" userId="2db9c47a-747b-4a1f-be0f-15dc10f831cb" providerId="ADAL" clId="{2129DDBD-D158-1F42-AEFD-53057F6ADDB2}" dt="2025-03-31T10:02:57.212" v="21" actId="14100"/>
        <pc:sldMkLst>
          <pc:docMk/>
          <pc:sldMk cId="1321378345" sldId="389"/>
        </pc:sldMkLst>
        <pc:spChg chg="mod">
          <ac:chgData name="Nuwan Gunasekara" userId="2db9c47a-747b-4a1f-be0f-15dc10f831cb" providerId="ADAL" clId="{2129DDBD-D158-1F42-AEFD-53057F6ADDB2}" dt="2025-03-31T10:01:15.050" v="6"/>
          <ac:spMkLst>
            <pc:docMk/>
            <pc:sldMk cId="1321378345" sldId="389"/>
            <ac:spMk id="2" creationId="{9D113142-F5AC-BD1B-8A69-DE84BF015E9F}"/>
          </ac:spMkLst>
        </pc:spChg>
        <pc:spChg chg="add mod">
          <ac:chgData name="Nuwan Gunasekara" userId="2db9c47a-747b-4a1f-be0f-15dc10f831cb" providerId="ADAL" clId="{2129DDBD-D158-1F42-AEFD-53057F6ADDB2}" dt="2025-03-31T10:02:43.946" v="19" actId="1076"/>
          <ac:spMkLst>
            <pc:docMk/>
            <pc:sldMk cId="1321378345" sldId="389"/>
            <ac:spMk id="5" creationId="{33632D16-2594-59FE-AE69-5324C1926CB6}"/>
          </ac:spMkLst>
        </pc:spChg>
        <pc:picChg chg="add mod">
          <ac:chgData name="Nuwan Gunasekara" userId="2db9c47a-747b-4a1f-be0f-15dc10f831cb" providerId="ADAL" clId="{2129DDBD-D158-1F42-AEFD-53057F6ADDB2}" dt="2025-03-31T10:02:57.212" v="21" actId="14100"/>
          <ac:picMkLst>
            <pc:docMk/>
            <pc:sldMk cId="1321378345" sldId="389"/>
            <ac:picMk id="4" creationId="{9E1BEABF-D4C9-1665-C676-3DC7E2259DD3}"/>
          </ac:picMkLst>
        </pc:picChg>
      </pc:sldChg>
      <pc:sldChg chg="new del">
        <pc:chgData name="Nuwan Gunasekara" userId="2db9c47a-747b-4a1f-be0f-15dc10f831cb" providerId="ADAL" clId="{2129DDBD-D158-1F42-AEFD-53057F6ADDB2}" dt="2025-03-31T10:05:24.114" v="23" actId="2696"/>
        <pc:sldMkLst>
          <pc:docMk/>
          <pc:sldMk cId="728544373" sldId="390"/>
        </pc:sldMkLst>
      </pc:sldChg>
      <pc:sldChg chg="addSp delSp modSp add mod">
        <pc:chgData name="Nuwan Gunasekara" userId="2db9c47a-747b-4a1f-be0f-15dc10f831cb" providerId="ADAL" clId="{2129DDBD-D158-1F42-AEFD-53057F6ADDB2}" dt="2025-03-31T10:09:25.163" v="39" actId="20577"/>
        <pc:sldMkLst>
          <pc:docMk/>
          <pc:sldMk cId="2632247141" sldId="390"/>
        </pc:sldMkLst>
        <pc:spChg chg="mod">
          <ac:chgData name="Nuwan Gunasekara" userId="2db9c47a-747b-4a1f-be0f-15dc10f831cb" providerId="ADAL" clId="{2129DDBD-D158-1F42-AEFD-53057F6ADDB2}" dt="2025-03-31T10:09:25.163" v="39" actId="20577"/>
          <ac:spMkLst>
            <pc:docMk/>
            <pc:sldMk cId="2632247141" sldId="390"/>
            <ac:spMk id="5" creationId="{5456F76B-9575-FC6C-0798-48C2BF2B9A9B}"/>
          </ac:spMkLst>
        </pc:spChg>
        <pc:picChg chg="add mod">
          <ac:chgData name="Nuwan Gunasekara" userId="2db9c47a-747b-4a1f-be0f-15dc10f831cb" providerId="ADAL" clId="{2129DDBD-D158-1F42-AEFD-53057F6ADDB2}" dt="2025-03-31T10:09:17.290" v="29" actId="1076"/>
          <ac:picMkLst>
            <pc:docMk/>
            <pc:sldMk cId="2632247141" sldId="390"/>
            <ac:picMk id="3" creationId="{3B0FE271-7CB5-22FC-E2DA-E6B5F1C8938B}"/>
          </ac:picMkLst>
        </pc:picChg>
      </pc:sldChg>
      <pc:sldChg chg="new del">
        <pc:chgData name="Nuwan Gunasekara" userId="2db9c47a-747b-4a1f-be0f-15dc10f831cb" providerId="ADAL" clId="{2129DDBD-D158-1F42-AEFD-53057F6ADDB2}" dt="2025-03-31T10:10:11.710" v="41" actId="2696"/>
        <pc:sldMkLst>
          <pc:docMk/>
          <pc:sldMk cId="764187205" sldId="391"/>
        </pc:sldMkLst>
      </pc:sldChg>
      <pc:sldChg chg="addSp delSp modSp add mod">
        <pc:chgData name="Nuwan Gunasekara" userId="2db9c47a-747b-4a1f-be0f-15dc10f831cb" providerId="ADAL" clId="{2129DDBD-D158-1F42-AEFD-53057F6ADDB2}" dt="2025-03-31T10:18:47.148" v="63" actId="1076"/>
        <pc:sldMkLst>
          <pc:docMk/>
          <pc:sldMk cId="1375034203" sldId="391"/>
        </pc:sldMkLst>
        <pc:spChg chg="mod">
          <ac:chgData name="Nuwan Gunasekara" userId="2db9c47a-747b-4a1f-be0f-15dc10f831cb" providerId="ADAL" clId="{2129DDBD-D158-1F42-AEFD-53057F6ADDB2}" dt="2025-03-31T10:14:58.009" v="58" actId="20577"/>
          <ac:spMkLst>
            <pc:docMk/>
            <pc:sldMk cId="1375034203" sldId="391"/>
            <ac:spMk id="5" creationId="{E320C2AB-7083-DD19-2810-2C953CA9BF59}"/>
          </ac:spMkLst>
        </pc:spChg>
        <pc:picChg chg="add mod">
          <ac:chgData name="Nuwan Gunasekara" userId="2db9c47a-747b-4a1f-be0f-15dc10f831cb" providerId="ADAL" clId="{2129DDBD-D158-1F42-AEFD-53057F6ADDB2}" dt="2025-03-31T10:18:47.148" v="63" actId="1076"/>
          <ac:picMkLst>
            <pc:docMk/>
            <pc:sldMk cId="1375034203" sldId="391"/>
            <ac:picMk id="4" creationId="{55E7BC19-C19D-8907-4E88-76304690B7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6" name="Shape 17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 lIns="71437" tIns="71437" rIns="71437" bIns="71437" anchor="ctr"/>
          <a:lstStyle>
            <a:lvl1pPr algn="ctr" defTabSz="821531">
              <a:lnSpc>
                <a:spcPct val="100000"/>
              </a:lnSpc>
              <a:defRPr sz="11200" b="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50" name="Body Level One…"/>
          <p:cNvSpPr txBox="1">
            <a:spLocks noGrp="1"/>
          </p:cNvSpPr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</p:spPr>
        <p:txBody>
          <a:bodyPr lIns="71437" tIns="71437" rIns="71437" bIns="71437" anchor="ctr"/>
          <a:lstStyle>
            <a:lvl1pPr marL="611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1pPr>
            <a:lvl2pPr marL="10556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2pPr>
            <a:lvl3pPr marL="1500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3pPr>
            <a:lvl4pPr marL="19446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4pPr>
            <a:lvl5pPr marL="2389187" indent="-611187" defTabSz="821531">
              <a:lnSpc>
                <a:spcPct val="100000"/>
              </a:lnSpc>
              <a:spcBef>
                <a:spcPts val="5900"/>
              </a:spcBef>
              <a:buSzPct val="145000"/>
              <a:defRPr sz="4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defRPr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338589" y="1982390"/>
            <a:ext cx="11706822" cy="2277071"/>
          </a:xfrm>
          <a:prstGeom prst="rect">
            <a:avLst/>
          </a:prstGeom>
        </p:spPr>
        <p:txBody>
          <a:bodyPr lIns="53578" tIns="53578" rIns="53578" bIns="53578" anchor="ctr"/>
          <a:lstStyle>
            <a:lvl1pPr algn="ctr" defTabSz="821531">
              <a:lnSpc>
                <a:spcPct val="100000"/>
              </a:lnSpc>
              <a:defRPr sz="10800" b="0" spc="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338589" y="4446984"/>
            <a:ext cx="11706822" cy="6630295"/>
          </a:xfrm>
          <a:prstGeom prst="rect">
            <a:avLst/>
          </a:prstGeom>
        </p:spPr>
        <p:txBody>
          <a:bodyPr lIns="53578" tIns="53578" rIns="53578" bIns="53578" anchor="ctr"/>
          <a:lstStyle>
            <a:lvl1pPr marL="583406" indent="-583406" defTabSz="821531">
              <a:lnSpc>
                <a:spcPct val="100000"/>
              </a:lnSpc>
              <a:spcBef>
                <a:spcPts val="5900"/>
              </a:spcBef>
              <a:buSzPct val="145000"/>
              <a:defRPr sz="4200"/>
            </a:lvl1pPr>
            <a:lvl2pPr marL="1027906" indent="-583406" defTabSz="821531">
              <a:lnSpc>
                <a:spcPct val="100000"/>
              </a:lnSpc>
              <a:spcBef>
                <a:spcPts val="5900"/>
              </a:spcBef>
              <a:buSzPct val="145000"/>
              <a:defRPr sz="4200"/>
            </a:lvl2pPr>
            <a:lvl3pPr marL="1472406" indent="-583406" defTabSz="821531">
              <a:lnSpc>
                <a:spcPct val="100000"/>
              </a:lnSpc>
              <a:spcBef>
                <a:spcPts val="5900"/>
              </a:spcBef>
              <a:buSzPct val="145000"/>
              <a:defRPr sz="4200"/>
            </a:lvl3pPr>
            <a:lvl4pPr marL="1916906" indent="-583406" defTabSz="821531">
              <a:lnSpc>
                <a:spcPct val="100000"/>
              </a:lnSpc>
              <a:spcBef>
                <a:spcPts val="5900"/>
              </a:spcBef>
              <a:buSzPct val="145000"/>
              <a:defRPr sz="4200"/>
            </a:lvl4pPr>
            <a:lvl5pPr marL="2361406" indent="-583406" defTabSz="821531">
              <a:lnSpc>
                <a:spcPct val="100000"/>
              </a:lnSpc>
              <a:spcBef>
                <a:spcPts val="5900"/>
              </a:spcBef>
              <a:buSzPct val="145000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398" y="11519296"/>
            <a:ext cx="374060" cy="379927"/>
          </a:xfrm>
          <a:prstGeom prst="rect">
            <a:avLst/>
          </a:prstGeom>
        </p:spPr>
        <p:txBody>
          <a:bodyPr lIns="53578" tIns="53578" rIns="53578" bIns="53578" anchor="t"/>
          <a:lstStyle>
            <a:lvl1pPr defTabSz="821531"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888446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6" r:id="rId16"/>
    <p:sldLayoutId id="2147483667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wangunasekara.github.io/ijcai2024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heitor.gomes@vuw.ac.nz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daptive-machine-learning/CapyMOA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achine Learning for Streaming Data…"/>
          <p:cNvSpPr txBox="1">
            <a:spLocks noGrp="1"/>
          </p:cNvSpPr>
          <p:nvPr>
            <p:ph type="ctrTitle"/>
          </p:nvPr>
        </p:nvSpPr>
        <p:spPr>
          <a:xfrm>
            <a:off x="1550661" y="1190820"/>
            <a:ext cx="21282678" cy="412655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en-NZ" sz="9000" dirty="0"/>
              <a:t>Introduction to Learning from Streaming Data</a:t>
            </a:r>
            <a:endParaRPr sz="9000" dirty="0"/>
          </a:p>
          <a:p>
            <a:pPr algn="ctr">
              <a:defRPr sz="6000" b="0" spc="-119"/>
            </a:pPr>
            <a:br>
              <a:rPr lang="en-US" dirty="0"/>
            </a:br>
            <a:r>
              <a:rPr lang="en-US" dirty="0"/>
              <a:t>KEEPER Workshop</a:t>
            </a:r>
            <a:r>
              <a:rPr dirty="0"/>
              <a:t> Tutorial 2024</a:t>
            </a:r>
          </a:p>
        </p:txBody>
      </p:sp>
      <p:sp>
        <p:nvSpPr>
          <p:cNvPr id="179" name="Heitor Murilo Gomes1*, Nuwan Gunasekara2…"/>
          <p:cNvSpPr txBox="1"/>
          <p:nvPr/>
        </p:nvSpPr>
        <p:spPr>
          <a:xfrm>
            <a:off x="5068064" y="6656041"/>
            <a:ext cx="14221746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4000">
                <a:solidFill>
                  <a:srgbClr val="000000"/>
                </a:solidFill>
              </a:defRPr>
            </a:pPr>
            <a:r>
              <a:rPr lang="en-US" dirty="0"/>
              <a:t>Nuwan Gunasekara</a:t>
            </a:r>
            <a:r>
              <a:rPr baseline="31999" dirty="0"/>
              <a:t>*</a:t>
            </a:r>
            <a:r>
              <a:rPr lang="en-US" baseline="31999" dirty="0"/>
              <a:t>1</a:t>
            </a:r>
            <a:r>
              <a:rPr dirty="0"/>
              <a:t>, </a:t>
            </a:r>
            <a:r>
              <a:rPr lang="en-US" dirty="0"/>
              <a:t>Sepideh </a:t>
            </a:r>
            <a:r>
              <a:rPr lang="en-US" dirty="0" err="1"/>
              <a:t>Pashami</a:t>
            </a:r>
            <a:r>
              <a:rPr lang="en-NZ" baseline="31999" dirty="0"/>
              <a:t> 1,</a:t>
            </a:r>
            <a:endParaRPr baseline="31999" dirty="0"/>
          </a:p>
          <a:p>
            <a:pPr>
              <a:defRPr sz="4000">
                <a:solidFill>
                  <a:srgbClr val="000000"/>
                </a:solidFill>
              </a:defRPr>
            </a:pPr>
            <a:r>
              <a:rPr lang="en-NZ" sz="3200" u="sng" dirty="0">
                <a:hlinkClick r:id="rId3"/>
              </a:rPr>
              <a:t>https://nuwangunasekara.github.io/KEEPER2025/</a:t>
            </a:r>
            <a:endParaRPr sz="3200" u="sng" dirty="0">
              <a:hlinkClick r:id="rId3"/>
            </a:endParaRPr>
          </a:p>
        </p:txBody>
      </p:sp>
      <p:sp>
        <p:nvSpPr>
          <p:cNvPr id="180" name="[1] Victoria University of Wellington, New Zealand, [2] University of Waikato, New Zealand, [3] TELECOM Paris, LCTI, France."/>
          <p:cNvSpPr txBox="1"/>
          <p:nvPr/>
        </p:nvSpPr>
        <p:spPr>
          <a:xfrm>
            <a:off x="5070773" y="12878474"/>
            <a:ext cx="13833915" cy="50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r>
              <a:rPr dirty="0"/>
              <a:t>[1</a:t>
            </a:r>
            <a:r>
              <a:rPr lang="en-US" dirty="0"/>
              <a:t>] </a:t>
            </a:r>
            <a:r>
              <a:rPr lang="en-NZ" dirty="0" err="1">
                <a:solidFill>
                  <a:srgbClr val="000000"/>
                </a:solidFill>
                <a:effectLst/>
                <a:latin typeface="Helvetica" pitchFamily="2" charset="0"/>
              </a:rPr>
              <a:t>Center</a:t>
            </a:r>
            <a:r>
              <a:rPr lang="en-NZ" dirty="0">
                <a:solidFill>
                  <a:srgbClr val="000000"/>
                </a:solidFill>
                <a:effectLst/>
                <a:latin typeface="Helvetica" pitchFamily="2" charset="0"/>
              </a:rPr>
              <a:t> for Applied Intelligent Systems Research, Halmstad University, Sweden</a:t>
            </a:r>
          </a:p>
        </p:txBody>
      </p:sp>
      <p:sp>
        <p:nvSpPr>
          <p:cNvPr id="182" name="* Corresponding author: heitor.gomes@vuw.ac.nz"/>
          <p:cNvSpPr txBox="1"/>
          <p:nvPr/>
        </p:nvSpPr>
        <p:spPr>
          <a:xfrm>
            <a:off x="8507602" y="8274847"/>
            <a:ext cx="7368795" cy="49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2600">
                <a:solidFill>
                  <a:srgbClr val="000000"/>
                </a:solidFill>
              </a:defRPr>
            </a:lvl1pPr>
          </a:lstStyle>
          <a:p>
            <a:r>
              <a:rPr dirty="0"/>
              <a:t>* Corresponding author: </a:t>
            </a:r>
            <a:r>
              <a:rPr dirty="0" err="1"/>
              <a:t>heitor.gomes@vuw.ac.nz</a:t>
            </a:r>
            <a:endParaRPr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2E1871-8A0D-0BB4-E1B9-03C965A08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8714" y="12090962"/>
            <a:ext cx="3600000" cy="1373494"/>
          </a:xfrm>
          <a:prstGeom prst="rect">
            <a:avLst/>
          </a:prstGeom>
        </p:spPr>
      </p:pic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157A94CB-CE2B-865F-D819-82194F029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184" y="7408226"/>
            <a:ext cx="4657060" cy="46570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oming up next in 2024"/>
          <p:cNvSpPr txBox="1">
            <a:spLocks noGrp="1"/>
          </p:cNvSpPr>
          <p:nvPr>
            <p:ph type="title"/>
          </p:nvPr>
        </p:nvSpPr>
        <p:spPr>
          <a:xfrm>
            <a:off x="1206500" y="418547"/>
            <a:ext cx="11219002" cy="1433164"/>
          </a:xfrm>
          <a:prstGeom prst="rect">
            <a:avLst/>
          </a:prstGeom>
        </p:spPr>
        <p:txBody>
          <a:bodyPr/>
          <a:lstStyle>
            <a:lvl1pPr algn="ctr" defTabSz="2316421">
              <a:defRPr sz="8075" spc="-161"/>
            </a:lvl1pPr>
          </a:lstStyle>
          <a:p>
            <a:r>
              <a:rPr dirty="0"/>
              <a:t>Coming up next in 202</a:t>
            </a:r>
            <a:r>
              <a:rPr lang="en-US" dirty="0"/>
              <a:t>5</a:t>
            </a:r>
            <a:endParaRPr dirty="0"/>
          </a:p>
        </p:txBody>
      </p:sp>
      <p:sp>
        <p:nvSpPr>
          <p:cNvPr id="243" name="Upcoming Tutorials…"/>
          <p:cNvSpPr txBox="1">
            <a:spLocks noGrp="1"/>
          </p:cNvSpPr>
          <p:nvPr>
            <p:ph type="body" idx="1"/>
          </p:nvPr>
        </p:nvSpPr>
        <p:spPr>
          <a:xfrm>
            <a:off x="1206500" y="2829520"/>
            <a:ext cx="21971000" cy="9779884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defRPr b="1"/>
            </a:pPr>
            <a:r>
              <a:rPr dirty="0"/>
              <a:t>Upcoming Tutorials</a:t>
            </a:r>
          </a:p>
          <a:p>
            <a:pPr lvl="1"/>
            <a:r>
              <a:rPr dirty="0"/>
              <a:t>PAKDD: May 2024 (Taipei, Taiwan) </a:t>
            </a:r>
            <a:r>
              <a:rPr b="1" dirty="0"/>
              <a:t>[done!]</a:t>
            </a:r>
          </a:p>
          <a:p>
            <a:pPr lvl="1"/>
            <a:r>
              <a:rPr dirty="0"/>
              <a:t>IJCAI: August 2024 (Jeju, South Korea)</a:t>
            </a:r>
            <a:r>
              <a:rPr b="1" dirty="0"/>
              <a:t> [</a:t>
            </a:r>
            <a:r>
              <a:rPr lang="en-US" b="1" dirty="0"/>
              <a:t>done!</a:t>
            </a:r>
            <a:r>
              <a:rPr b="1" dirty="0"/>
              <a:t>]</a:t>
            </a:r>
          </a:p>
          <a:p>
            <a:pPr lvl="1"/>
            <a:r>
              <a:rPr dirty="0"/>
              <a:t>KDD: August 2024 (Barcelona, Spain)</a:t>
            </a:r>
            <a:r>
              <a:rPr lang="en-US" dirty="0"/>
              <a:t> </a:t>
            </a:r>
            <a:r>
              <a:rPr lang="en-US" b="1" dirty="0"/>
              <a:t>[done!]</a:t>
            </a:r>
            <a:endParaRPr b="1" dirty="0"/>
          </a:p>
          <a:p>
            <a:pPr lvl="1"/>
            <a:r>
              <a:rPr dirty="0"/>
              <a:t>Kiwi </a:t>
            </a:r>
            <a:r>
              <a:rPr dirty="0" err="1"/>
              <a:t>Pycon</a:t>
            </a:r>
            <a:r>
              <a:rPr dirty="0"/>
              <a:t>: August 2024 (Wellington, </a:t>
            </a:r>
            <a:r>
              <a:rPr lang="en-US" dirty="0"/>
              <a:t>NZ</a:t>
            </a:r>
            <a:r>
              <a:rPr dirty="0"/>
              <a:t>)</a:t>
            </a:r>
            <a:r>
              <a:rPr lang="en-US" dirty="0"/>
              <a:t> </a:t>
            </a:r>
            <a:r>
              <a:rPr lang="en-US" b="1" dirty="0"/>
              <a:t>[done!]</a:t>
            </a:r>
            <a:endParaRPr b="1" dirty="0"/>
          </a:p>
          <a:p>
            <a:pPr lvl="1"/>
            <a:r>
              <a:rPr dirty="0"/>
              <a:t>ECML: September 2024 (Vilnius, Lithuania)</a:t>
            </a:r>
            <a:r>
              <a:rPr lang="en-US" dirty="0"/>
              <a:t> </a:t>
            </a:r>
            <a:r>
              <a:rPr lang="en-US" b="1" dirty="0"/>
              <a:t>[done!]</a:t>
            </a:r>
          </a:p>
          <a:p>
            <a:pPr lvl="1"/>
            <a:r>
              <a:rPr lang="en-US" dirty="0"/>
              <a:t>ICDE: May 2025 (Hong Kong, China)</a:t>
            </a:r>
            <a:endParaRPr lang="en-US" b="1" dirty="0"/>
          </a:p>
          <a:p>
            <a:pPr lvl="1"/>
            <a:r>
              <a:rPr lang="en-US" dirty="0"/>
              <a:t>PAKDD: June 2025 (Sydney, Australia)</a:t>
            </a:r>
            <a:endParaRPr lang="en-US" b="1" dirty="0"/>
          </a:p>
          <a:p>
            <a:pPr lvl="1"/>
            <a:endParaRPr lang="en-US" b="1" dirty="0"/>
          </a:p>
          <a:p>
            <a:r>
              <a:rPr b="1" dirty="0"/>
              <a:t>CapyMOA </a:t>
            </a:r>
            <a:r>
              <a:rPr lang="en-US" b="1" dirty="0"/>
              <a:t>next</a:t>
            </a:r>
            <a:r>
              <a:rPr b="1" dirty="0"/>
              <a:t> release</a:t>
            </a:r>
            <a:r>
              <a:rPr dirty="0"/>
              <a:t> (</a:t>
            </a:r>
            <a:r>
              <a:rPr lang="en-US" dirty="0"/>
              <a:t>Early May</a:t>
            </a:r>
            <a:r>
              <a:rPr dirty="0"/>
              <a:t> 202</a:t>
            </a:r>
            <a:r>
              <a:rPr lang="en-US" dirty="0"/>
              <a:t>5</a:t>
            </a:r>
            <a:r>
              <a:rPr dirty="0"/>
              <a:t>)</a:t>
            </a:r>
          </a:p>
        </p:txBody>
      </p:sp>
      <p:pic>
        <p:nvPicPr>
          <p:cNvPr id="244" name="CapyMOA_knight.jpeg" descr="CapyMOA_knigh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8198" y="3197556"/>
            <a:ext cx="7320887" cy="73208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onclusion"/>
          <p:cNvSpPr txBox="1">
            <a:spLocks noGrp="1"/>
          </p:cNvSpPr>
          <p:nvPr>
            <p:ph type="title"/>
          </p:nvPr>
        </p:nvSpPr>
        <p:spPr>
          <a:xfrm>
            <a:off x="1206500" y="418547"/>
            <a:ext cx="22100895" cy="1433164"/>
          </a:xfrm>
          <a:prstGeom prst="rect">
            <a:avLst/>
          </a:prstGeom>
        </p:spPr>
        <p:txBody>
          <a:bodyPr/>
          <a:lstStyle>
            <a:lvl1pPr algn="ctr"/>
          </a:lstStyle>
          <a:p>
            <a:r>
              <a:t>Conclusion</a:t>
            </a:r>
          </a:p>
        </p:txBody>
      </p:sp>
      <p:sp>
        <p:nvSpPr>
          <p:cNvPr id="247" name="Streaming data is everywhere — often in a delayed and partially labeled…"/>
          <p:cNvSpPr txBox="1">
            <a:spLocks noGrp="1"/>
          </p:cNvSpPr>
          <p:nvPr>
            <p:ph type="body" idx="1"/>
          </p:nvPr>
        </p:nvSpPr>
        <p:spPr>
          <a:xfrm>
            <a:off x="1206500" y="2724631"/>
            <a:ext cx="21971000" cy="9779885"/>
          </a:xfrm>
          <a:prstGeom prst="rect">
            <a:avLst/>
          </a:prstGeom>
        </p:spPr>
        <p:txBody>
          <a:bodyPr/>
          <a:lstStyle/>
          <a:p>
            <a:r>
              <a:rPr dirty="0"/>
              <a:t>Streaming data is everywhere</a:t>
            </a:r>
          </a:p>
          <a:p>
            <a:r>
              <a:rPr dirty="0"/>
              <a:t>ML algorithms for data streams should be </a:t>
            </a:r>
            <a:r>
              <a:rPr b="1" dirty="0"/>
              <a:t>accurate</a:t>
            </a:r>
            <a:r>
              <a:rPr dirty="0"/>
              <a:t>, </a:t>
            </a:r>
            <a:r>
              <a:rPr b="1" dirty="0"/>
              <a:t>adaptive</a:t>
            </a:r>
            <a:r>
              <a:rPr dirty="0"/>
              <a:t> and </a:t>
            </a:r>
            <a:r>
              <a:rPr b="1" dirty="0"/>
              <a:t>efficient</a:t>
            </a:r>
          </a:p>
          <a:p>
            <a:r>
              <a:rPr b="1" dirty="0"/>
              <a:t>CapyMOA</a:t>
            </a:r>
            <a:r>
              <a:rPr dirty="0"/>
              <a:t> can be easily extended for many stream tasks</a:t>
            </a:r>
          </a:p>
          <a:p>
            <a:pPr marL="0" indent="0" algn="ctr" defTabSz="457200">
              <a:lnSpc>
                <a:spcPct val="117999"/>
              </a:lnSpc>
              <a:spcBef>
                <a:spcPts val="0"/>
              </a:spcBef>
              <a:buSzTx/>
              <a:buNone/>
              <a:defRPr sz="4000"/>
            </a:pPr>
            <a:endParaRPr dirty="0"/>
          </a:p>
          <a:p>
            <a:pPr marL="0" indent="0" algn="ctr" defTabSz="457200">
              <a:lnSpc>
                <a:spcPct val="117999"/>
              </a:lnSpc>
              <a:spcBef>
                <a:spcPts val="0"/>
              </a:spcBef>
              <a:buSzTx/>
              <a:buNone/>
              <a:defRPr sz="4000"/>
            </a:pPr>
            <a:r>
              <a:rPr dirty="0"/>
              <a:t>Contact: </a:t>
            </a:r>
            <a:r>
              <a:rPr u="sng" dirty="0">
                <a:hlinkClick r:id="rId2"/>
              </a:rPr>
              <a:t>heitor.gomes@vuw.ac.nz</a:t>
            </a:r>
          </a:p>
        </p:txBody>
      </p:sp>
      <p:sp>
        <p:nvSpPr>
          <p:cNvPr id="248" name="Thank you!"/>
          <p:cNvSpPr txBox="1"/>
          <p:nvPr/>
        </p:nvSpPr>
        <p:spPr>
          <a:xfrm>
            <a:off x="6056739" y="8821543"/>
            <a:ext cx="12400417" cy="3211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defTabSz="425195">
              <a:lnSpc>
                <a:spcPct val="117999"/>
              </a:lnSpc>
              <a:defRPr sz="3720">
                <a:solidFill>
                  <a:srgbClr val="000000"/>
                </a:solidFill>
              </a:defRPr>
            </a:pPr>
            <a:endParaRPr/>
          </a:p>
          <a:p>
            <a:pPr algn="l" defTabSz="2267655">
              <a:defRPr sz="2790">
                <a:solidFill>
                  <a:srgbClr val="000000"/>
                </a:solidFill>
              </a:defRPr>
            </a:pPr>
            <a:endParaRPr/>
          </a:p>
          <a:p>
            <a:pPr defTabSz="2267655">
              <a:defRPr sz="6510" b="1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  <p:sp>
        <p:nvSpPr>
          <p:cNvPr id="249" name="Discord"/>
          <p:cNvSpPr txBox="1"/>
          <p:nvPr/>
        </p:nvSpPr>
        <p:spPr>
          <a:xfrm>
            <a:off x="2621217" y="9180975"/>
            <a:ext cx="1431088" cy="52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 b="1">
                <a:solidFill>
                  <a:srgbClr val="8591E4"/>
                </a:solidFill>
              </a:defRPr>
            </a:lvl1pPr>
          </a:lstStyle>
          <a:p>
            <a:r>
              <a:t>Discord</a:t>
            </a:r>
          </a:p>
        </p:txBody>
      </p:sp>
      <p:pic>
        <p:nvPicPr>
          <p:cNvPr id="250" name="Screenshot 2024-05-07 at 2.54.22 AM.png" descr="Screenshot 2024-05-07 at 2.54.22 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497" y="9934344"/>
            <a:ext cx="2408761" cy="2345093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https://discord.gg/RekJArWKNZ"/>
          <p:cNvSpPr txBox="1"/>
          <p:nvPr/>
        </p:nvSpPr>
        <p:spPr>
          <a:xfrm>
            <a:off x="1872368" y="12435333"/>
            <a:ext cx="452872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https://discord.gg/RekJArWKNZ</a:t>
            </a:r>
          </a:p>
        </p:txBody>
      </p:sp>
      <p:pic>
        <p:nvPicPr>
          <p:cNvPr id="252" name="kisspng-discord-computer-icons-social-media-gamer-5af3aca88f95f4.2910093515259188885881.jpg" descr="kisspng-discord-computer-icons-social-media-gamer-5af3aca88f95f4.2910093515259188885881.jpg"/>
          <p:cNvPicPr>
            <a:picLocks noChangeAspect="1"/>
          </p:cNvPicPr>
          <p:nvPr/>
        </p:nvPicPr>
        <p:blipFill>
          <a:blip r:embed="rId4"/>
          <a:srcRect l="28105" t="11771" r="28091" b="13130"/>
          <a:stretch>
            <a:fillRect/>
          </a:stretch>
        </p:blipFill>
        <p:spPr>
          <a:xfrm>
            <a:off x="1879450" y="9106589"/>
            <a:ext cx="678260" cy="6718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6" extrusionOk="0">
                <a:moveTo>
                  <a:pt x="10895" y="1"/>
                </a:moveTo>
                <a:cubicBezTo>
                  <a:pt x="8996" y="-10"/>
                  <a:pt x="7094" y="463"/>
                  <a:pt x="5384" y="1448"/>
                </a:cubicBezTo>
                <a:cubicBezTo>
                  <a:pt x="4660" y="1865"/>
                  <a:pt x="4302" y="2114"/>
                  <a:pt x="3754" y="2590"/>
                </a:cubicBezTo>
                <a:cubicBezTo>
                  <a:pt x="3319" y="2967"/>
                  <a:pt x="2472" y="3848"/>
                  <a:pt x="2275" y="4126"/>
                </a:cubicBezTo>
                <a:cubicBezTo>
                  <a:pt x="1569" y="5119"/>
                  <a:pt x="1049" y="6007"/>
                  <a:pt x="1049" y="6194"/>
                </a:cubicBezTo>
                <a:cubicBezTo>
                  <a:pt x="1049" y="6234"/>
                  <a:pt x="1016" y="6258"/>
                  <a:pt x="986" y="6258"/>
                </a:cubicBezTo>
                <a:cubicBezTo>
                  <a:pt x="956" y="6258"/>
                  <a:pt x="935" y="6291"/>
                  <a:pt x="935" y="6334"/>
                </a:cubicBezTo>
                <a:cubicBezTo>
                  <a:pt x="935" y="6377"/>
                  <a:pt x="897" y="6500"/>
                  <a:pt x="847" y="6600"/>
                </a:cubicBezTo>
                <a:cubicBezTo>
                  <a:pt x="680" y="6935"/>
                  <a:pt x="657" y="6973"/>
                  <a:pt x="657" y="7057"/>
                </a:cubicBezTo>
                <a:cubicBezTo>
                  <a:pt x="657" y="7104"/>
                  <a:pt x="633" y="7182"/>
                  <a:pt x="607" y="7235"/>
                </a:cubicBezTo>
                <a:cubicBezTo>
                  <a:pt x="580" y="7288"/>
                  <a:pt x="535" y="7401"/>
                  <a:pt x="506" y="7476"/>
                </a:cubicBezTo>
                <a:cubicBezTo>
                  <a:pt x="476" y="7552"/>
                  <a:pt x="436" y="7677"/>
                  <a:pt x="404" y="7755"/>
                </a:cubicBezTo>
                <a:cubicBezTo>
                  <a:pt x="373" y="7834"/>
                  <a:pt x="325" y="8041"/>
                  <a:pt x="303" y="8212"/>
                </a:cubicBezTo>
                <a:cubicBezTo>
                  <a:pt x="282" y="8384"/>
                  <a:pt x="241" y="8526"/>
                  <a:pt x="215" y="8542"/>
                </a:cubicBezTo>
                <a:cubicBezTo>
                  <a:pt x="188" y="8559"/>
                  <a:pt x="164" y="8708"/>
                  <a:pt x="164" y="8872"/>
                </a:cubicBezTo>
                <a:cubicBezTo>
                  <a:pt x="164" y="9037"/>
                  <a:pt x="142" y="9177"/>
                  <a:pt x="114" y="9177"/>
                </a:cubicBezTo>
                <a:cubicBezTo>
                  <a:pt x="37" y="9177"/>
                  <a:pt x="0" y="9918"/>
                  <a:pt x="0" y="10675"/>
                </a:cubicBezTo>
                <a:cubicBezTo>
                  <a:pt x="0" y="11431"/>
                  <a:pt x="37" y="12207"/>
                  <a:pt x="114" y="12286"/>
                </a:cubicBezTo>
                <a:cubicBezTo>
                  <a:pt x="142" y="12315"/>
                  <a:pt x="164" y="12468"/>
                  <a:pt x="164" y="12629"/>
                </a:cubicBezTo>
                <a:cubicBezTo>
                  <a:pt x="164" y="12790"/>
                  <a:pt x="187" y="12957"/>
                  <a:pt x="215" y="13010"/>
                </a:cubicBezTo>
                <a:cubicBezTo>
                  <a:pt x="243" y="13062"/>
                  <a:pt x="315" y="13307"/>
                  <a:pt x="367" y="13543"/>
                </a:cubicBezTo>
                <a:cubicBezTo>
                  <a:pt x="418" y="13779"/>
                  <a:pt x="480" y="13984"/>
                  <a:pt x="506" y="14000"/>
                </a:cubicBezTo>
                <a:cubicBezTo>
                  <a:pt x="531" y="14016"/>
                  <a:pt x="556" y="14068"/>
                  <a:pt x="556" y="14127"/>
                </a:cubicBezTo>
                <a:cubicBezTo>
                  <a:pt x="556" y="14186"/>
                  <a:pt x="567" y="14277"/>
                  <a:pt x="594" y="14330"/>
                </a:cubicBezTo>
                <a:cubicBezTo>
                  <a:pt x="621" y="14382"/>
                  <a:pt x="671" y="14506"/>
                  <a:pt x="708" y="14596"/>
                </a:cubicBezTo>
                <a:cubicBezTo>
                  <a:pt x="744" y="14687"/>
                  <a:pt x="817" y="14828"/>
                  <a:pt x="859" y="14914"/>
                </a:cubicBezTo>
                <a:cubicBezTo>
                  <a:pt x="902" y="14999"/>
                  <a:pt x="935" y="15112"/>
                  <a:pt x="935" y="15155"/>
                </a:cubicBezTo>
                <a:cubicBezTo>
                  <a:pt x="935" y="15198"/>
                  <a:pt x="956" y="15231"/>
                  <a:pt x="986" y="15231"/>
                </a:cubicBezTo>
                <a:cubicBezTo>
                  <a:pt x="1016" y="15231"/>
                  <a:pt x="1049" y="15264"/>
                  <a:pt x="1049" y="15307"/>
                </a:cubicBezTo>
                <a:cubicBezTo>
                  <a:pt x="1049" y="15380"/>
                  <a:pt x="1315" y="15946"/>
                  <a:pt x="1378" y="16005"/>
                </a:cubicBezTo>
                <a:cubicBezTo>
                  <a:pt x="1394" y="16020"/>
                  <a:pt x="1445" y="16120"/>
                  <a:pt x="1504" y="16234"/>
                </a:cubicBezTo>
                <a:cubicBezTo>
                  <a:pt x="1563" y="16347"/>
                  <a:pt x="1632" y="16437"/>
                  <a:pt x="1656" y="16437"/>
                </a:cubicBezTo>
                <a:cubicBezTo>
                  <a:pt x="1679" y="16437"/>
                  <a:pt x="1706" y="16467"/>
                  <a:pt x="1706" y="16500"/>
                </a:cubicBezTo>
                <a:cubicBezTo>
                  <a:pt x="1706" y="16574"/>
                  <a:pt x="1996" y="16995"/>
                  <a:pt x="2237" y="17274"/>
                </a:cubicBezTo>
                <a:cubicBezTo>
                  <a:pt x="2335" y="17388"/>
                  <a:pt x="2414" y="17502"/>
                  <a:pt x="2414" y="17528"/>
                </a:cubicBezTo>
                <a:cubicBezTo>
                  <a:pt x="2414" y="17594"/>
                  <a:pt x="3533" y="18729"/>
                  <a:pt x="3867" y="19000"/>
                </a:cubicBezTo>
                <a:cubicBezTo>
                  <a:pt x="5595" y="20400"/>
                  <a:pt x="7644" y="21236"/>
                  <a:pt x="9808" y="21437"/>
                </a:cubicBezTo>
                <a:cubicBezTo>
                  <a:pt x="11455" y="21590"/>
                  <a:pt x="13032" y="21388"/>
                  <a:pt x="14712" y="20790"/>
                </a:cubicBezTo>
                <a:cubicBezTo>
                  <a:pt x="15804" y="20401"/>
                  <a:pt x="16903" y="19755"/>
                  <a:pt x="17821" y="18962"/>
                </a:cubicBezTo>
                <a:cubicBezTo>
                  <a:pt x="18616" y="18275"/>
                  <a:pt x="19451" y="17341"/>
                  <a:pt x="19868" y="16665"/>
                </a:cubicBezTo>
                <a:cubicBezTo>
                  <a:pt x="19898" y="16616"/>
                  <a:pt x="19977" y="16495"/>
                  <a:pt x="20045" y="16399"/>
                </a:cubicBezTo>
                <a:cubicBezTo>
                  <a:pt x="20113" y="16302"/>
                  <a:pt x="20171" y="16202"/>
                  <a:pt x="20171" y="16170"/>
                </a:cubicBezTo>
                <a:cubicBezTo>
                  <a:pt x="20171" y="16138"/>
                  <a:pt x="20187" y="16107"/>
                  <a:pt x="20209" y="16107"/>
                </a:cubicBezTo>
                <a:cubicBezTo>
                  <a:pt x="20232" y="16106"/>
                  <a:pt x="20321" y="15948"/>
                  <a:pt x="20412" y="15751"/>
                </a:cubicBezTo>
                <a:cubicBezTo>
                  <a:pt x="20502" y="15555"/>
                  <a:pt x="20591" y="15396"/>
                  <a:pt x="20614" y="15396"/>
                </a:cubicBezTo>
                <a:cubicBezTo>
                  <a:pt x="20636" y="15396"/>
                  <a:pt x="20664" y="15353"/>
                  <a:pt x="20664" y="15307"/>
                </a:cubicBezTo>
                <a:cubicBezTo>
                  <a:pt x="20664" y="15261"/>
                  <a:pt x="20686" y="15182"/>
                  <a:pt x="20715" y="15129"/>
                </a:cubicBezTo>
                <a:cubicBezTo>
                  <a:pt x="20774" y="15022"/>
                  <a:pt x="20922" y="14673"/>
                  <a:pt x="21094" y="14228"/>
                </a:cubicBezTo>
                <a:cubicBezTo>
                  <a:pt x="21197" y="13962"/>
                  <a:pt x="21322" y="13476"/>
                  <a:pt x="21322" y="13340"/>
                </a:cubicBezTo>
                <a:cubicBezTo>
                  <a:pt x="21322" y="13261"/>
                  <a:pt x="21342" y="13181"/>
                  <a:pt x="21372" y="13162"/>
                </a:cubicBezTo>
                <a:cubicBezTo>
                  <a:pt x="21402" y="13143"/>
                  <a:pt x="21423" y="13017"/>
                  <a:pt x="21423" y="12883"/>
                </a:cubicBezTo>
                <a:cubicBezTo>
                  <a:pt x="21423" y="12748"/>
                  <a:pt x="21446" y="12642"/>
                  <a:pt x="21473" y="12642"/>
                </a:cubicBezTo>
                <a:cubicBezTo>
                  <a:pt x="21554" y="12642"/>
                  <a:pt x="21599" y="11990"/>
                  <a:pt x="21600" y="10751"/>
                </a:cubicBezTo>
                <a:cubicBezTo>
                  <a:pt x="21600" y="9539"/>
                  <a:pt x="21557" y="8909"/>
                  <a:pt x="21473" y="8821"/>
                </a:cubicBezTo>
                <a:cubicBezTo>
                  <a:pt x="21446" y="8793"/>
                  <a:pt x="21423" y="8658"/>
                  <a:pt x="21423" y="8530"/>
                </a:cubicBezTo>
                <a:cubicBezTo>
                  <a:pt x="21423" y="8401"/>
                  <a:pt x="21402" y="8282"/>
                  <a:pt x="21372" y="8263"/>
                </a:cubicBezTo>
                <a:cubicBezTo>
                  <a:pt x="21342" y="8244"/>
                  <a:pt x="21322" y="8171"/>
                  <a:pt x="21322" y="8098"/>
                </a:cubicBezTo>
                <a:cubicBezTo>
                  <a:pt x="21322" y="7971"/>
                  <a:pt x="21204" y="7586"/>
                  <a:pt x="21094" y="7324"/>
                </a:cubicBezTo>
                <a:cubicBezTo>
                  <a:pt x="21065" y="7256"/>
                  <a:pt x="21014" y="7128"/>
                  <a:pt x="20980" y="7045"/>
                </a:cubicBezTo>
                <a:cubicBezTo>
                  <a:pt x="20947" y="6961"/>
                  <a:pt x="20893" y="6856"/>
                  <a:pt x="20867" y="6803"/>
                </a:cubicBezTo>
                <a:cubicBezTo>
                  <a:pt x="20840" y="6751"/>
                  <a:pt x="20829" y="6682"/>
                  <a:pt x="20829" y="6651"/>
                </a:cubicBezTo>
                <a:cubicBezTo>
                  <a:pt x="20829" y="6557"/>
                  <a:pt x="20633" y="6156"/>
                  <a:pt x="20589" y="6156"/>
                </a:cubicBezTo>
                <a:cubicBezTo>
                  <a:pt x="20566" y="6156"/>
                  <a:pt x="20551" y="6109"/>
                  <a:pt x="20551" y="6055"/>
                </a:cubicBezTo>
                <a:cubicBezTo>
                  <a:pt x="20551" y="6000"/>
                  <a:pt x="20526" y="5931"/>
                  <a:pt x="20500" y="5902"/>
                </a:cubicBezTo>
                <a:cubicBezTo>
                  <a:pt x="20454" y="5852"/>
                  <a:pt x="20297" y="5566"/>
                  <a:pt x="20020" y="5052"/>
                </a:cubicBezTo>
                <a:cubicBezTo>
                  <a:pt x="19882" y="4797"/>
                  <a:pt x="19776" y="4662"/>
                  <a:pt x="19438" y="4252"/>
                </a:cubicBezTo>
                <a:cubicBezTo>
                  <a:pt x="19325" y="4115"/>
                  <a:pt x="19236" y="3984"/>
                  <a:pt x="19236" y="3961"/>
                </a:cubicBezTo>
                <a:cubicBezTo>
                  <a:pt x="19236" y="3880"/>
                  <a:pt x="18163" y="2823"/>
                  <a:pt x="17694" y="2437"/>
                </a:cubicBezTo>
                <a:cubicBezTo>
                  <a:pt x="15753" y="842"/>
                  <a:pt x="13335" y="14"/>
                  <a:pt x="10895" y="1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53" name="Image Gallery" descr="Image Gallery"/>
          <p:cNvPicPr>
            <a:picLocks noChangeAspect="1"/>
          </p:cNvPicPr>
          <p:nvPr/>
        </p:nvPicPr>
        <p:blipFill>
          <a:blip r:embed="rId5"/>
          <a:srcRect t="7590" b="7590"/>
          <a:stretch>
            <a:fillRect/>
          </a:stretch>
        </p:blipFill>
        <p:spPr>
          <a:xfrm>
            <a:off x="19547952" y="9062239"/>
            <a:ext cx="3552031" cy="3012796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https://github.com/adaptive-machine-learning/CapyMOA"/>
          <p:cNvSpPr txBox="1"/>
          <p:nvPr/>
        </p:nvSpPr>
        <p:spPr>
          <a:xfrm>
            <a:off x="18321881" y="12163350"/>
            <a:ext cx="6004171" cy="100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 u="sng">
                <a:solidFill>
                  <a:srgbClr val="000000"/>
                </a:solidFill>
                <a:hlinkClick r:id="rId6"/>
              </a:defRPr>
            </a:lvl1pPr>
          </a:lstStyle>
          <a:p>
            <a:pPr>
              <a:defRPr u="none"/>
            </a:pPr>
            <a:r>
              <a:rPr u="sng">
                <a:hlinkClick r:id="rId6"/>
              </a:rPr>
              <a:t>https://github.com/adaptive-machine-learning/CapyMOA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Anomaly Detection"/>
          <p:cNvSpPr txBox="1">
            <a:spLocks noGrp="1"/>
          </p:cNvSpPr>
          <p:nvPr>
            <p:ph type="title"/>
          </p:nvPr>
        </p:nvSpPr>
        <p:spPr>
          <a:xfrm>
            <a:off x="3861155" y="5339953"/>
            <a:ext cx="16135392" cy="3036094"/>
          </a:xfrm>
          <a:prstGeom prst="rect">
            <a:avLst/>
          </a:prstGeom>
        </p:spPr>
        <p:txBody>
          <a:bodyPr/>
          <a:lstStyle/>
          <a:p>
            <a:r>
              <a:t>Anomaly Detection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Identification of anomalous data in a continuous flow of data…"/>
          <p:cNvSpPr txBox="1">
            <a:spLocks noGrp="1"/>
          </p:cNvSpPr>
          <p:nvPr>
            <p:ph type="body" idx="1"/>
          </p:nvPr>
        </p:nvSpPr>
        <p:spPr>
          <a:xfrm>
            <a:off x="2410664" y="3255081"/>
            <a:ext cx="19562672" cy="8840392"/>
          </a:xfrm>
          <a:prstGeom prst="rect">
            <a:avLst/>
          </a:prstGeom>
        </p:spPr>
        <p:txBody>
          <a:bodyPr/>
          <a:lstStyle/>
          <a:p>
            <a:pPr defTabSz="642937">
              <a:spcBef>
                <a:spcPts val="0"/>
              </a:spcBef>
              <a:defRPr sz="5000"/>
            </a:pPr>
            <a:endParaRPr/>
          </a:p>
          <a:p>
            <a:pPr defTabSz="642937">
              <a:spcBef>
                <a:spcPts val="0"/>
              </a:spcBef>
              <a:defRPr sz="5000"/>
            </a:pPr>
            <a:r>
              <a:t>Identification of anomalous data in a continuous flow of data</a:t>
            </a:r>
          </a:p>
          <a:p>
            <a:pPr defTabSz="642937">
              <a:spcBef>
                <a:spcPts val="0"/>
              </a:spcBef>
              <a:defRPr sz="5000"/>
            </a:pPr>
            <a:endParaRPr/>
          </a:p>
          <a:p>
            <a:pPr defTabSz="642937">
              <a:spcBef>
                <a:spcPts val="0"/>
              </a:spcBef>
              <a:defRPr sz="5000" b="1"/>
            </a:pPr>
            <a:r>
              <a:t>Challenges</a:t>
            </a:r>
          </a:p>
          <a:p>
            <a:pPr lvl="1" defTabSz="642937">
              <a:spcBef>
                <a:spcPts val="0"/>
              </a:spcBef>
              <a:defRPr sz="5000"/>
            </a:pPr>
            <a:endParaRPr/>
          </a:p>
          <a:p>
            <a:pPr lvl="1" defTabSz="642937">
              <a:spcBef>
                <a:spcPts val="0"/>
              </a:spcBef>
              <a:defRPr sz="5000"/>
            </a:pPr>
            <a:r>
              <a:t>Adapting to concept drifts without missing out on anomalies</a:t>
            </a:r>
          </a:p>
          <a:p>
            <a:pPr lvl="1" defTabSz="642937">
              <a:spcBef>
                <a:spcPts val="0"/>
              </a:spcBef>
              <a:defRPr sz="5000"/>
            </a:pPr>
            <a:r>
              <a:t>Detecting rare anomalies amidst high-volume data streams</a:t>
            </a:r>
          </a:p>
          <a:p>
            <a:pPr lvl="1" defTabSz="642937">
              <a:spcBef>
                <a:spcPts val="0"/>
              </a:spcBef>
              <a:defRPr sz="5000"/>
            </a:pPr>
            <a:r>
              <a:t>And more…</a:t>
            </a:r>
          </a:p>
        </p:txBody>
      </p:sp>
      <p:sp>
        <p:nvSpPr>
          <p:cNvPr id="1596" name="Anomaly Detection for Data Streams"/>
          <p:cNvSpPr txBox="1">
            <a:spLocks noGrp="1"/>
          </p:cNvSpPr>
          <p:nvPr>
            <p:ph type="title"/>
          </p:nvPr>
        </p:nvSpPr>
        <p:spPr>
          <a:xfrm>
            <a:off x="2765572" y="424546"/>
            <a:ext cx="18852856" cy="303609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698301">
              <a:defRPr sz="9520"/>
            </a:lvl1pPr>
          </a:lstStyle>
          <a:p>
            <a:r>
              <a:t>Anomaly Detection for Data Streams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Inspired by the classic Isolation Forest [1]…"/>
          <p:cNvSpPr txBox="1">
            <a:spLocks noGrp="1"/>
          </p:cNvSpPr>
          <p:nvPr>
            <p:ph type="body" idx="1"/>
          </p:nvPr>
        </p:nvSpPr>
        <p:spPr>
          <a:xfrm>
            <a:off x="2410664" y="3255081"/>
            <a:ext cx="19562672" cy="8840392"/>
          </a:xfrm>
          <a:prstGeom prst="rect">
            <a:avLst/>
          </a:prstGeom>
        </p:spPr>
        <p:txBody>
          <a:bodyPr/>
          <a:lstStyle/>
          <a:p>
            <a:pPr defTabSz="642937">
              <a:spcBef>
                <a:spcPts val="0"/>
              </a:spcBef>
              <a:defRPr sz="5000"/>
            </a:pPr>
            <a:r>
              <a:rPr dirty="0"/>
              <a:t>Inspired by the classic Isolation Forest [1]</a:t>
            </a:r>
          </a:p>
          <a:p>
            <a:pPr defTabSz="642937">
              <a:spcBef>
                <a:spcPts val="0"/>
              </a:spcBef>
              <a:defRPr sz="5000"/>
            </a:pPr>
            <a:endParaRPr dirty="0"/>
          </a:p>
          <a:p>
            <a:pPr defTabSz="642937">
              <a:spcBef>
                <a:spcPts val="0"/>
              </a:spcBef>
              <a:defRPr sz="5000"/>
            </a:pPr>
            <a:endParaRPr dirty="0"/>
          </a:p>
          <a:p>
            <a:pPr defTabSz="642937">
              <a:spcBef>
                <a:spcPts val="0"/>
              </a:spcBef>
              <a:defRPr sz="5000"/>
            </a:pPr>
            <a:r>
              <a:rPr dirty="0"/>
              <a:t>OIF uses a </a:t>
            </a:r>
            <a:r>
              <a:rPr b="1" dirty="0"/>
              <a:t>group of histograms</a:t>
            </a:r>
            <a:r>
              <a:rPr dirty="0"/>
              <a:t> at </a:t>
            </a:r>
            <a:r>
              <a:rPr b="1" dirty="0"/>
              <a:t>different levels of detail</a:t>
            </a:r>
            <a:r>
              <a:rPr dirty="0"/>
              <a:t> to </a:t>
            </a:r>
            <a:r>
              <a:rPr b="1" dirty="0"/>
              <a:t>capture</a:t>
            </a:r>
            <a:r>
              <a:rPr dirty="0"/>
              <a:t> the data patterns, with a flexible system that can </a:t>
            </a:r>
            <a:r>
              <a:rPr b="1" dirty="0"/>
              <a:t>learn from new data and gradually forget older data</a:t>
            </a:r>
            <a:r>
              <a:rPr dirty="0"/>
              <a:t>.</a:t>
            </a:r>
          </a:p>
        </p:txBody>
      </p:sp>
      <p:sp>
        <p:nvSpPr>
          <p:cNvPr id="1599" name="Online Isolation Forest (OIF)"/>
          <p:cNvSpPr txBox="1">
            <a:spLocks noGrp="1"/>
          </p:cNvSpPr>
          <p:nvPr>
            <p:ph type="title"/>
          </p:nvPr>
        </p:nvSpPr>
        <p:spPr>
          <a:xfrm>
            <a:off x="2765572" y="424546"/>
            <a:ext cx="18852856" cy="3036095"/>
          </a:xfrm>
          <a:prstGeom prst="rect">
            <a:avLst/>
          </a:prstGeom>
        </p:spPr>
        <p:txBody>
          <a:bodyPr/>
          <a:lstStyle/>
          <a:p>
            <a:r>
              <a:t>Online Isolation Forest (OIF)</a:t>
            </a:r>
          </a:p>
        </p:txBody>
      </p:sp>
      <p:sp>
        <p:nvSpPr>
          <p:cNvPr id="1600" name="[2] Filippo Leveni, G W Cassales, B Pfahringer, A Bifet, and G Boracchi. &quot;Online Isolation Forest.” ICML, 2024"/>
          <p:cNvSpPr txBox="1"/>
          <p:nvPr/>
        </p:nvSpPr>
        <p:spPr>
          <a:xfrm>
            <a:off x="4526827" y="12757923"/>
            <a:ext cx="16046126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[2] Filippo </a:t>
            </a:r>
            <a:r>
              <a:rPr dirty="0" err="1"/>
              <a:t>Leveni</a:t>
            </a:r>
            <a:r>
              <a:rPr dirty="0"/>
              <a:t>, G W </a:t>
            </a:r>
            <a:r>
              <a:rPr dirty="0" err="1"/>
              <a:t>Cassales</a:t>
            </a:r>
            <a:r>
              <a:rPr dirty="0"/>
              <a:t>, B </a:t>
            </a:r>
            <a:r>
              <a:rPr dirty="0" err="1"/>
              <a:t>Pfahringer</a:t>
            </a:r>
            <a:r>
              <a:rPr dirty="0"/>
              <a:t>, A </a:t>
            </a:r>
            <a:r>
              <a:rPr dirty="0" err="1"/>
              <a:t>Bifet</a:t>
            </a:r>
            <a:r>
              <a:rPr dirty="0"/>
              <a:t>, and G </a:t>
            </a:r>
            <a:r>
              <a:rPr dirty="0" err="1"/>
              <a:t>Boracchi</a:t>
            </a:r>
            <a:r>
              <a:rPr dirty="0"/>
              <a:t>. "Online Isolation Forest.” ICML, 2024</a:t>
            </a:r>
          </a:p>
        </p:txBody>
      </p:sp>
      <p:sp>
        <p:nvSpPr>
          <p:cNvPr id="1601" name="[1] Fei Tony Liu, Kai Ming Ting, and Zhi-Hua Zhou. &quot;Isolation forest.&quot; ICDM, 2008."/>
          <p:cNvSpPr txBox="1"/>
          <p:nvPr/>
        </p:nvSpPr>
        <p:spPr>
          <a:xfrm>
            <a:off x="4512031" y="12196941"/>
            <a:ext cx="13220583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[1] Fei Tony Liu, Kai Ming Ting, and Zhi-Hua Zhou. "Isolation forest." ICDM, 2008.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4D5C6B-E8C6-C390-A947-6C0127F2DB76}"/>
              </a:ext>
            </a:extLst>
          </p:cNvPr>
          <p:cNvSpPr txBox="1"/>
          <p:nvPr/>
        </p:nvSpPr>
        <p:spPr>
          <a:xfrm flipH="1">
            <a:off x="4729717" y="13217437"/>
            <a:ext cx="6392605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https://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icml.cc</a:t>
            </a: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/virtual/2024/poster/34674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6E42F-10BF-F7EF-1740-4EF09E319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6F3A-387E-19A2-09F4-FF987D20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Online Isolation Forest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20C2AB-7083-DD19-2810-2C953CA9BF59}"/>
              </a:ext>
            </a:extLst>
          </p:cNvPr>
          <p:cNvSpPr txBox="1"/>
          <p:nvPr/>
        </p:nvSpPr>
        <p:spPr>
          <a:xfrm>
            <a:off x="1845425" y="2972654"/>
            <a:ext cx="776408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Anomaly Scoring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7BC19-C19D-8907-4E88-76304690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418" y="2972654"/>
            <a:ext cx="15609094" cy="1041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342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13142-F5AC-BD1B-8A69-DE84BF01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Online Isolation Forest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1BEABF-D4C9-1665-C676-3DC7E225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8" y="4530434"/>
            <a:ext cx="22733547" cy="64756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632D16-2594-59FE-AE69-5324C1926CB6}"/>
              </a:ext>
            </a:extLst>
          </p:cNvPr>
          <p:cNvSpPr txBox="1"/>
          <p:nvPr/>
        </p:nvSpPr>
        <p:spPr>
          <a:xfrm>
            <a:off x="1845425" y="2972654"/>
            <a:ext cx="776408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Splitting</a:t>
            </a:r>
          </a:p>
        </p:txBody>
      </p:sp>
    </p:spTree>
    <p:extLst>
      <p:ext uri="{BB962C8B-B14F-4D97-AF65-F5344CB8AC3E}">
        <p14:creationId xmlns:p14="http://schemas.microsoft.com/office/powerpoint/2010/main" val="13213783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B4CA4-046B-E002-6B24-6EC753DDD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9602-1D32-40DD-EF10-413FC42A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Online Isolation Forest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6F76B-9575-FC6C-0798-48C2BF2B9A9B}"/>
              </a:ext>
            </a:extLst>
          </p:cNvPr>
          <p:cNvSpPr txBox="1"/>
          <p:nvPr/>
        </p:nvSpPr>
        <p:spPr>
          <a:xfrm>
            <a:off x="1845425" y="2972654"/>
            <a:ext cx="7764088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4800" b="0" i="0" u="none" strike="noStrike" cap="none" spc="0" normalizeH="0" baseline="0" dirty="0">
                <a:ln>
                  <a:noFill/>
                </a:ln>
                <a:solidFill>
                  <a:srgbClr val="5E5E5E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Forgetting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FE271-7CB5-22FC-E2DA-E6B5F1C89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5787" y="4251982"/>
            <a:ext cx="16626201" cy="708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2471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Online Isolation Forest"/>
          <p:cNvSpPr txBox="1">
            <a:spLocks noGrp="1"/>
          </p:cNvSpPr>
          <p:nvPr>
            <p:ph type="title"/>
          </p:nvPr>
        </p:nvSpPr>
        <p:spPr>
          <a:xfrm>
            <a:off x="2765572" y="424546"/>
            <a:ext cx="18852856" cy="3036095"/>
          </a:xfrm>
          <a:prstGeom prst="rect">
            <a:avLst/>
          </a:prstGeom>
        </p:spPr>
        <p:txBody>
          <a:bodyPr/>
          <a:lstStyle/>
          <a:p>
            <a:r>
              <a:t>Online Isolation Forest</a:t>
            </a:r>
          </a:p>
        </p:txBody>
      </p:sp>
      <p:sp>
        <p:nvSpPr>
          <p:cNvPr id="1604" name="Filippo Leveni, G W Cassales, B Pfahringer, A Bifet, and G Boracchi. &quot;Online Isolation Forest.” ICML, 2024"/>
          <p:cNvSpPr txBox="1"/>
          <p:nvPr/>
        </p:nvSpPr>
        <p:spPr>
          <a:xfrm>
            <a:off x="4571733" y="12757922"/>
            <a:ext cx="15240535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 defTabSz="457200">
              <a:defRPr sz="25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Filippo Leveni, G W Cassales, B Pfahringer, A Bifet, and G Boracchi. "Online Isolation Forest.” ICML, 2024</a:t>
            </a:r>
          </a:p>
        </p:txBody>
      </p:sp>
      <p:pic>
        <p:nvPicPr>
          <p:cNvPr id="1605" name="Screenshot 2024-08-04 at 5.09.50 AM.png" descr="Screenshot 2024-08-04 at 5.09.5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610" y="3305325"/>
            <a:ext cx="19240780" cy="4870150"/>
          </a:xfrm>
          <a:prstGeom prst="rect">
            <a:avLst/>
          </a:prstGeom>
          <a:ln w="12700">
            <a:miter lim="400000"/>
          </a:ln>
        </p:spPr>
      </p:pic>
      <p:sp>
        <p:nvSpPr>
          <p:cNvPr id="1606" name="Genuine data (green) are more densely distributed than anomalous data (red)…"/>
          <p:cNvSpPr txBox="1"/>
          <p:nvPr/>
        </p:nvSpPr>
        <p:spPr>
          <a:xfrm>
            <a:off x="2079118" y="8587098"/>
            <a:ext cx="20225763" cy="375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08000" indent="-508000" algn="l" defTabSz="457200">
              <a:buSzPct val="123000"/>
              <a:buChar char="•"/>
              <a:defRPr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Genuine data (green) are more densely distributed than anomalous data (red)</a:t>
            </a:r>
          </a:p>
          <a:p>
            <a:pPr marL="508000" indent="-508000" algn="l" defTabSz="457200">
              <a:buSzPct val="123000"/>
              <a:buChar char="•"/>
              <a:defRPr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508000" indent="-508000" algn="l" defTabSz="457200">
              <a:buSzPct val="123000"/>
              <a:buChar char="•"/>
              <a:defRPr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OIF processes each data point individually online, assigning an anomaly score to each</a:t>
            </a:r>
          </a:p>
          <a:p>
            <a:pPr marL="508000" indent="-508000" algn="l" defTabSz="457200">
              <a:buSzPct val="123000"/>
              <a:buChar char="•"/>
              <a:defRPr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  <a:p>
            <a:pPr marL="508000" indent="-508000" algn="l" defTabSz="457200">
              <a:buSzPct val="123000"/>
              <a:buChar char="•"/>
              <a:defRPr sz="4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As more data is available, OIF continuously updates and refines the anomaly scores based on the evolving data distribution.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ractical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Practical example</a:t>
            </a:r>
          </a:p>
        </p:txBody>
      </p:sp>
      <p:sp>
        <p:nvSpPr>
          <p:cNvPr id="240" name="IJCAI_2024_advanced.ipynb"/>
          <p:cNvSpPr txBox="1">
            <a:spLocks noGrp="1"/>
          </p:cNvSpPr>
          <p:nvPr>
            <p:ph type="body" idx="1"/>
          </p:nvPr>
        </p:nvSpPr>
        <p:spPr>
          <a:xfrm>
            <a:off x="4034519" y="3535107"/>
            <a:ext cx="16314962" cy="8858251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sz="5000"/>
            </a:lvl1pPr>
          </a:lstStyle>
          <a:p>
            <a:r>
              <a:rPr lang="en-US" dirty="0"/>
              <a:t>03_KEEPER2025_anomaly_detection.ipynb</a:t>
            </a: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464</Words>
  <Application>Microsoft Macintosh PowerPoint</Application>
  <PresentationFormat>Custom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Helvetica</vt:lpstr>
      <vt:lpstr>Helvetica Neue</vt:lpstr>
      <vt:lpstr>Helvetica Neue Light</vt:lpstr>
      <vt:lpstr>Helvetica Neue Medium</vt:lpstr>
      <vt:lpstr>21_BasicWhite</vt:lpstr>
      <vt:lpstr>Introduction to Learning from Streaming Data  KEEPER Workshop Tutorial 2024</vt:lpstr>
      <vt:lpstr>Anomaly Detection</vt:lpstr>
      <vt:lpstr>Anomaly Detection for Data Streams</vt:lpstr>
      <vt:lpstr>Online Isolation Forest (OIF)</vt:lpstr>
      <vt:lpstr>Online Isolation Forest</vt:lpstr>
      <vt:lpstr>Online Isolation Forest</vt:lpstr>
      <vt:lpstr>Online Isolation Forest</vt:lpstr>
      <vt:lpstr>Online Isolation Forest</vt:lpstr>
      <vt:lpstr>Practical example</vt:lpstr>
      <vt:lpstr>Coming up next in 2025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Nuwan Gunasekara</cp:lastModifiedBy>
  <cp:revision>12</cp:revision>
  <dcterms:modified xsi:type="dcterms:W3CDTF">2025-04-03T09:46:29Z</dcterms:modified>
</cp:coreProperties>
</file>