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6BD9-FEB6-4D5B-9A60-9F2685025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FF131-6F4D-471E-926C-41D2CBE72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F3F1-243F-4D3E-B6C4-1FC7AD4C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2109-04EA-4639-8E5C-4E9236FC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4260-ED0D-4CA4-A8E2-311D29DA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59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0732-038B-466B-9417-342027DB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2DE98-89BE-4D76-863E-5B79DAF09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9EFC-24EB-4B27-8EF7-9338A112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69FB-DD23-4837-81E0-B1EE6E2C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D9DE-FF60-4832-B918-2714E3B0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42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00713-5833-4FA2-A9B3-42D2EE555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BB161-B473-47BC-823C-C7404A928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6DBD-BF94-4A29-A9EA-A5579786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FDE2-FD42-478A-8EE3-743576E8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D7B4-7B45-447D-81E8-C5294011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07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AFF6-7DC6-4924-A681-F5D67AA6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C814-43D3-42C5-AE6A-BFBB9AB6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0C6A-FF5E-4974-9DB0-2AB16560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AD22-36CA-48AE-8E32-3612CB13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C4A7-DD08-468B-9CC6-F2B5ABC6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438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6A19-1E9A-4BE3-868C-5ABA7FF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75DF-8DBF-43CF-ABE4-812DF586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7630-07B0-4D65-AD04-0B4D7314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9F06-378C-4A7F-AC95-8794EC8F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8987-2847-4379-970A-209528BF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117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93B2-8CE8-41AA-9A2F-20680F4F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C967-809D-49E7-AEE3-2696ADBF2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633B6-64D6-4E54-8D5A-DB7F0326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7A513-C1DF-429C-B159-C6A1B9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429CF-B192-4042-83DA-F675B0F1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112C-469D-4949-8435-EC100D1E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02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5AEC-233A-475A-AB0E-0DBDFF61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6644D-D674-4190-BD5D-9372F6F9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42AB9-65A2-4106-9C67-935D4DDCF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AABC6-7FDC-4033-9E14-F32EF7F16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1E68C-D93C-499D-AB02-B8702D1F9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24934-5EB5-43E4-92C5-9170E0F3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DE624-B3F7-4B58-B797-741742B6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7E170-4ACF-41D9-B48A-08A549F7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414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536B-AEC7-45BB-9F79-69DB10A2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E491E-39FE-42A9-947E-DCB4DDF8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70C6E-80BB-441E-ADC2-FFB26780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A68D6-3A91-4CE0-BD96-93543ADB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6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21218-CD60-46D9-8DE3-BAE7E729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38EBF-A70A-4E8A-B379-0D9C98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EB38-124C-4888-B084-37B67BE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96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5755-8AD8-4308-A5C0-505D1723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38E4-52F3-4ACC-BF84-74CF1DD6B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F51D4-2667-473F-8B30-AFAAA4654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1BA33-4BF4-4901-98EE-4E45927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85757-3E91-485B-AD53-4CD7EB81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B044-5112-4BC5-9D44-BD197148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176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1A88-87D2-4EBE-932A-1D576C75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77DE7-01AA-41EF-BC51-4B30A47E5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B23F1-3CCF-4C68-9383-F364B0E7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789B-CC6B-4234-B0AB-10CA8B56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AF3C-6D3D-4027-9615-E04E8FBB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1EEC-F6E2-4289-8228-14D6EC3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457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A0CF7-80F7-447C-A49A-4C7E71A1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1BC7-D2D4-4103-A860-653858F0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0B47-7376-4642-A0F0-643804E3D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6813-749C-47EC-B6F2-7D7E34B09373}" type="datetimeFigureOut">
              <a:rPr lang="en-MY" smtClean="0"/>
              <a:t>18/6/2021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3775-E93C-4C8A-B3FA-181F9F1FD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BD0A-710B-42D6-B990-011BCEA2E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531C-C598-4F3B-8398-930A3415D0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834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8695-823B-4D5C-9FF3-E6D7D7970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F57D-8990-4DDA-BC77-A47F15252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C3275AD-82F1-48EC-87A0-76DCAA4D2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8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0294-DE58-46DA-97E3-DA545E02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2DBE0-D115-4D18-B1A9-2EC1CC5E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734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7228-34AE-472F-92A2-3031AFC2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33A19-A083-4265-9E85-0669A872B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2452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B5A3-5206-4EEA-A762-B7A9CE60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11E9A-F430-4597-9E74-173F7B6E4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51702-9A89-44B5-AC59-AE1CCEA35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6" y="2219248"/>
            <a:ext cx="11761248" cy="39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1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6F5A-81C5-4B5E-A973-3748089C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17FD9-1163-4F0F-A9F3-8A47AF153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5156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4951-C9A3-4690-83BD-2B705D46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51C5C2-2B72-4C69-A414-7E14AB650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2"/>
            <a:ext cx="12223044" cy="6875462"/>
          </a:xfrm>
        </p:spPr>
      </p:pic>
    </p:spTree>
    <p:extLst>
      <p:ext uri="{BB962C8B-B14F-4D97-AF65-F5344CB8AC3E}">
        <p14:creationId xmlns:p14="http://schemas.microsoft.com/office/powerpoint/2010/main" val="391302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ED2A-E9AD-4570-A4CC-7471EDD6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E0D3C-5E47-4D3E-BDDE-47687F5FD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5146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B161-CE06-4460-990B-6D62184D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F3335-9776-458F-AF57-24992A024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224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9AED-E0C3-4773-A443-30C5F381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B6B9F-DEFA-4E62-9CA3-B57392493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2260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6359-EC25-458E-99F3-02C9E69D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B5C8A-B953-4E99-AC7F-6499942B0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1399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76BE-EB73-401A-8C04-BC7D52A0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DB11D-07E5-41B4-9BBB-2CEE0C237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231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E863-EB50-427D-B047-5C9BFD12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3EB36-3812-4F11-B7E3-965C8FEAE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4829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FBA-3CCE-40E7-AB27-89DD3633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20393-E5F0-46C4-BE1F-15E4312BE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745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Nurul Amira Anwar</dc:creator>
  <cp:lastModifiedBy>Nurul Amira Anwar</cp:lastModifiedBy>
  <cp:revision>3</cp:revision>
  <dcterms:created xsi:type="dcterms:W3CDTF">2021-06-17T20:47:32Z</dcterms:created>
  <dcterms:modified xsi:type="dcterms:W3CDTF">2021-06-17T20:55:35Z</dcterms:modified>
</cp:coreProperties>
</file>