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92"/>
    <p:restoredTop sz="94422"/>
  </p:normalViewPr>
  <p:slideViewPr>
    <p:cSldViewPr snapToGrid="0">
      <p:cViewPr varScale="1">
        <p:scale>
          <a:sx n="121" d="100"/>
          <a:sy n="121" d="100"/>
        </p:scale>
        <p:origin x="2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5" cy="36004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4DC6C-4ED0-E39D-A072-243373407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7C795-8D40-74B0-8AC3-3ED29C77CE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4DDF5-AD64-D1B2-2ADE-A818245F4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0C0-8A75-2249-881C-CB4226918781}" type="datetimeFigureOut">
              <a:rPr lang="en-US" smtClean="0"/>
              <a:t>5/24/23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7AF1E-DA07-3C56-FF6F-B13C9CA51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AD4E9-6F2B-324F-BE0C-8C40E8662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FD85-1B26-1445-BF59-38BC1A381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32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58930-1004-B4D9-6BE2-F0F33958A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0FBDBB-F53C-7B7E-41BA-9944793EA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92B6C-ECDD-2C6E-B3E4-34F3F7873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0C0-8A75-2249-881C-CB4226918781}" type="datetimeFigureOut">
              <a:rPr lang="en-US" smtClean="0"/>
              <a:t>5/24/23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9990D-7166-6537-39D5-7064608B2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46930-8F0B-0FB0-A094-C7ED6ED98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FD85-1B26-1445-BF59-38BC1A381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58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442634-CCFC-54A0-5032-4DB97BE051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E019B2-54D9-F62A-2D19-9A0DA5ADE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EB971-24AC-F73A-BAD2-E46E5DA68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0C0-8A75-2249-881C-CB4226918781}" type="datetimeFigureOut">
              <a:rPr lang="en-US" smtClean="0"/>
              <a:t>5/24/23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8A67F-8202-BECD-0D5B-AA68D54F0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3B123-B90F-F125-4048-1B07C6A7F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FD85-1B26-1445-BF59-38BC1A381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60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E4BE8-1AD2-33F4-AA40-72C8590F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6A9B3-6A9A-D656-E9D4-06A6293E6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A0F4C-8F8D-F1FD-E9EE-97D2FBA5F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0C0-8A75-2249-881C-CB4226918781}" type="datetimeFigureOut">
              <a:rPr lang="en-US" smtClean="0"/>
              <a:t>5/24/23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A7D60-2E9E-9660-E25C-2610A9D84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D5F00-C3B2-9DE9-4BC5-7AC173ED6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FD85-1B26-1445-BF59-38BC1A381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88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AD9C6-8842-CB37-EB38-5A998C60E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EB727-D1E8-4E38-6A00-DE7A653B9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CF479-DB41-6338-6125-200F2F4F8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0C0-8A75-2249-881C-CB4226918781}" type="datetimeFigureOut">
              <a:rPr lang="en-US" smtClean="0"/>
              <a:t>5/24/23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EC089-9CE9-0CFC-26A1-599F15E39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7C978-9DDC-B028-9366-B5FA2F234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FD85-1B26-1445-BF59-38BC1A381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73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8495B-EEEB-D04F-FB60-A2D7996B4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42E3B-340A-0422-A536-0B46861BE8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E8A12-0B8C-E749-0C96-ED9447A0E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83E82-0315-6188-BE1C-FF4B0B178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0C0-8A75-2249-881C-CB4226918781}" type="datetimeFigureOut">
              <a:rPr lang="en-US" smtClean="0"/>
              <a:t>5/24/23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C2DECB-DB17-580B-9081-2A99FF8EE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8DF8D-734B-7783-2AF5-31DBB42D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FD85-1B26-1445-BF59-38BC1A381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52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7EFC2-C5B9-D251-66AE-3B7CA9885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45055-E3A6-01F9-C175-A0536F214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2F4801-69E5-DCCB-C054-B7A6F2076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4FA75E-35F3-C3E9-BA48-CFE07751F4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EF2CCF-F77E-E179-4B3C-8A463E224A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29929C-A22C-D019-5364-E93228A3B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0C0-8A75-2249-881C-CB4226918781}" type="datetimeFigureOut">
              <a:rPr lang="en-US" smtClean="0"/>
              <a:t>5/24/23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CDC51F-9A9C-D8FF-9857-B98206485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9F1779-D66E-E508-353D-8811EDCED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FD85-1B26-1445-BF59-38BC1A381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6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DAFDE-3E3C-60B5-0140-7CCB9DC6D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778DFB-5E94-AA67-F1C3-4077A3A7C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0C0-8A75-2249-881C-CB4226918781}" type="datetimeFigureOut">
              <a:rPr lang="en-US" smtClean="0"/>
              <a:t>5/24/23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3A850-F534-DC70-B7D5-15E15A3BE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9B9CFE-2CD9-F065-4492-695282C5F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FD85-1B26-1445-BF59-38BC1A381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92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403F5E-C6BE-A1C6-960F-0A020A068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0C0-8A75-2249-881C-CB4226918781}" type="datetimeFigureOut">
              <a:rPr lang="en-US" smtClean="0"/>
              <a:t>5/24/23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905EDC-919E-AC84-8E07-02BF05057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3022F-4738-B265-99CF-BEE9BF568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FD85-1B26-1445-BF59-38BC1A381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66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7CCA-10B5-C5BD-40CC-286FA6AA7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0C57F-0223-A36F-5CC6-6EF1F3F10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F2576F-FF99-35E2-46A3-8B0ECB1BA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15FD0-1AF2-3AAF-A525-B1C27F3A8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0C0-8A75-2249-881C-CB4226918781}" type="datetimeFigureOut">
              <a:rPr lang="en-US" smtClean="0"/>
              <a:t>5/24/23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BC8937-26EF-B08A-70E6-8688F755A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14CF6-50DD-F1DB-9A0B-D03A0CFB9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FD85-1B26-1445-BF59-38BC1A381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02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ED08C-3967-B071-90F6-ADCD4E866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D3B115-CDBF-D434-F026-FF8CDA76B6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30DDD-41FD-0DA9-7A12-26682293F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E21EB-4BC6-2CB7-2F62-4A4C8CF82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0C0-8A75-2249-881C-CB4226918781}" type="datetimeFigureOut">
              <a:rPr lang="en-US" smtClean="0"/>
              <a:t>5/24/23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91844-8392-AF56-8577-93220E668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64564-414E-B1D4-F99B-8BF0E63AD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FD85-1B26-1445-BF59-38BC1A381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02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B82DFC-A073-CCC5-5C2B-CA437AD7D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86DCA-1D09-7601-C8D5-352FEF262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4AF9B-6EBC-001A-F470-8A52AF204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850C0-8A75-2249-881C-CB4226918781}" type="datetimeFigureOut">
              <a:rPr lang="en-US" smtClean="0"/>
              <a:t>5/24/23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332B5-0D8D-4F4B-42FC-8CF4E336C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055BE-B2A3-067C-F8F8-7CF362DEB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9FD85-1B26-1445-BF59-38BC1A381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95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3ED92-1CC3-7135-0D7D-458C5CAB5C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Coucou</a:t>
            </a:r>
            <a:r>
              <a:rPr lang="en-US" dirty="0"/>
              <a:t> - ${doc["</a:t>
            </a:r>
            <a:r>
              <a:rPr lang="en-US" dirty="0" err="1"/>
              <a:t>dc:title</a:t>
            </a:r>
            <a:r>
              <a:rPr lang="en-US" dirty="0"/>
              <a:t>"]} -</a:t>
            </a:r>
            <a:r>
              <a:rPr lang="en-US" dirty="0">
                <a:solidFill>
                  <a:srgbClr val="FF0000"/>
                </a:solidFill>
                <a:latin typeface="Bradley Hand" pitchFamily="2" charset="77"/>
              </a:rPr>
              <a:t>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062F3-CBD7-F25A-1A80-D34BF4B59D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Microsoft Himalaya" pitchFamily="2" charset="0"/>
                <a:cs typeface="Times New Roman" panose="02020603050405020304" pitchFamily="18" charset="0"/>
              </a:rPr>
              <a:t>${doc["</a:t>
            </a:r>
            <a:r>
              <a:rPr lang="en-US" dirty="0" err="1">
                <a:latin typeface="Times New Roman" panose="02020603050405020304" pitchFamily="18" charset="0"/>
                <a:ea typeface="Microsoft Himalaya" pitchFamily="2" charset="0"/>
                <a:cs typeface="Times New Roman" panose="02020603050405020304" pitchFamily="18" charset="0"/>
              </a:rPr>
              <a:t>dc:description</a:t>
            </a:r>
            <a:r>
              <a:rPr lang="en-US" dirty="0">
                <a:latin typeface="Times New Roman" panose="02020603050405020304" pitchFamily="18" charset="0"/>
                <a:ea typeface="Microsoft Himalaya" pitchFamily="2" charset="0"/>
                <a:cs typeface="Times New Roman" panose="02020603050405020304" pitchFamily="18" charset="0"/>
              </a:rPr>
              <a:t>"]}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D87E65-9D15-BDAF-D342-E1694B314959}"/>
              </a:ext>
            </a:extLst>
          </p:cNvPr>
          <p:cNvSpPr txBox="1"/>
          <p:nvPr/>
        </p:nvSpPr>
        <p:spPr>
          <a:xfrm>
            <a:off x="595423" y="5012362"/>
            <a:ext cx="11036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Creator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: ${doc["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dc:creator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"]}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149EF7-CD8D-E3CC-AA3B-793A9F37818A}"/>
              </a:ext>
            </a:extLst>
          </p:cNvPr>
          <p:cNvSpPr/>
          <p:nvPr/>
        </p:nvSpPr>
        <p:spPr>
          <a:xfrm>
            <a:off x="1524000" y="744279"/>
            <a:ext cx="793898" cy="5528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BD64F1-1D65-907A-479E-763560270AC1}"/>
              </a:ext>
            </a:extLst>
          </p:cNvPr>
          <p:cNvSpPr txBox="1"/>
          <p:nvPr/>
        </p:nvSpPr>
        <p:spPr>
          <a:xfrm>
            <a:off x="4782207" y="557048"/>
            <a:ext cx="22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Title</a:t>
            </a:r>
            <a:r>
              <a:rPr lang="en-US" dirty="0"/>
              <a:t>: ${doc["</a:t>
            </a:r>
            <a:r>
              <a:rPr lang="en-US" dirty="0" err="1"/>
              <a:t>dc:title</a:t>
            </a:r>
            <a:r>
              <a:rPr lang="en-US" dirty="0"/>
              <a:t>"]}</a:t>
            </a:r>
          </a:p>
        </p:txBody>
      </p:sp>
    </p:spTree>
    <p:extLst>
      <p:ext uri="{BB962C8B-B14F-4D97-AF65-F5344CB8AC3E}">
        <p14:creationId xmlns:p14="http://schemas.microsoft.com/office/powerpoint/2010/main" val="3178497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65089-7E35-F204-BD77-6BBF7174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Owner: ${</a:t>
            </a:r>
            <a:r>
              <a:rPr lang="en-US" dirty="0"/>
              <a:t>doc["</a:t>
            </a:r>
            <a:r>
              <a:rPr lang="en-US" dirty="0" err="1"/>
              <a:t>dc:creator</a:t>
            </a:r>
            <a:r>
              <a:rPr lang="en-US" dirty="0"/>
              <a:t>"]}</a:t>
            </a:r>
          </a:p>
        </p:txBody>
      </p:sp>
      <p:pic>
        <p:nvPicPr>
          <p:cNvPr id="6" name="Picture Placeholder 5" descr="A motorcycle parked on a hill&#10;&#10;Description automatically generated with low confidence">
            <a:extLst>
              <a:ext uri="{FF2B5EF4-FFF2-40B4-BE49-F238E27FC236}">
                <a16:creationId xmlns:a16="http://schemas.microsoft.com/office/drawing/2014/main" id="{AD5A0460-D7DD-0921-0FA0-8F3984CD981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5674" r="5674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2E597-F54E-151F-6F5D-974F0F07B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845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</TotalTime>
  <Words>45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Bradley Hand</vt:lpstr>
      <vt:lpstr>Calibri</vt:lpstr>
      <vt:lpstr>Calibri Light</vt:lpstr>
      <vt:lpstr>Courier New</vt:lpstr>
      <vt:lpstr>Times New Roman</vt:lpstr>
      <vt:lpstr>Office Theme</vt:lpstr>
      <vt:lpstr>Coucou - ${doc["dc:title"]} -HOP</vt:lpstr>
      <vt:lpstr>Owner: ${doc["dc:creator"]}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Coucou ${doc["dc:title"]</dc:title>
  <dc:creator>Thibaud Arguillere</dc:creator>
  <cp:lastModifiedBy>Thibaud Arguillere</cp:lastModifiedBy>
  <cp:revision>21</cp:revision>
  <dcterms:created xsi:type="dcterms:W3CDTF">2023-05-17T12:18:24Z</dcterms:created>
  <dcterms:modified xsi:type="dcterms:W3CDTF">2023-05-24T08:32:06Z</dcterms:modified>
</cp:coreProperties>
</file>