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C6C-4ED0-E39D-A072-243373407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7C795-8D40-74B0-8AC3-3ED29C77C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DDF5-AD64-D1B2-2ADE-A818245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AF1E-DA07-3C56-FF6F-B13C9CA5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D4E9-6F2B-324F-BE0C-8C40E866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930-1004-B4D9-6BE2-F0F3395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FBDBB-F53C-7B7E-41BA-9944793EA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2B6C-ECDD-2C6E-B3E4-34F3F787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990D-7166-6537-39D5-7064608B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6930-8F0B-0FB0-A094-C7ED6ED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42634-CCFC-54A0-5032-4DB97BE05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019B2-54D9-F62A-2D19-9A0DA5AD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B971-24AC-F73A-BAD2-E46E5DA6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A67F-8202-BECD-0D5B-AA68D54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B123-B90F-F125-4048-1B07C6A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4BE8-1AD2-33F4-AA40-72C8590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A9B3-6A9A-D656-E9D4-06A6293E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0F4C-8F8D-F1FD-E9EE-97D2FBA5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7D60-2E9E-9660-E25C-2610A9D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5F00-C3B2-9DE9-4BC5-7AC173E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D9C6-8842-CB37-EB38-5A998C60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B727-D1E8-4E38-6A00-DE7A653B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F479-DB41-6338-6125-200F2F4F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C089-9CE9-0CFC-26A1-599F15E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C978-9DDC-B028-9366-B5FA2F2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495B-EEEB-D04F-FB60-A2D7996B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2E3B-340A-0422-A536-0B46861B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8A12-0B8C-E749-0C96-ED9447A0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3E82-0315-6188-BE1C-FF4B0B17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DECB-DB17-580B-9081-2A99FF8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DF8D-734B-7783-2AF5-31DBB42D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EFC2-C5B9-D251-66AE-3B7CA988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5055-E3A6-01F9-C175-A0536F21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F4801-69E5-DCCB-C054-B7A6F207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FA75E-35F3-C3E9-BA48-CFE07751F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F2CCF-F77E-E179-4B3C-8A463E22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9929C-A22C-D019-5364-E93228A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DC51F-9A9C-D8FF-9857-B9820648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F1779-D66E-E508-353D-8811EDC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AFDE-3E3C-60B5-0140-7CCB9DC6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78DFB-5E94-AA67-F1C3-4077A3A7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A850-F534-DC70-B7D5-15E15A3B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B9CFE-2CD9-F065-4492-695282C5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3F5E-C6BE-A1C6-960F-0A020A06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5EDC-919E-AC84-8E07-02BF0505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022F-4738-B265-99CF-BEE9BF5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7CCA-10B5-C5BD-40CC-286FA6AA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C57F-0223-A36F-5CC6-6EF1F3F1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576F-FF99-35E2-46A3-8B0ECB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5FD0-1AF2-3AAF-A525-B1C27F3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C8937-26EF-B08A-70E6-8688F75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14CF6-50DD-F1DB-9A0B-D03A0CFB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D08C-3967-B071-90F6-ADCD4E86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B115-CDBF-D434-F026-FF8CDA76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0DDD-41FD-0DA9-7A12-26682293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E21EB-4BC6-2CB7-2F62-4A4C8CF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91844-8392-AF56-8577-93220E66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64564-414E-B1D4-F99B-8BF0E63A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82DFC-A073-CCC5-5C2B-CA437AD7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6DCA-1D09-7601-C8D5-352FEF2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AF9B-6EBC-001A-F470-8A52AF20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0C0-8A75-2249-881C-CB4226918781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32B5-0D8D-4F4B-42FC-8CF4E336C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55BE-B2A3-067C-F8F8-7CF362DE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FD85-1B26-1445-BF59-38BC1A38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ED92-1CC3-7135-0D7D-458C5CAB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Coucou</a:t>
            </a:r>
            <a:r>
              <a:rPr lang="en-US" dirty="0"/>
              <a:t> - ${doc["</a:t>
            </a:r>
            <a:r>
              <a:rPr lang="en-US" dirty="0" err="1"/>
              <a:t>dc:title</a:t>
            </a:r>
            <a:r>
              <a:rPr lang="en-US" dirty="0"/>
              <a:t>"]}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62F3-CBD7-F25A-1A80-D34BF4B59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${doc["</a:t>
            </a:r>
            <a:r>
              <a:rPr lang="en-US" dirty="0" err="1"/>
              <a:t>dc:description</a:t>
            </a:r>
            <a:r>
              <a:rPr lang="en-US" dirty="0"/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31784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5089-7E35-F204-BD77-6BBF7174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Owner: ${</a:t>
            </a:r>
            <a:r>
              <a:rPr lang="en-US" dirty="0"/>
              <a:t>doc["</a:t>
            </a:r>
            <a:r>
              <a:rPr lang="en-US" dirty="0" err="1"/>
              <a:t>dc:creator</a:t>
            </a:r>
            <a:r>
              <a:rPr lang="en-US" dirty="0"/>
              <a:t>"]}</a:t>
            </a:r>
          </a:p>
        </p:txBody>
      </p:sp>
      <p:pic>
        <p:nvPicPr>
          <p:cNvPr id="6" name="Picture Placeholder 5" descr="A motorcycle parked on a hill&#10;&#10;Description automatically generated with low confidence">
            <a:extLst>
              <a:ext uri="{FF2B5EF4-FFF2-40B4-BE49-F238E27FC236}">
                <a16:creationId xmlns:a16="http://schemas.microsoft.com/office/drawing/2014/main" id="{AD5A0460-D7DD-0921-0FA0-8F3984CD98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74" r="56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2E597-F54E-151F-6F5D-974F0F0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4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Coucou - ${doc["dc:title"]}</vt:lpstr>
      <vt:lpstr>Owner: ${doc["dc:creator"]}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Coucou ${doc["dc:title"]</dc:title>
  <dc:creator>Thibaud Arguillere</dc:creator>
  <cp:lastModifiedBy>Thibaud Arguillere</cp:lastModifiedBy>
  <cp:revision>7</cp:revision>
  <dcterms:created xsi:type="dcterms:W3CDTF">2023-05-17T12:18:24Z</dcterms:created>
  <dcterms:modified xsi:type="dcterms:W3CDTF">2023-05-17T20:38:17Z</dcterms:modified>
</cp:coreProperties>
</file>