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
  </p:notesMasterIdLst>
  <p:handoutMasterIdLst>
    <p:handoutMasterId r:id="rId6"/>
  </p:handoutMasterIdLst>
  <p:sldIdLst>
    <p:sldId id="297" r:id="rId2"/>
    <p:sldId id="328" r:id="rId3"/>
    <p:sldId id="189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9" d="100"/>
          <a:sy n="129" d="100"/>
        </p:scale>
        <p:origin x="880"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2293483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02117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advTm="2000"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9498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12713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14140</TotalTime>
  <Words>135</Words>
  <Application>Microsoft Macintosh PowerPoint</Application>
  <PresentationFormat>Widescreen</PresentationFormat>
  <Paragraphs>30</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NeueHaasGroteskDisp Std</vt:lpstr>
      <vt:lpstr>NeueHaasGroteskDisp Std Blk</vt:lpstr>
      <vt:lpstr>Noto Sans Symbols</vt:lpstr>
      <vt:lpstr>Wingdings</vt:lpstr>
      <vt:lpstr>Office Theme</vt:lpstr>
      <vt:lpstr>Cloud-Native</vt:lpstr>
      <vt:lpstr>PowerPoint Presentation</vt:lpstr>
      <vt:lpstr>Who is  Nuxeo?</vt:lpstr>
    </vt:vector>
  </TitlesOfParts>
  <Manager/>
  <Company>Nuxeo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Overview</dc:title>
  <dc:creator>Nuxeo Unit Testing</dc:creator>
  <cp:keywords>nuxeo,api,cloud,low-code,overview,architecture,performance</cp:keywords>
  <cp:lastModifiedBy>Thibaud Arguillere</cp:lastModifiedBy>
  <cp:revision>459</cp:revision>
  <cp:lastPrinted>2017-09-22T19:50:07Z</cp:lastPrinted>
  <dcterms:created xsi:type="dcterms:W3CDTF">2017-10-06T18:06:38Z</dcterms:created>
  <dcterms:modified xsi:type="dcterms:W3CDTF">2020-02-16T19:19:04Z</dcterms:modified>
</cp:coreProperties>
</file>