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30" r:id="rId1"/>
  </p:sldMasterIdLst>
  <p:notesMasterIdLst>
    <p:notesMasterId r:id="rId4"/>
  </p:notesMasterIdLst>
  <p:handoutMasterIdLst>
    <p:handoutMasterId r:id="rId5"/>
  </p:handoutMasterIdLst>
  <p:sldIdLst>
    <p:sldId id="1864" r:id="rId2"/>
    <p:sldId id="32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ibaud Arguillere" initials="TA" lastIdx="2" clrIdx="0">
    <p:extLst>
      <p:ext uri="{19B8F6BF-5375-455C-9EA6-DF929625EA0E}">
        <p15:presenceInfo xmlns:p15="http://schemas.microsoft.com/office/powerpoint/2012/main" userId="S::targuillere@nuxeo.com::41ff70a5-ef70-4865-be13-cb8d9ae7bc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E00"/>
    <a:srgbClr val="000000"/>
    <a:srgbClr val="0066FF"/>
    <a:srgbClr val="D1232A"/>
    <a:srgbClr val="0069FF"/>
    <a:srgbClr val="73D2CF"/>
    <a:srgbClr val="1F4CBF"/>
    <a:srgbClr val="8500FF"/>
    <a:srgbClr val="BDBFBF"/>
    <a:srgbClr val="FF00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9248" autoAdjust="0"/>
    <p:restoredTop sz="94490" autoAdjust="0"/>
  </p:normalViewPr>
  <p:slideViewPr>
    <p:cSldViewPr snapToGrid="0" showGuides="1">
      <p:cViewPr varScale="1">
        <p:scale>
          <a:sx n="129" d="100"/>
          <a:sy n="129" d="100"/>
        </p:scale>
        <p:origin x="880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2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ny Pidutti" userId="0108e1afd79a9dd3" providerId="LiveId" clId="{66846BFC-CF0A-4C1D-9516-24DC592FCA97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599CB-E54E-124C-BBC7-8047AD031DA3}" type="datetimeFigureOut">
              <a:rPr lang="en-US" smtClean="0"/>
              <a:t>2/16/20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979EE-D78F-3947-94E6-8A06BF146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952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EA3F34-81B4-1C41-ACD7-F88FBD45CA5F}" type="datetimeFigureOut">
              <a:rPr lang="en-US" smtClean="0"/>
              <a:t>2/16/20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E92BB-25FE-914B-98FF-21DA7304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chemeClr val="accent1"/>
                </a:solidFill>
              </a:rPr>
              <a:t>Established</a:t>
            </a:r>
            <a:r>
              <a:rPr lang="en-US">
                <a:solidFill>
                  <a:schemeClr val="accent1"/>
                </a:solidFill>
                <a:ea typeface="Arial"/>
                <a:cs typeface="Arial"/>
                <a:sym typeface="Arial"/>
              </a:rPr>
              <a:t> culture of transparency and sharing with our customers and partners</a:t>
            </a:r>
            <a:endParaRPr lang="en-US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CE82D-71C1-40BB-9F9F-BFC8B0CAA11F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52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est-Theme-Layout-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5840776" cy="6858000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2AA919-7F21-461A-8685-480250091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1314" y="468000"/>
            <a:ext cx="5398726" cy="140807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7367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-Theme-Layout-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365" y="655326"/>
            <a:ext cx="11325206" cy="55453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E05FD1-268B-4556-B0CA-F34BDF5D5199}"/>
              </a:ext>
            </a:extLst>
          </p:cNvPr>
          <p:cNvSpPr txBox="1"/>
          <p:nvPr userDrawn="1"/>
        </p:nvSpPr>
        <p:spPr>
          <a:xfrm>
            <a:off x="6618662" y="908275"/>
            <a:ext cx="4869352" cy="127068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60"/>
              </a:lnSpc>
            </a:pPr>
            <a:r>
              <a:rPr lang="en-US" sz="7200" dirty="0">
                <a:solidFill>
                  <a:schemeClr val="bg1"/>
                </a:solidFill>
                <a:latin typeface="+mj-lt"/>
              </a:rPr>
              <a:t>Thank you!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618662" y="2038889"/>
            <a:ext cx="4869352" cy="997196"/>
          </a:xfrm>
        </p:spPr>
        <p:txBody>
          <a:bodyPr lIns="0" tIns="0" rIns="0" bIns="0"/>
          <a:lstStyle>
            <a:lvl1pPr algn="l">
              <a:lnSpc>
                <a:spcPct val="120000"/>
              </a:lnSpc>
              <a:defRPr sz="1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Contact information</a:t>
            </a:r>
            <a:br>
              <a:rPr lang="en-US" dirty="0"/>
            </a:br>
            <a:r>
              <a:rPr lang="en-US" dirty="0"/>
              <a:t>Here Name, Title</a:t>
            </a:r>
            <a:br>
              <a:rPr lang="en-US" dirty="0"/>
            </a:br>
            <a:r>
              <a:rPr lang="en-US" dirty="0" err="1"/>
              <a:t>contact@nuxeo.com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96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5BAFC-87A2-A946-8C8E-7B9A161A94C5}" type="datetimeFigureOut">
              <a:t>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32D2D-86F0-0848-82FE-A856BF1C079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3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C741B330-5D81-374A-9E7C-4282857D21A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E79281-399D-4949-92C3-6F3CDBF61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Our Kitchen is Open: Come on in.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85DDDA-096D-4F20-A0DC-A47A63C4494A}"/>
              </a:ext>
            </a:extLst>
          </p:cNvPr>
          <p:cNvSpPr txBox="1"/>
          <p:nvPr/>
        </p:nvSpPr>
        <p:spPr>
          <a:xfrm>
            <a:off x="6258714" y="2228970"/>
            <a:ext cx="3477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69FF"/>
                </a:solidFill>
                <a:latin typeface="NeueHaasGroteskDisp Std Blk" panose="020B0A04020202020204" pitchFamily="34" charset="0"/>
                <a:ea typeface="NeueHaasGroteskDisp Std Blk" panose="020B0706030804020204" pitchFamily="34" charset="0"/>
                <a:cs typeface="NeueHaasGroteskDisp Std Blk" panose="020B0706030804020204" pitchFamily="34" charset="0"/>
              </a:rPr>
              <a:t>Our “open kitchen” philosophy: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417525-9D4C-490E-B98C-E081BB721526}"/>
              </a:ext>
            </a:extLst>
          </p:cNvPr>
          <p:cNvSpPr txBox="1"/>
          <p:nvPr/>
        </p:nvSpPr>
        <p:spPr>
          <a:xfrm>
            <a:off x="6247138" y="2745752"/>
            <a:ext cx="5398725" cy="2315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3525" lvl="0" indent="-263525">
              <a:lnSpc>
                <a:spcPct val="120000"/>
              </a:lnSpc>
              <a:buClr>
                <a:schemeClr val="accent1"/>
              </a:buClr>
              <a:buSzPts val="1500"/>
              <a:buFont typeface="Noto Sans Symbols"/>
              <a:buChar char="▪"/>
            </a:pPr>
            <a:r>
              <a:rPr lang="en-US">
                <a:solidFill>
                  <a:schemeClr val="accent1"/>
                </a:solidFill>
                <a:ea typeface="Arial"/>
                <a:cs typeface="Arial"/>
                <a:sym typeface="Arial"/>
              </a:rPr>
              <a:t>Not just open source, but an open development model</a:t>
            </a:r>
            <a:endParaRPr lang="en-US">
              <a:solidFill>
                <a:schemeClr val="accent1"/>
              </a:solidFill>
            </a:endParaRPr>
          </a:p>
          <a:p>
            <a:pPr marL="263525" lvl="0" indent="-263525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500"/>
              <a:buFont typeface="Noto Sans Symbols"/>
              <a:buChar char="▪"/>
            </a:pPr>
            <a:r>
              <a:rPr lang="en-US">
                <a:solidFill>
                  <a:schemeClr val="accent1"/>
                </a:solidFill>
                <a:ea typeface="Arial"/>
                <a:cs typeface="Arial"/>
                <a:sym typeface="Arial"/>
              </a:rPr>
              <a:t>Source code, documentation, roadmap, issue tracker, test</a:t>
            </a:r>
            <a:r>
              <a:rPr lang="en-US">
                <a:solidFill>
                  <a:schemeClr val="accent1"/>
                </a:solidFill>
              </a:rPr>
              <a:t>ing</a:t>
            </a:r>
            <a:r>
              <a:rPr lang="en-US">
                <a:solidFill>
                  <a:schemeClr val="accent1"/>
                </a:solidFill>
                <a:ea typeface="Arial"/>
                <a:cs typeface="Arial"/>
                <a:sym typeface="Arial"/>
              </a:rPr>
              <a:t>, benchmarks are a</a:t>
            </a:r>
            <a:r>
              <a:rPr lang="en-US">
                <a:solidFill>
                  <a:schemeClr val="accent1"/>
                </a:solidFill>
              </a:rPr>
              <a:t>ll </a:t>
            </a:r>
            <a:r>
              <a:rPr lang="en-US">
                <a:solidFill>
                  <a:schemeClr val="accent1"/>
                </a:solidFill>
                <a:ea typeface="Arial"/>
                <a:cs typeface="Arial"/>
                <a:sym typeface="Arial"/>
              </a:rPr>
              <a:t>public</a:t>
            </a:r>
            <a:endParaRPr lang="en-US">
              <a:solidFill>
                <a:schemeClr val="accent1"/>
              </a:solidFill>
            </a:endParaRPr>
          </a:p>
          <a:p>
            <a:pPr marL="263525" lvl="0" indent="-263525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500"/>
              <a:buFont typeface="Noto Sans Symbols"/>
              <a:buChar char="▪"/>
            </a:pPr>
            <a:r>
              <a:rPr lang="en-US">
                <a:solidFill>
                  <a:schemeClr val="accent1"/>
                </a:solidFill>
                <a:ea typeface="Arial"/>
                <a:cs typeface="Arial"/>
                <a:sym typeface="Arial"/>
              </a:rPr>
              <a:t>State</a:t>
            </a:r>
            <a:r>
              <a:rPr lang="en-US">
                <a:solidFill>
                  <a:schemeClr val="accent1"/>
                </a:solidFill>
              </a:rPr>
              <a:t>-</a:t>
            </a:r>
            <a:r>
              <a:rPr lang="en-US">
                <a:solidFill>
                  <a:schemeClr val="accent1"/>
                </a:solidFill>
                <a:ea typeface="Arial"/>
                <a:cs typeface="Arial"/>
                <a:sym typeface="Arial"/>
              </a:rPr>
              <a:t>of</a:t>
            </a:r>
            <a:r>
              <a:rPr lang="en-US">
                <a:solidFill>
                  <a:schemeClr val="accent1"/>
                </a:solidFill>
              </a:rPr>
              <a:t>-</a:t>
            </a:r>
            <a:r>
              <a:rPr lang="en-US">
                <a:solidFill>
                  <a:schemeClr val="accent1"/>
                </a:solidFill>
                <a:ea typeface="Arial"/>
                <a:cs typeface="Arial"/>
                <a:sym typeface="Arial"/>
              </a:rPr>
              <a:t>the</a:t>
            </a:r>
            <a:r>
              <a:rPr lang="en-US">
                <a:solidFill>
                  <a:schemeClr val="accent1"/>
                </a:solidFill>
              </a:rPr>
              <a:t>-</a:t>
            </a:r>
            <a:r>
              <a:rPr lang="en-US">
                <a:solidFill>
                  <a:schemeClr val="accent1"/>
                </a:solidFill>
                <a:ea typeface="Arial"/>
                <a:cs typeface="Arial"/>
                <a:sym typeface="Arial"/>
              </a:rPr>
              <a:t>art engineering practices that can be verified via our open process</a:t>
            </a:r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11" name="Google Shape;642;p70">
            <a:extLst>
              <a:ext uri="{FF2B5EF4-FFF2-40B4-BE49-F238E27FC236}">
                <a16:creationId xmlns:a16="http://schemas.microsoft.com/office/drawing/2014/main" id="{8AD57082-27FF-CB43-824B-A3CA8F42D158}"/>
              </a:ext>
            </a:extLst>
          </p:cNvPr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654"/>
            <a:ext cx="5840411" cy="684869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108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93" y="6402342"/>
            <a:ext cx="4869352" cy="270715"/>
          </a:xfrm>
        </p:spPr>
        <p:txBody>
          <a:bodyPr>
            <a:normAutofit/>
          </a:bodyPr>
          <a:lstStyle/>
          <a:p>
            <a:r>
              <a:rPr lang="en-US" sz="1600">
                <a:latin typeface="+mn-lt"/>
              </a:rPr>
              <a:t>Thibaud @ Nuxeo</a:t>
            </a:r>
          </a:p>
        </p:txBody>
      </p:sp>
    </p:spTree>
    <p:extLst>
      <p:ext uri="{BB962C8B-B14F-4D97-AF65-F5344CB8AC3E}">
        <p14:creationId xmlns:p14="http://schemas.microsoft.com/office/powerpoint/2010/main" val="1345015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st-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14143</TotalTime>
  <Words>68</Words>
  <Application>Microsoft Macintosh PowerPoint</Application>
  <PresentationFormat>Widescreen</PresentationFormat>
  <Paragraphs>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Calibri</vt:lpstr>
      <vt:lpstr>Calibri Light</vt:lpstr>
      <vt:lpstr>NeueHaasGroteskDisp Std Blk</vt:lpstr>
      <vt:lpstr>Noto Sans Symbols</vt:lpstr>
      <vt:lpstr>Rockwell</vt:lpstr>
      <vt:lpstr>Wingdings</vt:lpstr>
      <vt:lpstr>Test-Theme</vt:lpstr>
      <vt:lpstr>Our Kitchen is Open: Come on in.</vt:lpstr>
      <vt:lpstr>Thibaud @ Nuxeo</vt:lpstr>
    </vt:vector>
  </TitlesOfParts>
  <Manager/>
  <Company>Nuxeo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Nuxeo Overview</dc:title>
  <dc:creator>Nuxeo Unit Testing</dc:creator>
  <cp:keywords>nuxeo,api,cloud,low-code,overview,architecture,performance</cp:keywords>
  <cp:lastModifiedBy>Thibaud Arguillere</cp:lastModifiedBy>
  <cp:revision>460</cp:revision>
  <cp:lastPrinted>2017-09-22T19:50:07Z</cp:lastPrinted>
  <dcterms:created xsi:type="dcterms:W3CDTF">2017-10-06T18:06:38Z</dcterms:created>
  <dcterms:modified xsi:type="dcterms:W3CDTF">2020-02-16T19:25:59Z</dcterms:modified>
</cp:coreProperties>
</file>