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matic SC"/>
      <p:regular r:id="rId22"/>
      <p:bold r:id="rId23"/>
    </p:embeddedFont>
    <p:embeddedFont>
      <p:font typeface="Source Code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maticSC-regular.fntdata"/><Relationship Id="rId21" Type="http://schemas.openxmlformats.org/officeDocument/2006/relationships/slide" Target="slides/slide16.xml"/><Relationship Id="rId24" Type="http://schemas.openxmlformats.org/officeDocument/2006/relationships/font" Target="fonts/SourceCodePro-regular.fntdata"/><Relationship Id="rId23" Type="http://schemas.openxmlformats.org/officeDocument/2006/relationships/font" Target="fonts/AmaticSC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7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9729a7e9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9729a7e9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576e1cfa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576e1cfa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576e1cfa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576e1cfa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Mostrar ejemplo con google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Mostrar vscode: reglas para guardar archivos etc.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En VSCODE: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Trabajar con un texto con headers, con &lt;p&gt;, con &lt;strong&gt;&lt;/strong&gt;, &lt;em&gt;, &lt;br&gt;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Trabajar con listas (y mostrar atributos) &lt;ul type=”circle”&gt;&lt;li&gt; Item&lt;/li&gt;&lt;/ul&gt; &lt;ol type=”a”&gt;&lt;li&gt;hola&lt;/li&gt;&lt;/ol&gt;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4) Mencionar etiqueta META: charset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576e1cfa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576e1cfa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576e1cfa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576e1cfa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576e1cfad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576e1cfa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576e1cfa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576e1cfa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Explicar las tres maneras de asociar CSS con HTML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Mostrar un ejemplo basico con color de una fuente.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Mostrar herencia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Explicar colores hexadecimales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576e1cfad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576e1cfa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576e1cfa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576e1cfa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576e1cfa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576e1cfa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576e1cfa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576e1cfa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576e1cfa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576e1cfa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576e1cfa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576e1cfa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576e1cfa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576e1cfa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576e1cfa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576e1cfa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hyperlink" Target="https://es.wikipedia.org/wiki/HTTP" TargetMode="External"/><Relationship Id="rId10" Type="http://schemas.openxmlformats.org/officeDocument/2006/relationships/hyperlink" Target="https://es.wikipedia.org/wiki/HTTP" TargetMode="External"/><Relationship Id="rId13" Type="http://schemas.openxmlformats.org/officeDocument/2006/relationships/hyperlink" Target="https://es.wikipedia.org/wiki/HTML" TargetMode="External"/><Relationship Id="rId12" Type="http://schemas.openxmlformats.org/officeDocument/2006/relationships/hyperlink" Target="https://es.wikipedia.org/wiki/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s.wikipedia.org/wiki/Lenguaje_de_marcado" TargetMode="External"/><Relationship Id="rId4" Type="http://schemas.openxmlformats.org/officeDocument/2006/relationships/hyperlink" Target="https://es.wikipedia.org/wiki/HTML" TargetMode="External"/><Relationship Id="rId9" Type="http://schemas.openxmlformats.org/officeDocument/2006/relationships/hyperlink" Target="https://es.wikipedia.org/wiki/URL" TargetMode="External"/><Relationship Id="rId14" Type="http://schemas.openxmlformats.org/officeDocument/2006/relationships/hyperlink" Target="https://es.wikipedia.org/wiki/World_Wide_Web_Consortium" TargetMode="External"/><Relationship Id="rId5" Type="http://schemas.openxmlformats.org/officeDocument/2006/relationships/hyperlink" Target="https://es.wikipedia.org/wiki/World_Wide_Web_Consortium#cite_note-org-4" TargetMode="External"/><Relationship Id="rId6" Type="http://schemas.openxmlformats.org/officeDocument/2006/relationships/hyperlink" Target="https://es.wikipedia.org/wiki/Tim_Berners-Lee" TargetMode="External"/><Relationship Id="rId7" Type="http://schemas.openxmlformats.org/officeDocument/2006/relationships/hyperlink" Target="https://es.wikipedia.org/wiki/Tim_Berners-Lee" TargetMode="External"/><Relationship Id="rId8" Type="http://schemas.openxmlformats.org/officeDocument/2006/relationships/hyperlink" Target="https://es.wikipedia.org/wiki/UR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050"/>
            <a:ext cx="9144000" cy="512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 las Jerarquias...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8675"/>
            <a:ext cx="8118951" cy="373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Práctica 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 II</a:t>
            </a:r>
            <a:endParaRPr/>
          </a:p>
        </p:txBody>
      </p:sp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128" name="Google Shape;128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498" y="800394"/>
            <a:ext cx="3837000" cy="3236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</a:t>
            </a:r>
            <a:r>
              <a:rPr lang="en"/>
              <a:t>Definición</a:t>
            </a:r>
            <a:r>
              <a:rPr lang="en"/>
              <a:t> de libro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228675"/>
            <a:ext cx="57330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Creado en 1992, CSS (siglas en inglés de Cascading Style Sheets), es un lenguaje usado para agregarle </a:t>
            </a:r>
            <a:r>
              <a:rPr b="1" lang="en"/>
              <a:t>&lt;&lt;estilo&gt;&gt;</a:t>
            </a:r>
            <a:r>
              <a:rPr lang="en"/>
              <a:t> a una documento HTML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8300" y="292850"/>
            <a:ext cx="280035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Elementos</a:t>
            </a:r>
            <a:endParaRPr/>
          </a:p>
        </p:txBody>
      </p:sp>
      <p:sp>
        <p:nvSpPr>
          <p:cNvPr id="142" name="Google Shape;142;p26"/>
          <p:cNvSpPr txBox="1"/>
          <p:nvPr>
            <p:ph idx="4294967295" type="body"/>
          </p:nvPr>
        </p:nvSpPr>
        <p:spPr>
          <a:xfrm>
            <a:off x="311700" y="1228675"/>
            <a:ext cx="82527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Selectores: por elemento, por clase y por 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Propiedades: color, font-family,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Herencia: El estilo de un elemento “</a:t>
            </a:r>
            <a:r>
              <a:rPr i="1" lang="en"/>
              <a:t>cascadea</a:t>
            </a:r>
            <a:r>
              <a:rPr lang="en"/>
              <a:t>” para los elementos hijos.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Práctica 2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Proxima clase</a:t>
            </a:r>
            <a:endParaRPr/>
          </a:p>
        </p:txBody>
      </p:sp>
      <p:sp>
        <p:nvSpPr>
          <p:cNvPr id="153" name="Google Shape;153;p28"/>
          <p:cNvSpPr txBox="1"/>
          <p:nvPr>
            <p:ph idx="4294967295" type="body"/>
          </p:nvPr>
        </p:nvSpPr>
        <p:spPr>
          <a:xfrm>
            <a:off x="387900" y="1304875"/>
            <a:ext cx="3999900" cy="26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rgbClr val="FFFFFF"/>
                </a:highlight>
              </a:rPr>
              <a:t>Breve repaso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rgbClr val="FFFFFF"/>
                </a:highlight>
              </a:rPr>
              <a:t>Elementos semánticos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rgbClr val="FFFFFF"/>
                </a:highlight>
              </a:rPr>
              <a:t>HiperVinculos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rgbClr val="FFFFFF"/>
                </a:highlight>
              </a:rPr>
              <a:t>CSS y Texto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rgbClr val="FFFFFF"/>
                </a:highlight>
              </a:rPr>
              <a:t>Imágenes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Fullstack python developer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EducacionIT - Telecom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Digit@lers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Presentación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Profesor: Xavier Petit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+12 exp trabajando en sistemas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breves palabras: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Nombre?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 donde?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Una película o serie?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Alguna experiencia programando?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Fullstack developer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00" y="1572850"/>
            <a:ext cx="2884375" cy="234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2525" y="1496413"/>
            <a:ext cx="2771575" cy="2497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8275" y="1600700"/>
            <a:ext cx="2265304" cy="228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86025"/>
            <a:ext cx="8520600" cy="3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HTML5: Fundamentos Web - 4 clases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Javascript desde cero - 5 clases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Python para no programadores - 5 clases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Introducción a Base de Datos y SQL - 4 clases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Introducción al Paradigma de objetos - 3 clases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Python programming 7 clases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Desarrollo web en Python y Django 7 clases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Requerimientos</a:t>
            </a:r>
            <a:endParaRPr/>
          </a:p>
        </p:txBody>
      </p:sp>
      <p:sp>
        <p:nvSpPr>
          <p:cNvPr id="89" name="Google Shape;89;p18"/>
          <p:cNvSpPr txBox="1"/>
          <p:nvPr>
            <p:ph idx="4294967295" type="body"/>
          </p:nvPr>
        </p:nvSpPr>
        <p:spPr>
          <a:xfrm>
            <a:off x="387900" y="1304875"/>
            <a:ext cx="3999900" cy="26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Un editor de texto: VScode, Sublime, Atom, Bloc de notas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Python 3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Firefox o Chrome como navegador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 1</a:t>
            </a:r>
            <a:endParaRPr/>
          </a:p>
        </p:txBody>
      </p:sp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HTML, W3C, Web, CSS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Módulo 1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Introducción al lenguaje HTML y uso de estilos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HTML5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es un lenguaje de etiquetas, o “marcado”: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HTML, siglas en inglés de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HyperText</a:t>
            </a:r>
            <a:r>
              <a:rPr b="1"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Markup Language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(‘lenguaje de marcas de hipertexto’), hace referencia al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lenguaje de marcado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la elaboración de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páginas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web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Es un estándar que (...) define una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estructura básica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(...)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la definición de contenido de una página web: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como texto, imágenes, videos, juegos, entre otros. Ref: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https://es.wikipedia.org/wiki/HTML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Lanzada en 1992 la primera versión, hoy estamos en la versión 5, quienes se encargan de mantener este estándar es el consorcio W3C: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consorcio fue creado en octubre de 1994,</a:t>
            </a:r>
            <a:r>
              <a:rPr baseline="30000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4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​ y está dirigido por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Tim Berners-Lee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el creador original del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URL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Uniform Resource Locator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Localizador Uniforme de Recursos), del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HyperText Transfer Protocol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Protocolo de Transferencia de HiperTexto) y del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HTML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Hyper Text Markup Language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Lenguaje de Marcado de HiperTexto), que </a:t>
            </a:r>
            <a:r>
              <a:rPr b="1" lang="en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las principales tecnologías sobre las que se basa la Web.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https://es.wikipedia.org/wiki/World_Wide_Web_Consortium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Etiquetas y atributos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&lt;HTML&gt;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&lt;head/&gt;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&lt;body/&gt;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&lt;/HTML&gt;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926" y="528500"/>
            <a:ext cx="4993475" cy="42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