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s/docs/Web/HTML/Atributos" TargetMode="External"/><Relationship Id="rId3" Type="http://schemas.openxmlformats.org/officeDocument/2006/relationships/hyperlink" Target="https://developer.mozilla.org/es/docs/Web/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67a4506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67a4506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7a45068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7a4506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https://developer.mozilla.org/es/docs/Web/HTML/Atributos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https://developer.mozilla.org/es/docs/Web/HTML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67a45068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67a45068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67a45068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67a45068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 hash - # dentro de un hipervínculo especifica una identificación de elemento html a la que se debe desplazar la ventana.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href="#some-id" se desplazaría a un elemento en la página actual, como &lt;div id="some-id"&gt;.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href="//site.com/#some-id" iría a site.com y se desplazaría hasta el ID en esa página.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https://www.it-swarm.dev/es/html/que-es-href-y-por-que-se-usa/972062508/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67a45068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67a45068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67a45068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67a45068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Mostrar enlaces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Armar un articulo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Explicar links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Explicar absoluto/relativo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67a45068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67a45068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https://unsplash.com/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67a45068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67a45068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clase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66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Clase 1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Donde va la etiqueta </a:t>
            </a:r>
            <a:r>
              <a:rPr b="1" lang="en"/>
              <a:t>meta</a:t>
            </a:r>
            <a:r>
              <a:rPr lang="en"/>
              <a:t>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En el &lt;footer&gt;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En el &lt;head&gt;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Ninguna de las anteriores, meta es un atributo de una etiqueta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El atributo de un elemento sirve para: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Sirve para agregar “style” a un elemento indicando su clase CSS.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</a:t>
            </a:r>
            <a:r>
              <a:rPr lang="en"/>
              <a:t>on valores adicionales que configuran los elementos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Ajustan su comportamiento de los elementos.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Todas las anteriores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2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EducacionIT - Telecom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El concepto de rutas relativas y absolutas.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Que es un vínculo.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Cuales son los distintos tipos de vínculos que podemos usar en un archivo HTML.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Cómo insertar imágenes en documentos HTML.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Cuales son los atributos necesarios de una imagen.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Incluir CSS Interno en nuestro 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Hipervinculos</a:t>
            </a:r>
            <a:r>
              <a:rPr lang="en"/>
              <a:t>, links, enlaces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5256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la manera de relacionar documentos entre </a:t>
            </a:r>
            <a:r>
              <a:rPr lang="en"/>
              <a:t>sí, o también puede vincular entre distintos sitios web.</a:t>
            </a:r>
            <a:r>
              <a:rPr lang="en"/>
              <a:t> &lt;a&gt; &lt;link&gt;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</a:t>
            </a:r>
            <a:r>
              <a:rPr b="1" lang="en"/>
              <a:t>ref </a:t>
            </a:r>
            <a:r>
              <a:rPr lang="en"/>
              <a:t>es el atributo utilizado para indicar cual es la “ubicación”. </a:t>
            </a:r>
            <a:r>
              <a:rPr b="1"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500" y="190450"/>
            <a:ext cx="3220800" cy="22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850" y="2571750"/>
            <a:ext cx="3220800" cy="21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Semanticos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4544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semánticos pueden describir claramente su importancia para el navegador. Fueron introducidos a partir de HTML5.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 de elementos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no-semánticos: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&lt;div&gt; y &lt;span&gt; - independientemente de su contenido.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 de elementos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semánticos: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&lt;article&gt;, &lt;section&gt; y &lt;img&gt; - definen su contenido.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050" y="1228675"/>
            <a:ext cx="3819811" cy="334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375" y="254425"/>
            <a:ext cx="3644800" cy="3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idx="4294967295" type="body"/>
          </p:nvPr>
        </p:nvSpPr>
        <p:spPr>
          <a:xfrm>
            <a:off x="304800" y="1240225"/>
            <a:ext cx="48204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El tag imagen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CSS: background-image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Style a una image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Formatos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Como bajar e implementar una imagen en un documento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