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72" r:id="rId2"/>
    <p:sldId id="291" r:id="rId3"/>
    <p:sldId id="294" r:id="rId4"/>
    <p:sldId id="293" r:id="rId5"/>
    <p:sldId id="290" r:id="rId6"/>
    <p:sldId id="289" r:id="rId7"/>
    <p:sldId id="288" r:id="rId8"/>
    <p:sldId id="286" r:id="rId9"/>
    <p:sldId id="285" r:id="rId10"/>
    <p:sldId id="284" r:id="rId11"/>
    <p:sldId id="283" r:id="rId12"/>
    <p:sldId id="270" r:id="rId13"/>
    <p:sldId id="269" r:id="rId1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osis" pitchFamily="2" charset="0"/>
      <p:regular r:id="rId22"/>
      <p:bold r:id="rId23"/>
    </p:embeddedFont>
    <p:embeddedFont>
      <p:font typeface="Dreaming Outloud Pro" panose="03050502040302030504" pitchFamily="66" charset="0"/>
      <p:regular r:id="rId24"/>
      <p:italic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11B92-76AD-EF81-FB76-146539A9DB5B}" v="1006" dt="2022-09-08T14:42:31.212"/>
    <p1510:client id="{27AAFFC6-47AF-EC52-33BA-114BD3551CD2}" v="22" dt="2022-09-09T05:58:04.593"/>
    <p1510:client id="{2A193E32-C22B-D6CB-A3E5-5F18AC203EF0}" v="50" dt="2022-09-02T06:07:02.424"/>
    <p1510:client id="{63A58FB9-C82F-41C3-8522-A79A5C8666B7}" v="3" dt="2022-09-08T17:22:29.467"/>
    <p1510:client id="{7BE29CF8-5044-4709-4B7C-9DB618665462}" v="631" dt="2022-09-02T04:06:11.010"/>
    <p1510:client id="{864375F9-CCBB-4994-9A89-0A1B0C941363}" v="28" dt="2022-09-02T09:36:23.339"/>
    <p1510:client id="{9D7EC81F-AA8D-B917-B4AE-46C9937800F8}" v="14" dt="2022-09-02T06:44:16.016"/>
    <p1510:client id="{DAC9053E-16E6-4847-9F12-DF615115A4E2}" v="62" dt="2022-09-02T08:41:10.031"/>
    <p1510:client id="{E148A9B8-F342-818E-67BF-5E746DA45213}" v="102" dt="2022-08-29T10:19:57.070"/>
    <p1510:client id="{ED402EA2-8041-762E-6515-C49AE7CA89DA}" v="33" dt="2022-09-09T02:37:1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e36885f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e36885f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e36885f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e36885f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b99c4ad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6b99c4ad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b9b549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b9b549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b99c4ad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6b99c4ad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b9b549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6b9b549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b9b5492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6b9b5492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6b9b5492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6b9b5492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e36885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e36885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20728224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162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15926702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15926702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15926702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15926702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19839698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20701139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16432367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16432367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1094654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20715123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20715123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20715123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20715123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20715123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1207482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1207482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21432934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21432934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21432934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320;p27">
            <a:extLst>
              <a:ext uri="{FF2B5EF4-FFF2-40B4-BE49-F238E27FC236}">
                <a16:creationId xmlns:a16="http://schemas.microsoft.com/office/drawing/2014/main" id="{EF0EE5F4-44BD-50E1-B05E-F6A4DCEB88D4}"/>
              </a:ext>
            </a:extLst>
          </p:cNvPr>
          <p:cNvGrpSpPr/>
          <p:nvPr/>
        </p:nvGrpSpPr>
        <p:grpSpPr>
          <a:xfrm rot="21032939">
            <a:off x="-944653" y="590759"/>
            <a:ext cx="2918008" cy="1797094"/>
            <a:chOff x="-1889386" y="1181567"/>
            <a:chExt cx="5836171" cy="3594283"/>
          </a:xfrm>
        </p:grpSpPr>
        <p:sp>
          <p:nvSpPr>
            <p:cNvPr id="17" name="Google Shape;2321;p27">
              <a:extLst>
                <a:ext uri="{FF2B5EF4-FFF2-40B4-BE49-F238E27FC236}">
                  <a16:creationId xmlns:a16="http://schemas.microsoft.com/office/drawing/2014/main" id="{A54039A4-2277-53D0-F9B5-7A66A693DF99}"/>
                </a:ext>
              </a:extLst>
            </p:cNvPr>
            <p:cNvSpPr/>
            <p:nvPr/>
          </p:nvSpPr>
          <p:spPr>
            <a:xfrm>
              <a:off x="-1152860" y="1181567"/>
              <a:ext cx="4363132" cy="2956633"/>
            </a:xfrm>
            <a:custGeom>
              <a:avLst/>
              <a:gdLst/>
              <a:ahLst/>
              <a:cxnLst/>
              <a:rect l="l" t="t" r="r" b="b"/>
              <a:pathLst>
                <a:path w="4363132" h="2956633" extrusionOk="0">
                  <a:moveTo>
                    <a:pt x="174081" y="0"/>
                  </a:moveTo>
                  <a:cubicBezTo>
                    <a:pt x="76383" y="0"/>
                    <a:pt x="-2183" y="80435"/>
                    <a:pt x="46" y="178167"/>
                  </a:cubicBezTo>
                  <a:lnTo>
                    <a:pt x="70" y="179381"/>
                  </a:lnTo>
                  <a:cubicBezTo>
                    <a:pt x="70" y="187814"/>
                    <a:pt x="385" y="196234"/>
                    <a:pt x="385" y="204352"/>
                  </a:cubicBezTo>
                  <a:cubicBezTo>
                    <a:pt x="1785" y="384387"/>
                    <a:pt x="3186" y="564422"/>
                    <a:pt x="4599" y="744458"/>
                  </a:cubicBezTo>
                  <a:cubicBezTo>
                    <a:pt x="6933" y="1043364"/>
                    <a:pt x="17146" y="1342166"/>
                    <a:pt x="18780" y="1641084"/>
                  </a:cubicBezTo>
                  <a:cubicBezTo>
                    <a:pt x="19586" y="1790111"/>
                    <a:pt x="12536" y="1939092"/>
                    <a:pt x="12851" y="2088013"/>
                  </a:cubicBezTo>
                  <a:cubicBezTo>
                    <a:pt x="13131" y="2220526"/>
                    <a:pt x="10341" y="2353039"/>
                    <a:pt x="10762" y="2485551"/>
                  </a:cubicBezTo>
                  <a:lnTo>
                    <a:pt x="10633" y="2485551"/>
                  </a:lnTo>
                  <a:lnTo>
                    <a:pt x="10633" y="2956633"/>
                  </a:lnTo>
                  <a:lnTo>
                    <a:pt x="4352488" y="2956633"/>
                  </a:lnTo>
                  <a:lnTo>
                    <a:pt x="4352488" y="2485551"/>
                  </a:lnTo>
                  <a:lnTo>
                    <a:pt x="4352359" y="2485551"/>
                  </a:lnTo>
                  <a:cubicBezTo>
                    <a:pt x="4352780" y="2353039"/>
                    <a:pt x="4349990" y="2220526"/>
                    <a:pt x="4350270" y="2088013"/>
                  </a:cubicBezTo>
                  <a:cubicBezTo>
                    <a:pt x="4350585" y="1939092"/>
                    <a:pt x="4343524" y="1790111"/>
                    <a:pt x="4344340" y="1641084"/>
                  </a:cubicBezTo>
                  <a:cubicBezTo>
                    <a:pt x="4345963" y="1342166"/>
                    <a:pt x="4356176" y="1043364"/>
                    <a:pt x="4358523" y="744458"/>
                  </a:cubicBezTo>
                  <a:cubicBezTo>
                    <a:pt x="4359935" y="564422"/>
                    <a:pt x="4361336" y="384387"/>
                    <a:pt x="4362736" y="204352"/>
                  </a:cubicBezTo>
                  <a:cubicBezTo>
                    <a:pt x="4362736" y="196234"/>
                    <a:pt x="4363051" y="187814"/>
                    <a:pt x="4363051" y="179381"/>
                  </a:cubicBezTo>
                  <a:lnTo>
                    <a:pt x="4363086" y="177886"/>
                  </a:lnTo>
                  <a:cubicBezTo>
                    <a:pt x="4365316" y="80306"/>
                    <a:pt x="4286866" y="0"/>
                    <a:pt x="4189332" y="0"/>
                  </a:cubicBezTo>
                  <a:lnTo>
                    <a:pt x="174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22;p27">
              <a:extLst>
                <a:ext uri="{FF2B5EF4-FFF2-40B4-BE49-F238E27FC236}">
                  <a16:creationId xmlns:a16="http://schemas.microsoft.com/office/drawing/2014/main" id="{8AFDAB2F-8061-CBEA-A1FE-F050C437FCD0}"/>
                </a:ext>
              </a:extLst>
            </p:cNvPr>
            <p:cNvSpPr/>
            <p:nvPr/>
          </p:nvSpPr>
          <p:spPr>
            <a:xfrm>
              <a:off x="-1030896" y="1311685"/>
              <a:ext cx="4124819" cy="2607003"/>
            </a:xfrm>
            <a:custGeom>
              <a:avLst/>
              <a:gdLst/>
              <a:ahLst/>
              <a:cxnLst/>
              <a:rect l="l" t="t" r="r" b="b"/>
              <a:pathLst>
                <a:path w="4124819" h="2607003" extrusionOk="0">
                  <a:moveTo>
                    <a:pt x="4124819" y="104868"/>
                  </a:moveTo>
                  <a:lnTo>
                    <a:pt x="4124819" y="2502451"/>
                  </a:lnTo>
                  <a:cubicBezTo>
                    <a:pt x="4124819" y="2560193"/>
                    <a:pt x="4078036" y="2607004"/>
                    <a:pt x="4020328" y="2607004"/>
                  </a:cubicBezTo>
                  <a:lnTo>
                    <a:pt x="104806" y="2607004"/>
                  </a:lnTo>
                  <a:cubicBezTo>
                    <a:pt x="89515" y="2607004"/>
                    <a:pt x="74866" y="2603570"/>
                    <a:pt x="61758" y="2597637"/>
                  </a:cubicBezTo>
                  <a:cubicBezTo>
                    <a:pt x="25259" y="2581403"/>
                    <a:pt x="0" y="2544893"/>
                    <a:pt x="0" y="2502451"/>
                  </a:cubicBezTo>
                  <a:lnTo>
                    <a:pt x="0" y="104868"/>
                  </a:lnTo>
                  <a:cubicBezTo>
                    <a:pt x="0" y="47126"/>
                    <a:pt x="46783" y="0"/>
                    <a:pt x="104806" y="0"/>
                  </a:cubicBezTo>
                  <a:lnTo>
                    <a:pt x="4020013" y="0"/>
                  </a:lnTo>
                  <a:cubicBezTo>
                    <a:pt x="4077651" y="0"/>
                    <a:pt x="4124819" y="47196"/>
                    <a:pt x="4124819" y="1048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Google Shape;2323;p27">
              <a:extLst>
                <a:ext uri="{FF2B5EF4-FFF2-40B4-BE49-F238E27FC236}">
                  <a16:creationId xmlns:a16="http://schemas.microsoft.com/office/drawing/2014/main" id="{47F37D11-5E48-AD15-60EF-ADEB49FD2555}"/>
                </a:ext>
              </a:extLst>
            </p:cNvPr>
            <p:cNvGrpSpPr/>
            <p:nvPr/>
          </p:nvGrpSpPr>
          <p:grpSpPr>
            <a:xfrm>
              <a:off x="-1889386" y="4061339"/>
              <a:ext cx="5836171" cy="512636"/>
              <a:chOff x="-1889386" y="4061339"/>
              <a:chExt cx="5836171" cy="512636"/>
            </a:xfrm>
          </p:grpSpPr>
          <p:sp>
            <p:nvSpPr>
              <p:cNvPr id="24" name="Google Shape;2324;p27">
                <a:extLst>
                  <a:ext uri="{FF2B5EF4-FFF2-40B4-BE49-F238E27FC236}">
                    <a16:creationId xmlns:a16="http://schemas.microsoft.com/office/drawing/2014/main" id="{5DF6E227-D3BC-8E1E-0FFA-6BDFAD6AF161}"/>
                  </a:ext>
                </a:extLst>
              </p:cNvPr>
              <p:cNvSpPr/>
              <p:nvPr/>
            </p:nvSpPr>
            <p:spPr>
              <a:xfrm>
                <a:off x="-1889386" y="4061339"/>
                <a:ext cx="5836171" cy="512636"/>
              </a:xfrm>
              <a:custGeom>
                <a:avLst/>
                <a:gdLst/>
                <a:ahLst/>
                <a:cxnLst/>
                <a:rect l="l" t="t" r="r" b="b"/>
                <a:pathLst>
                  <a:path w="5836171" h="512636" extrusionOk="0">
                    <a:moveTo>
                      <a:pt x="747158" y="0"/>
                    </a:moveTo>
                    <a:lnTo>
                      <a:pt x="0" y="512637"/>
                    </a:lnTo>
                    <a:lnTo>
                      <a:pt x="5836171" y="512637"/>
                    </a:lnTo>
                    <a:lnTo>
                      <a:pt x="50890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325;p27">
                <a:extLst>
                  <a:ext uri="{FF2B5EF4-FFF2-40B4-BE49-F238E27FC236}">
                    <a16:creationId xmlns:a16="http://schemas.microsoft.com/office/drawing/2014/main" id="{FB516A50-A7D5-048A-1CF1-8AB6AB7983F1}"/>
                  </a:ext>
                </a:extLst>
              </p:cNvPr>
              <p:cNvSpPr/>
              <p:nvPr/>
            </p:nvSpPr>
            <p:spPr>
              <a:xfrm>
                <a:off x="-1424641" y="4175573"/>
                <a:ext cx="4906659" cy="284179"/>
              </a:xfrm>
              <a:custGeom>
                <a:avLst/>
                <a:gdLst/>
                <a:ahLst/>
                <a:cxnLst/>
                <a:rect l="l" t="t" r="r" b="b"/>
                <a:pathLst>
                  <a:path w="4906659" h="284179" extrusionOk="0">
                    <a:moveTo>
                      <a:pt x="172881" y="99425"/>
                    </a:moveTo>
                    <a:lnTo>
                      <a:pt x="18911" y="205064"/>
                    </a:lnTo>
                    <a:cubicBezTo>
                      <a:pt x="-16211" y="229158"/>
                      <a:pt x="831" y="284179"/>
                      <a:pt x="43411" y="284179"/>
                    </a:cubicBezTo>
                    <a:lnTo>
                      <a:pt x="4863248" y="284179"/>
                    </a:lnTo>
                    <a:cubicBezTo>
                      <a:pt x="4905829" y="284179"/>
                      <a:pt x="4922871" y="229158"/>
                      <a:pt x="4887749" y="205064"/>
                    </a:cubicBezTo>
                    <a:lnTo>
                      <a:pt x="4733779" y="99425"/>
                    </a:lnTo>
                    <a:cubicBezTo>
                      <a:pt x="4639384" y="34664"/>
                      <a:pt x="4527610" y="0"/>
                      <a:pt x="4413151" y="0"/>
                    </a:cubicBezTo>
                    <a:lnTo>
                      <a:pt x="493508" y="0"/>
                    </a:lnTo>
                    <a:cubicBezTo>
                      <a:pt x="379049" y="-12"/>
                      <a:pt x="267275" y="34652"/>
                      <a:pt x="172881" y="99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326;p27">
              <a:extLst>
                <a:ext uri="{FF2B5EF4-FFF2-40B4-BE49-F238E27FC236}">
                  <a16:creationId xmlns:a16="http://schemas.microsoft.com/office/drawing/2014/main" id="{B1275A2E-7761-D33D-A25A-40E14DCB36F3}"/>
                </a:ext>
              </a:extLst>
            </p:cNvPr>
            <p:cNvSpPr/>
            <p:nvPr/>
          </p:nvSpPr>
          <p:spPr>
            <a:xfrm>
              <a:off x="-1889386" y="4573975"/>
              <a:ext cx="5836171" cy="201875"/>
            </a:xfrm>
            <a:custGeom>
              <a:avLst/>
              <a:gdLst/>
              <a:ahLst/>
              <a:cxnLst/>
              <a:rect l="l" t="t" r="r" b="b"/>
              <a:pathLst>
                <a:path w="5836171" h="201875" extrusionOk="0">
                  <a:moveTo>
                    <a:pt x="5634415" y="201876"/>
                  </a:moveTo>
                  <a:lnTo>
                    <a:pt x="201756" y="201876"/>
                  </a:lnTo>
                  <a:cubicBezTo>
                    <a:pt x="90332" y="201876"/>
                    <a:pt x="0" y="111490"/>
                    <a:pt x="0" y="0"/>
                  </a:cubicBezTo>
                  <a:lnTo>
                    <a:pt x="0" y="0"/>
                  </a:lnTo>
                  <a:lnTo>
                    <a:pt x="5836171" y="0"/>
                  </a:lnTo>
                  <a:lnTo>
                    <a:pt x="5836171" y="0"/>
                  </a:lnTo>
                  <a:cubicBezTo>
                    <a:pt x="5836171" y="111490"/>
                    <a:pt x="5745839" y="201876"/>
                    <a:pt x="5634415" y="201876"/>
                  </a:cubicBezTo>
                  <a:close/>
                </a:path>
              </a:pathLst>
            </a:custGeom>
            <a:solidFill>
              <a:srgbClr val="1D3557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27;p27">
              <a:extLst>
                <a:ext uri="{FF2B5EF4-FFF2-40B4-BE49-F238E27FC236}">
                  <a16:creationId xmlns:a16="http://schemas.microsoft.com/office/drawing/2014/main" id="{8275CA38-163C-3836-3ED0-A8C5B0182EE5}"/>
                </a:ext>
              </a:extLst>
            </p:cNvPr>
            <p:cNvSpPr/>
            <p:nvPr/>
          </p:nvSpPr>
          <p:spPr>
            <a:xfrm>
              <a:off x="-1030896" y="1311685"/>
              <a:ext cx="2110125" cy="2111383"/>
            </a:xfrm>
            <a:custGeom>
              <a:avLst/>
              <a:gdLst/>
              <a:ahLst/>
              <a:cxnLst/>
              <a:rect l="l" t="t" r="r" b="b"/>
              <a:pathLst>
                <a:path w="2110125" h="2111383" extrusionOk="0">
                  <a:moveTo>
                    <a:pt x="2110126" y="0"/>
                  </a:moveTo>
                  <a:lnTo>
                    <a:pt x="0" y="2111384"/>
                  </a:lnTo>
                  <a:lnTo>
                    <a:pt x="0" y="1269019"/>
                  </a:lnTo>
                  <a:lnTo>
                    <a:pt x="1268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28;p27">
              <a:extLst>
                <a:ext uri="{FF2B5EF4-FFF2-40B4-BE49-F238E27FC236}">
                  <a16:creationId xmlns:a16="http://schemas.microsoft.com/office/drawing/2014/main" id="{E36E2DCE-570F-494B-62A2-C7025849D9AC}"/>
                </a:ext>
              </a:extLst>
            </p:cNvPr>
            <p:cNvSpPr/>
            <p:nvPr/>
          </p:nvSpPr>
          <p:spPr>
            <a:xfrm>
              <a:off x="1186848" y="2010173"/>
              <a:ext cx="1907073" cy="1908515"/>
            </a:xfrm>
            <a:custGeom>
              <a:avLst/>
              <a:gdLst/>
              <a:ahLst/>
              <a:cxnLst/>
              <a:rect l="l" t="t" r="r" b="b"/>
              <a:pathLst>
                <a:path w="1907073" h="1908515" extrusionOk="0">
                  <a:moveTo>
                    <a:pt x="1907074" y="0"/>
                  </a:moveTo>
                  <a:lnTo>
                    <a:pt x="1907074" y="842365"/>
                  </a:lnTo>
                  <a:lnTo>
                    <a:pt x="841552" y="1908515"/>
                  </a:lnTo>
                  <a:lnTo>
                    <a:pt x="0" y="19085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29;p27">
              <a:extLst>
                <a:ext uri="{FF2B5EF4-FFF2-40B4-BE49-F238E27FC236}">
                  <a16:creationId xmlns:a16="http://schemas.microsoft.com/office/drawing/2014/main" id="{C6628F5D-E83C-D3D1-E721-7EA3B847A277}"/>
                </a:ext>
              </a:extLst>
            </p:cNvPr>
            <p:cNvSpPr/>
            <p:nvPr/>
          </p:nvSpPr>
          <p:spPr>
            <a:xfrm>
              <a:off x="-969138" y="1311685"/>
              <a:ext cx="3704661" cy="2607003"/>
            </a:xfrm>
            <a:custGeom>
              <a:avLst/>
              <a:gdLst/>
              <a:ahLst/>
              <a:cxnLst/>
              <a:rect l="l" t="t" r="r" b="b"/>
              <a:pathLst>
                <a:path w="3704661" h="2607003" extrusionOk="0">
                  <a:moveTo>
                    <a:pt x="3704661" y="0"/>
                  </a:moveTo>
                  <a:lnTo>
                    <a:pt x="1099208" y="2607004"/>
                  </a:lnTo>
                  <a:lnTo>
                    <a:pt x="43048" y="2607004"/>
                  </a:lnTo>
                  <a:cubicBezTo>
                    <a:pt x="27757" y="2607004"/>
                    <a:pt x="13108" y="2603570"/>
                    <a:pt x="0" y="2597637"/>
                  </a:cubicBezTo>
                  <a:lnTo>
                    <a:pt x="2596104" y="0"/>
                  </a:lnTo>
                  <a:lnTo>
                    <a:pt x="37046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330;p27">
            <a:extLst>
              <a:ext uri="{FF2B5EF4-FFF2-40B4-BE49-F238E27FC236}">
                <a16:creationId xmlns:a16="http://schemas.microsoft.com/office/drawing/2014/main" id="{E417F22B-2859-2594-7A4F-C701A91175D6}"/>
              </a:ext>
            </a:extLst>
          </p:cNvPr>
          <p:cNvSpPr txBox="1"/>
          <p:nvPr/>
        </p:nvSpPr>
        <p:spPr>
          <a:xfrm>
            <a:off x="1920069" y="1409433"/>
            <a:ext cx="5872759" cy="205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Dosis"/>
                <a:ea typeface="Dosis"/>
                <a:cs typeface="Dosis"/>
                <a:sym typeface="Dosis"/>
              </a:rPr>
              <a:t>Learn From Everyone</a:t>
            </a:r>
            <a:endParaRPr sz="4400">
              <a:ln w="28575">
                <a:solidFill>
                  <a:schemeClr val="tx1"/>
                </a:solidFill>
              </a:ln>
              <a:solidFill>
                <a:srgbClr val="92D05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" name="Google Shape;2331;p27">
            <a:extLst>
              <a:ext uri="{FF2B5EF4-FFF2-40B4-BE49-F238E27FC236}">
                <a16:creationId xmlns:a16="http://schemas.microsoft.com/office/drawing/2014/main" id="{24DE4E20-2128-E2FF-12A9-221D64F7F525}"/>
              </a:ext>
            </a:extLst>
          </p:cNvPr>
          <p:cNvSpPr txBox="1"/>
          <p:nvPr/>
        </p:nvSpPr>
        <p:spPr>
          <a:xfrm>
            <a:off x="3676454" y="3570758"/>
            <a:ext cx="55953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74650">
              <a:buClr>
                <a:schemeClr val="accent1"/>
              </a:buClr>
              <a:buSzPts val="2300"/>
              <a:buFont typeface="Dosis"/>
              <a:buChar char="❖"/>
            </a:pPr>
            <a:r>
              <a:rPr lang="en" sz="200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Dosis"/>
                <a:ea typeface="Dosis"/>
                <a:cs typeface="Dosis"/>
                <a:sym typeface="Dosis"/>
              </a:rPr>
              <a:t>Last Updated–  09nd September 2022​</a:t>
            </a:r>
            <a:endParaRPr sz="200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Dosis"/>
              <a:ea typeface="Dosis"/>
              <a:cs typeface="Dosis"/>
              <a:sym typeface="Dosis"/>
            </a:endParaRPr>
          </a:p>
          <a:p>
            <a:pPr marL="425450" indent="-342900">
              <a:buClr>
                <a:schemeClr val="accent1"/>
              </a:buClr>
              <a:buSzPts val="2300"/>
              <a:buFont typeface="Wingdings" panose="05000000000000000000" pitchFamily="2" charset="2"/>
              <a:buChar char="v"/>
            </a:pPr>
            <a:r>
              <a:rPr lang="en-US" sz="200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Dosis"/>
                <a:ea typeface="Dosis"/>
                <a:cs typeface="Dosis"/>
                <a:sym typeface="Dosis"/>
              </a:rPr>
              <a:t>Topic  –  Basics of JAVA</a:t>
            </a:r>
            <a:endParaRPr lang="en-US" sz="200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Dosis"/>
              <a:ea typeface="Dosis"/>
              <a:cs typeface="Dosis"/>
            </a:endParaRPr>
          </a:p>
          <a:p>
            <a:pPr marL="457200" indent="-374650">
              <a:buClr>
                <a:schemeClr val="accent1"/>
              </a:buClr>
              <a:buSzPts val="2300"/>
              <a:buFont typeface="Dosis"/>
              <a:buChar char="❖"/>
            </a:pPr>
            <a:endParaRPr lang="en" sz="2000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Dosis"/>
              <a:ea typeface="Dosis"/>
              <a:cs typeface="Dosis"/>
            </a:endParaRPr>
          </a:p>
        </p:txBody>
      </p:sp>
      <p:grpSp>
        <p:nvGrpSpPr>
          <p:cNvPr id="28" name="Google Shape;2332;p27">
            <a:extLst>
              <a:ext uri="{FF2B5EF4-FFF2-40B4-BE49-F238E27FC236}">
                <a16:creationId xmlns:a16="http://schemas.microsoft.com/office/drawing/2014/main" id="{71348983-2FD7-BEF8-CD24-5F8F61453EBC}"/>
              </a:ext>
            </a:extLst>
          </p:cNvPr>
          <p:cNvGrpSpPr/>
          <p:nvPr/>
        </p:nvGrpSpPr>
        <p:grpSpPr>
          <a:xfrm rot="987796">
            <a:off x="808006" y="2580681"/>
            <a:ext cx="1733556" cy="2517054"/>
            <a:chOff x="1553904" y="5531899"/>
            <a:chExt cx="3467118" cy="5034116"/>
          </a:xfrm>
        </p:grpSpPr>
        <p:sp>
          <p:nvSpPr>
            <p:cNvPr id="29" name="Google Shape;2333;p27">
              <a:extLst>
                <a:ext uri="{FF2B5EF4-FFF2-40B4-BE49-F238E27FC236}">
                  <a16:creationId xmlns:a16="http://schemas.microsoft.com/office/drawing/2014/main" id="{324E77D7-2545-B726-7C95-23CA73B50B38}"/>
                </a:ext>
              </a:extLst>
            </p:cNvPr>
            <p:cNvSpPr/>
            <p:nvPr/>
          </p:nvSpPr>
          <p:spPr>
            <a:xfrm>
              <a:off x="1615684" y="5669809"/>
              <a:ext cx="3405338" cy="4896206"/>
            </a:xfrm>
            <a:custGeom>
              <a:avLst/>
              <a:gdLst/>
              <a:ahLst/>
              <a:cxnLst/>
              <a:rect l="l" t="t" r="r" b="b"/>
              <a:pathLst>
                <a:path w="3405338" h="4896206" extrusionOk="0">
                  <a:moveTo>
                    <a:pt x="3258064" y="105645"/>
                  </a:moveTo>
                  <a:cubicBezTo>
                    <a:pt x="3239670" y="101559"/>
                    <a:pt x="3220480" y="101146"/>
                    <a:pt x="3201552" y="100773"/>
                  </a:cubicBezTo>
                  <a:cubicBezTo>
                    <a:pt x="3016164" y="97151"/>
                    <a:pt x="2831311" y="90442"/>
                    <a:pt x="2646044" y="84006"/>
                  </a:cubicBezTo>
                  <a:cubicBezTo>
                    <a:pt x="2460414" y="77559"/>
                    <a:pt x="2274784" y="70850"/>
                    <a:pt x="2089174" y="63809"/>
                  </a:cubicBezTo>
                  <a:cubicBezTo>
                    <a:pt x="1718792" y="49755"/>
                    <a:pt x="1348379" y="34159"/>
                    <a:pt x="977946" y="21750"/>
                  </a:cubicBezTo>
                  <a:cubicBezTo>
                    <a:pt x="977220" y="12529"/>
                    <a:pt x="689709" y="10955"/>
                    <a:pt x="667282" y="10350"/>
                  </a:cubicBezTo>
                  <a:cubicBezTo>
                    <a:pt x="546060" y="7092"/>
                    <a:pt x="424868" y="2683"/>
                    <a:pt x="303616" y="857"/>
                  </a:cubicBezTo>
                  <a:cubicBezTo>
                    <a:pt x="243867" y="-41"/>
                    <a:pt x="184057" y="-515"/>
                    <a:pt x="124339" y="877"/>
                  </a:cubicBezTo>
                  <a:cubicBezTo>
                    <a:pt x="88479" y="1704"/>
                    <a:pt x="44542" y="554"/>
                    <a:pt x="37867" y="45508"/>
                  </a:cubicBezTo>
                  <a:cubicBezTo>
                    <a:pt x="26411" y="122614"/>
                    <a:pt x="40257" y="211685"/>
                    <a:pt x="41588" y="289718"/>
                  </a:cubicBezTo>
                  <a:cubicBezTo>
                    <a:pt x="46610" y="585440"/>
                    <a:pt x="46378" y="881444"/>
                    <a:pt x="54415" y="1177014"/>
                  </a:cubicBezTo>
                  <a:cubicBezTo>
                    <a:pt x="54354" y="1182956"/>
                    <a:pt x="54284" y="1188888"/>
                    <a:pt x="54223" y="1194831"/>
                  </a:cubicBezTo>
                  <a:cubicBezTo>
                    <a:pt x="47699" y="1788564"/>
                    <a:pt x="41174" y="2382297"/>
                    <a:pt x="34650" y="2976030"/>
                  </a:cubicBezTo>
                  <a:lnTo>
                    <a:pt x="24868" y="3866625"/>
                  </a:lnTo>
                  <a:cubicBezTo>
                    <a:pt x="23144" y="4023742"/>
                    <a:pt x="28035" y="4183623"/>
                    <a:pt x="26976" y="4342516"/>
                  </a:cubicBezTo>
                  <a:cubicBezTo>
                    <a:pt x="23436" y="4385371"/>
                    <a:pt x="21056" y="4428338"/>
                    <a:pt x="18979" y="4471385"/>
                  </a:cubicBezTo>
                  <a:cubicBezTo>
                    <a:pt x="13856" y="4577586"/>
                    <a:pt x="-9226" y="4700352"/>
                    <a:pt x="4075" y="4805695"/>
                  </a:cubicBezTo>
                  <a:cubicBezTo>
                    <a:pt x="16952" y="4907648"/>
                    <a:pt x="124692" y="4888178"/>
                    <a:pt x="210952" y="4890185"/>
                  </a:cubicBezTo>
                  <a:cubicBezTo>
                    <a:pt x="1247507" y="4914256"/>
                    <a:pt x="2285130" y="4864843"/>
                    <a:pt x="3315786" y="4765422"/>
                  </a:cubicBezTo>
                  <a:cubicBezTo>
                    <a:pt x="3378045" y="4759419"/>
                    <a:pt x="3400574" y="4750703"/>
                    <a:pt x="3403841" y="4680891"/>
                  </a:cubicBezTo>
                  <a:cubicBezTo>
                    <a:pt x="3408157" y="4588370"/>
                    <a:pt x="3402056" y="4493933"/>
                    <a:pt x="3399192" y="4401402"/>
                  </a:cubicBezTo>
                  <a:cubicBezTo>
                    <a:pt x="3387444" y="4021724"/>
                    <a:pt x="3367346" y="3644468"/>
                    <a:pt x="3359501" y="3264438"/>
                  </a:cubicBezTo>
                  <a:cubicBezTo>
                    <a:pt x="3349013" y="2668082"/>
                    <a:pt x="3338536" y="2071735"/>
                    <a:pt x="3328048" y="1475379"/>
                  </a:cubicBezTo>
                  <a:cubicBezTo>
                    <a:pt x="3321100" y="1080337"/>
                    <a:pt x="3314707" y="687404"/>
                    <a:pt x="3325204" y="292452"/>
                  </a:cubicBezTo>
                  <a:cubicBezTo>
                    <a:pt x="3326949" y="226878"/>
                    <a:pt x="3352946" y="135900"/>
                    <a:pt x="3269933" y="108874"/>
                  </a:cubicBezTo>
                  <a:cubicBezTo>
                    <a:pt x="3266020" y="107592"/>
                    <a:pt x="3262057" y="106533"/>
                    <a:pt x="3258064" y="105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34;p27">
              <a:extLst>
                <a:ext uri="{FF2B5EF4-FFF2-40B4-BE49-F238E27FC236}">
                  <a16:creationId xmlns:a16="http://schemas.microsoft.com/office/drawing/2014/main" id="{EF39A986-A840-6313-E747-19CC5C3BE456}"/>
                </a:ext>
              </a:extLst>
            </p:cNvPr>
            <p:cNvSpPr/>
            <p:nvPr/>
          </p:nvSpPr>
          <p:spPr>
            <a:xfrm>
              <a:off x="1644337" y="5867781"/>
              <a:ext cx="3330755" cy="4615756"/>
            </a:xfrm>
            <a:custGeom>
              <a:avLst/>
              <a:gdLst/>
              <a:ahLst/>
              <a:cxnLst/>
              <a:rect l="l" t="t" r="r" b="b"/>
              <a:pathLst>
                <a:path w="3330755" h="4615756" extrusionOk="0">
                  <a:moveTo>
                    <a:pt x="3329738" y="4435039"/>
                  </a:moveTo>
                  <a:cubicBezTo>
                    <a:pt x="3335899" y="4331361"/>
                    <a:pt x="3312423" y="4220872"/>
                    <a:pt x="3303862" y="4117355"/>
                  </a:cubicBezTo>
                  <a:cubicBezTo>
                    <a:pt x="3294302" y="4001792"/>
                    <a:pt x="3286073" y="3886119"/>
                    <a:pt x="3279155" y="3770374"/>
                  </a:cubicBezTo>
                  <a:cubicBezTo>
                    <a:pt x="3243064" y="3166492"/>
                    <a:pt x="3236873" y="2559926"/>
                    <a:pt x="3229188" y="1955076"/>
                  </a:cubicBezTo>
                  <a:cubicBezTo>
                    <a:pt x="3222472" y="1426786"/>
                    <a:pt x="3203716" y="894299"/>
                    <a:pt x="3220708" y="366191"/>
                  </a:cubicBezTo>
                  <a:cubicBezTo>
                    <a:pt x="3220818" y="359372"/>
                    <a:pt x="3220929" y="352673"/>
                    <a:pt x="3220929" y="345863"/>
                  </a:cubicBezTo>
                  <a:cubicBezTo>
                    <a:pt x="3221595" y="242860"/>
                    <a:pt x="3218701" y="139868"/>
                    <a:pt x="3213780" y="36976"/>
                  </a:cubicBezTo>
                  <a:cubicBezTo>
                    <a:pt x="3212781" y="17092"/>
                    <a:pt x="3197474" y="-220"/>
                    <a:pt x="3176599" y="2"/>
                  </a:cubicBezTo>
                  <a:cubicBezTo>
                    <a:pt x="2676675" y="4693"/>
                    <a:pt x="2176741" y="9495"/>
                    <a:pt x="1676817" y="14297"/>
                  </a:cubicBezTo>
                  <a:cubicBezTo>
                    <a:pt x="1176893" y="18989"/>
                    <a:pt x="676969" y="23014"/>
                    <a:pt x="177034" y="28482"/>
                  </a:cubicBezTo>
                  <a:cubicBezTo>
                    <a:pt x="152580" y="28815"/>
                    <a:pt x="127229" y="29148"/>
                    <a:pt x="105457" y="41889"/>
                  </a:cubicBezTo>
                  <a:cubicBezTo>
                    <a:pt x="83453" y="54732"/>
                    <a:pt x="69940" y="77189"/>
                    <a:pt x="64586" y="101764"/>
                  </a:cubicBezTo>
                  <a:cubicBezTo>
                    <a:pt x="59332" y="126561"/>
                    <a:pt x="61238" y="152145"/>
                    <a:pt x="61903" y="177165"/>
                  </a:cubicBezTo>
                  <a:cubicBezTo>
                    <a:pt x="62801" y="210235"/>
                    <a:pt x="63688" y="243294"/>
                    <a:pt x="64586" y="276364"/>
                  </a:cubicBezTo>
                  <a:cubicBezTo>
                    <a:pt x="67823" y="401037"/>
                    <a:pt x="70616" y="525709"/>
                    <a:pt x="72955" y="650372"/>
                  </a:cubicBezTo>
                  <a:cubicBezTo>
                    <a:pt x="77645" y="898375"/>
                    <a:pt x="80660" y="1146257"/>
                    <a:pt x="81779" y="1394261"/>
                  </a:cubicBezTo>
                  <a:cubicBezTo>
                    <a:pt x="84129" y="1893163"/>
                    <a:pt x="79319" y="2392075"/>
                    <a:pt x="67268" y="2890866"/>
                  </a:cubicBezTo>
                  <a:cubicBezTo>
                    <a:pt x="55318" y="3389658"/>
                    <a:pt x="36229" y="3888227"/>
                    <a:pt x="9869" y="4386464"/>
                  </a:cubicBezTo>
                  <a:cubicBezTo>
                    <a:pt x="6743" y="4446449"/>
                    <a:pt x="3506" y="4506445"/>
                    <a:pt x="47" y="4566542"/>
                  </a:cubicBezTo>
                  <a:cubicBezTo>
                    <a:pt x="-1073" y="4587203"/>
                    <a:pt x="18138" y="4602739"/>
                    <a:pt x="37338" y="4603516"/>
                  </a:cubicBezTo>
                  <a:cubicBezTo>
                    <a:pt x="625408" y="4627465"/>
                    <a:pt x="1214255" y="4613201"/>
                    <a:pt x="1801992" y="4587132"/>
                  </a:cubicBezTo>
                  <a:cubicBezTo>
                    <a:pt x="2096027" y="4574088"/>
                    <a:pt x="2389921" y="4558037"/>
                    <a:pt x="2683825" y="4542320"/>
                  </a:cubicBezTo>
                  <a:cubicBezTo>
                    <a:pt x="2763722" y="4538052"/>
                    <a:pt x="2843720" y="4535944"/>
                    <a:pt x="2923657" y="4532483"/>
                  </a:cubicBezTo>
                  <a:cubicBezTo>
                    <a:pt x="2992008" y="4529517"/>
                    <a:pt x="3060187" y="4523525"/>
                    <a:pt x="3128266" y="4516917"/>
                  </a:cubicBezTo>
                  <a:cubicBezTo>
                    <a:pt x="3162330" y="4513608"/>
                    <a:pt x="3196374" y="4510147"/>
                    <a:pt x="3230439" y="4506828"/>
                  </a:cubicBezTo>
                  <a:cubicBezTo>
                    <a:pt x="3254580" y="4504478"/>
                    <a:pt x="3291489" y="4507756"/>
                    <a:pt x="3311637" y="4491958"/>
                  </a:cubicBezTo>
                  <a:cubicBezTo>
                    <a:pt x="3323012" y="4483110"/>
                    <a:pt x="3328155" y="4461703"/>
                    <a:pt x="3329738" y="4435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35;p27">
              <a:extLst>
                <a:ext uri="{FF2B5EF4-FFF2-40B4-BE49-F238E27FC236}">
                  <a16:creationId xmlns:a16="http://schemas.microsoft.com/office/drawing/2014/main" id="{9D10E4C5-7955-066C-70EC-247B5CC6424D}"/>
                </a:ext>
              </a:extLst>
            </p:cNvPr>
            <p:cNvSpPr/>
            <p:nvPr/>
          </p:nvSpPr>
          <p:spPr>
            <a:xfrm>
              <a:off x="1553904" y="5752836"/>
              <a:ext cx="3261783" cy="4583155"/>
            </a:xfrm>
            <a:custGeom>
              <a:avLst/>
              <a:gdLst/>
              <a:ahLst/>
              <a:cxnLst/>
              <a:rect l="l" t="t" r="r" b="b"/>
              <a:pathLst>
                <a:path w="3261783" h="4583155" extrusionOk="0">
                  <a:moveTo>
                    <a:pt x="3209694" y="2291895"/>
                  </a:moveTo>
                  <a:cubicBezTo>
                    <a:pt x="3208927" y="3020501"/>
                    <a:pt x="3225465" y="3749913"/>
                    <a:pt x="3261758" y="4481676"/>
                  </a:cubicBezTo>
                  <a:cubicBezTo>
                    <a:pt x="3262464" y="4497222"/>
                    <a:pt x="3248518" y="4509026"/>
                    <a:pt x="3234289" y="4509600"/>
                  </a:cubicBezTo>
                  <a:cubicBezTo>
                    <a:pt x="3000557" y="4518670"/>
                    <a:pt x="2766836" y="4526872"/>
                    <a:pt x="2532973" y="4534358"/>
                  </a:cubicBezTo>
                  <a:cubicBezTo>
                    <a:pt x="2118916" y="4547604"/>
                    <a:pt x="1704718" y="4558257"/>
                    <a:pt x="1290519" y="4566459"/>
                  </a:cubicBezTo>
                  <a:cubicBezTo>
                    <a:pt x="874909" y="4574661"/>
                    <a:pt x="459168" y="4582146"/>
                    <a:pt x="43417" y="4583155"/>
                  </a:cubicBezTo>
                  <a:cubicBezTo>
                    <a:pt x="24116" y="4583155"/>
                    <a:pt x="15242" y="4565591"/>
                    <a:pt x="17490" y="4548320"/>
                  </a:cubicBezTo>
                  <a:cubicBezTo>
                    <a:pt x="92285" y="3975258"/>
                    <a:pt x="15040" y="3387487"/>
                    <a:pt x="2414" y="2812306"/>
                  </a:cubicBezTo>
                  <a:cubicBezTo>
                    <a:pt x="-15788" y="1982908"/>
                    <a:pt x="75989" y="1151007"/>
                    <a:pt x="42429" y="323757"/>
                  </a:cubicBezTo>
                  <a:cubicBezTo>
                    <a:pt x="38062" y="227161"/>
                    <a:pt x="30307" y="130716"/>
                    <a:pt x="17490" y="34835"/>
                  </a:cubicBezTo>
                  <a:cubicBezTo>
                    <a:pt x="15242" y="17564"/>
                    <a:pt x="24116" y="0"/>
                    <a:pt x="43417" y="0"/>
                  </a:cubicBezTo>
                  <a:cubicBezTo>
                    <a:pt x="459168" y="1009"/>
                    <a:pt x="874909" y="8494"/>
                    <a:pt x="1290519" y="16696"/>
                  </a:cubicBezTo>
                  <a:cubicBezTo>
                    <a:pt x="1704718" y="24898"/>
                    <a:pt x="2118916" y="35552"/>
                    <a:pt x="2532973" y="48798"/>
                  </a:cubicBezTo>
                  <a:cubicBezTo>
                    <a:pt x="2766836" y="56283"/>
                    <a:pt x="3000567" y="64485"/>
                    <a:pt x="3234289" y="73555"/>
                  </a:cubicBezTo>
                  <a:cubicBezTo>
                    <a:pt x="3248518" y="74130"/>
                    <a:pt x="3262464" y="85933"/>
                    <a:pt x="3261758" y="101479"/>
                  </a:cubicBezTo>
                  <a:cubicBezTo>
                    <a:pt x="3228632" y="831860"/>
                    <a:pt x="3210460" y="1561474"/>
                    <a:pt x="3209694" y="22918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oogle Shape;2336;p27">
              <a:extLst>
                <a:ext uri="{FF2B5EF4-FFF2-40B4-BE49-F238E27FC236}">
                  <a16:creationId xmlns:a16="http://schemas.microsoft.com/office/drawing/2014/main" id="{384D0ACE-8A0C-C7E1-B004-B653F3F9A359}"/>
                </a:ext>
              </a:extLst>
            </p:cNvPr>
            <p:cNvGrpSpPr/>
            <p:nvPr/>
          </p:nvGrpSpPr>
          <p:grpSpPr>
            <a:xfrm>
              <a:off x="3026363" y="8497176"/>
              <a:ext cx="1205595" cy="103385"/>
              <a:chOff x="3026363" y="8497176"/>
              <a:chExt cx="1205595" cy="103385"/>
            </a:xfrm>
          </p:grpSpPr>
          <p:sp>
            <p:nvSpPr>
              <p:cNvPr id="62" name="Google Shape;2337;p27">
                <a:extLst>
                  <a:ext uri="{FF2B5EF4-FFF2-40B4-BE49-F238E27FC236}">
                    <a16:creationId xmlns:a16="http://schemas.microsoft.com/office/drawing/2014/main" id="{EA659872-E0FE-F1AF-B9D8-A54B755E78FB}"/>
                  </a:ext>
                </a:extLst>
              </p:cNvPr>
              <p:cNvSpPr/>
              <p:nvPr/>
            </p:nvSpPr>
            <p:spPr>
              <a:xfrm>
                <a:off x="4231757" y="8600501"/>
                <a:ext cx="201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0" extrusionOk="0">
                    <a:moveTo>
                      <a:pt x="202" y="61"/>
                    </a:moveTo>
                    <a:cubicBezTo>
                      <a:pt x="111" y="30"/>
                      <a:pt x="91" y="3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0" y="20"/>
                      <a:pt x="131" y="40"/>
                      <a:pt x="202" y="61"/>
                    </a:cubicBezTo>
                    <a:cubicBezTo>
                      <a:pt x="202" y="61"/>
                      <a:pt x="202" y="61"/>
                      <a:pt x="202" y="61"/>
                    </a:cubicBezTo>
                    <a:close/>
                  </a:path>
                </a:pathLst>
              </a:custGeom>
              <a:solidFill>
                <a:srgbClr val="FF9C6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338;p27">
                <a:extLst>
                  <a:ext uri="{FF2B5EF4-FFF2-40B4-BE49-F238E27FC236}">
                    <a16:creationId xmlns:a16="http://schemas.microsoft.com/office/drawing/2014/main" id="{C1B43D0F-B923-B6D5-AD48-D4B0CF48A2F9}"/>
                  </a:ext>
                </a:extLst>
              </p:cNvPr>
              <p:cNvSpPr/>
              <p:nvPr/>
            </p:nvSpPr>
            <p:spPr>
              <a:xfrm>
                <a:off x="3026363" y="8497176"/>
                <a:ext cx="1058" cy="32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22" extrusionOk="0">
                    <a:moveTo>
                      <a:pt x="0" y="323"/>
                    </a:moveTo>
                    <a:cubicBezTo>
                      <a:pt x="212" y="262"/>
                      <a:pt x="565" y="151"/>
                      <a:pt x="1059" y="0"/>
                    </a:cubicBezTo>
                    <a:cubicBezTo>
                      <a:pt x="696" y="91"/>
                      <a:pt x="373" y="182"/>
                      <a:pt x="131" y="252"/>
                    </a:cubicBezTo>
                    <a:cubicBezTo>
                      <a:pt x="81" y="272"/>
                      <a:pt x="40" y="293"/>
                      <a:pt x="0" y="323"/>
                    </a:cubicBezTo>
                    <a:close/>
                  </a:path>
                </a:pathLst>
              </a:custGeom>
              <a:solidFill>
                <a:srgbClr val="FF9C6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2339;p27">
              <a:extLst>
                <a:ext uri="{FF2B5EF4-FFF2-40B4-BE49-F238E27FC236}">
                  <a16:creationId xmlns:a16="http://schemas.microsoft.com/office/drawing/2014/main" id="{6CBDDB80-7D6E-A9A9-66E9-150DF4870513}"/>
                </a:ext>
              </a:extLst>
            </p:cNvPr>
            <p:cNvSpPr/>
            <p:nvPr/>
          </p:nvSpPr>
          <p:spPr>
            <a:xfrm>
              <a:off x="3429711" y="9353209"/>
              <a:ext cx="809" cy="79"/>
            </a:xfrm>
            <a:custGeom>
              <a:avLst/>
              <a:gdLst/>
              <a:ahLst/>
              <a:cxnLst/>
              <a:rect l="l" t="t" r="r" b="b"/>
              <a:pathLst>
                <a:path w="809" h="79" extrusionOk="0">
                  <a:moveTo>
                    <a:pt x="0" y="69"/>
                  </a:moveTo>
                  <a:cubicBezTo>
                    <a:pt x="10" y="69"/>
                    <a:pt x="10" y="79"/>
                    <a:pt x="20" y="79"/>
                  </a:cubicBezTo>
                  <a:cubicBezTo>
                    <a:pt x="887" y="9"/>
                    <a:pt x="1250" y="-52"/>
                    <a:pt x="0" y="69"/>
                  </a:cubicBezTo>
                  <a:close/>
                </a:path>
              </a:pathLst>
            </a:custGeom>
            <a:solidFill>
              <a:srgbClr val="FF9C6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2340;p27">
              <a:extLst>
                <a:ext uri="{FF2B5EF4-FFF2-40B4-BE49-F238E27FC236}">
                  <a16:creationId xmlns:a16="http://schemas.microsoft.com/office/drawing/2014/main" id="{08CCD6E4-6D6C-F2DC-B68D-BB26DF9C1BCF}"/>
                </a:ext>
              </a:extLst>
            </p:cNvPr>
            <p:cNvGrpSpPr/>
            <p:nvPr/>
          </p:nvGrpSpPr>
          <p:grpSpPr>
            <a:xfrm>
              <a:off x="1767008" y="5855990"/>
              <a:ext cx="2907001" cy="192486"/>
              <a:chOff x="1767008" y="5855990"/>
              <a:chExt cx="2907001" cy="192486"/>
            </a:xfrm>
          </p:grpSpPr>
          <p:sp>
            <p:nvSpPr>
              <p:cNvPr id="49" name="Google Shape;2341;p27">
                <a:extLst>
                  <a:ext uri="{FF2B5EF4-FFF2-40B4-BE49-F238E27FC236}">
                    <a16:creationId xmlns:a16="http://schemas.microsoft.com/office/drawing/2014/main" id="{DDAD60AC-19F6-10B8-51E4-B52702665DBB}"/>
                  </a:ext>
                </a:extLst>
              </p:cNvPr>
              <p:cNvSpPr/>
              <p:nvPr/>
            </p:nvSpPr>
            <p:spPr>
              <a:xfrm>
                <a:off x="4564858" y="5939280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5" y="109197"/>
                      <a:pt x="0" y="84752"/>
                      <a:pt x="0" y="54598"/>
                    </a:cubicBezTo>
                    <a:cubicBezTo>
                      <a:pt x="0" y="24445"/>
                      <a:pt x="24435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2342;p27">
                <a:extLst>
                  <a:ext uri="{FF2B5EF4-FFF2-40B4-BE49-F238E27FC236}">
                    <a16:creationId xmlns:a16="http://schemas.microsoft.com/office/drawing/2014/main" id="{44167620-6265-C3C6-3A00-031935C1368D}"/>
                  </a:ext>
                </a:extLst>
              </p:cNvPr>
              <p:cNvSpPr/>
              <p:nvPr/>
            </p:nvSpPr>
            <p:spPr>
              <a:xfrm>
                <a:off x="4331712" y="5932339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5" y="109197"/>
                      <a:pt x="0" y="84752"/>
                      <a:pt x="0" y="54598"/>
                    </a:cubicBezTo>
                    <a:cubicBezTo>
                      <a:pt x="0" y="24445"/>
                      <a:pt x="24435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343;p27">
                <a:extLst>
                  <a:ext uri="{FF2B5EF4-FFF2-40B4-BE49-F238E27FC236}">
                    <a16:creationId xmlns:a16="http://schemas.microsoft.com/office/drawing/2014/main" id="{C05D2AAC-42AC-1B1E-5E65-6232B7F8055C}"/>
                  </a:ext>
                </a:extLst>
              </p:cNvPr>
              <p:cNvSpPr/>
              <p:nvPr/>
            </p:nvSpPr>
            <p:spPr>
              <a:xfrm>
                <a:off x="4098555" y="5925398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344;p27">
                <a:extLst>
                  <a:ext uri="{FF2B5EF4-FFF2-40B4-BE49-F238E27FC236}">
                    <a16:creationId xmlns:a16="http://schemas.microsoft.com/office/drawing/2014/main" id="{F1725AF8-9710-066D-E230-62238C071646}"/>
                  </a:ext>
                </a:extLst>
              </p:cNvPr>
              <p:cNvSpPr/>
              <p:nvPr/>
            </p:nvSpPr>
            <p:spPr>
              <a:xfrm>
                <a:off x="3865398" y="5918457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345;p27">
                <a:extLst>
                  <a:ext uri="{FF2B5EF4-FFF2-40B4-BE49-F238E27FC236}">
                    <a16:creationId xmlns:a16="http://schemas.microsoft.com/office/drawing/2014/main" id="{697582C0-9DFD-871F-987B-D12510B0A5E3}"/>
                  </a:ext>
                </a:extLst>
              </p:cNvPr>
              <p:cNvSpPr/>
              <p:nvPr/>
            </p:nvSpPr>
            <p:spPr>
              <a:xfrm>
                <a:off x="3632241" y="5911516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346;p27">
                <a:extLst>
                  <a:ext uri="{FF2B5EF4-FFF2-40B4-BE49-F238E27FC236}">
                    <a16:creationId xmlns:a16="http://schemas.microsoft.com/office/drawing/2014/main" id="{46B07368-4F79-DDCE-B42F-7B4A180B1F58}"/>
                  </a:ext>
                </a:extLst>
              </p:cNvPr>
              <p:cNvSpPr/>
              <p:nvPr/>
            </p:nvSpPr>
            <p:spPr>
              <a:xfrm>
                <a:off x="3399095" y="5904575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347;p27">
                <a:extLst>
                  <a:ext uri="{FF2B5EF4-FFF2-40B4-BE49-F238E27FC236}">
                    <a16:creationId xmlns:a16="http://schemas.microsoft.com/office/drawing/2014/main" id="{5EF2C2AF-464E-9F17-41FF-60D25CE503DC}"/>
                  </a:ext>
                </a:extLst>
              </p:cNvPr>
              <p:cNvSpPr/>
              <p:nvPr/>
            </p:nvSpPr>
            <p:spPr>
              <a:xfrm>
                <a:off x="3165938" y="5897635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348;p27">
                <a:extLst>
                  <a:ext uri="{FF2B5EF4-FFF2-40B4-BE49-F238E27FC236}">
                    <a16:creationId xmlns:a16="http://schemas.microsoft.com/office/drawing/2014/main" id="{608D2562-8F74-028E-B977-6EB380D1811C}"/>
                  </a:ext>
                </a:extLst>
              </p:cNvPr>
              <p:cNvSpPr/>
              <p:nvPr/>
            </p:nvSpPr>
            <p:spPr>
              <a:xfrm>
                <a:off x="2932781" y="5890694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349;p27">
                <a:extLst>
                  <a:ext uri="{FF2B5EF4-FFF2-40B4-BE49-F238E27FC236}">
                    <a16:creationId xmlns:a16="http://schemas.microsoft.com/office/drawing/2014/main" id="{CCC38CAB-2090-6978-C34C-0AAFE0F8A0CC}"/>
                  </a:ext>
                </a:extLst>
              </p:cNvPr>
              <p:cNvSpPr/>
              <p:nvPr/>
            </p:nvSpPr>
            <p:spPr>
              <a:xfrm>
                <a:off x="2699625" y="5883753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350;p27">
                <a:extLst>
                  <a:ext uri="{FF2B5EF4-FFF2-40B4-BE49-F238E27FC236}">
                    <a16:creationId xmlns:a16="http://schemas.microsoft.com/office/drawing/2014/main" id="{798106D7-F8B3-B500-9472-2A0D0B7A6EF5}"/>
                  </a:ext>
                </a:extLst>
              </p:cNvPr>
              <p:cNvSpPr/>
              <p:nvPr/>
            </p:nvSpPr>
            <p:spPr>
              <a:xfrm>
                <a:off x="2466468" y="5876812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351;p27">
                <a:extLst>
                  <a:ext uri="{FF2B5EF4-FFF2-40B4-BE49-F238E27FC236}">
                    <a16:creationId xmlns:a16="http://schemas.microsoft.com/office/drawing/2014/main" id="{540B4A60-7C29-33BC-1D11-3C39A3DC5E48}"/>
                  </a:ext>
                </a:extLst>
              </p:cNvPr>
              <p:cNvSpPr/>
              <p:nvPr/>
            </p:nvSpPr>
            <p:spPr>
              <a:xfrm>
                <a:off x="2233321" y="5869871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352;p27">
                <a:extLst>
                  <a:ext uri="{FF2B5EF4-FFF2-40B4-BE49-F238E27FC236}">
                    <a16:creationId xmlns:a16="http://schemas.microsoft.com/office/drawing/2014/main" id="{C74AA4FC-2500-8FBA-E205-4F70022A87C7}"/>
                  </a:ext>
                </a:extLst>
              </p:cNvPr>
              <p:cNvSpPr/>
              <p:nvPr/>
            </p:nvSpPr>
            <p:spPr>
              <a:xfrm>
                <a:off x="2000164" y="5862931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353;p27">
                <a:extLst>
                  <a:ext uri="{FF2B5EF4-FFF2-40B4-BE49-F238E27FC236}">
                    <a16:creationId xmlns:a16="http://schemas.microsoft.com/office/drawing/2014/main" id="{F2ED190A-027E-30F5-3BDD-0C0AD847E840}"/>
                  </a:ext>
                </a:extLst>
              </p:cNvPr>
              <p:cNvSpPr/>
              <p:nvPr/>
            </p:nvSpPr>
            <p:spPr>
              <a:xfrm>
                <a:off x="1767008" y="5855990"/>
                <a:ext cx="109151" cy="109196"/>
              </a:xfrm>
              <a:custGeom>
                <a:avLst/>
                <a:gdLst/>
                <a:ahLst/>
                <a:cxnLst/>
                <a:rect l="l" t="t" r="r" b="b"/>
                <a:pathLst>
                  <a:path w="109151" h="109196" extrusionOk="0">
                    <a:moveTo>
                      <a:pt x="109151" y="54598"/>
                    </a:moveTo>
                    <a:cubicBezTo>
                      <a:pt x="109151" y="84752"/>
                      <a:pt x="84717" y="109197"/>
                      <a:pt x="54576" y="109197"/>
                    </a:cubicBezTo>
                    <a:cubicBezTo>
                      <a:pt x="24434" y="109197"/>
                      <a:pt x="0" y="84752"/>
                      <a:pt x="0" y="54598"/>
                    </a:cubicBezTo>
                    <a:cubicBezTo>
                      <a:pt x="0" y="24445"/>
                      <a:pt x="24434" y="0"/>
                      <a:pt x="54576" y="0"/>
                    </a:cubicBezTo>
                    <a:cubicBezTo>
                      <a:pt x="84717" y="0"/>
                      <a:pt x="109151" y="24445"/>
                      <a:pt x="109151" y="545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2354;p27">
              <a:extLst>
                <a:ext uri="{FF2B5EF4-FFF2-40B4-BE49-F238E27FC236}">
                  <a16:creationId xmlns:a16="http://schemas.microsoft.com/office/drawing/2014/main" id="{2D3CE260-C949-2A74-FD60-4AF5915FCB67}"/>
                </a:ext>
              </a:extLst>
            </p:cNvPr>
            <p:cNvGrpSpPr/>
            <p:nvPr/>
          </p:nvGrpSpPr>
          <p:grpSpPr>
            <a:xfrm>
              <a:off x="1634602" y="5531899"/>
              <a:ext cx="3117933" cy="476559"/>
              <a:chOff x="1634602" y="5531899"/>
              <a:chExt cx="3117933" cy="476559"/>
            </a:xfrm>
          </p:grpSpPr>
          <p:sp>
            <p:nvSpPr>
              <p:cNvPr id="36" name="Google Shape;2355;p27">
                <a:extLst>
                  <a:ext uri="{FF2B5EF4-FFF2-40B4-BE49-F238E27FC236}">
                    <a16:creationId xmlns:a16="http://schemas.microsoft.com/office/drawing/2014/main" id="{424D97A9-BDDA-4CF4-6771-17E6B17A6730}"/>
                  </a:ext>
                </a:extLst>
              </p:cNvPr>
              <p:cNvSpPr/>
              <p:nvPr/>
            </p:nvSpPr>
            <p:spPr>
              <a:xfrm>
                <a:off x="4433425" y="5611904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2"/>
                    </a:cubicBezTo>
                    <a:cubicBezTo>
                      <a:pt x="200721" y="397510"/>
                      <a:pt x="212580" y="383941"/>
                      <a:pt x="212580" y="370746"/>
                    </a:cubicBezTo>
                    <a:cubicBezTo>
                      <a:pt x="212580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1" y="102566"/>
                      <a:pt x="130062" y="31926"/>
                      <a:pt x="208285" y="62847"/>
                    </a:cubicBezTo>
                    <a:cubicBezTo>
                      <a:pt x="249831" y="79271"/>
                      <a:pt x="273781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73"/>
                      <a:pt x="302723" y="5833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2356;p27">
                <a:extLst>
                  <a:ext uri="{FF2B5EF4-FFF2-40B4-BE49-F238E27FC236}">
                    <a16:creationId xmlns:a16="http://schemas.microsoft.com/office/drawing/2014/main" id="{7B672DC2-9ED2-370A-FEBD-29B8AEE18BD4}"/>
                  </a:ext>
                </a:extLst>
              </p:cNvPr>
              <p:cNvSpPr/>
              <p:nvPr/>
            </p:nvSpPr>
            <p:spPr>
              <a:xfrm>
                <a:off x="4200188" y="5605235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1" y="397510"/>
                      <a:pt x="212580" y="383941"/>
                      <a:pt x="212580" y="370746"/>
                    </a:cubicBezTo>
                    <a:cubicBezTo>
                      <a:pt x="212580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1" y="102566"/>
                      <a:pt x="130062" y="31926"/>
                      <a:pt x="208285" y="62847"/>
                    </a:cubicBezTo>
                    <a:cubicBezTo>
                      <a:pt x="249831" y="79271"/>
                      <a:pt x="273781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7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2357;p27">
                <a:extLst>
                  <a:ext uri="{FF2B5EF4-FFF2-40B4-BE49-F238E27FC236}">
                    <a16:creationId xmlns:a16="http://schemas.microsoft.com/office/drawing/2014/main" id="{56CABFD3-4368-D2CC-729B-D52212561B92}"/>
                  </a:ext>
                </a:extLst>
              </p:cNvPr>
              <p:cNvSpPr/>
              <p:nvPr/>
            </p:nvSpPr>
            <p:spPr>
              <a:xfrm>
                <a:off x="3966950" y="5598567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5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5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3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2358;p27">
                <a:extLst>
                  <a:ext uri="{FF2B5EF4-FFF2-40B4-BE49-F238E27FC236}">
                    <a16:creationId xmlns:a16="http://schemas.microsoft.com/office/drawing/2014/main" id="{E0AEBC94-B128-771E-8152-18A4E7B1C490}"/>
                  </a:ext>
                </a:extLst>
              </p:cNvPr>
              <p:cNvSpPr/>
              <p:nvPr/>
            </p:nvSpPr>
            <p:spPr>
              <a:xfrm>
                <a:off x="3733713" y="5591899"/>
                <a:ext cx="319114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4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81" y="114783"/>
                      <a:pt x="30273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2359;p27">
                <a:extLst>
                  <a:ext uri="{FF2B5EF4-FFF2-40B4-BE49-F238E27FC236}">
                    <a16:creationId xmlns:a16="http://schemas.microsoft.com/office/drawing/2014/main" id="{B09B3B83-3466-0DD7-FFF5-695B220364BD}"/>
                  </a:ext>
                </a:extLst>
              </p:cNvPr>
              <p:cNvSpPr/>
              <p:nvPr/>
            </p:nvSpPr>
            <p:spPr>
              <a:xfrm>
                <a:off x="3500486" y="5585230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2360;p27">
                <a:extLst>
                  <a:ext uri="{FF2B5EF4-FFF2-40B4-BE49-F238E27FC236}">
                    <a16:creationId xmlns:a16="http://schemas.microsoft.com/office/drawing/2014/main" id="{668C3016-7D72-C6CB-6A06-62B24ACE282D}"/>
                  </a:ext>
                </a:extLst>
              </p:cNvPr>
              <p:cNvSpPr/>
              <p:nvPr/>
            </p:nvSpPr>
            <p:spPr>
              <a:xfrm>
                <a:off x="3267248" y="5578562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2361;p27">
                <a:extLst>
                  <a:ext uri="{FF2B5EF4-FFF2-40B4-BE49-F238E27FC236}">
                    <a16:creationId xmlns:a16="http://schemas.microsoft.com/office/drawing/2014/main" id="{1C7D908B-E9B4-5132-8567-C338A93440BB}"/>
                  </a:ext>
                </a:extLst>
              </p:cNvPr>
              <p:cNvSpPr/>
              <p:nvPr/>
            </p:nvSpPr>
            <p:spPr>
              <a:xfrm>
                <a:off x="3034011" y="5571903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2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73"/>
                      <a:pt x="302723" y="5833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2362;p27">
                <a:extLst>
                  <a:ext uri="{FF2B5EF4-FFF2-40B4-BE49-F238E27FC236}">
                    <a16:creationId xmlns:a16="http://schemas.microsoft.com/office/drawing/2014/main" id="{8C5E6AF0-E25D-FA5D-3E4A-D047129F3D03}"/>
                  </a:ext>
                </a:extLst>
              </p:cNvPr>
              <p:cNvSpPr/>
              <p:nvPr/>
            </p:nvSpPr>
            <p:spPr>
              <a:xfrm>
                <a:off x="2800774" y="5565235"/>
                <a:ext cx="319114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4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2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81" y="114773"/>
                      <a:pt x="30273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2363;p27">
                <a:extLst>
                  <a:ext uri="{FF2B5EF4-FFF2-40B4-BE49-F238E27FC236}">
                    <a16:creationId xmlns:a16="http://schemas.microsoft.com/office/drawing/2014/main" id="{54F450DC-9F43-8B1D-92FB-FB55080D9547}"/>
                  </a:ext>
                </a:extLst>
              </p:cNvPr>
              <p:cNvSpPr/>
              <p:nvPr/>
            </p:nvSpPr>
            <p:spPr>
              <a:xfrm>
                <a:off x="2567543" y="5558567"/>
                <a:ext cx="319107" cy="396564"/>
              </a:xfrm>
              <a:custGeom>
                <a:avLst/>
                <a:gdLst/>
                <a:ahLst/>
                <a:cxnLst/>
                <a:rect l="l" t="t" r="r" b="b"/>
                <a:pathLst>
                  <a:path w="319107" h="396564" extrusionOk="0">
                    <a:moveTo>
                      <a:pt x="254030" y="25480"/>
                    </a:moveTo>
                    <a:cubicBezTo>
                      <a:pt x="207320" y="-6046"/>
                      <a:pt x="144848" y="-8145"/>
                      <a:pt x="95536" y="18226"/>
                    </a:cubicBezTo>
                    <a:cubicBezTo>
                      <a:pt x="-5417" y="72230"/>
                      <a:pt x="-27219" y="215354"/>
                      <a:pt x="34214" y="306816"/>
                    </a:cubicBezTo>
                    <a:cubicBezTo>
                      <a:pt x="68440" y="357772"/>
                      <a:pt x="125396" y="392042"/>
                      <a:pt x="186829" y="396512"/>
                    </a:cubicBezTo>
                    <a:cubicBezTo>
                      <a:pt x="200714" y="397520"/>
                      <a:pt x="212573" y="383952"/>
                      <a:pt x="212573" y="370756"/>
                    </a:cubicBezTo>
                    <a:cubicBezTo>
                      <a:pt x="212573" y="355754"/>
                      <a:pt x="200735" y="346291"/>
                      <a:pt x="186829" y="345000"/>
                    </a:cubicBezTo>
                    <a:cubicBezTo>
                      <a:pt x="103604" y="337262"/>
                      <a:pt x="40678" y="259551"/>
                      <a:pt x="52557" y="175918"/>
                    </a:cubicBezTo>
                    <a:cubicBezTo>
                      <a:pt x="62974" y="102576"/>
                      <a:pt x="130054" y="31937"/>
                      <a:pt x="208278" y="62858"/>
                    </a:cubicBezTo>
                    <a:cubicBezTo>
                      <a:pt x="249825" y="79281"/>
                      <a:pt x="273774" y="123781"/>
                      <a:pt x="275166" y="167051"/>
                    </a:cubicBezTo>
                    <a:cubicBezTo>
                      <a:pt x="275892" y="189740"/>
                      <a:pt x="311852" y="196912"/>
                      <a:pt x="316501" y="172650"/>
                    </a:cubicBezTo>
                    <a:cubicBezTo>
                      <a:pt x="327574" y="114783"/>
                      <a:pt x="302726" y="58348"/>
                      <a:pt x="254030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2364;p27">
                <a:extLst>
                  <a:ext uri="{FF2B5EF4-FFF2-40B4-BE49-F238E27FC236}">
                    <a16:creationId xmlns:a16="http://schemas.microsoft.com/office/drawing/2014/main" id="{6D74A086-09C6-47D1-258C-2D380F9AC42E}"/>
                  </a:ext>
                </a:extLst>
              </p:cNvPr>
              <p:cNvSpPr/>
              <p:nvPr/>
            </p:nvSpPr>
            <p:spPr>
              <a:xfrm>
                <a:off x="2334309" y="5551900"/>
                <a:ext cx="319110" cy="396562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62" extrusionOk="0">
                    <a:moveTo>
                      <a:pt x="254037" y="25478"/>
                    </a:moveTo>
                    <a:cubicBezTo>
                      <a:pt x="207327" y="-6048"/>
                      <a:pt x="144855" y="-8146"/>
                      <a:pt x="95543" y="18235"/>
                    </a:cubicBezTo>
                    <a:cubicBezTo>
                      <a:pt x="-5420" y="72238"/>
                      <a:pt x="-27222" y="215362"/>
                      <a:pt x="34221" y="306814"/>
                    </a:cubicBezTo>
                    <a:cubicBezTo>
                      <a:pt x="68447" y="357770"/>
                      <a:pt x="125403" y="392041"/>
                      <a:pt x="186836" y="396510"/>
                    </a:cubicBezTo>
                    <a:cubicBezTo>
                      <a:pt x="200722" y="397519"/>
                      <a:pt x="212581" y="383950"/>
                      <a:pt x="212581" y="370754"/>
                    </a:cubicBezTo>
                    <a:cubicBezTo>
                      <a:pt x="212581" y="355753"/>
                      <a:pt x="200742" y="346290"/>
                      <a:pt x="186836" y="344999"/>
                    </a:cubicBezTo>
                    <a:cubicBezTo>
                      <a:pt x="103611" y="337261"/>
                      <a:pt x="40685" y="259550"/>
                      <a:pt x="52564" y="175917"/>
                    </a:cubicBezTo>
                    <a:cubicBezTo>
                      <a:pt x="62982" y="102574"/>
                      <a:pt x="130062" y="31935"/>
                      <a:pt x="208285" y="62856"/>
                    </a:cubicBezTo>
                    <a:cubicBezTo>
                      <a:pt x="249832" y="79280"/>
                      <a:pt x="273782" y="123780"/>
                      <a:pt x="275173" y="167049"/>
                    </a:cubicBezTo>
                    <a:cubicBezTo>
                      <a:pt x="275899" y="189738"/>
                      <a:pt x="311860" y="196911"/>
                      <a:pt x="316508" y="172648"/>
                    </a:cubicBezTo>
                    <a:cubicBezTo>
                      <a:pt x="327571" y="114781"/>
                      <a:pt x="302723" y="58346"/>
                      <a:pt x="254037" y="25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2365;p27">
                <a:extLst>
                  <a:ext uri="{FF2B5EF4-FFF2-40B4-BE49-F238E27FC236}">
                    <a16:creationId xmlns:a16="http://schemas.microsoft.com/office/drawing/2014/main" id="{FDDE85A9-4EB9-1869-EB32-080F7A83FEF5}"/>
                  </a:ext>
                </a:extLst>
              </p:cNvPr>
              <p:cNvSpPr/>
              <p:nvPr/>
            </p:nvSpPr>
            <p:spPr>
              <a:xfrm>
                <a:off x="2101071" y="5545230"/>
                <a:ext cx="319110" cy="396554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4" extrusionOk="0">
                    <a:moveTo>
                      <a:pt x="254037" y="25480"/>
                    </a:moveTo>
                    <a:cubicBezTo>
                      <a:pt x="207327" y="-6046"/>
                      <a:pt x="144855" y="-8145"/>
                      <a:pt x="95543" y="18226"/>
                    </a:cubicBezTo>
                    <a:cubicBezTo>
                      <a:pt x="-5420" y="72230"/>
                      <a:pt x="-27222" y="215354"/>
                      <a:pt x="34221" y="306805"/>
                    </a:cubicBezTo>
                    <a:cubicBezTo>
                      <a:pt x="68447" y="357762"/>
                      <a:pt x="125403" y="392032"/>
                      <a:pt x="186836" y="396501"/>
                    </a:cubicBezTo>
                    <a:cubicBezTo>
                      <a:pt x="200722" y="397510"/>
                      <a:pt x="212581" y="383941"/>
                      <a:pt x="212581" y="370746"/>
                    </a:cubicBezTo>
                    <a:cubicBezTo>
                      <a:pt x="212581" y="355744"/>
                      <a:pt x="200742" y="346281"/>
                      <a:pt x="186836" y="344990"/>
                    </a:cubicBezTo>
                    <a:cubicBezTo>
                      <a:pt x="103611" y="337252"/>
                      <a:pt x="40685" y="259541"/>
                      <a:pt x="52565" y="175908"/>
                    </a:cubicBezTo>
                    <a:cubicBezTo>
                      <a:pt x="62981" y="102566"/>
                      <a:pt x="130062" y="31926"/>
                      <a:pt x="208285" y="62847"/>
                    </a:cubicBezTo>
                    <a:cubicBezTo>
                      <a:pt x="249832" y="79271"/>
                      <a:pt x="273782" y="123771"/>
                      <a:pt x="275173" y="167041"/>
                    </a:cubicBezTo>
                    <a:cubicBezTo>
                      <a:pt x="275899" y="189729"/>
                      <a:pt x="311859" y="196902"/>
                      <a:pt x="316508" y="172640"/>
                    </a:cubicBezTo>
                    <a:cubicBezTo>
                      <a:pt x="327571" y="114783"/>
                      <a:pt x="302723" y="58348"/>
                      <a:pt x="254037" y="254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2366;p27">
                <a:extLst>
                  <a:ext uri="{FF2B5EF4-FFF2-40B4-BE49-F238E27FC236}">
                    <a16:creationId xmlns:a16="http://schemas.microsoft.com/office/drawing/2014/main" id="{0C4215AE-3133-E42D-3304-18C38C6411E2}"/>
                  </a:ext>
                </a:extLst>
              </p:cNvPr>
              <p:cNvSpPr/>
              <p:nvPr/>
            </p:nvSpPr>
            <p:spPr>
              <a:xfrm>
                <a:off x="1867844" y="5538567"/>
                <a:ext cx="319110" cy="396558"/>
              </a:xfrm>
              <a:custGeom>
                <a:avLst/>
                <a:gdLst/>
                <a:ahLst/>
                <a:cxnLst/>
                <a:rect l="l" t="t" r="r" b="b"/>
                <a:pathLst>
                  <a:path w="319110" h="396558" extrusionOk="0">
                    <a:moveTo>
                      <a:pt x="254027" y="25474"/>
                    </a:moveTo>
                    <a:cubicBezTo>
                      <a:pt x="207317" y="-6052"/>
                      <a:pt x="144855" y="-8140"/>
                      <a:pt x="95543" y="18231"/>
                    </a:cubicBezTo>
                    <a:cubicBezTo>
                      <a:pt x="-5420" y="72234"/>
                      <a:pt x="-27222" y="215358"/>
                      <a:pt x="34221" y="306810"/>
                    </a:cubicBezTo>
                    <a:cubicBezTo>
                      <a:pt x="68447" y="357766"/>
                      <a:pt x="125403" y="392037"/>
                      <a:pt x="186836" y="396506"/>
                    </a:cubicBezTo>
                    <a:cubicBezTo>
                      <a:pt x="200722" y="397515"/>
                      <a:pt x="212581" y="383946"/>
                      <a:pt x="212581" y="370750"/>
                    </a:cubicBezTo>
                    <a:cubicBezTo>
                      <a:pt x="212581" y="355749"/>
                      <a:pt x="200742" y="346286"/>
                      <a:pt x="186836" y="344995"/>
                    </a:cubicBezTo>
                    <a:cubicBezTo>
                      <a:pt x="103611" y="337257"/>
                      <a:pt x="40685" y="259546"/>
                      <a:pt x="52565" y="175913"/>
                    </a:cubicBezTo>
                    <a:cubicBezTo>
                      <a:pt x="62981" y="102570"/>
                      <a:pt x="130062" y="31931"/>
                      <a:pt x="208285" y="62852"/>
                    </a:cubicBezTo>
                    <a:cubicBezTo>
                      <a:pt x="249832" y="79276"/>
                      <a:pt x="273782" y="123776"/>
                      <a:pt x="275173" y="167045"/>
                    </a:cubicBezTo>
                    <a:cubicBezTo>
                      <a:pt x="275899" y="189734"/>
                      <a:pt x="311859" y="196907"/>
                      <a:pt x="316508" y="172644"/>
                    </a:cubicBezTo>
                    <a:cubicBezTo>
                      <a:pt x="327571" y="114777"/>
                      <a:pt x="302723" y="58342"/>
                      <a:pt x="254027" y="254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2367;p27">
                <a:extLst>
                  <a:ext uri="{FF2B5EF4-FFF2-40B4-BE49-F238E27FC236}">
                    <a16:creationId xmlns:a16="http://schemas.microsoft.com/office/drawing/2014/main" id="{3127F3FF-73B4-C0FE-2E77-2DE36F68ADF9}"/>
                  </a:ext>
                </a:extLst>
              </p:cNvPr>
              <p:cNvSpPr/>
              <p:nvPr/>
            </p:nvSpPr>
            <p:spPr>
              <a:xfrm>
                <a:off x="1634602" y="5531899"/>
                <a:ext cx="319109" cy="396557"/>
              </a:xfrm>
              <a:custGeom>
                <a:avLst/>
                <a:gdLst/>
                <a:ahLst/>
                <a:cxnLst/>
                <a:rect l="l" t="t" r="r" b="b"/>
                <a:pathLst>
                  <a:path w="319109" h="396557" extrusionOk="0">
                    <a:moveTo>
                      <a:pt x="254032" y="25483"/>
                    </a:moveTo>
                    <a:cubicBezTo>
                      <a:pt x="207322" y="-6053"/>
                      <a:pt x="144860" y="-8141"/>
                      <a:pt x="95548" y="18230"/>
                    </a:cubicBezTo>
                    <a:cubicBezTo>
                      <a:pt x="-5425" y="72233"/>
                      <a:pt x="-27217" y="215357"/>
                      <a:pt x="34216" y="306809"/>
                    </a:cubicBezTo>
                    <a:cubicBezTo>
                      <a:pt x="68442" y="357765"/>
                      <a:pt x="125398" y="392036"/>
                      <a:pt x="186831" y="396505"/>
                    </a:cubicBezTo>
                    <a:cubicBezTo>
                      <a:pt x="200717" y="397514"/>
                      <a:pt x="212576" y="383945"/>
                      <a:pt x="212576" y="370749"/>
                    </a:cubicBezTo>
                    <a:cubicBezTo>
                      <a:pt x="212576" y="355748"/>
                      <a:pt x="200737" y="346285"/>
                      <a:pt x="186831" y="344994"/>
                    </a:cubicBezTo>
                    <a:cubicBezTo>
                      <a:pt x="103606" y="337256"/>
                      <a:pt x="40680" y="259545"/>
                      <a:pt x="52560" y="175912"/>
                    </a:cubicBezTo>
                    <a:cubicBezTo>
                      <a:pt x="62977" y="102569"/>
                      <a:pt x="130057" y="31930"/>
                      <a:pt x="208280" y="62851"/>
                    </a:cubicBezTo>
                    <a:cubicBezTo>
                      <a:pt x="249827" y="79275"/>
                      <a:pt x="273777" y="123775"/>
                      <a:pt x="275168" y="167044"/>
                    </a:cubicBezTo>
                    <a:cubicBezTo>
                      <a:pt x="275894" y="189733"/>
                      <a:pt x="311855" y="196906"/>
                      <a:pt x="316503" y="172643"/>
                    </a:cubicBezTo>
                    <a:cubicBezTo>
                      <a:pt x="327576" y="114776"/>
                      <a:pt x="302728" y="58341"/>
                      <a:pt x="254032" y="254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8" name="Google Shape;2368;p27">
            <a:extLst>
              <a:ext uri="{FF2B5EF4-FFF2-40B4-BE49-F238E27FC236}">
                <a16:creationId xmlns:a16="http://schemas.microsoft.com/office/drawing/2014/main" id="{1003BDEA-5F4B-EC7C-F082-90FCF562F5C5}"/>
              </a:ext>
            </a:extLst>
          </p:cNvPr>
          <p:cNvSpPr txBox="1"/>
          <p:nvPr/>
        </p:nvSpPr>
        <p:spPr>
          <a:xfrm rot="943430">
            <a:off x="267945" y="2851225"/>
            <a:ext cx="2109956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/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/>
                <a:ea typeface="Caveat SemiBold"/>
                <a:cs typeface="Dreaming Outloud Pro"/>
                <a:sym typeface="Caveat SemiBold"/>
              </a:rPr>
              <a:t>An informative  </a:t>
            </a:r>
            <a:endParaRPr lang="en-US" sz="2000" b="1">
              <a:ln>
                <a:solidFill>
                  <a:srgbClr val="2B3547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</a:endParaRPr>
          </a:p>
          <a:p>
            <a:pPr marL="457200"/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/>
                <a:ea typeface="Caveat SemiBold"/>
                <a:cs typeface="Dreaming Outloud Pro"/>
                <a:sym typeface="Caveat SemiBold"/>
              </a:rPr>
              <a:t>session on  latest ​</a:t>
            </a:r>
            <a:endParaRPr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/>
              <a:ea typeface="Caveat SemiBold"/>
              <a:cs typeface="Dreaming Outloud Pro"/>
              <a:sym typeface="Cave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/>
                <a:ea typeface="Caveat SemiBold"/>
                <a:cs typeface="Dreaming Outloud Pro"/>
                <a:sym typeface="Caveat SemiBold"/>
              </a:rPr>
              <a:t>trends and ​</a:t>
            </a:r>
            <a:endParaRPr lang="en" sz="2000" b="1" dirty="0">
              <a:ln>
                <a:solidFill>
                  <a:srgbClr val="2B3547"/>
                </a:solidFill>
              </a:ln>
              <a:solidFill>
                <a:schemeClr val="tx1"/>
              </a:solidFill>
              <a:latin typeface="Dreaming Outloud Pro"/>
              <a:ea typeface="Caveat SemiBold"/>
              <a:cs typeface="Dreaming Outloud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reaming Outloud Pro"/>
                <a:ea typeface="Caveat SemiBold"/>
                <a:cs typeface="Dreaming Outloud Pro"/>
                <a:sym typeface="Caveat SemiBold"/>
              </a:rPr>
              <a:t>technologies ​</a:t>
            </a:r>
            <a:endParaRPr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/>
              <a:ea typeface="Caveat SemiBold"/>
              <a:cs typeface="Dreaming Outloud Pro"/>
              <a:sym typeface="Cave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  <a:sym typeface="Cave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Dreaming Outloud Pro" panose="020B0604020202020204" pitchFamily="66" charset="0"/>
              <a:ea typeface="Caveat SemiBold"/>
              <a:cs typeface="Dreaming Outloud Pro" panose="020B0604020202020204" pitchFamily="66" charset="0"/>
              <a:sym typeface="Cave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6610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Class synTax:</a:t>
            </a:r>
          </a:p>
        </p:txBody>
      </p:sp>
      <p:sp>
        <p:nvSpPr>
          <p:cNvPr id="284" name="Google Shape;284;p27"/>
          <p:cNvSpPr txBox="1">
            <a:spLocks noGrp="1"/>
          </p:cNvSpPr>
          <p:nvPr>
            <p:ph type="body" idx="1"/>
          </p:nvPr>
        </p:nvSpPr>
        <p:spPr>
          <a:xfrm>
            <a:off x="718825" y="1360900"/>
            <a:ext cx="7272000" cy="29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" dirty="0"/>
              <a:t>   public class </a:t>
            </a:r>
            <a:r>
              <a:rPr lang="en" b="1" u="sng" dirty="0"/>
              <a:t>B</a:t>
            </a:r>
            <a:r>
              <a:rPr lang="en" u="sng" dirty="0"/>
              <a:t>us</a:t>
            </a:r>
            <a:r>
              <a:rPr lang="en" dirty="0"/>
              <a:t>{</a:t>
            </a:r>
            <a:endParaRPr lang="en-US" dirty="0"/>
          </a:p>
          <a:p>
            <a:pPr lvl="2"/>
            <a:endParaRPr lang="en"/>
          </a:p>
          <a:p>
            <a:pPr marL="1460500" lvl="3" indent="0">
              <a:buNone/>
            </a:pPr>
            <a:r>
              <a:rPr lang="en" dirty="0"/>
              <a:t> // Bus is a class name</a:t>
            </a:r>
          </a:p>
          <a:p>
            <a:pPr lvl="3"/>
            <a:endParaRPr lang="en"/>
          </a:p>
          <a:p>
            <a:pPr marL="88900" indent="0">
              <a:buNone/>
            </a:pPr>
            <a:r>
              <a:rPr lang="en" dirty="0"/>
              <a:t>    }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730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Method Syntax:</a:t>
            </a:r>
          </a:p>
        </p:txBody>
      </p:sp>
      <p:sp>
        <p:nvSpPr>
          <p:cNvPr id="292" name="Google Shape;292;p28"/>
          <p:cNvSpPr txBox="1">
            <a:spLocks noGrp="1"/>
          </p:cNvSpPr>
          <p:nvPr>
            <p:ph type="body" idx="1"/>
          </p:nvPr>
        </p:nvSpPr>
        <p:spPr>
          <a:xfrm>
            <a:off x="639450" y="1281525"/>
            <a:ext cx="7817325" cy="317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" dirty="0"/>
              <a:t>  Public class DummyClass{  </a:t>
            </a:r>
            <a:endParaRPr lang="en-US" dirty="0"/>
          </a:p>
          <a:p>
            <a:pPr marL="88900" indent="0">
              <a:buNone/>
            </a:pPr>
            <a:r>
              <a:rPr lang="en" dirty="0"/>
              <a:t> 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public  void   dummyMethod() { 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88900" indent="0"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    </a:t>
            </a:r>
          </a:p>
          <a:p>
            <a:pPr marL="88900" indent="0"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               // Here dummy is a method name</a:t>
            </a:r>
          </a:p>
          <a:p>
            <a:pPr marL="88900" indent="0"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                                        } </a:t>
            </a:r>
          </a:p>
          <a:p>
            <a:pPr marL="88900" indent="0">
              <a:buNone/>
            </a:pPr>
            <a:r>
              <a:rPr lang="en" dirty="0"/>
              <a:t>       </a:t>
            </a:r>
            <a:r>
              <a:rPr lang="en" dirty="0">
                <a:solidFill>
                  <a:srgbClr val="2B3547"/>
                </a:solidFill>
              </a:rPr>
              <a:t>   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 public static void main(String[] args) { </a:t>
            </a:r>
          </a:p>
          <a:p>
            <a:pPr marL="88900" indent="0">
              <a:buNone/>
            </a:pPr>
            <a:endParaRPr lang="en">
              <a:solidFill>
                <a:schemeClr val="bg1">
                  <a:lumMod val="65000"/>
                </a:schemeClr>
              </a:solidFill>
            </a:endParaRPr>
          </a:p>
          <a:p>
            <a:pPr marL="88900" indent="0">
              <a:buNone/>
            </a:pP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                                        } </a:t>
            </a:r>
          </a:p>
          <a:p>
            <a:pPr indent="0">
              <a:spcBef>
                <a:spcPts val="1000"/>
              </a:spcBef>
              <a:buNone/>
            </a:pPr>
            <a:r>
              <a:rPr lang="en-US" dirty="0"/>
              <a:t>                                   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19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OBJECT SYNTAX:</a:t>
            </a:r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598338" y="986875"/>
            <a:ext cx="6923162" cy="35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 dirty="0"/>
              <a:t>  public class StudentInfo { </a:t>
            </a:r>
          </a:p>
          <a:p>
            <a:pPr marL="88900" indent="0">
              <a:buNone/>
            </a:pPr>
            <a:r>
              <a:rPr lang="en-US" dirty="0"/>
              <a:t>                  </a:t>
            </a:r>
          </a:p>
          <a:p>
            <a:pPr marL="88900" indent="0">
              <a:buNone/>
            </a:pPr>
            <a:r>
              <a:rPr lang="en-US" dirty="0"/>
              <a:t>         public void Studentname() {   </a:t>
            </a:r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 dirty="0"/>
              <a:t>                 System.out.println("Name");</a:t>
            </a:r>
          </a:p>
          <a:p>
            <a:pPr marL="88900" indent="0">
              <a:buNone/>
            </a:pPr>
            <a:r>
              <a:rPr lang="en-US" dirty="0"/>
              <a:t>              }</a:t>
            </a:r>
          </a:p>
          <a:p>
            <a:pPr marL="88900" indent="0">
              <a:buNone/>
            </a:pPr>
            <a:endParaRPr lang="en-US"/>
          </a:p>
          <a:p>
            <a:pPr marL="88900" indent="0">
              <a:buNone/>
            </a:pPr>
            <a:r>
              <a:rPr lang="en-US" dirty="0"/>
              <a:t>     (Class name) (Object name) =new (Class name) ();</a:t>
            </a:r>
          </a:p>
          <a:p>
            <a:pPr marL="88900" indent="0">
              <a:buNone/>
            </a:pPr>
            <a:r>
              <a:rPr lang="en-US" dirty="0"/>
              <a:t>} </a:t>
            </a:r>
          </a:p>
        </p:txBody>
      </p:sp>
      <p:sp>
        <p:nvSpPr>
          <p:cNvPr id="209" name="Google Shape;209;p1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98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600">
                <a:latin typeface="Dreaming Outloud Pro"/>
              </a:rPr>
              <a:t>Any Doubt:</a:t>
            </a:r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885719" y="370706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AC677-B12D-C7DA-963C-9E6D2673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6425" y="1506350"/>
            <a:ext cx="108050" cy="109900"/>
          </a:xfrm>
        </p:spPr>
        <p:txBody>
          <a:bodyPr/>
          <a:lstStyle/>
          <a:p>
            <a:pPr marL="88900" indent="0">
              <a:buNone/>
            </a:pPr>
            <a:r>
              <a:rPr lang="en-US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05B29-AC9B-F8FC-0701-E19B371FB55B}"/>
              </a:ext>
            </a:extLst>
          </p:cNvPr>
          <p:cNvSpPr txBox="1"/>
          <p:nvPr/>
        </p:nvSpPr>
        <p:spPr>
          <a:xfrm>
            <a:off x="2551112" y="2484436"/>
            <a:ext cx="4648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Dreaming Outloud Pro"/>
              </a:rPr>
              <a:t>Thank you!</a:t>
            </a:r>
          </a:p>
        </p:txBody>
      </p:sp>
      <p:pic>
        <p:nvPicPr>
          <p:cNvPr id="6" name="Graphic 6" descr="Angel face outline outline">
            <a:extLst>
              <a:ext uri="{FF2B5EF4-FFF2-40B4-BE49-F238E27FC236}">
                <a16:creationId xmlns:a16="http://schemas.microsoft.com/office/drawing/2014/main" id="{99B6A89D-B581-AD96-CB1F-C110F01AD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5550" y="2305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759550" y="1387288"/>
            <a:ext cx="7146074" cy="4022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latin typeface="Dreaming Outloud Pro"/>
              </a:rPr>
              <a:t>OOPS stands for O</a:t>
            </a:r>
            <a:r>
              <a:rPr lang="en">
                <a:latin typeface="Dreaming Outloud Pro"/>
              </a:rPr>
              <a:t>bject </a:t>
            </a:r>
            <a:r>
              <a:rPr lang="en" b="1">
                <a:latin typeface="Dreaming Outloud Pro"/>
              </a:rPr>
              <a:t>O</a:t>
            </a:r>
            <a:r>
              <a:rPr lang="en">
                <a:latin typeface="Dreaming Outloud Pro"/>
              </a:rPr>
              <a:t>riented </a:t>
            </a:r>
            <a:r>
              <a:rPr lang="en" b="1">
                <a:latin typeface="Dreaming Outloud Pro"/>
              </a:rPr>
              <a:t>P</a:t>
            </a:r>
            <a:r>
              <a:rPr lang="en">
                <a:latin typeface="Dreaming Outloud Pro"/>
              </a:rPr>
              <a:t>rograming </a:t>
            </a:r>
            <a:r>
              <a:rPr lang="en" b="1">
                <a:latin typeface="Dreaming Outloud Pro"/>
              </a:rPr>
              <a:t>S</a:t>
            </a:r>
            <a:r>
              <a:rPr lang="en">
                <a:latin typeface="Dreaming Outloud Pro"/>
              </a:rPr>
              <a:t>tructure</a:t>
            </a:r>
          </a:p>
          <a:p>
            <a:pPr marL="0" indent="0">
              <a:buNone/>
            </a:pPr>
            <a:endParaRPr lang="en">
              <a:latin typeface="Dreaming Outloud Pro"/>
            </a:endParaRPr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OOPS 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2"/>
          </p:nvPr>
        </p:nvSpPr>
        <p:spPr>
          <a:xfrm>
            <a:off x="714562" y="2657288"/>
            <a:ext cx="7131825" cy="1576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Dreaming Outloud Pro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latin typeface="Dreaming Outloud Pro"/>
              </a:rPr>
              <a:t>OOPS is a method of implementation in which programs are organized as collection of objects, class and methods</a:t>
            </a:r>
            <a:endParaRPr>
              <a:latin typeface="Dreaming Outloud Pro"/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>
          <a:xfrm>
            <a:off x="760700" y="1781975"/>
            <a:ext cx="7196563" cy="64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>
              <a:latin typeface="Dreaming Outloud Pro"/>
            </a:endParaRPr>
          </a:p>
          <a:p>
            <a:pPr marL="0" indent="0">
              <a:buNone/>
            </a:pPr>
            <a:r>
              <a:rPr lang="en" u="sng">
                <a:latin typeface="Dreaming Outloud Pro"/>
              </a:rPr>
              <a:t>What is </a:t>
            </a:r>
            <a:r>
              <a:rPr lang="en" b="1" u="sng">
                <a:latin typeface="Dreaming Outloud Pro"/>
              </a:rPr>
              <a:t>OOPS </a:t>
            </a:r>
            <a:r>
              <a:rPr lang="en" u="sng">
                <a:latin typeface="Dreaming Outloud Pro"/>
              </a:rPr>
              <a:t>&amp; Why we go for </a:t>
            </a:r>
            <a:r>
              <a:rPr lang="en" b="1" u="sng">
                <a:latin typeface="Dreaming Outloud Pro"/>
              </a:rPr>
              <a:t>OOPS</a:t>
            </a:r>
            <a:r>
              <a:rPr lang="en" u="sng">
                <a:latin typeface="Dreaming Outloud Pro"/>
              </a:rPr>
              <a:t>? </a:t>
            </a:r>
            <a:endParaRPr lang="en-US" sz="1200" u="sng">
              <a:latin typeface="Dreaming Outloud Pro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669738" y="4127739"/>
            <a:ext cx="419079" cy="471442"/>
          </a:xfrm>
          <a:custGeom>
            <a:avLst/>
            <a:gdLst/>
            <a:ahLst/>
            <a:cxnLst/>
            <a:rect l="l" t="t" r="r" b="b"/>
            <a:pathLst>
              <a:path w="345632" h="388818" extrusionOk="0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6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JAVA INTRODUCTION</a:t>
            </a:r>
            <a:endParaRPr lang="en-US"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971400" y="1367875"/>
            <a:ext cx="6677100" cy="3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latin typeface="Dreaming Outloud Pro"/>
              </a:rPr>
              <a:t>Java is a simple programing language and easy to understand.</a:t>
            </a:r>
            <a:endParaRPr lang="en-US">
              <a:latin typeface="Dreaming Outloud Pro"/>
            </a:endParaRPr>
          </a:p>
          <a:p>
            <a:r>
              <a:rPr lang="en">
                <a:latin typeface="Dreaming Outloud Pro"/>
              </a:rPr>
              <a:t>Writing, compilation and debugging a program is very easy in java</a:t>
            </a:r>
          </a:p>
          <a:p>
            <a:pPr>
              <a:spcBef>
                <a:spcPts val="1000"/>
              </a:spcBef>
            </a:pPr>
            <a:r>
              <a:rPr lang="en">
                <a:latin typeface="Dreaming Outloud Pro"/>
              </a:rPr>
              <a:t>Platform independent.</a:t>
            </a:r>
            <a:endParaRPr>
              <a:latin typeface="Dreaming Outloud Pr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>
                <a:latin typeface="Dreaming Outloud Pro"/>
              </a:rPr>
              <a:t>Multithreading</a:t>
            </a:r>
          </a:p>
          <a:p>
            <a:pPr>
              <a:spcBef>
                <a:spcPts val="1000"/>
              </a:spcBef>
            </a:pPr>
            <a:r>
              <a:rPr lang="en">
                <a:latin typeface="Dreaming Outloud Pro"/>
              </a:rPr>
              <a:t>Open source </a:t>
            </a:r>
          </a:p>
          <a:p>
            <a:pPr>
              <a:spcBef>
                <a:spcPts val="1000"/>
              </a:spcBef>
            </a:pPr>
            <a:r>
              <a:rPr lang="en">
                <a:latin typeface="Dreaming Outloud Pro"/>
              </a:rPr>
              <a:t>More secure 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endParaRPr lang="en-US">
              <a:latin typeface="Dreaming Outloud Pro"/>
            </a:endParaRPr>
          </a:p>
        </p:txBody>
      </p:sp>
      <p:sp>
        <p:nvSpPr>
          <p:cNvPr id="209" name="Google Shape;209;p1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8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1. CORE JAVA </a:t>
            </a:r>
            <a:endParaRPr lang="en-US"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881007" y="1623481"/>
            <a:ext cx="6939913" cy="2329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>
                <a:latin typeface="Dreaming Outloud Pro"/>
              </a:rPr>
              <a:t>1. Oops concept </a:t>
            </a:r>
          </a:p>
          <a:p>
            <a:r>
              <a:rPr lang="en" sz="2400">
                <a:latin typeface="Dreaming Outloud Pro"/>
              </a:rPr>
              <a:t>2. Control statement/looping </a:t>
            </a:r>
          </a:p>
          <a:p>
            <a:r>
              <a:rPr lang="en" sz="2400">
                <a:latin typeface="Dreaming Outloud Pro"/>
              </a:rPr>
              <a:t>3. Arrays</a:t>
            </a:r>
          </a:p>
          <a:p>
            <a:r>
              <a:rPr lang="en" sz="2400">
                <a:latin typeface="Dreaming Outloud Pro"/>
              </a:rPr>
              <a:t>4. String </a:t>
            </a:r>
          </a:p>
          <a:p>
            <a:r>
              <a:rPr lang="en" sz="2400">
                <a:latin typeface="Dreaming Outloud Pro"/>
              </a:rPr>
              <a:t>5. Exceptions </a:t>
            </a:r>
          </a:p>
          <a:p>
            <a:r>
              <a:rPr lang="en" sz="2400">
                <a:latin typeface="Dreaming Outloud Pro"/>
              </a:rPr>
              <a:t>6. Collections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9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886550" y="1371413"/>
            <a:ext cx="3066200" cy="2174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latin typeface="Dreaming Outloud Pro"/>
              </a:rPr>
              <a:t>1. Class </a:t>
            </a:r>
            <a:endParaRPr lang="en-US" sz="2400">
              <a:latin typeface="Dreaming Outloud Pro"/>
            </a:endParaRPr>
          </a:p>
          <a:p>
            <a:pPr marL="0" indent="0">
              <a:buNone/>
            </a:pPr>
            <a:r>
              <a:rPr lang="en" sz="2400">
                <a:latin typeface="Dreaming Outloud Pro"/>
              </a:rPr>
              <a:t>2. Method </a:t>
            </a:r>
            <a:endParaRPr lang="en-US" sz="2400">
              <a:latin typeface="Dreaming Outloud Pro"/>
            </a:endParaRPr>
          </a:p>
          <a:p>
            <a:pPr marL="0" indent="0">
              <a:buNone/>
            </a:pPr>
            <a:r>
              <a:rPr lang="en" sz="2400">
                <a:latin typeface="Dreaming Outloud Pro"/>
              </a:rPr>
              <a:t>3. Object </a:t>
            </a:r>
            <a:endParaRPr lang="en-US" sz="2400">
              <a:latin typeface="Dreaming Outloud Pro"/>
            </a:endParaRPr>
          </a:p>
          <a:p>
            <a:pPr marL="0" indent="0">
              <a:buNone/>
            </a:pPr>
            <a:r>
              <a:rPr lang="en" sz="2400">
                <a:latin typeface="Dreaming Outloud Pro"/>
              </a:rPr>
              <a:t>4. Abstraction </a:t>
            </a:r>
            <a:endParaRPr lang="en-US" sz="2400">
              <a:latin typeface="Dreaming Outloud Pro"/>
            </a:endParaRPr>
          </a:p>
          <a:p>
            <a:pPr marL="0" indent="0">
              <a:buNone/>
            </a:pPr>
            <a:r>
              <a:rPr lang="en" sz="2400">
                <a:latin typeface="Dreaming Outloud Pro"/>
              </a:rPr>
              <a:t>5. Encapsulation </a:t>
            </a:r>
            <a:endParaRPr lang="en-US" sz="2400">
              <a:latin typeface="Dreaming Outloud Pro"/>
            </a:endParaRPr>
          </a:p>
          <a:p>
            <a:pPr marL="0" indent="0">
              <a:buNone/>
            </a:pPr>
            <a:r>
              <a:rPr lang="en" sz="2400">
                <a:latin typeface="Dreaming Outloud Pro"/>
              </a:rPr>
              <a:t>6. Inheritance </a:t>
            </a:r>
            <a:endParaRPr lang="en-US" sz="2400">
              <a:latin typeface="Dreaming Outloud Pro"/>
            </a:endParaRPr>
          </a:p>
          <a:p>
            <a:pPr marL="0" indent="0">
              <a:buNone/>
            </a:pPr>
            <a:endParaRPr lang="en" sz="2400">
              <a:latin typeface="Dreaming Outloud Pro"/>
            </a:endParaRPr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>
                <a:latin typeface="Dreaming Outloud Pro"/>
              </a:rPr>
              <a:t>Oops principles are:</a:t>
            </a:r>
            <a:endParaRPr lang="en-US">
              <a:latin typeface="Dreaming Outloud Pro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body" idx="2"/>
          </p:nvPr>
        </p:nvSpPr>
        <p:spPr>
          <a:xfrm>
            <a:off x="889189" y="3546288"/>
            <a:ext cx="2337575" cy="3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latin typeface="Dreaming Outloud Pro"/>
              </a:rPr>
              <a:t>7. Polymorphism</a:t>
            </a:r>
            <a:endParaRPr lang="en-US" sz="2400">
              <a:latin typeface="Dreaming Outloud Pro"/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6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Dreaming Outloud Pro"/>
              </a:rPr>
              <a:t>CLASS</a:t>
            </a:r>
            <a:endParaRPr lang="en-US" sz="3600">
              <a:latin typeface="Dreaming Outloud Pro"/>
            </a:endParaRPr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915125" y="1426975"/>
            <a:ext cx="7195150" cy="927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>
                <a:latin typeface="Dreaming Outloud Pro"/>
              </a:rPr>
              <a:t>Class is collection of objects and methods.</a:t>
            </a:r>
          </a:p>
          <a:p>
            <a:r>
              <a:rPr lang="en" sz="2400">
                <a:latin typeface="Dreaming Outloud Pro"/>
              </a:rPr>
              <a:t>Class name Should be in Pascal notation</a:t>
            </a:r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Google Shape;277;p26">
            <a:extLst>
              <a:ext uri="{FF2B5EF4-FFF2-40B4-BE49-F238E27FC236}">
                <a16:creationId xmlns:a16="http://schemas.microsoft.com/office/drawing/2014/main" id="{F0CC920B-D278-A5C9-F393-2E326AE83C97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0DA2D-F273-9A55-8F05-3CA5CA1136CC}"/>
              </a:ext>
            </a:extLst>
          </p:cNvPr>
          <p:cNvSpPr txBox="1"/>
          <p:nvPr/>
        </p:nvSpPr>
        <p:spPr>
          <a:xfrm>
            <a:off x="1028700" y="2139950"/>
            <a:ext cx="415766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Dreaming Outloud Pro"/>
              </a:rPr>
              <a:t>Eg:</a:t>
            </a:r>
          </a:p>
          <a:p>
            <a:endParaRPr lang="en-US" sz="2400" b="1">
              <a:latin typeface="Dreaming Outloud Pro"/>
            </a:endParaRPr>
          </a:p>
          <a:p>
            <a:r>
              <a:rPr lang="en-US" sz="2000" dirty="0">
                <a:latin typeface="Dreaming Outloud Pro"/>
              </a:rPr>
              <a:t>Class</a:t>
            </a:r>
            <a:r>
              <a:rPr lang="en-US" sz="2000" b="1" dirty="0">
                <a:latin typeface="Dreaming Outloud Pro"/>
              </a:rPr>
              <a:t> F</a:t>
            </a:r>
            <a:r>
              <a:rPr lang="en-US" sz="2000" dirty="0">
                <a:latin typeface="Dreaming Outloud Pro"/>
              </a:rPr>
              <a:t>irst</a:t>
            </a:r>
            <a:r>
              <a:rPr lang="en-US" sz="2000" b="1" dirty="0">
                <a:latin typeface="Dreaming Outloud Pro"/>
              </a:rPr>
              <a:t>N</a:t>
            </a:r>
            <a:r>
              <a:rPr lang="en-US" sz="2000" dirty="0">
                <a:latin typeface="Dreaming Outloud Pro"/>
              </a:rPr>
              <a:t>ame</a:t>
            </a:r>
          </a:p>
          <a:p>
            <a:endParaRPr lang="en-US" sz="2000">
              <a:latin typeface="Dreaming Outloud Pro"/>
            </a:endParaRPr>
          </a:p>
          <a:p>
            <a:r>
              <a:rPr lang="en-US" sz="2000" dirty="0">
                <a:latin typeface="Dreaming Outloud Pro"/>
              </a:rPr>
              <a:t>Class </a:t>
            </a:r>
            <a:r>
              <a:rPr lang="en-US" sz="2000" b="1" dirty="0">
                <a:latin typeface="Dreaming Outloud Pro"/>
              </a:rPr>
              <a:t>P</a:t>
            </a:r>
            <a:r>
              <a:rPr lang="en-US" sz="2000" dirty="0">
                <a:latin typeface="Dreaming Outloud Pro"/>
              </a:rPr>
              <a:t>assword</a:t>
            </a:r>
          </a:p>
          <a:p>
            <a:endParaRPr lang="en-US" sz="2000">
              <a:latin typeface="Dreaming Outloud Pro"/>
            </a:endParaRPr>
          </a:p>
          <a:p>
            <a:r>
              <a:rPr lang="en-US" sz="2000" dirty="0">
                <a:latin typeface="Dreaming Outloud Pro"/>
              </a:rPr>
              <a:t>Class </a:t>
            </a:r>
            <a:r>
              <a:rPr lang="en-US" sz="2000" b="1" dirty="0">
                <a:latin typeface="Dreaming Outloud Pro"/>
              </a:rPr>
              <a:t>L</a:t>
            </a:r>
            <a:r>
              <a:rPr lang="en-US" sz="2000" dirty="0">
                <a:latin typeface="Dreaming Outloud Pro"/>
              </a:rPr>
              <a:t>ast</a:t>
            </a:r>
            <a:r>
              <a:rPr lang="en-US" sz="2000" b="1" dirty="0">
                <a:latin typeface="Dreaming Outloud Pro"/>
              </a:rPr>
              <a:t>N</a:t>
            </a:r>
            <a:r>
              <a:rPr lang="en-US" sz="2000" dirty="0">
                <a:latin typeface="Dreaming Outloud Pro"/>
              </a:rPr>
              <a:t>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27035-1B05-A4E6-797F-2B2049A88AAF}"/>
              </a:ext>
            </a:extLst>
          </p:cNvPr>
          <p:cNvSpPr txBox="1"/>
          <p:nvPr/>
        </p:nvSpPr>
        <p:spPr>
          <a:xfrm>
            <a:off x="5614986" y="2914650"/>
            <a:ext cx="2498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Dreaming Outloud Pro"/>
              </a:rPr>
              <a:t>Each word of first word should be capital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1FA84C7-78EA-7E85-DDD6-7FDC6E17DE37}"/>
              </a:ext>
            </a:extLst>
          </p:cNvPr>
          <p:cNvSpPr/>
          <p:nvPr/>
        </p:nvSpPr>
        <p:spPr>
          <a:xfrm>
            <a:off x="4320921" y="2996183"/>
            <a:ext cx="976312" cy="484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1065300" y="1630000"/>
            <a:ext cx="5097475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latin typeface="Dreaming Outloud Pro"/>
              </a:rPr>
              <a:t>Run time memory allocation</a:t>
            </a:r>
            <a:endParaRPr lang="en" sz="2400" b="1">
              <a:latin typeface="Dreaming Outloud Pro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1"/>
          </p:nvPr>
        </p:nvSpPr>
        <p:spPr>
          <a:xfrm>
            <a:off x="1025264" y="1738712"/>
            <a:ext cx="4724412" cy="1019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latin typeface="Dreaming Outloud Pro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highlight>
                  <a:srgbClr val="FFFFFF"/>
                </a:highlight>
                <a:latin typeface="Dreaming Outloud Pro"/>
                <a:ea typeface="Roboto"/>
                <a:cs typeface="Roboto"/>
              </a:rPr>
              <a:t>Object are stored in heap memory</a:t>
            </a:r>
            <a:endParaRPr lang="en" sz="2400">
              <a:latin typeface="Dreaming Outloud Pro"/>
            </a:endParaRPr>
          </a:p>
        </p:txBody>
      </p:sp>
      <p:sp>
        <p:nvSpPr>
          <p:cNvPr id="2" name="Google Shape;277;p26">
            <a:extLst>
              <a:ext uri="{FF2B5EF4-FFF2-40B4-BE49-F238E27FC236}">
                <a16:creationId xmlns:a16="http://schemas.microsoft.com/office/drawing/2014/main" id="{EE35262B-968D-4DC7-6E92-8DEAE5B1A03D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946DF-84BC-CCC6-B3FF-F2702B45C386}"/>
              </a:ext>
            </a:extLst>
          </p:cNvPr>
          <p:cNvSpPr txBox="1"/>
          <p:nvPr/>
        </p:nvSpPr>
        <p:spPr>
          <a:xfrm>
            <a:off x="1025525" y="2781299"/>
            <a:ext cx="5521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Dreaming Outloud Pro"/>
              </a:rPr>
              <a:t>Using object we call the any methods</a:t>
            </a:r>
          </a:p>
        </p:txBody>
      </p:sp>
    </p:spTree>
    <p:extLst>
      <p:ext uri="{BB962C8B-B14F-4D97-AF65-F5344CB8AC3E}">
        <p14:creationId xmlns:p14="http://schemas.microsoft.com/office/powerpoint/2010/main" val="2395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eaming Outloud Pro"/>
              </a:rPr>
              <a:t>METHODS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body" idx="1"/>
          </p:nvPr>
        </p:nvSpPr>
        <p:spPr>
          <a:xfrm>
            <a:off x="780188" y="1260288"/>
            <a:ext cx="7115775" cy="18085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" sz="2400">
                <a:latin typeface="Dreaming Outloud Pro"/>
              </a:rPr>
              <a:t>Set of action to be performed</a:t>
            </a:r>
          </a:p>
          <a:p>
            <a:pPr>
              <a:spcAft>
                <a:spcPts val="1000"/>
              </a:spcAft>
            </a:pPr>
            <a:r>
              <a:rPr lang="en" sz="2400">
                <a:latin typeface="Dreaming Outloud Pro"/>
              </a:rPr>
              <a:t>Method name should be camel notation</a:t>
            </a:r>
          </a:p>
          <a:p>
            <a:pPr>
              <a:spcAft>
                <a:spcPts val="1000"/>
              </a:spcAft>
            </a:pPr>
            <a:r>
              <a:rPr lang="en" sz="2400">
                <a:latin typeface="Dreaming Outloud Pro"/>
              </a:rPr>
              <a:t>Camel notation: First word should be small after every word of the first letter should be capital</a:t>
            </a:r>
          </a:p>
          <a:p>
            <a:pPr>
              <a:spcAft>
                <a:spcPts val="1000"/>
              </a:spcAft>
            </a:pPr>
            <a:endParaRPr lang="en">
              <a:latin typeface="Dreaming Outloud Pro"/>
            </a:endParaRPr>
          </a:p>
        </p:txBody>
      </p:sp>
      <p:sp>
        <p:nvSpPr>
          <p:cNvPr id="268" name="Google Shape;268;p2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" name="Google Shape;277;p26">
            <a:extLst>
              <a:ext uri="{FF2B5EF4-FFF2-40B4-BE49-F238E27FC236}">
                <a16:creationId xmlns:a16="http://schemas.microsoft.com/office/drawing/2014/main" id="{8F14693A-F3A8-4552-7496-463C4F51C348}"/>
              </a:ext>
            </a:extLst>
          </p:cNvPr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0E2C6-9EEA-3746-7F6E-FD94C622EF6B}"/>
              </a:ext>
            </a:extLst>
          </p:cNvPr>
          <p:cNvSpPr txBox="1"/>
          <p:nvPr/>
        </p:nvSpPr>
        <p:spPr>
          <a:xfrm>
            <a:off x="1112837" y="2779711"/>
            <a:ext cx="271303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Dreaming Outloud Pro"/>
            </a:endParaRPr>
          </a:p>
          <a:p>
            <a:pPr algn="l"/>
            <a:r>
              <a:rPr lang="en-US" sz="1600" dirty="0">
                <a:latin typeface="Dreaming Outloud Pro"/>
              </a:rPr>
              <a:t>Eg:</a:t>
            </a:r>
            <a:endParaRPr lang="en-US" dirty="0"/>
          </a:p>
          <a:p>
            <a:endParaRPr lang="en-US" sz="1600">
              <a:latin typeface="Dreaming Outloud Pro"/>
            </a:endParaRPr>
          </a:p>
          <a:p>
            <a:r>
              <a:rPr lang="en-US" sz="1600" dirty="0">
                <a:latin typeface="Dreaming Outloud Pro"/>
              </a:rPr>
              <a:t>run()</a:t>
            </a:r>
          </a:p>
          <a:p>
            <a:r>
              <a:rPr lang="en-US" sz="1600" dirty="0">
                <a:latin typeface="Dreaming Outloud Pro"/>
              </a:rPr>
              <a:t>test</a:t>
            </a:r>
            <a:r>
              <a:rPr lang="en-US" sz="1600" b="1" dirty="0">
                <a:latin typeface="Dreaming Outloud Pro"/>
              </a:rPr>
              <a:t>M</a:t>
            </a:r>
            <a:r>
              <a:rPr lang="en-US" sz="1600" dirty="0">
                <a:latin typeface="Dreaming Outloud Pro"/>
              </a:rPr>
              <a:t>ethod()</a:t>
            </a:r>
          </a:p>
          <a:p>
            <a:r>
              <a:rPr lang="en-US" sz="1600" dirty="0">
                <a:latin typeface="Dreaming Outloud Pro"/>
              </a:rPr>
              <a:t>last</a:t>
            </a:r>
            <a:r>
              <a:rPr lang="en-US" sz="1600" b="1" dirty="0">
                <a:latin typeface="Dreaming Outloud Pro"/>
              </a:rPr>
              <a:t>N</a:t>
            </a:r>
            <a:r>
              <a:rPr lang="en-US" sz="1600" dirty="0">
                <a:latin typeface="Dreaming Outloud Pro"/>
              </a:rPr>
              <a:t>ame()</a:t>
            </a:r>
          </a:p>
          <a:p>
            <a:endParaRPr lang="en-US" sz="1600">
              <a:latin typeface="Dreaming Outloud Pro"/>
            </a:endParaRPr>
          </a:p>
        </p:txBody>
      </p:sp>
    </p:spTree>
    <p:extLst>
      <p:ext uri="{BB962C8B-B14F-4D97-AF65-F5344CB8AC3E}">
        <p14:creationId xmlns:p14="http://schemas.microsoft.com/office/powerpoint/2010/main" val="189941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>
                <a:latin typeface="Dreaming Outloud Pro"/>
              </a:rPr>
              <a:t>Packages in java</a:t>
            </a:r>
          </a:p>
        </p:txBody>
      </p:sp>
      <p:sp>
        <p:nvSpPr>
          <p:cNvPr id="275" name="Google Shape;275;p26"/>
          <p:cNvSpPr txBox="1">
            <a:spLocks noGrp="1"/>
          </p:cNvSpPr>
          <p:nvPr>
            <p:ph type="body" idx="1"/>
          </p:nvPr>
        </p:nvSpPr>
        <p:spPr>
          <a:xfrm>
            <a:off x="718825" y="1360900"/>
            <a:ext cx="7579200" cy="29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 </a:t>
            </a:r>
            <a:r>
              <a:rPr lang="en" sz="2400" dirty="0">
                <a:latin typeface="Dreaming Outloud Pro"/>
              </a:rPr>
              <a:t>package is a container of classes, interfaces, and sub-packages. </a:t>
            </a:r>
          </a:p>
          <a:p>
            <a:pPr indent="0">
              <a:spcBef>
                <a:spcPts val="1000"/>
              </a:spcBef>
              <a:buNone/>
            </a:pPr>
            <a:endParaRPr lang="en-US"/>
          </a:p>
          <a:p>
            <a:pPr indent="0">
              <a:spcBef>
                <a:spcPts val="1000"/>
              </a:spcBef>
              <a:buNone/>
            </a:pPr>
            <a:r>
              <a:rPr lang="en-US" dirty="0"/>
              <a:t>Built-in Packages</a:t>
            </a:r>
          </a:p>
          <a:p>
            <a:pPr indent="0">
              <a:spcBef>
                <a:spcPts val="1000"/>
              </a:spcBef>
              <a:buNone/>
            </a:pPr>
            <a:r>
              <a:rPr lang="en-US" dirty="0"/>
              <a:t>User-defined Packages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endParaRPr lang="en-US"/>
          </a:p>
        </p:txBody>
      </p:sp>
      <p:sp>
        <p:nvSpPr>
          <p:cNvPr id="276" name="Google Shape;276;p2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8573880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Curio template</vt:lpstr>
      <vt:lpstr>PowerPoint Presentation</vt:lpstr>
      <vt:lpstr>OOPS </vt:lpstr>
      <vt:lpstr>JAVA INTRODUCTION</vt:lpstr>
      <vt:lpstr>1. CORE JAVA </vt:lpstr>
      <vt:lpstr>Oops principles are:</vt:lpstr>
      <vt:lpstr>CLASS</vt:lpstr>
      <vt:lpstr>Objects</vt:lpstr>
      <vt:lpstr>METHODS</vt:lpstr>
      <vt:lpstr>Packages in java</vt:lpstr>
      <vt:lpstr>Class synTax:</vt:lpstr>
      <vt:lpstr>Method Syntax:</vt:lpstr>
      <vt:lpstr>OBJECT SYNTAX:</vt:lpstr>
      <vt:lpstr>Any Doubt: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cp:revision>27</cp:revision>
  <dcterms:modified xsi:type="dcterms:W3CDTF">2022-09-09T10:44:46Z</dcterms:modified>
</cp:coreProperties>
</file>