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9" r:id="rId1"/>
  </p:sld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26763"/>
            <a:ext cx="12192000" cy="5083797"/>
          </a:xfrm>
          <a:prstGeom prst="rect">
            <a:avLst/>
          </a:prstGeom>
        </p:spPr>
      </p:pic>
      <p:sp>
        <p:nvSpPr>
          <p:cNvPr id="13" name="부제목 2"/>
          <p:cNvSpPr/>
          <p:nvPr/>
        </p:nvSpPr>
        <p:spPr>
          <a:xfrm>
            <a:off x="1612828" y="1715792"/>
            <a:ext cx="8966344" cy="2906794"/>
          </a:xfrm>
          <a:prstGeom prst="rect">
            <a:avLst/>
          </a:prstGeom>
          <a:solidFill>
            <a:srgbClr val="f0f0f0">
              <a:alpha val="65000"/>
            </a:srgbClr>
          </a:solidFill>
        </p:spPr>
        <p:txBody>
          <a:bodyPr vert="horz" lIns="91440" tIns="45720" rIns="91440" bIns="45720">
            <a:normAutofit lnSpcReduction="1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5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맑은 고딕"/>
              </a:rPr>
              <a:t>CAPS</a:t>
            </a:r>
            <a:r>
              <a:rPr xmlns:mc="http://schemas.openxmlformats.org/markup-compatibility/2006" xmlns:hp="http://schemas.haansoft.com/office/presentation/8.0" kumimoji="0" lang="ko-KR" altLang="en-US" sz="55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맑은 고딕"/>
              </a:rPr>
              <a:t>용 근태관리 프로그램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개요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CAPS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 지문인식 근태 사용 시 프로그램을 통해서 출퇴근 시간을 엑셀로 다운 받을 수 있다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해당 엑셀을 이용하여 근무자들의 근태내역 및 연차를 가독성이 좋게 보여주고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 쉽게 수정할 수 있도록 한다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9262" y="1697760"/>
            <a:ext cx="1914792" cy="139084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91952" y="1697760"/>
            <a:ext cx="1895739" cy="140037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405669"/>
            <a:ext cx="10972798" cy="177921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첫화면 </a:t>
            </a:r>
            <a:r>
              <a:rPr lang="en-US" altLang="ko-KR"/>
              <a:t>:</a:t>
            </a:r>
            <a:r>
              <a:rPr lang="ko-KR" altLang="en-US"/>
              <a:t> 연도 선택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36326" y="2066597"/>
            <a:ext cx="806991" cy="236581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1191254" y="3429000"/>
            <a:ext cx="9458822" cy="108775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연도별 선택가능하게 하여 이전 연도 데이터도 볼 수 있게 하였음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연도가 넘어가면 자동으로 연도가 업데이트 되도록 설정하였음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5807795"/>
            <a:ext cx="1541172" cy="1087753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불러오기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52029"/>
            <a:ext cx="12192000" cy="4270047"/>
          </a:xfrm>
          <a:prstGeom prst="rect">
            <a:avLst/>
          </a:prstGeom>
        </p:spPr>
      </p:pic>
      <p:sp>
        <p:nvSpPr>
          <p:cNvPr id="7" name="부제목 2"/>
          <p:cNvSpPr/>
          <p:nvPr/>
        </p:nvSpPr>
        <p:spPr>
          <a:xfrm>
            <a:off x="0" y="126329"/>
            <a:ext cx="8966344" cy="610767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맑은 고딕"/>
              </a:rPr>
              <a:t>근태내역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1385008" y="737097"/>
            <a:ext cx="806991" cy="236581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177591" y="1200310"/>
            <a:ext cx="1228096" cy="1971134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177591" y="3549316"/>
            <a:ext cx="1228096" cy="12727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541172" y="1200310"/>
            <a:ext cx="5619622" cy="3334712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7546935" y="1200310"/>
            <a:ext cx="4645065" cy="31241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/>
        </p:nvSpPr>
        <p:spPr>
          <a:xfrm>
            <a:off x="1405687" y="5770247"/>
            <a:ext cx="10972798" cy="108775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CAPS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프로그램에서 가져온 엑셀파일을 불러와 데이터 추가를 합니다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1083776" y="66356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1044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104455" y="327394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65908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/>
          <p:nvPr/>
        </p:nvSpPr>
        <p:spPr>
          <a:xfrm>
            <a:off x="7987650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177591" y="5460131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5557137"/>
            <a:ext cx="1651461" cy="1087753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근무인원  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근무자 변경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52029"/>
            <a:ext cx="12192000" cy="4270047"/>
          </a:xfrm>
          <a:prstGeom prst="rect">
            <a:avLst/>
          </a:prstGeom>
        </p:spPr>
      </p:pic>
      <p:sp>
        <p:nvSpPr>
          <p:cNvPr id="7" name="부제목 2"/>
          <p:cNvSpPr/>
          <p:nvPr/>
        </p:nvSpPr>
        <p:spPr>
          <a:xfrm>
            <a:off x="0" y="126329"/>
            <a:ext cx="8966344" cy="610767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맑은 고딕"/>
              </a:rPr>
              <a:t>근태내역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1385008" y="737097"/>
            <a:ext cx="806991" cy="236581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177591" y="1200310"/>
            <a:ext cx="1228096" cy="1971134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177591" y="3549316"/>
            <a:ext cx="1228096" cy="12727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541172" y="1200310"/>
            <a:ext cx="5619622" cy="3334712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7546935" y="1200310"/>
            <a:ext cx="4645065" cy="31241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/>
        </p:nvSpPr>
        <p:spPr>
          <a:xfrm>
            <a:off x="1541172" y="5519589"/>
            <a:ext cx="10972798" cy="108775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근무자들의 데이터 엑셀이 개별 존재하며 근무인원은 근무자인원 엑셀 데이터에 따르며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데이터에는 근무자 이름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직급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입사년도가 있고 관리할 수 있다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근무자 이름 클릭 시 근태내역의 모든 데이터가 해당 근무자로 변경된다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1083776" y="66356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1044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104455" y="327394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65908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/>
          <p:nvPr/>
        </p:nvSpPr>
        <p:spPr>
          <a:xfrm>
            <a:off x="7987650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177591" y="5209473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5807795"/>
            <a:ext cx="1651461" cy="1087753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근태합계 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52029"/>
            <a:ext cx="12192000" cy="4270047"/>
          </a:xfrm>
          <a:prstGeom prst="rect">
            <a:avLst/>
          </a:prstGeom>
        </p:spPr>
      </p:pic>
      <p:sp>
        <p:nvSpPr>
          <p:cNvPr id="7" name="부제목 2"/>
          <p:cNvSpPr/>
          <p:nvPr/>
        </p:nvSpPr>
        <p:spPr>
          <a:xfrm>
            <a:off x="0" y="126329"/>
            <a:ext cx="8966344" cy="610767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맑은 고딕"/>
              </a:rPr>
              <a:t>근태내역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1385008" y="737097"/>
            <a:ext cx="806991" cy="236581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177591" y="1200310"/>
            <a:ext cx="1228096" cy="1971134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177591" y="3549316"/>
            <a:ext cx="1228096" cy="12727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541172" y="1200310"/>
            <a:ext cx="5619622" cy="3334712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7546935" y="1200310"/>
            <a:ext cx="4645065" cy="31241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/>
        </p:nvSpPr>
        <p:spPr>
          <a:xfrm>
            <a:off x="1541172" y="5770247"/>
            <a:ext cx="10972798" cy="108775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해당 근로자의 해당 월의 근태일수합계와 연차합계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연장시간합계를 보여준다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1083776" y="66356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1044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104455" y="327394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65908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/>
          <p:nvPr/>
        </p:nvSpPr>
        <p:spPr>
          <a:xfrm>
            <a:off x="7987650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177591" y="5460131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5807795"/>
            <a:ext cx="1651461" cy="1087753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달력 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52029"/>
            <a:ext cx="12192000" cy="4270047"/>
          </a:xfrm>
          <a:prstGeom prst="rect">
            <a:avLst/>
          </a:prstGeom>
        </p:spPr>
      </p:pic>
      <p:sp>
        <p:nvSpPr>
          <p:cNvPr id="7" name="부제목 2"/>
          <p:cNvSpPr/>
          <p:nvPr/>
        </p:nvSpPr>
        <p:spPr>
          <a:xfrm>
            <a:off x="0" y="126329"/>
            <a:ext cx="8966344" cy="610767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맑은 고딕"/>
              </a:rPr>
              <a:t>근태내역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1385008" y="737097"/>
            <a:ext cx="806991" cy="236581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177591" y="1200310"/>
            <a:ext cx="1228096" cy="1971134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177591" y="3549316"/>
            <a:ext cx="1228096" cy="12727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541172" y="1200310"/>
            <a:ext cx="5619622" cy="3334712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7546935" y="1200310"/>
            <a:ext cx="4645065" cy="31241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/>
        </p:nvSpPr>
        <p:spPr>
          <a:xfrm>
            <a:off x="1541172" y="5770247"/>
            <a:ext cx="10972798" cy="108775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해당 근로자의 해당 월의 근태내역을 한눈에 볼 수 있으며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월 클릭시 월 변경이 가능하다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달력의 공휴일 및 대체공휴일을 모두 보여준다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1083776" y="66356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1044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104455" y="327394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65908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/>
          <p:nvPr/>
        </p:nvSpPr>
        <p:spPr>
          <a:xfrm>
            <a:off x="7987650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177591" y="5460131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5476927"/>
            <a:ext cx="1651461" cy="1087753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근태내역 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전체보기  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52029"/>
            <a:ext cx="12192000" cy="4270047"/>
          </a:xfrm>
          <a:prstGeom prst="rect">
            <a:avLst/>
          </a:prstGeom>
        </p:spPr>
      </p:pic>
      <p:sp>
        <p:nvSpPr>
          <p:cNvPr id="7" name="부제목 2"/>
          <p:cNvSpPr/>
          <p:nvPr/>
        </p:nvSpPr>
        <p:spPr>
          <a:xfrm>
            <a:off x="0" y="126329"/>
            <a:ext cx="8966344" cy="610767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맑은 고딕"/>
              </a:rPr>
              <a:t>근태내역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1385008" y="737097"/>
            <a:ext cx="806991" cy="236581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177591" y="1200310"/>
            <a:ext cx="1228096" cy="1971134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177591" y="3549316"/>
            <a:ext cx="1228096" cy="12727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541172" y="1200310"/>
            <a:ext cx="5619622" cy="3334712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7546935" y="1200310"/>
            <a:ext cx="4645065" cy="31241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/>
        </p:nvSpPr>
        <p:spPr>
          <a:xfrm>
            <a:off x="1541172" y="5439379"/>
            <a:ext cx="10972798" cy="108775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해당 근무자의 이름을 표시하고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근태내역은 출근이외의 근태내역을 보여준다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출근 혹은 퇴근을 찍지않으면 누락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출퇴근을 찍지않은 기록은 휴가로 처리되므로 수정해야 한다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출근을 포함한 모든 근태내역을 볼 수 있다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1083776" y="66356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1044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104455" y="327394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65908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/>
          <p:nvPr/>
        </p:nvSpPr>
        <p:spPr>
          <a:xfrm>
            <a:off x="7987650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177591" y="5129263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5527058"/>
            <a:ext cx="1651461" cy="1087753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수정	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저장	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52029"/>
            <a:ext cx="12192000" cy="4270047"/>
          </a:xfrm>
          <a:prstGeom prst="rect">
            <a:avLst/>
          </a:prstGeom>
        </p:spPr>
      </p:pic>
      <p:sp>
        <p:nvSpPr>
          <p:cNvPr id="7" name="부제목 2"/>
          <p:cNvSpPr/>
          <p:nvPr/>
        </p:nvSpPr>
        <p:spPr>
          <a:xfrm>
            <a:off x="0" y="126329"/>
            <a:ext cx="8966344" cy="610767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맑은 고딕"/>
              </a:rPr>
              <a:t>근태내역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1385008" y="737097"/>
            <a:ext cx="806991" cy="236581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177591" y="1200310"/>
            <a:ext cx="1228096" cy="1971134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177591" y="3549316"/>
            <a:ext cx="1228096" cy="12727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541172" y="1200310"/>
            <a:ext cx="5619622" cy="3334712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7546935" y="1200310"/>
            <a:ext cx="4534774" cy="312416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/>
        </p:nvSpPr>
        <p:spPr>
          <a:xfrm>
            <a:off x="1541172" y="5489510"/>
            <a:ext cx="10972798" cy="108775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수정하고자하는 내역을 선택 체크하여 수정 버튼 클릭 시 창이 뜨며 선택해서 수정할 수 있다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일시간 및 기타내용은 선택사항이다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수정된 항목들은 즉각 반영된다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데이터는 변경된것이 아니므로 프로그램을 끄기 전에 저장을 해야 수정된 데이터로 변경된다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1083776" y="66356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1044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104455" y="3273942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6590855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/>
          <p:nvPr/>
        </p:nvSpPr>
        <p:spPr>
          <a:xfrm>
            <a:off x="7987650" y="8901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177591" y="5179394"/>
            <a:ext cx="301232" cy="310116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Calibri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7488" y="1843099"/>
            <a:ext cx="1905266" cy="185763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69468" y="1824047"/>
            <a:ext cx="1905266" cy="1876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6756"/>
            <a:ext cx="12192000" cy="4267200"/>
          </a:xfrm>
          <a:prstGeom prst="rect">
            <a:avLst/>
          </a:prstGeom>
        </p:spPr>
      </p:pic>
      <p:sp>
        <p:nvSpPr>
          <p:cNvPr id="9" name="부제목 2"/>
          <p:cNvSpPr/>
          <p:nvPr/>
        </p:nvSpPr>
        <p:spPr>
          <a:xfrm>
            <a:off x="0" y="126329"/>
            <a:ext cx="8966344" cy="610767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맑은 고딕"/>
                <a:cs typeface="맑은 고딕"/>
              </a:rPr>
              <a:t>연간연차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0" normalizeH="0" baseline="0" mc:Ignorable="hp" hp:hslEmbossed="0">
              <a:solidFill>
                <a:srgbClr val="000000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207672" y="4460080"/>
            <a:ext cx="10972798" cy="108775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근태내역에서는 월마다 볼 수 있었지만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연간연차에서는 모든 근무자의 해당연도 연차를 총 연차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사용 연차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잔여 연차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연차사용한 달을 한 눈으로 볼 수 있게 하였다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265</ep:Words>
  <ep:PresentationFormat>화면 슬라이드 쇼(4:3)</ep:PresentationFormat>
  <ep:Paragraphs>79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2022-04-29T04:59:23.372</dcterms:created>
  <dc:creator>With_Drone</dc:creator>
  <cp:lastModifiedBy>With_Drone</cp:lastModifiedBy>
  <dcterms:modified xsi:type="dcterms:W3CDTF">2023-04-06T06:37:34.404</dcterms:modified>
  <cp:revision>59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