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3"/>
    <p:restoredTop sz="94671"/>
  </p:normalViewPr>
  <p:slideViewPr>
    <p:cSldViewPr snapToGrid="0">
      <p:cViewPr>
        <p:scale>
          <a:sx n="98" d="100"/>
          <a:sy n="98" d="100"/>
        </p:scale>
        <p:origin x="-4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D0C1-BBA6-BA9B-1CD7-160B1575D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A39D8A-8293-26C9-29ED-B7C4D9553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850A7-9E58-8451-F663-FF31F461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1822F-3A4D-00AA-3D14-BBF79B23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87AB8-3940-78A4-BDCF-CBAB8A49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90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BEF9-3FD0-332C-BA31-EE331838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D1526-310A-9953-E966-0D3C255F3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9A0D6-E248-F923-63C6-31F6AA6E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38D5B-97CD-523C-1842-CF54572B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C9D14-F97E-2CB2-DE95-F111C01B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50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01923-EE32-C07D-0A1F-E40BAFCE0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DB1BD-539B-3E0D-F20C-23F451EC3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154A6-8999-977D-C694-32C0AF3F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515A3-A04C-2F24-7053-1BE2DE7F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DEA6A-BD1E-6CB3-8CB4-821067AC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37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E4A09-7C59-534C-F7B2-5F11A821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2F870-5A83-F743-98FD-5E3EC924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6311C-554E-BD30-47DB-A170E48A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0D74B-B16F-C4D6-141E-36B1C7B4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50F95-3469-9E6B-7983-70D574E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06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85CB5-3061-D6F1-05F7-27AB1867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4F0A5-7671-B1DF-82E8-1C351D68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10DDA-4B3F-ED89-7010-5E3ECBC7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6206E-66A8-C0F1-115B-36DD601F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77A9B-CD80-3B59-9282-C6407B22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D1A80-188C-B161-85EF-4B21D613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7EE7A-81A4-B99C-7906-9D8CCA8FF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7A3E8-707E-F259-0742-73F3B0701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9B91F-02B1-ABDD-5450-A0CABE92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86A56-E933-2E65-C952-27E18979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56062-F953-E570-0EB7-3AC5F9E5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92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2EC07-C58C-FCAD-01BF-B4676529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C5D31-D616-B1FC-A8C9-70B9FD678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A9A140-1411-40F9-D8D5-D2E05E21A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62273-3D41-E609-A233-CF0D24E57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07B392-D304-134B-F358-46BC6F831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6D7924-4EBE-6313-2B6E-E120BD8C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ED9646-AB43-7A22-EB30-C3315F1F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33F2E1-88C6-A874-9EFB-B43C19AE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6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6321-4B4B-5546-8BFE-58F68687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869EC-CF59-45BD-DC3D-D34BB5DB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0539B-15D0-8073-7321-945BDB0F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89B06-CCB1-5F5A-DE6F-B089E4AF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0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2B1C9-4A3D-11F2-C402-3EEE2969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25552-7F47-6999-67BC-FB7BCE19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CF356-40E6-CE37-E221-5BA90232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08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0FA2F-EE5D-5219-FD82-D3350ECD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11349-5749-9512-39EB-E6227B6B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5B09D-ACCE-21CB-C590-474C6021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B67FC-1E0B-712B-2A49-F4927BDF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46E4A-FD1A-99B3-1D85-C97F119D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50AC7-7A4C-40E4-436F-2E739F70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74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6270C-7C7D-6F2E-04D8-CDA31F69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0A9726-9AEE-06DD-06F4-E91885FA2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F49FB-FBE4-5AB7-3F68-02E795B6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27818-B1F4-7839-E369-69700AA6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4D523-F41D-A8A5-5125-F3195D32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51EDA-5695-054F-2EC6-B7F8CAEB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63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24FFE1-9325-7E5C-306E-278FD9D7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AC957-B7ED-AB51-C427-ADAD7562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E1AAD-E49D-FE7E-E399-196EC6862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D2B2-B47D-BE4A-B17B-7764372F1DA6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C860F-D1D0-7DB9-9030-78932C3DD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457FC-774A-D6F7-D132-6852F4CE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20D5-7DE1-CA45-8DC8-ED950AF97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24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8AE9F-B870-2164-FE55-E09D196C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38" y="0"/>
            <a:ext cx="567432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ACC4B5-5116-687D-E6EF-987953DCEA13}"/>
              </a:ext>
            </a:extLst>
          </p:cNvPr>
          <p:cNvSpPr txBox="1"/>
          <p:nvPr/>
        </p:nvSpPr>
        <p:spPr>
          <a:xfrm rot="16200000">
            <a:off x="2972467" y="777576"/>
            <a:ext cx="685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Helvetica" pitchFamily="2" charset="0"/>
              </a:rPr>
              <a:t>Normal</a:t>
            </a:r>
            <a:endParaRPr kumimoji="1" lang="zh-CN" altLang="en-US" sz="1050" dirty="0">
              <a:latin typeface="Helvetica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BB3741-973E-3E72-86ED-2123DC98FCD7}"/>
              </a:ext>
            </a:extLst>
          </p:cNvPr>
          <p:cNvSpPr txBox="1"/>
          <p:nvPr/>
        </p:nvSpPr>
        <p:spPr>
          <a:xfrm rot="16200000">
            <a:off x="2939436" y="2107509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Helvetica" pitchFamily="2" charset="0"/>
              </a:rPr>
              <a:t>Student</a:t>
            </a:r>
            <a:r>
              <a:rPr kumimoji="1" lang="zh-CN" altLang="en-US" sz="1200" dirty="0">
                <a:latin typeface="Helvetica" pitchFamily="2" charset="0"/>
              </a:rPr>
              <a:t> </a:t>
            </a:r>
            <a:r>
              <a:rPr kumimoji="1" lang="en-US" altLang="zh-CN" sz="1150" dirty="0">
                <a:latin typeface="Helvetica" pitchFamily="2" charset="0"/>
              </a:rPr>
              <a:t>t</a:t>
            </a:r>
            <a:endParaRPr kumimoji="1" lang="zh-CN" altLang="en-US" sz="1150" dirty="0">
              <a:latin typeface="Helvetica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A88BCF-0A8A-A8BF-6498-2D55BC55A6B3}"/>
              </a:ext>
            </a:extLst>
          </p:cNvPr>
          <p:cNvSpPr txBox="1"/>
          <p:nvPr/>
        </p:nvSpPr>
        <p:spPr>
          <a:xfrm rot="16200000">
            <a:off x="2869302" y="3409057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50" dirty="0">
                <a:latin typeface="Helvetica" pitchFamily="2" charset="0"/>
              </a:rPr>
              <a:t>Exponential</a:t>
            </a:r>
            <a:endParaRPr kumimoji="1" lang="zh-CN" altLang="en-US" sz="1050" dirty="0">
              <a:latin typeface="Helvetica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03801-555F-2F43-14EF-41FE04A7E09E}"/>
              </a:ext>
            </a:extLst>
          </p:cNvPr>
          <p:cNvSpPr txBox="1"/>
          <p:nvPr/>
        </p:nvSpPr>
        <p:spPr>
          <a:xfrm rot="16200000">
            <a:off x="2967247" y="467197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Helvetica" pitchFamily="2" charset="0"/>
              </a:rPr>
              <a:t>Poisson</a:t>
            </a:r>
            <a:endParaRPr kumimoji="1" lang="zh-CN" altLang="en-US" sz="1050" dirty="0">
              <a:latin typeface="Helvetica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083C7B-4DC8-21E4-A7FF-043FBE2BF6BA}"/>
              </a:ext>
            </a:extLst>
          </p:cNvPr>
          <p:cNvSpPr txBox="1"/>
          <p:nvPr/>
        </p:nvSpPr>
        <p:spPr>
          <a:xfrm rot="16200000">
            <a:off x="2986321" y="5944216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Helvetica" pitchFamily="2" charset="0"/>
              </a:rPr>
              <a:t>Uniform</a:t>
            </a:r>
            <a:endParaRPr kumimoji="1" lang="zh-CN" altLang="en-US" sz="105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0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</cp:revision>
  <dcterms:created xsi:type="dcterms:W3CDTF">2023-03-23T12:57:08Z</dcterms:created>
  <dcterms:modified xsi:type="dcterms:W3CDTF">2023-03-23T13:58:17Z</dcterms:modified>
</cp:coreProperties>
</file>