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3" r:id="rId5"/>
    <p:sldId id="264" r:id="rId6"/>
    <p:sldId id="265" r:id="rId7"/>
    <p:sldId id="267" r:id="rId8"/>
    <p:sldId id="266" r:id="rId9"/>
    <p:sldId id="270" r:id="rId10"/>
    <p:sldId id="274" r:id="rId11"/>
    <p:sldId id="272" r:id="rId12"/>
    <p:sldId id="273"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B52DF-47F0-4CD5-ADEC-F30DFD375245}" v="41" dt="2023-04-26T03:01:32.847"/>
    <p1510:client id="{50E6C0CD-1A44-420C-A1BA-D0D1CFC70B7D}" v="4" dt="2023-04-26T12:09:06.139"/>
    <p1510:client id="{5F76AB28-BDF6-4266-87AE-E60DFAFD073E}" v="6" dt="2023-04-26T13:01:43.029"/>
    <p1510:client id="{7C6F7F8F-82F4-49B0-A725-232D1A0FCC22}" v="3" dt="2023-04-25T19:33:07.226"/>
    <p1510:client id="{94C236AC-67F9-41E7-9C4C-73EF78A2F75E}" v="299" dt="2023-04-25T19:07:47.637"/>
    <p1510:client id="{99EFB875-5D7F-4C20-AE6D-820502496DF3}" v="18" dt="2023-04-25T20:08:59.356"/>
    <p1510:client id="{A09C76F3-B9F2-4CAB-A088-35CC742C9DBC}" v="50" dt="2023-04-26T02:05:09.965"/>
    <p1510:client id="{D7685969-7EE1-4AC9-B124-7449C75370FE}" v="2" dt="2023-04-26T02:57:03.682"/>
    <p1510:client id="{F4F67563-DE53-4F8D-9766-A17FA2A07FBB}" v="68" dt="2023-04-25T22:38:41.610"/>
    <p1510:client id="{F83184A6-7779-4B5E-AFB4-36B9A3460841}" v="179" dt="2023-04-26T13:25:52.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4C236AC-67F9-41E7-9C4C-73EF78A2F75E}"/>
    <pc:docChg chg="modSld">
      <pc:chgData name="Guest User" userId="" providerId="Windows Live" clId="Web-{94C236AC-67F9-41E7-9C4C-73EF78A2F75E}" dt="2023-04-25T19:07:47.637" v="213" actId="1076"/>
      <pc:docMkLst>
        <pc:docMk/>
      </pc:docMkLst>
      <pc:sldChg chg="addSp delSp modSp">
        <pc:chgData name="Guest User" userId="" providerId="Windows Live" clId="Web-{94C236AC-67F9-41E7-9C4C-73EF78A2F75E}" dt="2023-04-25T19:07:47.637" v="213" actId="1076"/>
        <pc:sldMkLst>
          <pc:docMk/>
          <pc:sldMk cId="2249123062" sldId="256"/>
        </pc:sldMkLst>
        <pc:spChg chg="mod">
          <ac:chgData name="Guest User" userId="" providerId="Windows Live" clId="Web-{94C236AC-67F9-41E7-9C4C-73EF78A2F75E}" dt="2023-04-25T19:02:47.050" v="17" actId="1076"/>
          <ac:spMkLst>
            <pc:docMk/>
            <pc:sldMk cId="2249123062" sldId="256"/>
            <ac:spMk id="2" creationId="{3D82D5DF-EA8E-42CB-8CF6-5419E355D597}"/>
          </ac:spMkLst>
        </pc:spChg>
        <pc:spChg chg="add del mod">
          <ac:chgData name="Guest User" userId="" providerId="Windows Live" clId="Web-{94C236AC-67F9-41E7-9C4C-73EF78A2F75E}" dt="2023-04-25T19:06:55.198" v="131"/>
          <ac:spMkLst>
            <pc:docMk/>
            <pc:sldMk cId="2249123062" sldId="256"/>
            <ac:spMk id="3" creationId="{0774F7BF-DD25-C7E8-F30F-83F89F35F651}"/>
          </ac:spMkLst>
        </pc:spChg>
        <pc:spChg chg="mod">
          <ac:chgData name="Guest User" userId="" providerId="Windows Live" clId="Web-{94C236AC-67F9-41E7-9C4C-73EF78A2F75E}" dt="2023-04-25T19:03:12.238" v="24" actId="20577"/>
          <ac:spMkLst>
            <pc:docMk/>
            <pc:sldMk cId="2249123062" sldId="256"/>
            <ac:spMk id="4" creationId="{F857C94C-1374-5176-8488-42C2F4311039}"/>
          </ac:spMkLst>
        </pc:spChg>
        <pc:spChg chg="add mod">
          <ac:chgData name="Guest User" userId="" providerId="Windows Live" clId="Web-{94C236AC-67F9-41E7-9C4C-73EF78A2F75E}" dt="2023-04-25T19:07:47.637" v="213" actId="1076"/>
          <ac:spMkLst>
            <pc:docMk/>
            <pc:sldMk cId="2249123062" sldId="256"/>
            <ac:spMk id="6" creationId="{356359BA-33CA-B91E-C7A9-C7159A7B5A98}"/>
          </ac:spMkLst>
        </pc:spChg>
      </pc:sldChg>
    </pc:docChg>
  </pc:docChgLst>
  <pc:docChgLst>
    <pc:chgData name="Guest User" providerId="Windows Live" clId="Web-{99EFB875-5D7F-4C20-AE6D-820502496DF3}"/>
    <pc:docChg chg="modSld">
      <pc:chgData name="Guest User" userId="" providerId="Windows Live" clId="Web-{99EFB875-5D7F-4C20-AE6D-820502496DF3}" dt="2023-04-25T20:08:59.356" v="17" actId="1076"/>
      <pc:docMkLst>
        <pc:docMk/>
      </pc:docMkLst>
      <pc:sldChg chg="modSp">
        <pc:chgData name="Guest User" userId="" providerId="Windows Live" clId="Web-{99EFB875-5D7F-4C20-AE6D-820502496DF3}" dt="2023-04-25T20:08:59.356" v="17" actId="1076"/>
        <pc:sldMkLst>
          <pc:docMk/>
          <pc:sldMk cId="3281005249" sldId="268"/>
        </pc:sldMkLst>
        <pc:spChg chg="mod">
          <ac:chgData name="Guest User" userId="" providerId="Windows Live" clId="Web-{99EFB875-5D7F-4C20-AE6D-820502496DF3}" dt="2023-04-25T20:02:15.376" v="1" actId="1076"/>
          <ac:spMkLst>
            <pc:docMk/>
            <pc:sldMk cId="3281005249" sldId="268"/>
            <ac:spMk id="2" creationId="{6E38CA15-6492-4120-B34A-9219A507E09F}"/>
          </ac:spMkLst>
        </pc:spChg>
        <pc:spChg chg="mod">
          <ac:chgData name="Guest User" userId="" providerId="Windows Live" clId="Web-{99EFB875-5D7F-4C20-AE6D-820502496DF3}" dt="2023-04-25T20:08:59.356" v="17" actId="1076"/>
          <ac:spMkLst>
            <pc:docMk/>
            <pc:sldMk cId="3281005249" sldId="268"/>
            <ac:spMk id="3" creationId="{698C049C-A2DA-4637-9483-D13876A7E865}"/>
          </ac:spMkLst>
        </pc:spChg>
      </pc:sldChg>
      <pc:sldChg chg="modSp">
        <pc:chgData name="Guest User" userId="" providerId="Windows Live" clId="Web-{99EFB875-5D7F-4C20-AE6D-820502496DF3}" dt="2023-04-25T20:04:06.473" v="16" actId="1076"/>
        <pc:sldMkLst>
          <pc:docMk/>
          <pc:sldMk cId="3576262061" sldId="272"/>
        </pc:sldMkLst>
        <pc:picChg chg="mod">
          <ac:chgData name="Guest User" userId="" providerId="Windows Live" clId="Web-{99EFB875-5D7F-4C20-AE6D-820502496DF3}" dt="2023-04-25T20:04:06.473" v="16" actId="1076"/>
          <ac:picMkLst>
            <pc:docMk/>
            <pc:sldMk cId="3576262061" sldId="272"/>
            <ac:picMk id="7" creationId="{27B10E81-D521-591B-048E-478FAED3A556}"/>
          </ac:picMkLst>
        </pc:picChg>
      </pc:sldChg>
    </pc:docChg>
  </pc:docChgLst>
  <pc:docChgLst>
    <pc:chgData name="Nuzat Siddiqua" userId="e52199c6ba906502" providerId="Windows Live" clId="Web-{7C6F7F8F-82F4-49B0-A725-232D1A0FCC22}"/>
    <pc:docChg chg="modSld">
      <pc:chgData name="Nuzat Siddiqua" userId="e52199c6ba906502" providerId="Windows Live" clId="Web-{7C6F7F8F-82F4-49B0-A725-232D1A0FCC22}" dt="2023-04-25T19:33:03.569" v="1" actId="1076"/>
      <pc:docMkLst>
        <pc:docMk/>
      </pc:docMkLst>
      <pc:sldChg chg="addSp delSp modSp">
        <pc:chgData name="Nuzat Siddiqua" userId="e52199c6ba906502" providerId="Windows Live" clId="Web-{7C6F7F8F-82F4-49B0-A725-232D1A0FCC22}" dt="2023-04-25T19:33:03.569" v="1" actId="1076"/>
        <pc:sldMkLst>
          <pc:docMk/>
          <pc:sldMk cId="1971228732" sldId="267"/>
        </pc:sldMkLst>
        <pc:spChg chg="del">
          <ac:chgData name="Nuzat Siddiqua" userId="e52199c6ba906502" providerId="Windows Live" clId="Web-{7C6F7F8F-82F4-49B0-A725-232D1A0FCC22}" dt="2023-04-25T19:33:03.522" v="0"/>
          <ac:spMkLst>
            <pc:docMk/>
            <pc:sldMk cId="1971228732" sldId="267"/>
            <ac:spMk id="3" creationId="{FB757613-22D5-1349-61E2-6C850A2D4887}"/>
          </ac:spMkLst>
        </pc:spChg>
        <pc:picChg chg="add mod ord">
          <ac:chgData name="Nuzat Siddiqua" userId="e52199c6ba906502" providerId="Windows Live" clId="Web-{7C6F7F8F-82F4-49B0-A725-232D1A0FCC22}" dt="2023-04-25T19:33:03.569" v="1" actId="1076"/>
          <ac:picMkLst>
            <pc:docMk/>
            <pc:sldMk cId="1971228732" sldId="267"/>
            <ac:picMk id="4" creationId="{1A4C995B-87E9-C0D2-885A-3FB8F3199CCE}"/>
          </ac:picMkLst>
        </pc:picChg>
      </pc:sldChg>
    </pc:docChg>
  </pc:docChgLst>
  <pc:docChgLst>
    <pc:chgData name="Nuzat Siddiqua" userId="e52199c6ba906502" providerId="Windows Live" clId="Web-{F4F67563-DE53-4F8D-9766-A17FA2A07FBB}"/>
    <pc:docChg chg="modSld">
      <pc:chgData name="Nuzat Siddiqua" userId="e52199c6ba906502" providerId="Windows Live" clId="Web-{F4F67563-DE53-4F8D-9766-A17FA2A07FBB}" dt="2023-04-25T22:38:41.610" v="57" actId="20577"/>
      <pc:docMkLst>
        <pc:docMk/>
      </pc:docMkLst>
      <pc:sldChg chg="modSp">
        <pc:chgData name="Nuzat Siddiqua" userId="e52199c6ba906502" providerId="Windows Live" clId="Web-{F4F67563-DE53-4F8D-9766-A17FA2A07FBB}" dt="2023-04-25T22:38:41.610" v="57" actId="20577"/>
        <pc:sldMkLst>
          <pc:docMk/>
          <pc:sldMk cId="3774160357" sldId="262"/>
        </pc:sldMkLst>
        <pc:spChg chg="mod">
          <ac:chgData name="Nuzat Siddiqua" userId="e52199c6ba906502" providerId="Windows Live" clId="Web-{F4F67563-DE53-4F8D-9766-A17FA2A07FBB}" dt="2023-04-25T22:38:41.610" v="57" actId="20577"/>
          <ac:spMkLst>
            <pc:docMk/>
            <pc:sldMk cId="3774160357" sldId="262"/>
            <ac:spMk id="5" creationId="{943D94BB-03C4-6608-26B4-793EB169B1ED}"/>
          </ac:spMkLst>
        </pc:spChg>
      </pc:sldChg>
      <pc:sldChg chg="addSp delSp modSp">
        <pc:chgData name="Nuzat Siddiqua" userId="e52199c6ba906502" providerId="Windows Live" clId="Web-{F4F67563-DE53-4F8D-9766-A17FA2A07FBB}" dt="2023-04-25T22:34:25.869" v="46" actId="1076"/>
        <pc:sldMkLst>
          <pc:docMk/>
          <pc:sldMk cId="2612007383" sldId="266"/>
        </pc:sldMkLst>
        <pc:spChg chg="del">
          <ac:chgData name="Nuzat Siddiqua" userId="e52199c6ba906502" providerId="Windows Live" clId="Web-{F4F67563-DE53-4F8D-9766-A17FA2A07FBB}" dt="2023-04-25T22:27:55.202" v="33"/>
          <ac:spMkLst>
            <pc:docMk/>
            <pc:sldMk cId="2612007383" sldId="266"/>
            <ac:spMk id="4" creationId="{444C380B-27A6-89EB-5EC2-E7501E13D16D}"/>
          </ac:spMkLst>
        </pc:spChg>
        <pc:picChg chg="add mod ord">
          <ac:chgData name="Nuzat Siddiqua" userId="e52199c6ba906502" providerId="Windows Live" clId="Web-{F4F67563-DE53-4F8D-9766-A17FA2A07FBB}" dt="2023-04-25T22:27:55.202" v="33"/>
          <ac:picMkLst>
            <pc:docMk/>
            <pc:sldMk cId="2612007383" sldId="266"/>
            <ac:picMk id="3" creationId="{38C63FA8-F202-ED5A-0BC0-1807FA453F54}"/>
          </ac:picMkLst>
        </pc:picChg>
        <pc:picChg chg="add mod">
          <ac:chgData name="Nuzat Siddiqua" userId="e52199c6ba906502" providerId="Windows Live" clId="Web-{F4F67563-DE53-4F8D-9766-A17FA2A07FBB}" dt="2023-04-25T22:34:25.869" v="46" actId="1076"/>
          <ac:picMkLst>
            <pc:docMk/>
            <pc:sldMk cId="2612007383" sldId="266"/>
            <ac:picMk id="5" creationId="{8F2F1679-D483-C01F-DBC1-7C9E03A16E92}"/>
          </ac:picMkLst>
        </pc:picChg>
      </pc:sldChg>
      <pc:sldChg chg="addSp delSp modSp">
        <pc:chgData name="Nuzat Siddiqua" userId="e52199c6ba906502" providerId="Windows Live" clId="Web-{F4F67563-DE53-4F8D-9766-A17FA2A07FBB}" dt="2023-04-25T22:21:30.036" v="28" actId="14100"/>
        <pc:sldMkLst>
          <pc:docMk/>
          <pc:sldMk cId="1971228732" sldId="267"/>
        </pc:sldMkLst>
        <pc:spChg chg="add del mod">
          <ac:chgData name="Nuzat Siddiqua" userId="e52199c6ba906502" providerId="Windows Live" clId="Web-{F4F67563-DE53-4F8D-9766-A17FA2A07FBB}" dt="2023-04-25T22:07:12.138" v="1"/>
          <ac:spMkLst>
            <pc:docMk/>
            <pc:sldMk cId="1971228732" sldId="267"/>
            <ac:spMk id="5" creationId="{BF238715-B402-005A-7532-2A160788C531}"/>
          </ac:spMkLst>
        </pc:spChg>
        <pc:spChg chg="add del mod">
          <ac:chgData name="Nuzat Siddiqua" userId="e52199c6ba906502" providerId="Windows Live" clId="Web-{F4F67563-DE53-4F8D-9766-A17FA2A07FBB}" dt="2023-04-25T22:08:49.187" v="7"/>
          <ac:spMkLst>
            <pc:docMk/>
            <pc:sldMk cId="1971228732" sldId="267"/>
            <ac:spMk id="8" creationId="{7CDE29A7-0E5E-AFCE-69CA-8813C83A117F}"/>
          </ac:spMkLst>
        </pc:spChg>
        <pc:spChg chg="add del mod">
          <ac:chgData name="Nuzat Siddiqua" userId="e52199c6ba906502" providerId="Windows Live" clId="Web-{F4F67563-DE53-4F8D-9766-A17FA2A07FBB}" dt="2023-04-25T22:11:06.582" v="11"/>
          <ac:spMkLst>
            <pc:docMk/>
            <pc:sldMk cId="1971228732" sldId="267"/>
            <ac:spMk id="11" creationId="{F635F492-7067-D8EE-16D3-7D4BDE7815FB}"/>
          </ac:spMkLst>
        </pc:spChg>
        <pc:spChg chg="add del mod">
          <ac:chgData name="Nuzat Siddiqua" userId="e52199c6ba906502" providerId="Windows Live" clId="Web-{F4F67563-DE53-4F8D-9766-A17FA2A07FBB}" dt="2023-04-25T22:17:14.513" v="13"/>
          <ac:spMkLst>
            <pc:docMk/>
            <pc:sldMk cId="1971228732" sldId="267"/>
            <ac:spMk id="13" creationId="{F0EB2060-3314-5CED-739C-9EBC7EA675ED}"/>
          </ac:spMkLst>
        </pc:spChg>
        <pc:spChg chg="add del mod">
          <ac:chgData name="Nuzat Siddiqua" userId="e52199c6ba906502" providerId="Windows Live" clId="Web-{F4F67563-DE53-4F8D-9766-A17FA2A07FBB}" dt="2023-04-25T22:18:11.687" v="17"/>
          <ac:spMkLst>
            <pc:docMk/>
            <pc:sldMk cId="1971228732" sldId="267"/>
            <ac:spMk id="16" creationId="{186BBA0F-C620-8597-0023-7271675A3CF4}"/>
          </ac:spMkLst>
        </pc:spChg>
        <pc:spChg chg="add del mod">
          <ac:chgData name="Nuzat Siddiqua" userId="e52199c6ba906502" providerId="Windows Live" clId="Web-{F4F67563-DE53-4F8D-9766-A17FA2A07FBB}" dt="2023-04-25T22:19:24.704" v="21"/>
          <ac:spMkLst>
            <pc:docMk/>
            <pc:sldMk cId="1971228732" sldId="267"/>
            <ac:spMk id="19" creationId="{9E3D2EBB-9FFC-F9E4-BA68-3AACEDC8F844}"/>
          </ac:spMkLst>
        </pc:spChg>
        <pc:spChg chg="add del mod">
          <ac:chgData name="Nuzat Siddiqua" userId="e52199c6ba906502" providerId="Windows Live" clId="Web-{F4F67563-DE53-4F8D-9766-A17FA2A07FBB}" dt="2023-04-25T22:20:39.487" v="25"/>
          <ac:spMkLst>
            <pc:docMk/>
            <pc:sldMk cId="1971228732" sldId="267"/>
            <ac:spMk id="22" creationId="{42A3DD47-F95F-4C5F-606E-21AE06F77810}"/>
          </ac:spMkLst>
        </pc:spChg>
        <pc:spChg chg="add del mod">
          <ac:chgData name="Nuzat Siddiqua" userId="e52199c6ba906502" providerId="Windows Live" clId="Web-{F4F67563-DE53-4F8D-9766-A17FA2A07FBB}" dt="2023-04-25T22:21:21.098" v="27"/>
          <ac:spMkLst>
            <pc:docMk/>
            <pc:sldMk cId="1971228732" sldId="267"/>
            <ac:spMk id="25" creationId="{214390D0-5D49-0DDE-48A5-33181023C0D3}"/>
          </ac:spMkLst>
        </pc:spChg>
        <pc:picChg chg="del">
          <ac:chgData name="Nuzat Siddiqua" userId="e52199c6ba906502" providerId="Windows Live" clId="Web-{F4F67563-DE53-4F8D-9766-A17FA2A07FBB}" dt="2023-04-25T22:06:58.419" v="0"/>
          <ac:picMkLst>
            <pc:docMk/>
            <pc:sldMk cId="1971228732" sldId="267"/>
            <ac:picMk id="4" creationId="{1A4C995B-87E9-C0D2-885A-3FB8F3199CCE}"/>
          </ac:picMkLst>
        </pc:picChg>
        <pc:picChg chg="add del mod ord">
          <ac:chgData name="Nuzat Siddiqua" userId="e52199c6ba906502" providerId="Windows Live" clId="Web-{F4F67563-DE53-4F8D-9766-A17FA2A07FBB}" dt="2023-04-25T22:08:33.874" v="6"/>
          <ac:picMkLst>
            <pc:docMk/>
            <pc:sldMk cId="1971228732" sldId="267"/>
            <ac:picMk id="6" creationId="{4D2E07B5-4594-17BB-4EAE-25BF9E003E74}"/>
          </ac:picMkLst>
        </pc:picChg>
        <pc:picChg chg="add del mod ord">
          <ac:chgData name="Nuzat Siddiqua" userId="e52199c6ba906502" providerId="Windows Live" clId="Web-{F4F67563-DE53-4F8D-9766-A17FA2A07FBB}" dt="2023-04-25T22:17:00.638" v="12"/>
          <ac:picMkLst>
            <pc:docMk/>
            <pc:sldMk cId="1971228732" sldId="267"/>
            <ac:picMk id="9" creationId="{B4F7687F-03E4-5DC9-F3A3-E8E90D04ED66}"/>
          </ac:picMkLst>
        </pc:picChg>
        <pc:picChg chg="add del mod ord">
          <ac:chgData name="Nuzat Siddiqua" userId="e52199c6ba906502" providerId="Windows Live" clId="Web-{F4F67563-DE53-4F8D-9766-A17FA2A07FBB}" dt="2023-04-25T22:17:40.670" v="16"/>
          <ac:picMkLst>
            <pc:docMk/>
            <pc:sldMk cId="1971228732" sldId="267"/>
            <ac:picMk id="14" creationId="{E20A4BDF-5BD7-C809-8219-5E67DA6FB943}"/>
          </ac:picMkLst>
        </pc:picChg>
        <pc:picChg chg="add del mod ord">
          <ac:chgData name="Nuzat Siddiqua" userId="e52199c6ba906502" providerId="Windows Live" clId="Web-{F4F67563-DE53-4F8D-9766-A17FA2A07FBB}" dt="2023-04-25T22:19:16.735" v="20"/>
          <ac:picMkLst>
            <pc:docMk/>
            <pc:sldMk cId="1971228732" sldId="267"/>
            <ac:picMk id="17" creationId="{9C596CFC-9494-3344-81E2-A89DF15EF950}"/>
          </ac:picMkLst>
        </pc:picChg>
        <pc:picChg chg="add del mod ord">
          <ac:chgData name="Nuzat Siddiqua" userId="e52199c6ba906502" providerId="Windows Live" clId="Web-{F4F67563-DE53-4F8D-9766-A17FA2A07FBB}" dt="2023-04-25T22:20:26.112" v="24"/>
          <ac:picMkLst>
            <pc:docMk/>
            <pc:sldMk cId="1971228732" sldId="267"/>
            <ac:picMk id="20" creationId="{6F440976-C46F-9B36-E010-27FF53DBB35D}"/>
          </ac:picMkLst>
        </pc:picChg>
        <pc:picChg chg="add del mod ord">
          <ac:chgData name="Nuzat Siddiqua" userId="e52199c6ba906502" providerId="Windows Live" clId="Web-{F4F67563-DE53-4F8D-9766-A17FA2A07FBB}" dt="2023-04-25T22:21:11.894" v="26"/>
          <ac:picMkLst>
            <pc:docMk/>
            <pc:sldMk cId="1971228732" sldId="267"/>
            <ac:picMk id="23" creationId="{AEE77823-4549-1221-2DB5-71553732BB6E}"/>
          </ac:picMkLst>
        </pc:picChg>
        <pc:picChg chg="add mod ord">
          <ac:chgData name="Nuzat Siddiqua" userId="e52199c6ba906502" providerId="Windows Live" clId="Web-{F4F67563-DE53-4F8D-9766-A17FA2A07FBB}" dt="2023-04-25T22:21:30.036" v="28" actId="14100"/>
          <ac:picMkLst>
            <pc:docMk/>
            <pc:sldMk cId="1971228732" sldId="267"/>
            <ac:picMk id="26" creationId="{48AA4626-587A-3F4D-0B79-22048585ED14}"/>
          </ac:picMkLst>
        </pc:picChg>
      </pc:sldChg>
      <pc:sldChg chg="addSp delSp modSp">
        <pc:chgData name="Nuzat Siddiqua" userId="e52199c6ba906502" providerId="Windows Live" clId="Web-{F4F67563-DE53-4F8D-9766-A17FA2A07FBB}" dt="2023-04-25T22:23:14.304" v="30" actId="14100"/>
        <pc:sldMkLst>
          <pc:docMk/>
          <pc:sldMk cId="815736135" sldId="270"/>
        </pc:sldMkLst>
        <pc:spChg chg="del">
          <ac:chgData name="Nuzat Siddiqua" userId="e52199c6ba906502" providerId="Windows Live" clId="Web-{F4F67563-DE53-4F8D-9766-A17FA2A07FBB}" dt="2023-04-25T22:23:07.288" v="29"/>
          <ac:spMkLst>
            <pc:docMk/>
            <pc:sldMk cId="815736135" sldId="270"/>
            <ac:spMk id="3" creationId="{C5ED6A46-07A9-6381-0C5D-02DD682DB234}"/>
          </ac:spMkLst>
        </pc:spChg>
        <pc:picChg chg="add mod ord">
          <ac:chgData name="Nuzat Siddiqua" userId="e52199c6ba906502" providerId="Windows Live" clId="Web-{F4F67563-DE53-4F8D-9766-A17FA2A07FBB}" dt="2023-04-25T22:23:14.304" v="30" actId="14100"/>
          <ac:picMkLst>
            <pc:docMk/>
            <pc:sldMk cId="815736135" sldId="270"/>
            <ac:picMk id="4" creationId="{8C781D38-45A8-65BA-9068-2B5BCF2063B5}"/>
          </ac:picMkLst>
        </pc:picChg>
      </pc:sldChg>
      <pc:sldChg chg="addSp delSp modSp">
        <pc:chgData name="Nuzat Siddiqua" userId="e52199c6ba906502" providerId="Windows Live" clId="Web-{F4F67563-DE53-4F8D-9766-A17FA2A07FBB}" dt="2023-04-25T22:24:40.072" v="32" actId="14100"/>
        <pc:sldMkLst>
          <pc:docMk/>
          <pc:sldMk cId="1784086048" sldId="271"/>
        </pc:sldMkLst>
        <pc:spChg chg="del">
          <ac:chgData name="Nuzat Siddiqua" userId="e52199c6ba906502" providerId="Windows Live" clId="Web-{F4F67563-DE53-4F8D-9766-A17FA2A07FBB}" dt="2023-04-25T22:24:33.759" v="31"/>
          <ac:spMkLst>
            <pc:docMk/>
            <pc:sldMk cId="1784086048" sldId="271"/>
            <ac:spMk id="3" creationId="{C5ED6A46-07A9-6381-0C5D-02DD682DB234}"/>
          </ac:spMkLst>
        </pc:spChg>
        <pc:picChg chg="add mod ord">
          <ac:chgData name="Nuzat Siddiqua" userId="e52199c6ba906502" providerId="Windows Live" clId="Web-{F4F67563-DE53-4F8D-9766-A17FA2A07FBB}" dt="2023-04-25T22:24:40.072" v="32" actId="14100"/>
          <ac:picMkLst>
            <pc:docMk/>
            <pc:sldMk cId="1784086048" sldId="271"/>
            <ac:picMk id="4" creationId="{2EC8BDB3-F4EE-8FC0-0E80-AE0E5C8BC097}"/>
          </ac:picMkLst>
        </pc:picChg>
      </pc:sldChg>
    </pc:docChg>
  </pc:docChgLst>
  <pc:docChgLst>
    <pc:chgData name="Sahiti Keesari" userId="1d93a38924074b75" providerId="LiveId" clId="{F83184A6-7779-4B5E-AFB4-36B9A3460841}"/>
    <pc:docChg chg="undo custSel addSld delSld modSld">
      <pc:chgData name="Sahiti Keesari" userId="1d93a38924074b75" providerId="LiveId" clId="{F83184A6-7779-4B5E-AFB4-36B9A3460841}" dt="2023-04-26T13:25:52.387" v="713" actId="20577"/>
      <pc:docMkLst>
        <pc:docMk/>
      </pc:docMkLst>
      <pc:sldChg chg="addSp delSp modSp mod setBg setClrOvrMap">
        <pc:chgData name="Sahiti Keesari" userId="1d93a38924074b75" providerId="LiveId" clId="{F83184A6-7779-4B5E-AFB4-36B9A3460841}" dt="2023-04-26T00:54:36.128" v="687" actId="14100"/>
        <pc:sldMkLst>
          <pc:docMk/>
          <pc:sldMk cId="4175385371" sldId="259"/>
        </pc:sldMkLst>
        <pc:spChg chg="mod">
          <ac:chgData name="Sahiti Keesari" userId="1d93a38924074b75" providerId="LiveId" clId="{F83184A6-7779-4B5E-AFB4-36B9A3460841}" dt="2023-04-26T00:53:51.742" v="676" actId="26606"/>
          <ac:spMkLst>
            <pc:docMk/>
            <pc:sldMk cId="4175385371" sldId="259"/>
            <ac:spMk id="2" creationId="{1C89322B-33C2-4424-A6BD-DC024EED59C6}"/>
          </ac:spMkLst>
        </pc:spChg>
        <pc:spChg chg="mod">
          <ac:chgData name="Sahiti Keesari" userId="1d93a38924074b75" providerId="LiveId" clId="{F83184A6-7779-4B5E-AFB4-36B9A3460841}" dt="2023-04-26T00:54:36.128" v="687" actId="14100"/>
          <ac:spMkLst>
            <pc:docMk/>
            <pc:sldMk cId="4175385371" sldId="259"/>
            <ac:spMk id="3" creationId="{07F6EC68-2ADE-4E5F-AECB-FD392AEBB16A}"/>
          </ac:spMkLst>
        </pc:spChg>
        <pc:spChg chg="add del">
          <ac:chgData name="Sahiti Keesari" userId="1d93a38924074b75" providerId="LiveId" clId="{F83184A6-7779-4B5E-AFB4-36B9A3460841}" dt="2023-04-26T00:53:51.742" v="676" actId="26606"/>
          <ac:spMkLst>
            <pc:docMk/>
            <pc:sldMk cId="4175385371" sldId="259"/>
            <ac:spMk id="9" creationId="{3BCB5F6A-9EB0-40B0-9D13-3023E9A20508}"/>
          </ac:spMkLst>
        </pc:spChg>
        <pc:spChg chg="add del">
          <ac:chgData name="Sahiti Keesari" userId="1d93a38924074b75" providerId="LiveId" clId="{F83184A6-7779-4B5E-AFB4-36B9A3460841}" dt="2023-04-26T00:53:41.279" v="673" actId="26606"/>
          <ac:spMkLst>
            <pc:docMk/>
            <pc:sldMk cId="4175385371" sldId="259"/>
            <ac:spMk id="14" creationId="{3BCB5F6A-9EB0-40B0-9D13-3023E9A20508}"/>
          </ac:spMkLst>
        </pc:spChg>
        <pc:spChg chg="add del">
          <ac:chgData name="Sahiti Keesari" userId="1d93a38924074b75" providerId="LiveId" clId="{F83184A6-7779-4B5E-AFB4-36B9A3460841}" dt="2023-04-26T00:53:51.720" v="675" actId="26606"/>
          <ac:spMkLst>
            <pc:docMk/>
            <pc:sldMk cId="4175385371" sldId="259"/>
            <ac:spMk id="16" creationId="{442B55CB-F27D-4C06-89E5-4EC99A519CBE}"/>
          </ac:spMkLst>
        </pc:spChg>
        <pc:spChg chg="add del">
          <ac:chgData name="Sahiti Keesari" userId="1d93a38924074b75" providerId="LiveId" clId="{F83184A6-7779-4B5E-AFB4-36B9A3460841}" dt="2023-04-26T00:53:51.720" v="675" actId="26606"/>
          <ac:spMkLst>
            <pc:docMk/>
            <pc:sldMk cId="4175385371" sldId="259"/>
            <ac:spMk id="17" creationId="{DD6B6433-CCD9-42F6-83C5-76BCAA8FEE69}"/>
          </ac:spMkLst>
        </pc:spChg>
        <pc:spChg chg="add del">
          <ac:chgData name="Sahiti Keesari" userId="1d93a38924074b75" providerId="LiveId" clId="{F83184A6-7779-4B5E-AFB4-36B9A3460841}" dt="2023-04-26T00:53:51.720" v="675" actId="26606"/>
          <ac:spMkLst>
            <pc:docMk/>
            <pc:sldMk cId="4175385371" sldId="259"/>
            <ac:spMk id="22" creationId="{70669A81-0E9B-4B42-AFEA-8F672C6CFBA7}"/>
          </ac:spMkLst>
        </pc:spChg>
        <pc:spChg chg="add del">
          <ac:chgData name="Sahiti Keesari" userId="1d93a38924074b75" providerId="LiveId" clId="{F83184A6-7779-4B5E-AFB4-36B9A3460841}" dt="2023-04-26T00:53:51.720" v="675" actId="26606"/>
          <ac:spMkLst>
            <pc:docMk/>
            <pc:sldMk cId="4175385371" sldId="259"/>
            <ac:spMk id="24" creationId="{8C93E0C6-CF08-4771-B5A9-6018CB3AED59}"/>
          </ac:spMkLst>
        </pc:spChg>
        <pc:spChg chg="add del">
          <ac:chgData name="Sahiti Keesari" userId="1d93a38924074b75" providerId="LiveId" clId="{F83184A6-7779-4B5E-AFB4-36B9A3460841}" dt="2023-04-26T00:53:51.720" v="675" actId="26606"/>
          <ac:spMkLst>
            <pc:docMk/>
            <pc:sldMk cId="4175385371" sldId="259"/>
            <ac:spMk id="26" creationId="{A011F1B8-62C5-4D08-A621-EAD05C7D6905}"/>
          </ac:spMkLst>
        </pc:spChg>
        <pc:spChg chg="add del">
          <ac:chgData name="Sahiti Keesari" userId="1d93a38924074b75" providerId="LiveId" clId="{F83184A6-7779-4B5E-AFB4-36B9A3460841}" dt="2023-04-26T00:53:51.720" v="675" actId="26606"/>
          <ac:spMkLst>
            <pc:docMk/>
            <pc:sldMk cId="4175385371" sldId="259"/>
            <ac:spMk id="28" creationId="{C6A6AECB-428C-4CB4-B65A-359F08B6D8F8}"/>
          </ac:spMkLst>
        </pc:spChg>
        <pc:spChg chg="add del">
          <ac:chgData name="Sahiti Keesari" userId="1d93a38924074b75" providerId="LiveId" clId="{F83184A6-7779-4B5E-AFB4-36B9A3460841}" dt="2023-04-26T00:53:51.720" v="675" actId="26606"/>
          <ac:spMkLst>
            <pc:docMk/>
            <pc:sldMk cId="4175385371" sldId="259"/>
            <ac:spMk id="30" creationId="{28D1A6ED-2AB6-46A3-A315-485B8BF936D8}"/>
          </ac:spMkLst>
        </pc:spChg>
        <pc:spChg chg="add del">
          <ac:chgData name="Sahiti Keesari" userId="1d93a38924074b75" providerId="LiveId" clId="{F83184A6-7779-4B5E-AFB4-36B9A3460841}" dt="2023-04-26T00:53:51.720" v="675" actId="26606"/>
          <ac:spMkLst>
            <pc:docMk/>
            <pc:sldMk cId="4175385371" sldId="259"/>
            <ac:spMk id="32" creationId="{B61CE46B-8525-46A8-AB7B-DCBCC1B65F9A}"/>
          </ac:spMkLst>
        </pc:spChg>
        <pc:spChg chg="add del">
          <ac:chgData name="Sahiti Keesari" userId="1d93a38924074b75" providerId="LiveId" clId="{F83184A6-7779-4B5E-AFB4-36B9A3460841}" dt="2023-04-26T00:53:51.720" v="675" actId="26606"/>
          <ac:spMkLst>
            <pc:docMk/>
            <pc:sldMk cId="4175385371" sldId="259"/>
            <ac:spMk id="34" creationId="{4412B991-9935-45FB-A17E-8F30DD832561}"/>
          </ac:spMkLst>
        </pc:spChg>
        <pc:spChg chg="add">
          <ac:chgData name="Sahiti Keesari" userId="1d93a38924074b75" providerId="LiveId" clId="{F83184A6-7779-4B5E-AFB4-36B9A3460841}" dt="2023-04-26T00:53:51.742" v="676" actId="26606"/>
          <ac:spMkLst>
            <pc:docMk/>
            <pc:sldMk cId="4175385371" sldId="259"/>
            <ac:spMk id="36" creationId="{BDDE9CD4-0E0A-4129-8689-A89C4E9A666D}"/>
          </ac:spMkLst>
        </pc:spChg>
        <pc:grpChg chg="add">
          <ac:chgData name="Sahiti Keesari" userId="1d93a38924074b75" providerId="LiveId" clId="{F83184A6-7779-4B5E-AFB4-36B9A3460841}" dt="2023-04-26T00:53:51.742" v="676" actId="26606"/>
          <ac:grpSpMkLst>
            <pc:docMk/>
            <pc:sldMk cId="4175385371" sldId="259"/>
            <ac:grpSpMk id="37" creationId="{85DB3CA2-FA66-42B9-90EF-394894352D8C}"/>
          </ac:grpSpMkLst>
        </pc:grpChg>
        <pc:picChg chg="add mod ord">
          <ac:chgData name="Sahiti Keesari" userId="1d93a38924074b75" providerId="LiveId" clId="{F83184A6-7779-4B5E-AFB4-36B9A3460841}" dt="2023-04-26T00:53:51.742" v="676" actId="26606"/>
          <ac:picMkLst>
            <pc:docMk/>
            <pc:sldMk cId="4175385371" sldId="259"/>
            <ac:picMk id="5" creationId="{0DE39BBA-7023-1D39-FEBF-2D2BEC6B304E}"/>
          </ac:picMkLst>
        </pc:picChg>
        <pc:cxnChg chg="add del">
          <ac:chgData name="Sahiti Keesari" userId="1d93a38924074b75" providerId="LiveId" clId="{F83184A6-7779-4B5E-AFB4-36B9A3460841}" dt="2023-04-26T00:53:51.720" v="675" actId="26606"/>
          <ac:cxnSpMkLst>
            <pc:docMk/>
            <pc:sldMk cId="4175385371" sldId="259"/>
            <ac:cxnSpMk id="18" creationId="{48527540-7F01-4C2E-9641-738882048E3D}"/>
          </ac:cxnSpMkLst>
        </pc:cxnChg>
        <pc:cxnChg chg="add del">
          <ac:chgData name="Sahiti Keesari" userId="1d93a38924074b75" providerId="LiveId" clId="{F83184A6-7779-4B5E-AFB4-36B9A3460841}" dt="2023-04-26T00:53:51.720" v="675" actId="26606"/>
          <ac:cxnSpMkLst>
            <pc:docMk/>
            <pc:sldMk cId="4175385371" sldId="259"/>
            <ac:cxnSpMk id="20" creationId="{D6F60FB6-F855-43F0-A752-3719156C1E04}"/>
          </ac:cxnSpMkLst>
        </pc:cxnChg>
      </pc:sldChg>
      <pc:sldChg chg="del">
        <pc:chgData name="Sahiti Keesari" userId="1d93a38924074b75" providerId="LiveId" clId="{F83184A6-7779-4B5E-AFB4-36B9A3460841}" dt="2023-04-25T18:38:47.671" v="23" actId="47"/>
        <pc:sldMkLst>
          <pc:docMk/>
          <pc:sldMk cId="1255260608" sldId="261"/>
        </pc:sldMkLst>
      </pc:sldChg>
      <pc:sldChg chg="addSp delSp modSp mod setBg setClrOvrMap">
        <pc:chgData name="Sahiti Keesari" userId="1d93a38924074b75" providerId="LiveId" clId="{F83184A6-7779-4B5E-AFB4-36B9A3460841}" dt="2023-04-26T00:38:56.197" v="654" actId="255"/>
        <pc:sldMkLst>
          <pc:docMk/>
          <pc:sldMk cId="3774160357" sldId="262"/>
        </pc:sldMkLst>
        <pc:spChg chg="del">
          <ac:chgData name="Sahiti Keesari" userId="1d93a38924074b75" providerId="LiveId" clId="{F83184A6-7779-4B5E-AFB4-36B9A3460841}" dt="2023-04-25T18:40:36.467" v="25" actId="478"/>
          <ac:spMkLst>
            <pc:docMk/>
            <pc:sldMk cId="3774160357" sldId="262"/>
            <ac:spMk id="2" creationId="{DC88CF8A-70FA-43DB-A3DA-9E335F36BE6B}"/>
          </ac:spMkLst>
        </pc:spChg>
        <pc:spChg chg="del">
          <ac:chgData name="Sahiti Keesari" userId="1d93a38924074b75" providerId="LiveId" clId="{F83184A6-7779-4B5E-AFB4-36B9A3460841}" dt="2023-04-25T18:40:36.467" v="25" actId="478"/>
          <ac:spMkLst>
            <pc:docMk/>
            <pc:sldMk cId="3774160357" sldId="262"/>
            <ac:spMk id="3" creationId="{CC7ADC0F-A65D-47CF-A0F9-5451A12F9153}"/>
          </ac:spMkLst>
        </pc:spChg>
        <pc:spChg chg="add del mod">
          <ac:chgData name="Sahiti Keesari" userId="1d93a38924074b75" providerId="LiveId" clId="{F83184A6-7779-4B5E-AFB4-36B9A3460841}" dt="2023-04-26T00:27:23.650" v="613" actId="21"/>
          <ac:spMkLst>
            <pc:docMk/>
            <pc:sldMk cId="3774160357" sldId="262"/>
            <ac:spMk id="5" creationId="{943D94BB-03C4-6608-26B4-793EB169B1ED}"/>
          </ac:spMkLst>
        </pc:spChg>
        <pc:spChg chg="add del mod">
          <ac:chgData name="Sahiti Keesari" userId="1d93a38924074b75" providerId="LiveId" clId="{F83184A6-7779-4B5E-AFB4-36B9A3460841}" dt="2023-04-26T00:26:42.651" v="610" actId="26606"/>
          <ac:spMkLst>
            <pc:docMk/>
            <pc:sldMk cId="3774160357" sldId="262"/>
            <ac:spMk id="7" creationId="{D07CE912-FE48-D8D6-D0CD-1B2222FF1348}"/>
          </ac:spMkLst>
        </pc:spChg>
        <pc:spChg chg="add del mod">
          <ac:chgData name="Sahiti Keesari" userId="1d93a38924074b75" providerId="LiveId" clId="{F83184A6-7779-4B5E-AFB4-36B9A3460841}" dt="2023-04-26T00:27:41.945" v="616"/>
          <ac:spMkLst>
            <pc:docMk/>
            <pc:sldMk cId="3774160357" sldId="262"/>
            <ac:spMk id="8" creationId="{6E785093-B238-710B-6CD3-B0302C78699A}"/>
          </ac:spMkLst>
        </pc:spChg>
        <pc:spChg chg="add mod">
          <ac:chgData name="Sahiti Keesari" userId="1d93a38924074b75" providerId="LiveId" clId="{F83184A6-7779-4B5E-AFB4-36B9A3460841}" dt="2023-04-26T00:38:56.197" v="654" actId="255"/>
          <ac:spMkLst>
            <pc:docMk/>
            <pc:sldMk cId="3774160357" sldId="262"/>
            <ac:spMk id="10" creationId="{5AE85050-D966-AB44-40C9-2027852E312D}"/>
          </ac:spMkLst>
        </pc:spChg>
        <pc:spChg chg="add del">
          <ac:chgData name="Sahiti Keesari" userId="1d93a38924074b75" providerId="LiveId" clId="{F83184A6-7779-4B5E-AFB4-36B9A3460841}" dt="2023-04-26T00:26:13.910" v="603" actId="26606"/>
          <ac:spMkLst>
            <pc:docMk/>
            <pc:sldMk cId="3774160357" sldId="262"/>
            <ac:spMk id="12" creationId="{86C16C40-7C29-4ACC-B851-7E08E459B596}"/>
          </ac:spMkLst>
        </pc:spChg>
        <pc:spChg chg="add del">
          <ac:chgData name="Sahiti Keesari" userId="1d93a38924074b75" providerId="LiveId" clId="{F83184A6-7779-4B5E-AFB4-36B9A3460841}" dt="2023-04-26T00:26:05.482" v="601" actId="26606"/>
          <ac:spMkLst>
            <pc:docMk/>
            <pc:sldMk cId="3774160357" sldId="262"/>
            <ac:spMk id="13" creationId="{3BCB5F6A-9EB0-40B0-9D13-3023E9A20508}"/>
          </ac:spMkLst>
        </pc:spChg>
        <pc:spChg chg="add del">
          <ac:chgData name="Sahiti Keesari" userId="1d93a38924074b75" providerId="LiveId" clId="{F83184A6-7779-4B5E-AFB4-36B9A3460841}" dt="2023-04-26T00:26:21.871" v="605" actId="26606"/>
          <ac:spMkLst>
            <pc:docMk/>
            <pc:sldMk cId="3774160357" sldId="262"/>
            <ac:spMk id="24" creationId="{DD6BC9EB-F181-48AB-BCA2-3D1DB20D2D87}"/>
          </ac:spMkLst>
        </pc:spChg>
        <pc:spChg chg="add del">
          <ac:chgData name="Sahiti Keesari" userId="1d93a38924074b75" providerId="LiveId" clId="{F83184A6-7779-4B5E-AFB4-36B9A3460841}" dt="2023-04-26T00:26:21.871" v="605" actId="26606"/>
          <ac:spMkLst>
            <pc:docMk/>
            <pc:sldMk cId="3774160357" sldId="262"/>
            <ac:spMk id="26" creationId="{D33AAA80-39DC-4020-9BFF-0718F35C7661}"/>
          </ac:spMkLst>
        </pc:spChg>
        <pc:spChg chg="add del">
          <ac:chgData name="Sahiti Keesari" userId="1d93a38924074b75" providerId="LiveId" clId="{F83184A6-7779-4B5E-AFB4-36B9A3460841}" dt="2023-04-26T00:26:21.871" v="605" actId="26606"/>
          <ac:spMkLst>
            <pc:docMk/>
            <pc:sldMk cId="3774160357" sldId="262"/>
            <ac:spMk id="30" creationId="{1177F295-741F-4EFF-B0CA-BE69295ADA07}"/>
          </ac:spMkLst>
        </pc:spChg>
        <pc:spChg chg="add del">
          <ac:chgData name="Sahiti Keesari" userId="1d93a38924074b75" providerId="LiveId" clId="{F83184A6-7779-4B5E-AFB4-36B9A3460841}" dt="2023-04-26T00:26:34.209" v="607" actId="26606"/>
          <ac:spMkLst>
            <pc:docMk/>
            <pc:sldMk cId="3774160357" sldId="262"/>
            <ac:spMk id="33" creationId="{86C16C40-7C29-4ACC-B851-7E08E459B596}"/>
          </ac:spMkLst>
        </pc:spChg>
        <pc:spChg chg="add del">
          <ac:chgData name="Sahiti Keesari" userId="1d93a38924074b75" providerId="LiveId" clId="{F83184A6-7779-4B5E-AFB4-36B9A3460841}" dt="2023-04-26T00:26:34.209" v="607" actId="26606"/>
          <ac:spMkLst>
            <pc:docMk/>
            <pc:sldMk cId="3774160357" sldId="262"/>
            <ac:spMk id="36" creationId="{D07CE912-FE48-D8D6-D0CD-1B2222FF1348}"/>
          </ac:spMkLst>
        </pc:spChg>
        <pc:spChg chg="add del">
          <ac:chgData name="Sahiti Keesari" userId="1d93a38924074b75" providerId="LiveId" clId="{F83184A6-7779-4B5E-AFB4-36B9A3460841}" dt="2023-04-26T00:26:42.617" v="609" actId="26606"/>
          <ac:spMkLst>
            <pc:docMk/>
            <pc:sldMk cId="3774160357" sldId="262"/>
            <ac:spMk id="39" creationId="{EB6743CF-E74B-4A3C-A785-599069DB89DF}"/>
          </ac:spMkLst>
        </pc:spChg>
        <pc:spChg chg="add del">
          <ac:chgData name="Sahiti Keesari" userId="1d93a38924074b75" providerId="LiveId" clId="{F83184A6-7779-4B5E-AFB4-36B9A3460841}" dt="2023-04-26T00:26:42.617" v="609" actId="26606"/>
          <ac:spMkLst>
            <pc:docMk/>
            <pc:sldMk cId="3774160357" sldId="262"/>
            <ac:spMk id="40" creationId="{D07CE912-FE48-D8D6-D0CD-1B2222FF1348}"/>
          </ac:spMkLst>
        </pc:spChg>
        <pc:spChg chg="add del">
          <ac:chgData name="Sahiti Keesari" userId="1d93a38924074b75" providerId="LiveId" clId="{F83184A6-7779-4B5E-AFB4-36B9A3460841}" dt="2023-04-26T00:27:02.134" v="612" actId="26606"/>
          <ac:spMkLst>
            <pc:docMk/>
            <pc:sldMk cId="3774160357" sldId="262"/>
            <ac:spMk id="45" creationId="{DD6BC9EB-F181-48AB-BCA2-3D1DB20D2D87}"/>
          </ac:spMkLst>
        </pc:spChg>
        <pc:spChg chg="add del">
          <ac:chgData name="Sahiti Keesari" userId="1d93a38924074b75" providerId="LiveId" clId="{F83184A6-7779-4B5E-AFB4-36B9A3460841}" dt="2023-04-26T00:27:02.134" v="612" actId="26606"/>
          <ac:spMkLst>
            <pc:docMk/>
            <pc:sldMk cId="3774160357" sldId="262"/>
            <ac:spMk id="46" creationId="{D33AAA80-39DC-4020-9BFF-0718F35C7661}"/>
          </ac:spMkLst>
        </pc:spChg>
        <pc:spChg chg="add del">
          <ac:chgData name="Sahiti Keesari" userId="1d93a38924074b75" providerId="LiveId" clId="{F83184A6-7779-4B5E-AFB4-36B9A3460841}" dt="2023-04-26T00:27:02.134" v="612" actId="26606"/>
          <ac:spMkLst>
            <pc:docMk/>
            <pc:sldMk cId="3774160357" sldId="262"/>
            <ac:spMk id="48" creationId="{1177F295-741F-4EFF-B0CA-BE69295ADA07}"/>
          </ac:spMkLst>
        </pc:spChg>
        <pc:spChg chg="add">
          <ac:chgData name="Sahiti Keesari" userId="1d93a38924074b75" providerId="LiveId" clId="{F83184A6-7779-4B5E-AFB4-36B9A3460841}" dt="2023-04-26T00:27:02.134" v="612" actId="26606"/>
          <ac:spMkLst>
            <pc:docMk/>
            <pc:sldMk cId="3774160357" sldId="262"/>
            <ac:spMk id="65" creationId="{2783C067-F8BF-4755-B516-8A0CD74CF60C}"/>
          </ac:spMkLst>
        </pc:spChg>
        <pc:spChg chg="add">
          <ac:chgData name="Sahiti Keesari" userId="1d93a38924074b75" providerId="LiveId" clId="{F83184A6-7779-4B5E-AFB4-36B9A3460841}" dt="2023-04-26T00:27:02.134" v="612" actId="26606"/>
          <ac:spMkLst>
            <pc:docMk/>
            <pc:sldMk cId="3774160357" sldId="262"/>
            <ac:spMk id="67" creationId="{2ED796EC-E7FF-46DB-B912-FB08BF12AA6E}"/>
          </ac:spMkLst>
        </pc:spChg>
        <pc:spChg chg="add">
          <ac:chgData name="Sahiti Keesari" userId="1d93a38924074b75" providerId="LiveId" clId="{F83184A6-7779-4B5E-AFB4-36B9A3460841}" dt="2023-04-26T00:27:02.134" v="612" actId="26606"/>
          <ac:spMkLst>
            <pc:docMk/>
            <pc:sldMk cId="3774160357" sldId="262"/>
            <ac:spMk id="69" creationId="{549A2DAB-B431-487D-95AD-BB0FECB49E57}"/>
          </ac:spMkLst>
        </pc:spChg>
        <pc:spChg chg="add">
          <ac:chgData name="Sahiti Keesari" userId="1d93a38924074b75" providerId="LiveId" clId="{F83184A6-7779-4B5E-AFB4-36B9A3460841}" dt="2023-04-26T00:27:02.134" v="612" actId="26606"/>
          <ac:spMkLst>
            <pc:docMk/>
            <pc:sldMk cId="3774160357" sldId="262"/>
            <ac:spMk id="71" creationId="{0819F787-32B4-46A8-BC57-C6571BCEE243}"/>
          </ac:spMkLst>
        </pc:spChg>
        <pc:grpChg chg="add del">
          <ac:chgData name="Sahiti Keesari" userId="1d93a38924074b75" providerId="LiveId" clId="{F83184A6-7779-4B5E-AFB4-36B9A3460841}" dt="2023-04-26T00:26:13.910" v="603" actId="26606"/>
          <ac:grpSpMkLst>
            <pc:docMk/>
            <pc:sldMk cId="3774160357" sldId="262"/>
            <ac:grpSpMk id="14" creationId="{CDD733AE-DD5E-4C77-8BCD-72BF12A06BB1}"/>
          </ac:grpSpMkLst>
        </pc:grpChg>
        <pc:grpChg chg="add del">
          <ac:chgData name="Sahiti Keesari" userId="1d93a38924074b75" providerId="LiveId" clId="{F83184A6-7779-4B5E-AFB4-36B9A3460841}" dt="2023-04-26T00:26:21.871" v="605" actId="26606"/>
          <ac:grpSpMkLst>
            <pc:docMk/>
            <pc:sldMk cId="3774160357" sldId="262"/>
            <ac:grpSpMk id="27" creationId="{28460BD8-AE3F-4AC9-9D0B-717052AA5D3A}"/>
          </ac:grpSpMkLst>
        </pc:grpChg>
        <pc:grpChg chg="add del">
          <ac:chgData name="Sahiti Keesari" userId="1d93a38924074b75" providerId="LiveId" clId="{F83184A6-7779-4B5E-AFB4-36B9A3460841}" dt="2023-04-26T00:26:34.209" v="607" actId="26606"/>
          <ac:grpSpMkLst>
            <pc:docMk/>
            <pc:sldMk cId="3774160357" sldId="262"/>
            <ac:grpSpMk id="34" creationId="{CDD733AE-DD5E-4C77-8BCD-72BF12A06BB1}"/>
          </ac:grpSpMkLst>
        </pc:grpChg>
        <pc:grpChg chg="add del">
          <ac:chgData name="Sahiti Keesari" userId="1d93a38924074b75" providerId="LiveId" clId="{F83184A6-7779-4B5E-AFB4-36B9A3460841}" dt="2023-04-26T00:27:02.134" v="612" actId="26606"/>
          <ac:grpSpMkLst>
            <pc:docMk/>
            <pc:sldMk cId="3774160357" sldId="262"/>
            <ac:grpSpMk id="42" creationId="{28460BD8-AE3F-4AC9-9D0B-717052AA5D3A}"/>
          </ac:grpSpMkLst>
        </pc:grpChg>
        <pc:grpChg chg="add">
          <ac:chgData name="Sahiti Keesari" userId="1d93a38924074b75" providerId="LiveId" clId="{F83184A6-7779-4B5E-AFB4-36B9A3460841}" dt="2023-04-26T00:27:02.134" v="612" actId="26606"/>
          <ac:grpSpMkLst>
            <pc:docMk/>
            <pc:sldMk cId="3774160357" sldId="262"/>
            <ac:grpSpMk id="53" creationId="{28460BD8-AE3F-4AC9-9D0B-717052AA5D3A}"/>
          </ac:grpSpMkLst>
        </pc:grpChg>
        <pc:picChg chg="add del">
          <ac:chgData name="Sahiti Keesari" userId="1d93a38924074b75" providerId="LiveId" clId="{F83184A6-7779-4B5E-AFB4-36B9A3460841}" dt="2023-04-26T00:26:05.482" v="601" actId="26606"/>
          <ac:picMkLst>
            <pc:docMk/>
            <pc:sldMk cId="3774160357" sldId="262"/>
            <ac:picMk id="9" creationId="{5D5A5730-2F20-5F77-7809-4D9039D9B4C4}"/>
          </ac:picMkLst>
        </pc:picChg>
        <pc:picChg chg="add del">
          <ac:chgData name="Sahiti Keesari" userId="1d93a38924074b75" providerId="LiveId" clId="{F83184A6-7779-4B5E-AFB4-36B9A3460841}" dt="2023-04-26T00:26:42.617" v="609" actId="26606"/>
          <ac:picMkLst>
            <pc:docMk/>
            <pc:sldMk cId="3774160357" sldId="262"/>
            <ac:picMk id="38" creationId="{A34F1997-EBE6-AC8E-A85E-10826BFB574B}"/>
          </ac:picMkLst>
        </pc:picChg>
        <pc:cxnChg chg="add del">
          <ac:chgData name="Sahiti Keesari" userId="1d93a38924074b75" providerId="LiveId" clId="{F83184A6-7779-4B5E-AFB4-36B9A3460841}" dt="2023-04-26T00:26:21.871" v="605" actId="26606"/>
          <ac:cxnSpMkLst>
            <pc:docMk/>
            <pc:sldMk cId="3774160357" sldId="262"/>
            <ac:cxnSpMk id="28" creationId="{C9C5D90B-7EE3-4D26-AB7D-A5A3A6E11203}"/>
          </ac:cxnSpMkLst>
        </pc:cxnChg>
        <pc:cxnChg chg="add del">
          <ac:chgData name="Sahiti Keesari" userId="1d93a38924074b75" providerId="LiveId" clId="{F83184A6-7779-4B5E-AFB4-36B9A3460841}" dt="2023-04-26T00:27:02.134" v="612" actId="26606"/>
          <ac:cxnSpMkLst>
            <pc:docMk/>
            <pc:sldMk cId="3774160357" sldId="262"/>
            <ac:cxnSpMk id="47" creationId="{C9C5D90B-7EE3-4D26-AB7D-A5A3A6E11203}"/>
          </ac:cxnSpMkLst>
        </pc:cxnChg>
        <pc:cxnChg chg="add">
          <ac:chgData name="Sahiti Keesari" userId="1d93a38924074b75" providerId="LiveId" clId="{F83184A6-7779-4B5E-AFB4-36B9A3460841}" dt="2023-04-26T00:27:02.134" v="612" actId="26606"/>
          <ac:cxnSpMkLst>
            <pc:docMk/>
            <pc:sldMk cId="3774160357" sldId="262"/>
            <ac:cxnSpMk id="73" creationId="{C5ECDEE1-7093-418F-9CF5-24EEB115C1C1}"/>
          </ac:cxnSpMkLst>
        </pc:cxnChg>
        <pc:cxnChg chg="add">
          <ac:chgData name="Sahiti Keesari" userId="1d93a38924074b75" providerId="LiveId" clId="{F83184A6-7779-4B5E-AFB4-36B9A3460841}" dt="2023-04-26T00:27:02.134" v="612" actId="26606"/>
          <ac:cxnSpMkLst>
            <pc:docMk/>
            <pc:sldMk cId="3774160357" sldId="262"/>
            <ac:cxnSpMk id="75" creationId="{045062AF-EB11-4651-BC4A-4DA21768DE8E}"/>
          </ac:cxnSpMkLst>
        </pc:cxnChg>
      </pc:sldChg>
      <pc:sldChg chg="addSp delSp modSp mod">
        <pc:chgData name="Sahiti Keesari" userId="1d93a38924074b75" providerId="LiveId" clId="{F83184A6-7779-4B5E-AFB4-36B9A3460841}" dt="2023-04-26T00:45:15.903" v="671" actId="20577"/>
        <pc:sldMkLst>
          <pc:docMk/>
          <pc:sldMk cId="4268428162" sldId="263"/>
        </pc:sldMkLst>
        <pc:spChg chg="mod">
          <ac:chgData name="Sahiti Keesari" userId="1d93a38924074b75" providerId="LiveId" clId="{F83184A6-7779-4B5E-AFB4-36B9A3460841}" dt="2023-04-25T18:45:02.779" v="129" actId="20577"/>
          <ac:spMkLst>
            <pc:docMk/>
            <pc:sldMk cId="4268428162" sldId="263"/>
            <ac:spMk id="2" creationId="{1A616E51-01E6-459B-A58C-D5DAB12FF7B1}"/>
          </ac:spMkLst>
        </pc:spChg>
        <pc:spChg chg="add mod">
          <ac:chgData name="Sahiti Keesari" userId="1d93a38924074b75" providerId="LiveId" clId="{F83184A6-7779-4B5E-AFB4-36B9A3460841}" dt="2023-04-26T00:45:15.903" v="671" actId="20577"/>
          <ac:spMkLst>
            <pc:docMk/>
            <pc:sldMk cId="4268428162" sldId="263"/>
            <ac:spMk id="4" creationId="{E2715F43-894A-A6E9-88A5-E824223CF63A}"/>
          </ac:spMkLst>
        </pc:spChg>
        <pc:picChg chg="del mod">
          <ac:chgData name="Sahiti Keesari" userId="1d93a38924074b75" providerId="LiveId" clId="{F83184A6-7779-4B5E-AFB4-36B9A3460841}" dt="2023-04-25T18:44:49.135" v="52" actId="478"/>
          <ac:picMkLst>
            <pc:docMk/>
            <pc:sldMk cId="4268428162" sldId="263"/>
            <ac:picMk id="9" creationId="{5AD9E0DF-A4FC-49CE-89EA-38C41D5BE20B}"/>
          </ac:picMkLst>
        </pc:picChg>
      </pc:sldChg>
      <pc:sldChg chg="addSp delSp modSp mod">
        <pc:chgData name="Sahiti Keesari" userId="1d93a38924074b75" providerId="LiveId" clId="{F83184A6-7779-4B5E-AFB4-36B9A3460841}" dt="2023-04-26T00:12:42.770" v="592" actId="1076"/>
        <pc:sldMkLst>
          <pc:docMk/>
          <pc:sldMk cId="870481238" sldId="264"/>
        </pc:sldMkLst>
        <pc:spChg chg="mod">
          <ac:chgData name="Sahiti Keesari" userId="1d93a38924074b75" providerId="LiveId" clId="{F83184A6-7779-4B5E-AFB4-36B9A3460841}" dt="2023-04-25T18:45:46.749" v="245" actId="20577"/>
          <ac:spMkLst>
            <pc:docMk/>
            <pc:sldMk cId="870481238" sldId="264"/>
            <ac:spMk id="2" creationId="{C0A4E232-AA5E-4C1B-889E-0E6FC2DACA32}"/>
          </ac:spMkLst>
        </pc:spChg>
        <pc:spChg chg="add del mod">
          <ac:chgData name="Sahiti Keesari" userId="1d93a38924074b75" providerId="LiveId" clId="{F83184A6-7779-4B5E-AFB4-36B9A3460841}" dt="2023-04-26T00:12:38.965" v="591"/>
          <ac:spMkLst>
            <pc:docMk/>
            <pc:sldMk cId="870481238" sldId="264"/>
            <ac:spMk id="4" creationId="{50D5F62D-1586-7B5A-5027-8FF6E8445C34}"/>
          </ac:spMkLst>
        </pc:spChg>
        <pc:spChg chg="add mod">
          <ac:chgData name="Sahiti Keesari" userId="1d93a38924074b75" providerId="LiveId" clId="{F83184A6-7779-4B5E-AFB4-36B9A3460841}" dt="2023-04-25T18:51:50.705" v="281" actId="20577"/>
          <ac:spMkLst>
            <pc:docMk/>
            <pc:sldMk cId="870481238" sldId="264"/>
            <ac:spMk id="6" creationId="{43217C47-E4DC-2D15-A508-9CCB5D815BBF}"/>
          </ac:spMkLst>
        </pc:spChg>
        <pc:spChg chg="add mod">
          <ac:chgData name="Sahiti Keesari" userId="1d93a38924074b75" providerId="LiveId" clId="{F83184A6-7779-4B5E-AFB4-36B9A3460841}" dt="2023-04-25T18:52:16.928" v="303" actId="1076"/>
          <ac:spMkLst>
            <pc:docMk/>
            <pc:sldMk cId="870481238" sldId="264"/>
            <ac:spMk id="7" creationId="{B77F7329-163E-7D7C-2820-9D5E37FBD7E8}"/>
          </ac:spMkLst>
        </pc:spChg>
        <pc:picChg chg="del">
          <ac:chgData name="Sahiti Keesari" userId="1d93a38924074b75" providerId="LiveId" clId="{F83184A6-7779-4B5E-AFB4-36B9A3460841}" dt="2023-04-25T18:45:34.535" v="130" actId="478"/>
          <ac:picMkLst>
            <pc:docMk/>
            <pc:sldMk cId="870481238" sldId="264"/>
            <ac:picMk id="5" creationId="{002612A2-99C0-4050-937C-1DB7C7B0EF47}"/>
          </ac:picMkLst>
        </pc:picChg>
        <pc:picChg chg="add mod">
          <ac:chgData name="Sahiti Keesari" userId="1d93a38924074b75" providerId="LiveId" clId="{F83184A6-7779-4B5E-AFB4-36B9A3460841}" dt="2023-04-26T00:12:42.770" v="592" actId="1076"/>
          <ac:picMkLst>
            <pc:docMk/>
            <pc:sldMk cId="870481238" sldId="264"/>
            <ac:picMk id="8" creationId="{2C54AFFA-C626-0FCD-0567-5517F4C71C04}"/>
          </ac:picMkLst>
        </pc:picChg>
      </pc:sldChg>
      <pc:sldChg chg="addSp delSp modSp mod">
        <pc:chgData name="Sahiti Keesari" userId="1d93a38924074b75" providerId="LiveId" clId="{F83184A6-7779-4B5E-AFB4-36B9A3460841}" dt="2023-04-26T00:14:16.052" v="597" actId="14100"/>
        <pc:sldMkLst>
          <pc:docMk/>
          <pc:sldMk cId="3031581598" sldId="265"/>
        </pc:sldMkLst>
        <pc:spChg chg="del mod">
          <ac:chgData name="Sahiti Keesari" userId="1d93a38924074b75" providerId="LiveId" clId="{F83184A6-7779-4B5E-AFB4-36B9A3460841}" dt="2023-04-25T18:52:35.624" v="319" actId="478"/>
          <ac:spMkLst>
            <pc:docMk/>
            <pc:sldMk cId="3031581598" sldId="265"/>
            <ac:spMk id="2" creationId="{1697FEA5-2DC0-4395-8C6B-D816BF7D52F5}"/>
          </ac:spMkLst>
        </pc:spChg>
        <pc:spChg chg="add mod">
          <ac:chgData name="Sahiti Keesari" userId="1d93a38924074b75" providerId="LiveId" clId="{F83184A6-7779-4B5E-AFB4-36B9A3460841}" dt="2023-04-25T18:52:43.935" v="326" actId="20577"/>
          <ac:spMkLst>
            <pc:docMk/>
            <pc:sldMk cId="3031581598" sldId="265"/>
            <ac:spMk id="4" creationId="{1AAAD098-4FF4-2E3F-C24E-A039A05392EF}"/>
          </ac:spMkLst>
        </pc:spChg>
        <pc:spChg chg="add del mod">
          <ac:chgData name="Sahiti Keesari" userId="1d93a38924074b75" providerId="LiveId" clId="{F83184A6-7779-4B5E-AFB4-36B9A3460841}" dt="2023-04-26T00:14:04.956" v="593"/>
          <ac:spMkLst>
            <pc:docMk/>
            <pc:sldMk cId="3031581598" sldId="265"/>
            <ac:spMk id="7" creationId="{0D41BCB0-0FA9-08C4-49B3-61865224487A}"/>
          </ac:spMkLst>
        </pc:spChg>
        <pc:picChg chg="del">
          <ac:chgData name="Sahiti Keesari" userId="1d93a38924074b75" providerId="LiveId" clId="{F83184A6-7779-4B5E-AFB4-36B9A3460841}" dt="2023-04-25T18:52:47.506" v="327" actId="478"/>
          <ac:picMkLst>
            <pc:docMk/>
            <pc:sldMk cId="3031581598" sldId="265"/>
            <ac:picMk id="5" creationId="{32B2E370-534F-46A4-A598-3DFA30EE491E}"/>
          </ac:picMkLst>
        </pc:picChg>
        <pc:picChg chg="add mod">
          <ac:chgData name="Sahiti Keesari" userId="1d93a38924074b75" providerId="LiveId" clId="{F83184A6-7779-4B5E-AFB4-36B9A3460841}" dt="2023-04-26T00:14:16.052" v="597" actId="14100"/>
          <ac:picMkLst>
            <pc:docMk/>
            <pc:sldMk cId="3031581598" sldId="265"/>
            <ac:picMk id="8" creationId="{8D878825-1BED-8D80-389D-8CEFF14574C6}"/>
          </ac:picMkLst>
        </pc:picChg>
      </pc:sldChg>
      <pc:sldChg chg="addSp delSp modSp mod">
        <pc:chgData name="Sahiti Keesari" userId="1d93a38924074b75" providerId="LiveId" clId="{F83184A6-7779-4B5E-AFB4-36B9A3460841}" dt="2023-04-25T18:53:14.999" v="400" actId="478"/>
        <pc:sldMkLst>
          <pc:docMk/>
          <pc:sldMk cId="2612007383" sldId="266"/>
        </pc:sldMkLst>
        <pc:spChg chg="mod">
          <ac:chgData name="Sahiti Keesari" userId="1d93a38924074b75" providerId="LiveId" clId="{F83184A6-7779-4B5E-AFB4-36B9A3460841}" dt="2023-04-25T18:53:12.874" v="398" actId="20577"/>
          <ac:spMkLst>
            <pc:docMk/>
            <pc:sldMk cId="2612007383" sldId="266"/>
            <ac:spMk id="2" creationId="{7D488A8F-06CA-405B-8B8E-A6BC033E02BA}"/>
          </ac:spMkLst>
        </pc:spChg>
        <pc:spChg chg="add mod">
          <ac:chgData name="Sahiti Keesari" userId="1d93a38924074b75" providerId="LiveId" clId="{F83184A6-7779-4B5E-AFB4-36B9A3460841}" dt="2023-04-25T18:53:14.999" v="400" actId="478"/>
          <ac:spMkLst>
            <pc:docMk/>
            <pc:sldMk cId="2612007383" sldId="266"/>
            <ac:spMk id="4" creationId="{444C380B-27A6-89EB-5EC2-E7501E13D16D}"/>
          </ac:spMkLst>
        </pc:spChg>
        <pc:picChg chg="del mod">
          <ac:chgData name="Sahiti Keesari" userId="1d93a38924074b75" providerId="LiveId" clId="{F83184A6-7779-4B5E-AFB4-36B9A3460841}" dt="2023-04-25T18:53:14.999" v="400" actId="478"/>
          <ac:picMkLst>
            <pc:docMk/>
            <pc:sldMk cId="2612007383" sldId="266"/>
            <ac:picMk id="5" creationId="{FD62BB58-F86C-482D-8A42-8F557C095A51}"/>
          </ac:picMkLst>
        </pc:picChg>
      </pc:sldChg>
      <pc:sldChg chg="addSp delSp modSp mod">
        <pc:chgData name="Sahiti Keesari" userId="1d93a38924074b75" providerId="LiveId" clId="{F83184A6-7779-4B5E-AFB4-36B9A3460841}" dt="2023-04-25T18:53:30.719" v="412" actId="478"/>
        <pc:sldMkLst>
          <pc:docMk/>
          <pc:sldMk cId="1971228732" sldId="267"/>
        </pc:sldMkLst>
        <pc:spChg chg="mod">
          <ac:chgData name="Sahiti Keesari" userId="1d93a38924074b75" providerId="LiveId" clId="{F83184A6-7779-4B5E-AFB4-36B9A3460841}" dt="2023-04-25T18:53:24.764" v="411" actId="20577"/>
          <ac:spMkLst>
            <pc:docMk/>
            <pc:sldMk cId="1971228732" sldId="267"/>
            <ac:spMk id="2" creationId="{CBF3CB7E-C376-4DDC-B093-737186C6EE63}"/>
          </ac:spMkLst>
        </pc:spChg>
        <pc:spChg chg="add mod">
          <ac:chgData name="Sahiti Keesari" userId="1d93a38924074b75" providerId="LiveId" clId="{F83184A6-7779-4B5E-AFB4-36B9A3460841}" dt="2023-04-25T18:53:30.719" v="412" actId="478"/>
          <ac:spMkLst>
            <pc:docMk/>
            <pc:sldMk cId="1971228732" sldId="267"/>
            <ac:spMk id="3" creationId="{FB757613-22D5-1349-61E2-6C850A2D4887}"/>
          </ac:spMkLst>
        </pc:spChg>
        <pc:picChg chg="del">
          <ac:chgData name="Sahiti Keesari" userId="1d93a38924074b75" providerId="LiveId" clId="{F83184A6-7779-4B5E-AFB4-36B9A3460841}" dt="2023-04-25T18:53:30.719" v="412" actId="478"/>
          <ac:picMkLst>
            <pc:docMk/>
            <pc:sldMk cId="1971228732" sldId="267"/>
            <ac:picMk id="1032" creationId="{B9E36FA6-041F-4193-8BE7-336C38F0EBD6}"/>
          </ac:picMkLst>
        </pc:picChg>
      </pc:sldChg>
      <pc:sldChg chg="modSp mod">
        <pc:chgData name="Sahiti Keesari" userId="1d93a38924074b75" providerId="LiveId" clId="{F83184A6-7779-4B5E-AFB4-36B9A3460841}" dt="2023-04-26T13:25:52.387" v="713" actId="20577"/>
        <pc:sldMkLst>
          <pc:docMk/>
          <pc:sldMk cId="3281005249" sldId="268"/>
        </pc:sldMkLst>
        <pc:spChg chg="mod">
          <ac:chgData name="Sahiti Keesari" userId="1d93a38924074b75" providerId="LiveId" clId="{F83184A6-7779-4B5E-AFB4-36B9A3460841}" dt="2023-04-25T18:58:18.240" v="470" actId="1076"/>
          <ac:spMkLst>
            <pc:docMk/>
            <pc:sldMk cId="3281005249" sldId="268"/>
            <ac:spMk id="2" creationId="{6E38CA15-6492-4120-B34A-9219A507E09F}"/>
          </ac:spMkLst>
        </pc:spChg>
        <pc:spChg chg="mod">
          <ac:chgData name="Sahiti Keesari" userId="1d93a38924074b75" providerId="LiveId" clId="{F83184A6-7779-4B5E-AFB4-36B9A3460841}" dt="2023-04-26T13:25:52.387" v="713" actId="20577"/>
          <ac:spMkLst>
            <pc:docMk/>
            <pc:sldMk cId="3281005249" sldId="268"/>
            <ac:spMk id="3" creationId="{698C049C-A2DA-4637-9483-D13876A7E865}"/>
          </ac:spMkLst>
        </pc:spChg>
      </pc:sldChg>
      <pc:sldChg chg="del">
        <pc:chgData name="Sahiti Keesari" userId="1d93a38924074b75" providerId="LiveId" clId="{F83184A6-7779-4B5E-AFB4-36B9A3460841}" dt="2023-04-25T18:54:06.358" v="427" actId="47"/>
        <pc:sldMkLst>
          <pc:docMk/>
          <pc:sldMk cId="3547831062" sldId="269"/>
        </pc:sldMkLst>
      </pc:sldChg>
      <pc:sldChg chg="addSp delSp modSp mod">
        <pc:chgData name="Sahiti Keesari" userId="1d93a38924074b75" providerId="LiveId" clId="{F83184A6-7779-4B5E-AFB4-36B9A3460841}" dt="2023-04-25T18:53:41.825" v="425" actId="478"/>
        <pc:sldMkLst>
          <pc:docMk/>
          <pc:sldMk cId="815736135" sldId="270"/>
        </pc:sldMkLst>
        <pc:spChg chg="mod">
          <ac:chgData name="Sahiti Keesari" userId="1d93a38924074b75" providerId="LiveId" clId="{F83184A6-7779-4B5E-AFB4-36B9A3460841}" dt="2023-04-25T18:53:39.409" v="423" actId="20577"/>
          <ac:spMkLst>
            <pc:docMk/>
            <pc:sldMk cId="815736135" sldId="270"/>
            <ac:spMk id="2" creationId="{0CDE8F10-83CB-49A3-90DA-818EB64FBE3E}"/>
          </ac:spMkLst>
        </pc:spChg>
        <pc:spChg chg="add mod">
          <ac:chgData name="Sahiti Keesari" userId="1d93a38924074b75" providerId="LiveId" clId="{F83184A6-7779-4B5E-AFB4-36B9A3460841}" dt="2023-04-25T18:53:41.825" v="425" actId="478"/>
          <ac:spMkLst>
            <pc:docMk/>
            <pc:sldMk cId="815736135" sldId="270"/>
            <ac:spMk id="3" creationId="{C5ED6A46-07A9-6381-0C5D-02DD682DB234}"/>
          </ac:spMkLst>
        </pc:spChg>
        <pc:picChg chg="del mod">
          <ac:chgData name="Sahiti Keesari" userId="1d93a38924074b75" providerId="LiveId" clId="{F83184A6-7779-4B5E-AFB4-36B9A3460841}" dt="2023-04-25T18:53:41.825" v="425" actId="478"/>
          <ac:picMkLst>
            <pc:docMk/>
            <pc:sldMk cId="815736135" sldId="270"/>
            <ac:picMk id="2050" creationId="{F08716FC-FC58-4B85-8D1B-0D519FDA5E05}"/>
          </ac:picMkLst>
        </pc:picChg>
      </pc:sldChg>
      <pc:sldChg chg="del">
        <pc:chgData name="Sahiti Keesari" userId="1d93a38924074b75" providerId="LiveId" clId="{F83184A6-7779-4B5E-AFB4-36B9A3460841}" dt="2023-04-25T18:54:05.014" v="426" actId="47"/>
        <pc:sldMkLst>
          <pc:docMk/>
          <pc:sldMk cId="154958173" sldId="271"/>
        </pc:sldMkLst>
      </pc:sldChg>
      <pc:sldChg chg="modSp add mod">
        <pc:chgData name="Sahiti Keesari" userId="1d93a38924074b75" providerId="LiveId" clId="{F83184A6-7779-4B5E-AFB4-36B9A3460841}" dt="2023-04-25T18:54:37.121" v="432" actId="20577"/>
        <pc:sldMkLst>
          <pc:docMk/>
          <pc:sldMk cId="1784086048" sldId="271"/>
        </pc:sldMkLst>
        <pc:spChg chg="mod">
          <ac:chgData name="Sahiti Keesari" userId="1d93a38924074b75" providerId="LiveId" clId="{F83184A6-7779-4B5E-AFB4-36B9A3460841}" dt="2023-04-25T18:54:37.121" v="432" actId="20577"/>
          <ac:spMkLst>
            <pc:docMk/>
            <pc:sldMk cId="1784086048" sldId="271"/>
            <ac:spMk id="2" creationId="{0CDE8F10-83CB-49A3-90DA-818EB64FBE3E}"/>
          </ac:spMkLst>
        </pc:spChg>
      </pc:sldChg>
      <pc:sldChg chg="addSp delSp modSp add mod">
        <pc:chgData name="Sahiti Keesari" userId="1d93a38924074b75" providerId="LiveId" clId="{F83184A6-7779-4B5E-AFB4-36B9A3460841}" dt="2023-04-25T19:10:40.656" v="539" actId="14100"/>
        <pc:sldMkLst>
          <pc:docMk/>
          <pc:sldMk cId="3576262061" sldId="272"/>
        </pc:sldMkLst>
        <pc:spChg chg="mod">
          <ac:chgData name="Sahiti Keesari" userId="1d93a38924074b75" providerId="LiveId" clId="{F83184A6-7779-4B5E-AFB4-36B9A3460841}" dt="2023-04-25T19:08:45.920" v="507" actId="1076"/>
          <ac:spMkLst>
            <pc:docMk/>
            <pc:sldMk cId="3576262061" sldId="272"/>
            <ac:spMk id="2" creationId="{0CDE8F10-83CB-49A3-90DA-818EB64FBE3E}"/>
          </ac:spMkLst>
        </pc:spChg>
        <pc:spChg chg="del">
          <ac:chgData name="Sahiti Keesari" userId="1d93a38924074b75" providerId="LiveId" clId="{F83184A6-7779-4B5E-AFB4-36B9A3460841}" dt="2023-04-25T19:07:02.066" v="488"/>
          <ac:spMkLst>
            <pc:docMk/>
            <pc:sldMk cId="3576262061" sldId="272"/>
            <ac:spMk id="3" creationId="{C5ED6A46-07A9-6381-0C5D-02DD682DB234}"/>
          </ac:spMkLst>
        </pc:spChg>
        <pc:spChg chg="add mod">
          <ac:chgData name="Sahiti Keesari" userId="1d93a38924074b75" providerId="LiveId" clId="{F83184A6-7779-4B5E-AFB4-36B9A3460841}" dt="2023-04-25T19:07:57.360" v="501" actId="478"/>
          <ac:spMkLst>
            <pc:docMk/>
            <pc:sldMk cId="3576262061" sldId="272"/>
            <ac:spMk id="6" creationId="{EFBC56A4-6843-EDC0-1DB5-003B0CB0C84D}"/>
          </ac:spMkLst>
        </pc:spChg>
        <pc:picChg chg="add del mod">
          <ac:chgData name="Sahiti Keesari" userId="1d93a38924074b75" providerId="LiveId" clId="{F83184A6-7779-4B5E-AFB4-36B9A3460841}" dt="2023-04-25T19:07:57.360" v="501" actId="478"/>
          <ac:picMkLst>
            <pc:docMk/>
            <pc:sldMk cId="3576262061" sldId="272"/>
            <ac:picMk id="4" creationId="{8C2FDF65-7B7B-F642-74B0-DF86AF5EB558}"/>
          </ac:picMkLst>
        </pc:picChg>
        <pc:picChg chg="add mod modCrop">
          <ac:chgData name="Sahiti Keesari" userId="1d93a38924074b75" providerId="LiveId" clId="{F83184A6-7779-4B5E-AFB4-36B9A3460841}" dt="2023-04-25T19:10:40.656" v="539" actId="14100"/>
          <ac:picMkLst>
            <pc:docMk/>
            <pc:sldMk cId="3576262061" sldId="272"/>
            <ac:picMk id="7" creationId="{27B10E81-D521-591B-048E-478FAED3A556}"/>
          </ac:picMkLst>
        </pc:picChg>
      </pc:sldChg>
      <pc:sldChg chg="addSp delSp modSp add mod">
        <pc:chgData name="Sahiti Keesari" userId="1d93a38924074b75" providerId="LiveId" clId="{F83184A6-7779-4B5E-AFB4-36B9A3460841}" dt="2023-04-25T23:32:12.135" v="590" actId="14100"/>
        <pc:sldMkLst>
          <pc:docMk/>
          <pc:sldMk cId="3010196686" sldId="273"/>
        </pc:sldMkLst>
        <pc:spChg chg="mod">
          <ac:chgData name="Sahiti Keesari" userId="1d93a38924074b75" providerId="LiveId" clId="{F83184A6-7779-4B5E-AFB4-36B9A3460841}" dt="2023-04-25T23:31:56.404" v="586" actId="1076"/>
          <ac:spMkLst>
            <pc:docMk/>
            <pc:sldMk cId="3010196686" sldId="273"/>
            <ac:spMk id="2" creationId="{0CDE8F10-83CB-49A3-90DA-818EB64FBE3E}"/>
          </ac:spMkLst>
        </pc:spChg>
        <pc:spChg chg="del">
          <ac:chgData name="Sahiti Keesari" userId="1d93a38924074b75" providerId="LiveId" clId="{F83184A6-7779-4B5E-AFB4-36B9A3460841}" dt="2023-04-25T19:11:24.391" v="540"/>
          <ac:spMkLst>
            <pc:docMk/>
            <pc:sldMk cId="3010196686" sldId="273"/>
            <ac:spMk id="3" creationId="{C5ED6A46-07A9-6381-0C5D-02DD682DB234}"/>
          </ac:spMkLst>
        </pc:spChg>
        <pc:spChg chg="add del mod">
          <ac:chgData name="Sahiti Keesari" userId="1d93a38924074b75" providerId="LiveId" clId="{F83184A6-7779-4B5E-AFB4-36B9A3460841}" dt="2023-04-25T23:32:00.163" v="587"/>
          <ac:spMkLst>
            <pc:docMk/>
            <pc:sldMk cId="3010196686" sldId="273"/>
            <ac:spMk id="6" creationId="{2BF7886A-6EA9-A028-4CD4-BA4FAB6C0312}"/>
          </ac:spMkLst>
        </pc:spChg>
        <pc:spChg chg="add del">
          <ac:chgData name="Sahiti Keesari" userId="1d93a38924074b75" providerId="LiveId" clId="{F83184A6-7779-4B5E-AFB4-36B9A3460841}" dt="2023-04-25T23:31:19.651" v="585" actId="22"/>
          <ac:spMkLst>
            <pc:docMk/>
            <pc:sldMk cId="3010196686" sldId="273"/>
            <ac:spMk id="8" creationId="{8941529E-DA33-C95C-92E6-B392683FE373}"/>
          </ac:spMkLst>
        </pc:spChg>
        <pc:picChg chg="add del mod">
          <ac:chgData name="Sahiti Keesari" userId="1d93a38924074b75" providerId="LiveId" clId="{F83184A6-7779-4B5E-AFB4-36B9A3460841}" dt="2023-04-25T23:31:04.794" v="583" actId="478"/>
          <ac:picMkLst>
            <pc:docMk/>
            <pc:sldMk cId="3010196686" sldId="273"/>
            <ac:picMk id="4" creationId="{990688BA-28A7-5DF9-7844-8B93AD83C62F}"/>
          </ac:picMkLst>
        </pc:picChg>
        <pc:picChg chg="add mod">
          <ac:chgData name="Sahiti Keesari" userId="1d93a38924074b75" providerId="LiveId" clId="{F83184A6-7779-4B5E-AFB4-36B9A3460841}" dt="2023-04-25T23:32:12.135" v="590" actId="14100"/>
          <ac:picMkLst>
            <pc:docMk/>
            <pc:sldMk cId="3010196686" sldId="273"/>
            <ac:picMk id="9" creationId="{55D88102-D340-5099-11E1-C277F4BC4AEA}"/>
          </ac:picMkLst>
        </pc:picChg>
      </pc:sldChg>
    </pc:docChg>
  </pc:docChgLst>
  <pc:docChgLst>
    <pc:chgData name="Nuzat Siddiqua" userId="e52199c6ba906502" providerId="Windows Live" clId="Web-{A09C76F3-B9F2-4CAB-A088-35CC742C9DBC}"/>
    <pc:docChg chg="modSld sldOrd">
      <pc:chgData name="Nuzat Siddiqua" userId="e52199c6ba906502" providerId="Windows Live" clId="Web-{A09C76F3-B9F2-4CAB-A088-35CC742C9DBC}" dt="2023-04-26T02:05:05.136" v="47" actId="20577"/>
      <pc:docMkLst>
        <pc:docMk/>
      </pc:docMkLst>
      <pc:sldChg chg="addSp delSp modSp mod setBg">
        <pc:chgData name="Nuzat Siddiqua" userId="e52199c6ba906502" providerId="Windows Live" clId="Web-{A09C76F3-B9F2-4CAB-A088-35CC742C9DBC}" dt="2023-04-26T01:24:08.526" v="12"/>
        <pc:sldMkLst>
          <pc:docMk/>
          <pc:sldMk cId="4268428162" sldId="263"/>
        </pc:sldMkLst>
        <pc:spChg chg="mod">
          <ac:chgData name="Nuzat Siddiqua" userId="e52199c6ba906502" providerId="Windows Live" clId="Web-{A09C76F3-B9F2-4CAB-A088-35CC742C9DBC}" dt="2023-04-26T01:23:46.151" v="6"/>
          <ac:spMkLst>
            <pc:docMk/>
            <pc:sldMk cId="4268428162" sldId="263"/>
            <ac:spMk id="2" creationId="{1A616E51-01E6-459B-A58C-D5DAB12FF7B1}"/>
          </ac:spMkLst>
        </pc:spChg>
        <pc:spChg chg="add del mod">
          <ac:chgData name="Nuzat Siddiqua" userId="e52199c6ba906502" providerId="Windows Live" clId="Web-{A09C76F3-B9F2-4CAB-A088-35CC742C9DBC}" dt="2023-04-26T01:24:08.526" v="12"/>
          <ac:spMkLst>
            <pc:docMk/>
            <pc:sldMk cId="4268428162" sldId="263"/>
            <ac:spMk id="4" creationId="{E2715F43-894A-A6E9-88A5-E824223CF63A}"/>
          </ac:spMkLst>
        </pc:spChg>
        <pc:spChg chg="add del">
          <ac:chgData name="Nuzat Siddiqua" userId="e52199c6ba906502" providerId="Windows Live" clId="Web-{A09C76F3-B9F2-4CAB-A088-35CC742C9DBC}" dt="2023-04-26T01:23:46.151" v="6"/>
          <ac:spMkLst>
            <pc:docMk/>
            <pc:sldMk cId="4268428162" sldId="263"/>
            <ac:spMk id="14" creationId="{3F088236-D655-4F88-B238-E16762358025}"/>
          </ac:spMkLst>
        </pc:spChg>
        <pc:spChg chg="add del">
          <ac:chgData name="Nuzat Siddiqua" userId="e52199c6ba906502" providerId="Windows Live" clId="Web-{A09C76F3-B9F2-4CAB-A088-35CC742C9DBC}" dt="2023-04-26T01:23:46.151" v="6"/>
          <ac:spMkLst>
            <pc:docMk/>
            <pc:sldMk cId="4268428162" sldId="263"/>
            <ac:spMk id="16" creationId="{3DAC0C92-199E-475C-9390-119A9B027276}"/>
          </ac:spMkLst>
        </pc:spChg>
        <pc:spChg chg="add del">
          <ac:chgData name="Nuzat Siddiqua" userId="e52199c6ba906502" providerId="Windows Live" clId="Web-{A09C76F3-B9F2-4CAB-A088-35CC742C9DBC}" dt="2023-04-26T01:23:46.151" v="6"/>
          <ac:spMkLst>
            <pc:docMk/>
            <pc:sldMk cId="4268428162" sldId="263"/>
            <ac:spMk id="18" creationId="{C4CFB339-0ED8-4FE2-9EF1-6D1375B8499B}"/>
          </ac:spMkLst>
        </pc:spChg>
        <pc:spChg chg="add del">
          <ac:chgData name="Nuzat Siddiqua" userId="e52199c6ba906502" providerId="Windows Live" clId="Web-{A09C76F3-B9F2-4CAB-A088-35CC742C9DBC}" dt="2023-04-26T01:23:46.151" v="6"/>
          <ac:spMkLst>
            <pc:docMk/>
            <pc:sldMk cId="4268428162" sldId="263"/>
            <ac:spMk id="20" creationId="{31896C80-2069-4431-9C19-83B913734490}"/>
          </ac:spMkLst>
        </pc:spChg>
        <pc:spChg chg="add del">
          <ac:chgData name="Nuzat Siddiqua" userId="e52199c6ba906502" providerId="Windows Live" clId="Web-{A09C76F3-B9F2-4CAB-A088-35CC742C9DBC}" dt="2023-04-26T01:23:46.151" v="6"/>
          <ac:spMkLst>
            <pc:docMk/>
            <pc:sldMk cId="4268428162" sldId="263"/>
            <ac:spMk id="22" creationId="{BF120A21-0841-4823-B0C4-28AEBCEF9B78}"/>
          </ac:spMkLst>
        </pc:spChg>
        <pc:spChg chg="add del">
          <ac:chgData name="Nuzat Siddiqua" userId="e52199c6ba906502" providerId="Windows Live" clId="Web-{A09C76F3-B9F2-4CAB-A088-35CC742C9DBC}" dt="2023-04-26T01:23:46.151" v="6"/>
          <ac:spMkLst>
            <pc:docMk/>
            <pc:sldMk cId="4268428162" sldId="263"/>
            <ac:spMk id="24" creationId="{DBB05BAE-BBD3-4289-899F-A6851503C6B0}"/>
          </ac:spMkLst>
        </pc:spChg>
        <pc:spChg chg="add del">
          <ac:chgData name="Nuzat Siddiqua" userId="e52199c6ba906502" providerId="Windows Live" clId="Web-{A09C76F3-B9F2-4CAB-A088-35CC742C9DBC}" dt="2023-04-26T01:23:46.151" v="6"/>
          <ac:spMkLst>
            <pc:docMk/>
            <pc:sldMk cId="4268428162" sldId="263"/>
            <ac:spMk id="26" creationId="{9874D11C-36F5-4BBE-A490-019A54E953B0}"/>
          </ac:spMkLst>
        </pc:spChg>
        <pc:graphicFrameChg chg="add del">
          <ac:chgData name="Nuzat Siddiqua" userId="e52199c6ba906502" providerId="Windows Live" clId="Web-{A09C76F3-B9F2-4CAB-A088-35CC742C9DBC}" dt="2023-04-26T01:23:51.901" v="8"/>
          <ac:graphicFrameMkLst>
            <pc:docMk/>
            <pc:sldMk cId="4268428162" sldId="263"/>
            <ac:graphicFrameMk id="28" creationId="{6C105763-E95B-323B-0485-73840FB55B78}"/>
          </ac:graphicFrameMkLst>
        </pc:graphicFrameChg>
        <pc:graphicFrameChg chg="add del">
          <ac:chgData name="Nuzat Siddiqua" userId="e52199c6ba906502" providerId="Windows Live" clId="Web-{A09C76F3-B9F2-4CAB-A088-35CC742C9DBC}" dt="2023-04-26T01:23:54.089" v="10"/>
          <ac:graphicFrameMkLst>
            <pc:docMk/>
            <pc:sldMk cId="4268428162" sldId="263"/>
            <ac:graphicFrameMk id="30" creationId="{C26A331A-4DC0-62F5-740E-C16143B0C757}"/>
          </ac:graphicFrameMkLst>
        </pc:graphicFrameChg>
        <pc:graphicFrameChg chg="add del">
          <ac:chgData name="Nuzat Siddiqua" userId="e52199c6ba906502" providerId="Windows Live" clId="Web-{A09C76F3-B9F2-4CAB-A088-35CC742C9DBC}" dt="2023-04-26T01:24:08.526" v="12"/>
          <ac:graphicFrameMkLst>
            <pc:docMk/>
            <pc:sldMk cId="4268428162" sldId="263"/>
            <ac:graphicFrameMk id="32" creationId="{B2E64BF3-3D90-61D1-E2DC-FB70A648E52D}"/>
          </ac:graphicFrameMkLst>
        </pc:graphicFrameChg>
        <pc:picChg chg="add del">
          <ac:chgData name="Nuzat Siddiqua" userId="e52199c6ba906502" providerId="Windows Live" clId="Web-{A09C76F3-B9F2-4CAB-A088-35CC742C9DBC}" dt="2023-04-26T01:23:46.151" v="6"/>
          <ac:picMkLst>
            <pc:docMk/>
            <pc:sldMk cId="4268428162" sldId="263"/>
            <ac:picMk id="6" creationId="{8F5F61B4-EA29-6C10-D72E-746CBA3F2E9F}"/>
          </ac:picMkLst>
        </pc:picChg>
        <pc:cxnChg chg="add del">
          <ac:chgData name="Nuzat Siddiqua" userId="e52199c6ba906502" providerId="Windows Live" clId="Web-{A09C76F3-B9F2-4CAB-A088-35CC742C9DBC}" dt="2023-04-26T01:23:46.151" v="6"/>
          <ac:cxnSpMkLst>
            <pc:docMk/>
            <pc:sldMk cId="4268428162" sldId="263"/>
            <ac:cxnSpMk id="10" creationId="{64FA5DFF-7FE6-4855-84E6-DFA78EE978BD}"/>
          </ac:cxnSpMkLst>
        </pc:cxnChg>
        <pc:cxnChg chg="add del">
          <ac:chgData name="Nuzat Siddiqua" userId="e52199c6ba906502" providerId="Windows Live" clId="Web-{A09C76F3-B9F2-4CAB-A088-35CC742C9DBC}" dt="2023-04-26T01:23:46.151" v="6"/>
          <ac:cxnSpMkLst>
            <pc:docMk/>
            <pc:sldMk cId="4268428162" sldId="263"/>
            <ac:cxnSpMk id="12" creationId="{2AFD8CBA-54A3-4363-991B-B9C631BBFA74}"/>
          </ac:cxnSpMkLst>
        </pc:cxnChg>
      </pc:sldChg>
      <pc:sldChg chg="addSp delSp modSp">
        <pc:chgData name="Nuzat Siddiqua" userId="e52199c6ba906502" providerId="Windows Live" clId="Web-{A09C76F3-B9F2-4CAB-A088-35CC742C9DBC}" dt="2023-04-26T02:05:00.418" v="45" actId="20577"/>
        <pc:sldMkLst>
          <pc:docMk/>
          <pc:sldMk cId="2612007383" sldId="266"/>
        </pc:sldMkLst>
        <pc:spChg chg="mod">
          <ac:chgData name="Nuzat Siddiqua" userId="e52199c6ba906502" providerId="Windows Live" clId="Web-{A09C76F3-B9F2-4CAB-A088-35CC742C9DBC}" dt="2023-04-26T02:05:00.418" v="45" actId="20577"/>
          <ac:spMkLst>
            <pc:docMk/>
            <pc:sldMk cId="2612007383" sldId="266"/>
            <ac:spMk id="2" creationId="{7D488A8F-06CA-405B-8B8E-A6BC033E02BA}"/>
          </ac:spMkLst>
        </pc:spChg>
        <pc:picChg chg="add del mod">
          <ac:chgData name="Nuzat Siddiqua" userId="e52199c6ba906502" providerId="Windows Live" clId="Web-{A09C76F3-B9F2-4CAB-A088-35CC742C9DBC}" dt="2023-04-26T01:56:03.791" v="20"/>
          <ac:picMkLst>
            <pc:docMk/>
            <pc:sldMk cId="2612007383" sldId="266"/>
            <ac:picMk id="4" creationId="{941AF83D-C7C7-6F92-A2E8-74A03D04E68E}"/>
          </ac:picMkLst>
        </pc:picChg>
        <pc:picChg chg="mod">
          <ac:chgData name="Nuzat Siddiqua" userId="e52199c6ba906502" providerId="Windows Live" clId="Web-{A09C76F3-B9F2-4CAB-A088-35CC742C9DBC}" dt="2023-04-26T01:57:27.903" v="32" actId="14100"/>
          <ac:picMkLst>
            <pc:docMk/>
            <pc:sldMk cId="2612007383" sldId="266"/>
            <ac:picMk id="5" creationId="{8F2F1679-D483-C01F-DBC1-7C9E03A16E92}"/>
          </ac:picMkLst>
        </pc:picChg>
        <pc:picChg chg="add del mod">
          <ac:chgData name="Nuzat Siddiqua" userId="e52199c6ba906502" providerId="Windows Live" clId="Web-{A09C76F3-B9F2-4CAB-A088-35CC742C9DBC}" dt="2023-04-26T01:58:23.998" v="36"/>
          <ac:picMkLst>
            <pc:docMk/>
            <pc:sldMk cId="2612007383" sldId="266"/>
            <ac:picMk id="6" creationId="{E59E564E-90BC-A196-2EEE-E1FA0D5BBF1E}"/>
          </ac:picMkLst>
        </pc:picChg>
        <pc:picChg chg="add mod">
          <ac:chgData name="Nuzat Siddiqua" userId="e52199c6ba906502" providerId="Windows Live" clId="Web-{A09C76F3-B9F2-4CAB-A088-35CC742C9DBC}" dt="2023-04-26T01:58:57.375" v="43" actId="1076"/>
          <ac:picMkLst>
            <pc:docMk/>
            <pc:sldMk cId="2612007383" sldId="266"/>
            <ac:picMk id="7" creationId="{69A86694-81E3-0C73-D69A-FFE0E9D5D306}"/>
          </ac:picMkLst>
        </pc:picChg>
      </pc:sldChg>
      <pc:sldChg chg="addSp delSp modSp ord">
        <pc:chgData name="Nuzat Siddiqua" userId="e52199c6ba906502" providerId="Windows Live" clId="Web-{A09C76F3-B9F2-4CAB-A088-35CC742C9DBC}" dt="2023-04-26T02:05:05.136" v="47" actId="20577"/>
        <pc:sldMkLst>
          <pc:docMk/>
          <pc:sldMk cId="1971228732" sldId="267"/>
        </pc:sldMkLst>
        <pc:spChg chg="mod">
          <ac:chgData name="Nuzat Siddiqua" userId="e52199c6ba906502" providerId="Windows Live" clId="Web-{A09C76F3-B9F2-4CAB-A088-35CC742C9DBC}" dt="2023-04-26T02:05:05.136" v="47" actId="20577"/>
          <ac:spMkLst>
            <pc:docMk/>
            <pc:sldMk cId="1971228732" sldId="267"/>
            <ac:spMk id="2" creationId="{CBF3CB7E-C376-4DDC-B093-737186C6EE63}"/>
          </ac:spMkLst>
        </pc:spChg>
        <pc:spChg chg="add mod">
          <ac:chgData name="Nuzat Siddiqua" userId="e52199c6ba906502" providerId="Windows Live" clId="Web-{A09C76F3-B9F2-4CAB-A088-35CC742C9DBC}" dt="2023-04-26T01:10:41.104" v="2"/>
          <ac:spMkLst>
            <pc:docMk/>
            <pc:sldMk cId="1971228732" sldId="267"/>
            <ac:spMk id="4" creationId="{7FFC0AC5-3A89-2557-A66B-066DFCEDC54C}"/>
          </ac:spMkLst>
        </pc:spChg>
        <pc:picChg chg="add">
          <ac:chgData name="Nuzat Siddiqua" userId="e52199c6ba906502" providerId="Windows Live" clId="Web-{A09C76F3-B9F2-4CAB-A088-35CC742C9DBC}" dt="2023-04-26T01:10:51.838" v="3"/>
          <ac:picMkLst>
            <pc:docMk/>
            <pc:sldMk cId="1971228732" sldId="267"/>
            <ac:picMk id="6" creationId="{8164ED2C-FE08-DDE4-2D6F-632E2674DCDF}"/>
          </ac:picMkLst>
        </pc:picChg>
        <pc:picChg chg="del mod">
          <ac:chgData name="Nuzat Siddiqua" userId="e52199c6ba906502" providerId="Windows Live" clId="Web-{A09C76F3-B9F2-4CAB-A088-35CC742C9DBC}" dt="2023-04-26T01:10:41.104" v="2"/>
          <ac:picMkLst>
            <pc:docMk/>
            <pc:sldMk cId="1971228732" sldId="267"/>
            <ac:picMk id="26" creationId="{48AA4626-587A-3F4D-0B79-22048585ED14}"/>
          </ac:picMkLst>
        </pc:picChg>
      </pc:sldChg>
      <pc:sldChg chg="addSp delSp modSp">
        <pc:chgData name="Nuzat Siddiqua" userId="e52199c6ba906502" providerId="Windows Live" clId="Web-{A09C76F3-B9F2-4CAB-A088-35CC742C9DBC}" dt="2023-04-26T01:10:34.385" v="1"/>
        <pc:sldMkLst>
          <pc:docMk/>
          <pc:sldMk cId="815736135" sldId="270"/>
        </pc:sldMkLst>
        <pc:spChg chg="add mod">
          <ac:chgData name="Nuzat Siddiqua" userId="e52199c6ba906502" providerId="Windows Live" clId="Web-{A09C76F3-B9F2-4CAB-A088-35CC742C9DBC}" dt="2023-04-26T01:10:34.385" v="1"/>
          <ac:spMkLst>
            <pc:docMk/>
            <pc:sldMk cId="815736135" sldId="270"/>
            <ac:spMk id="5" creationId="{D4B64FF8-50CD-48D4-0FE9-9C10B597538E}"/>
          </ac:spMkLst>
        </pc:spChg>
        <pc:picChg chg="del">
          <ac:chgData name="Nuzat Siddiqua" userId="e52199c6ba906502" providerId="Windows Live" clId="Web-{A09C76F3-B9F2-4CAB-A088-35CC742C9DBC}" dt="2023-04-26T01:10:34.385" v="1"/>
          <ac:picMkLst>
            <pc:docMk/>
            <pc:sldMk cId="815736135" sldId="270"/>
            <ac:picMk id="4" creationId="{8C781D38-45A8-65BA-9068-2B5BCF2063B5}"/>
          </ac:picMkLst>
        </pc:picChg>
      </pc:sldChg>
      <pc:sldChg chg="addSp delSp modSp">
        <pc:chgData name="Nuzat Siddiqua" userId="e52199c6ba906502" providerId="Windows Live" clId="Web-{A09C76F3-B9F2-4CAB-A088-35CC742C9DBC}" dt="2023-04-26T01:11:08.619" v="4"/>
        <pc:sldMkLst>
          <pc:docMk/>
          <pc:sldMk cId="1784086048" sldId="271"/>
        </pc:sldMkLst>
        <pc:spChg chg="add mod">
          <ac:chgData name="Nuzat Siddiqua" userId="e52199c6ba906502" providerId="Windows Live" clId="Web-{A09C76F3-B9F2-4CAB-A088-35CC742C9DBC}" dt="2023-04-26T01:11:08.619" v="4"/>
          <ac:spMkLst>
            <pc:docMk/>
            <pc:sldMk cId="1784086048" sldId="271"/>
            <ac:spMk id="5" creationId="{1F6347D7-9EEC-BCAB-98CD-15AE6B8BE978}"/>
          </ac:spMkLst>
        </pc:spChg>
        <pc:picChg chg="del">
          <ac:chgData name="Nuzat Siddiqua" userId="e52199c6ba906502" providerId="Windows Live" clId="Web-{A09C76F3-B9F2-4CAB-A088-35CC742C9DBC}" dt="2023-04-26T01:11:08.619" v="4"/>
          <ac:picMkLst>
            <pc:docMk/>
            <pc:sldMk cId="1784086048" sldId="271"/>
            <ac:picMk id="4" creationId="{2EC8BDB3-F4EE-8FC0-0E80-AE0E5C8BC097}"/>
          </ac:picMkLst>
        </pc:picChg>
      </pc:sldChg>
    </pc:docChg>
  </pc:docChgLst>
  <pc:docChgLst>
    <pc:chgData name="Guest User" providerId="Windows Live" clId="Web-{4A8B52DF-47F0-4CD5-ADEC-F30DFD375245}"/>
    <pc:docChg chg="addSld delSld modSld">
      <pc:chgData name="Guest User" userId="" providerId="Windows Live" clId="Web-{4A8B52DF-47F0-4CD5-ADEC-F30DFD375245}" dt="2023-04-26T03:01:32.847" v="34" actId="14100"/>
      <pc:docMkLst>
        <pc:docMk/>
      </pc:docMkLst>
      <pc:sldChg chg="modSp">
        <pc:chgData name="Guest User" userId="" providerId="Windows Live" clId="Web-{4A8B52DF-47F0-4CD5-ADEC-F30DFD375245}" dt="2023-04-26T01:57:45.504" v="0" actId="1076"/>
        <pc:sldMkLst>
          <pc:docMk/>
          <pc:sldMk cId="870481238" sldId="264"/>
        </pc:sldMkLst>
        <pc:picChg chg="mod">
          <ac:chgData name="Guest User" userId="" providerId="Windows Live" clId="Web-{4A8B52DF-47F0-4CD5-ADEC-F30DFD375245}" dt="2023-04-26T01:57:45.504" v="0" actId="1076"/>
          <ac:picMkLst>
            <pc:docMk/>
            <pc:sldMk cId="870481238" sldId="264"/>
            <ac:picMk id="8" creationId="{2C54AFFA-C626-0FCD-0567-5517F4C71C04}"/>
          </ac:picMkLst>
        </pc:picChg>
      </pc:sldChg>
      <pc:sldChg chg="addSp delSp modSp">
        <pc:chgData name="Guest User" userId="" providerId="Windows Live" clId="Web-{4A8B52DF-47F0-4CD5-ADEC-F30DFD375245}" dt="2023-04-26T03:01:32.847" v="34" actId="14100"/>
        <pc:sldMkLst>
          <pc:docMk/>
          <pc:sldMk cId="815736135" sldId="270"/>
        </pc:sldMkLst>
        <pc:spChg chg="del">
          <ac:chgData name="Guest User" userId="" providerId="Windows Live" clId="Web-{4A8B52DF-47F0-4CD5-ADEC-F30DFD375245}" dt="2023-04-26T02:51:36.541" v="1"/>
          <ac:spMkLst>
            <pc:docMk/>
            <pc:sldMk cId="815736135" sldId="270"/>
            <ac:spMk id="5" creationId="{D4B64FF8-50CD-48D4-0FE9-9C10B597538E}"/>
          </ac:spMkLst>
        </pc:spChg>
        <pc:spChg chg="add del mod">
          <ac:chgData name="Guest User" userId="" providerId="Windows Live" clId="Web-{4A8B52DF-47F0-4CD5-ADEC-F30DFD375245}" dt="2023-04-26T02:59:10.890" v="21"/>
          <ac:spMkLst>
            <pc:docMk/>
            <pc:sldMk cId="815736135" sldId="270"/>
            <ac:spMk id="6" creationId="{961A22E1-358F-B342-8E36-2324E731CC50}"/>
          </ac:spMkLst>
        </pc:spChg>
        <pc:picChg chg="add del mod ord">
          <ac:chgData name="Guest User" userId="" providerId="Windows Live" clId="Web-{4A8B52DF-47F0-4CD5-ADEC-F30DFD375245}" dt="2023-04-26T02:54:04.248" v="8"/>
          <ac:picMkLst>
            <pc:docMk/>
            <pc:sldMk cId="815736135" sldId="270"/>
            <ac:picMk id="3" creationId="{5450C6CB-92C2-2763-8580-3D09F5F8FA34}"/>
          </ac:picMkLst>
        </pc:picChg>
        <pc:picChg chg="add mod ord">
          <ac:chgData name="Guest User" userId="" providerId="Windows Live" clId="Web-{4A8B52DF-47F0-4CD5-ADEC-F30DFD375245}" dt="2023-04-26T03:01:32.847" v="34" actId="14100"/>
          <ac:picMkLst>
            <pc:docMk/>
            <pc:sldMk cId="815736135" sldId="270"/>
            <ac:picMk id="7" creationId="{8E1912CE-08F0-3591-1E30-79DD562CC49B}"/>
          </ac:picMkLst>
        </pc:picChg>
      </pc:sldChg>
      <pc:sldChg chg="addSp delSp modSp del">
        <pc:chgData name="Guest User" userId="" providerId="Windows Live" clId="Web-{4A8B52DF-47F0-4CD5-ADEC-F30DFD375245}" dt="2023-04-26T02:54:07.576" v="9"/>
        <pc:sldMkLst>
          <pc:docMk/>
          <pc:sldMk cId="1784086048" sldId="271"/>
        </pc:sldMkLst>
        <pc:spChg chg="del">
          <ac:chgData name="Guest User" userId="" providerId="Windows Live" clId="Web-{4A8B52DF-47F0-4CD5-ADEC-F30DFD375245}" dt="2023-04-26T02:53:21.090" v="7"/>
          <ac:spMkLst>
            <pc:docMk/>
            <pc:sldMk cId="1784086048" sldId="271"/>
            <ac:spMk id="5" creationId="{1F6347D7-9EEC-BCAB-98CD-15AE6B8BE978}"/>
          </ac:spMkLst>
        </pc:spChg>
        <pc:picChg chg="add mod ord">
          <ac:chgData name="Guest User" userId="" providerId="Windows Live" clId="Web-{4A8B52DF-47F0-4CD5-ADEC-F30DFD375245}" dt="2023-04-26T02:53:21.090" v="7"/>
          <ac:picMkLst>
            <pc:docMk/>
            <pc:sldMk cId="1784086048" sldId="271"/>
            <ac:picMk id="3" creationId="{C2464E5C-2308-3244-4EB4-DF6ADF3E903A}"/>
          </ac:picMkLst>
        </pc:picChg>
      </pc:sldChg>
      <pc:sldChg chg="addSp delSp modSp new">
        <pc:chgData name="Guest User" userId="" providerId="Windows Live" clId="Web-{4A8B52DF-47F0-4CD5-ADEC-F30DFD375245}" dt="2023-04-26T03:01:07.300" v="31" actId="14100"/>
        <pc:sldMkLst>
          <pc:docMk/>
          <pc:sldMk cId="2331257302" sldId="274"/>
        </pc:sldMkLst>
        <pc:spChg chg="mod">
          <ac:chgData name="Guest User" userId="" providerId="Windows Live" clId="Web-{4A8B52DF-47F0-4CD5-ADEC-F30DFD375245}" dt="2023-04-26T02:54:28.124" v="16" actId="20577"/>
          <ac:spMkLst>
            <pc:docMk/>
            <pc:sldMk cId="2331257302" sldId="274"/>
            <ac:spMk id="2" creationId="{2B8EB2C6-6DB6-F610-238C-ADCF3676B1E7}"/>
          </ac:spMkLst>
        </pc:spChg>
        <pc:spChg chg="del">
          <ac:chgData name="Guest User" userId="" providerId="Windows Live" clId="Web-{4A8B52DF-47F0-4CD5-ADEC-F30DFD375245}" dt="2023-04-26T02:58:17.701" v="17"/>
          <ac:spMkLst>
            <pc:docMk/>
            <pc:sldMk cId="2331257302" sldId="274"/>
            <ac:spMk id="3" creationId="{B1B1F08A-4471-A28D-B2F2-751556D1005E}"/>
          </ac:spMkLst>
        </pc:spChg>
        <pc:spChg chg="add del mod">
          <ac:chgData name="Guest User" userId="" providerId="Windows Live" clId="Web-{4A8B52DF-47F0-4CD5-ADEC-F30DFD375245}" dt="2023-04-26T03:00:06.985" v="27"/>
          <ac:spMkLst>
            <pc:docMk/>
            <pc:sldMk cId="2331257302" sldId="274"/>
            <ac:spMk id="6" creationId="{C1248D1C-781C-3FD6-00CA-EAA3E4EF209B}"/>
          </ac:spMkLst>
        </pc:spChg>
        <pc:picChg chg="add del mod ord">
          <ac:chgData name="Guest User" userId="" providerId="Windows Live" clId="Web-{4A8B52DF-47F0-4CD5-ADEC-F30DFD375245}" dt="2023-04-26T02:58:54.343" v="20"/>
          <ac:picMkLst>
            <pc:docMk/>
            <pc:sldMk cId="2331257302" sldId="274"/>
            <ac:picMk id="4" creationId="{9F51C30C-A2D7-23B4-EAF4-7282E18C3E2D}"/>
          </ac:picMkLst>
        </pc:picChg>
        <pc:picChg chg="add mod ord">
          <ac:chgData name="Guest User" userId="" providerId="Windows Live" clId="Web-{4A8B52DF-47F0-4CD5-ADEC-F30DFD375245}" dt="2023-04-26T03:01:07.300" v="31" actId="14100"/>
          <ac:picMkLst>
            <pc:docMk/>
            <pc:sldMk cId="2331257302" sldId="274"/>
            <ac:picMk id="7" creationId="{E9224ABC-A70E-5B28-C85A-9D15DC1A1071}"/>
          </ac:picMkLst>
        </pc:picChg>
      </pc:sldChg>
    </pc:docChg>
  </pc:docChgLst>
  <pc:docChgLst>
    <pc:chgData name="Nuzat Siddiqua" userId="e52199c6ba906502" providerId="Windows Live" clId="Web-{D7685969-7EE1-4AC9-B124-7449C75370FE}"/>
    <pc:docChg chg="modSld">
      <pc:chgData name="Nuzat Siddiqua" userId="e52199c6ba906502" providerId="Windows Live" clId="Web-{D7685969-7EE1-4AC9-B124-7449C75370FE}" dt="2023-04-26T02:57:03.682" v="1" actId="1076"/>
      <pc:docMkLst>
        <pc:docMk/>
      </pc:docMkLst>
      <pc:sldChg chg="modSp">
        <pc:chgData name="Nuzat Siddiqua" userId="e52199c6ba906502" providerId="Windows Live" clId="Web-{D7685969-7EE1-4AC9-B124-7449C75370FE}" dt="2023-04-26T02:57:03.682" v="1" actId="1076"/>
        <pc:sldMkLst>
          <pc:docMk/>
          <pc:sldMk cId="3031581598" sldId="265"/>
        </pc:sldMkLst>
        <pc:picChg chg="mod">
          <ac:chgData name="Nuzat Siddiqua" userId="e52199c6ba906502" providerId="Windows Live" clId="Web-{D7685969-7EE1-4AC9-B124-7449C75370FE}" dt="2023-04-26T02:57:03.682" v="1" actId="1076"/>
          <ac:picMkLst>
            <pc:docMk/>
            <pc:sldMk cId="3031581598" sldId="265"/>
            <ac:picMk id="8" creationId="{8D878825-1BED-8D80-389D-8CEFF14574C6}"/>
          </ac:picMkLst>
        </pc:picChg>
      </pc:sldChg>
      <pc:sldChg chg="modSp">
        <pc:chgData name="Nuzat Siddiqua" userId="e52199c6ba906502" providerId="Windows Live" clId="Web-{D7685969-7EE1-4AC9-B124-7449C75370FE}" dt="2023-04-26T02:56:57.979" v="0" actId="1076"/>
        <pc:sldMkLst>
          <pc:docMk/>
          <pc:sldMk cId="1971228732" sldId="267"/>
        </pc:sldMkLst>
        <pc:picChg chg="mod">
          <ac:chgData name="Nuzat Siddiqua" userId="e52199c6ba906502" providerId="Windows Live" clId="Web-{D7685969-7EE1-4AC9-B124-7449C75370FE}" dt="2023-04-26T02:56:57.979" v="0" actId="1076"/>
          <ac:picMkLst>
            <pc:docMk/>
            <pc:sldMk cId="1971228732" sldId="267"/>
            <ac:picMk id="6" creationId="{8164ED2C-FE08-DDE4-2D6F-632E2674DCDF}"/>
          </ac:picMkLst>
        </pc:picChg>
      </pc:sldChg>
    </pc:docChg>
  </pc:docChgLst>
  <pc:docChgLst>
    <pc:chgData name="Guest User" providerId="Windows Live" clId="Web-{50E6C0CD-1A44-420C-A1BA-D0D1CFC70B7D}"/>
    <pc:docChg chg="modSld">
      <pc:chgData name="Guest User" userId="" providerId="Windows Live" clId="Web-{50E6C0CD-1A44-420C-A1BA-D0D1CFC70B7D}" dt="2023-04-26T12:09:06.139" v="1" actId="20577"/>
      <pc:docMkLst>
        <pc:docMk/>
      </pc:docMkLst>
      <pc:sldChg chg="modSp">
        <pc:chgData name="Guest User" userId="" providerId="Windows Live" clId="Web-{50E6C0CD-1A44-420C-A1BA-D0D1CFC70B7D}" dt="2023-04-26T12:09:06.139" v="1" actId="20577"/>
        <pc:sldMkLst>
          <pc:docMk/>
          <pc:sldMk cId="3774160357" sldId="262"/>
        </pc:sldMkLst>
        <pc:spChg chg="mod">
          <ac:chgData name="Guest User" userId="" providerId="Windows Live" clId="Web-{50E6C0CD-1A44-420C-A1BA-D0D1CFC70B7D}" dt="2023-04-26T12:09:06.139" v="1" actId="20577"/>
          <ac:spMkLst>
            <pc:docMk/>
            <pc:sldMk cId="3774160357" sldId="262"/>
            <ac:spMk id="10" creationId="{5AE85050-D966-AB44-40C9-2027852E312D}"/>
          </ac:spMkLst>
        </pc:spChg>
      </pc:sldChg>
    </pc:docChg>
  </pc:docChgLst>
  <pc:docChgLst>
    <pc:chgData name="Nuzat Siddiqua" userId="e52199c6ba906502" providerId="Windows Live" clId="Web-{5F76AB28-BDF6-4266-87AE-E60DFAFD073E}"/>
    <pc:docChg chg="modSld">
      <pc:chgData name="Nuzat Siddiqua" userId="e52199c6ba906502" providerId="Windows Live" clId="Web-{5F76AB28-BDF6-4266-87AE-E60DFAFD073E}" dt="2023-04-26T13:01:43.029" v="5" actId="14100"/>
      <pc:docMkLst>
        <pc:docMk/>
      </pc:docMkLst>
      <pc:sldChg chg="delSp modSp">
        <pc:chgData name="Nuzat Siddiqua" userId="e52199c6ba906502" providerId="Windows Live" clId="Web-{5F76AB28-BDF6-4266-87AE-E60DFAFD073E}" dt="2023-04-26T13:01:43.029" v="5" actId="14100"/>
        <pc:sldMkLst>
          <pc:docMk/>
          <pc:sldMk cId="2612007383" sldId="266"/>
        </pc:sldMkLst>
        <pc:picChg chg="del">
          <ac:chgData name="Nuzat Siddiqua" userId="e52199c6ba906502" providerId="Windows Live" clId="Web-{5F76AB28-BDF6-4266-87AE-E60DFAFD073E}" dt="2023-04-26T13:01:10.200" v="0"/>
          <ac:picMkLst>
            <pc:docMk/>
            <pc:sldMk cId="2612007383" sldId="266"/>
            <ac:picMk id="5" creationId="{8F2F1679-D483-C01F-DBC1-7C9E03A16E92}"/>
          </ac:picMkLst>
        </pc:picChg>
        <pc:picChg chg="mod">
          <ac:chgData name="Nuzat Siddiqua" userId="e52199c6ba906502" providerId="Windows Live" clId="Web-{5F76AB28-BDF6-4266-87AE-E60DFAFD073E}" dt="2023-04-26T13:01:43.029" v="5" actId="14100"/>
          <ac:picMkLst>
            <pc:docMk/>
            <pc:sldMk cId="2612007383" sldId="266"/>
            <ac:picMk id="7" creationId="{69A86694-81E3-0C73-D69A-FFE0E9D5D3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169839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45367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88579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351401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933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229983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754849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170753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115019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3685D-2E4E-4742-9DE8-00B7F8BE456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28742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13685D-2E4E-4742-9DE8-00B7F8BE456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156738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13685D-2E4E-4742-9DE8-00B7F8BE456F}"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213185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D13685D-2E4E-4742-9DE8-00B7F8BE456F}"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2111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3685D-2E4E-4742-9DE8-00B7F8BE456F}"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52656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3685D-2E4E-4742-9DE8-00B7F8BE456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382202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3685D-2E4E-4742-9DE8-00B7F8BE456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E9798-9D01-40D1-B552-BF063C7C8732}" type="slidenum">
              <a:rPr lang="en-US" smtClean="0"/>
              <a:t>‹#›</a:t>
            </a:fld>
            <a:endParaRPr lang="en-US"/>
          </a:p>
        </p:txBody>
      </p:sp>
    </p:spTree>
    <p:extLst>
      <p:ext uri="{BB962C8B-B14F-4D97-AF65-F5344CB8AC3E}">
        <p14:creationId xmlns:p14="http://schemas.microsoft.com/office/powerpoint/2010/main" val="406709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13685D-2E4E-4742-9DE8-00B7F8BE456F}" type="datetimeFigureOut">
              <a:rPr lang="en-US" smtClean="0"/>
              <a:t>4/26/2023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FE9798-9D01-40D1-B552-BF063C7C8732}" type="slidenum">
              <a:rPr lang="en-US" smtClean="0"/>
              <a:t>‹#›</a:t>
            </a:fld>
            <a:endParaRPr lang="en-US"/>
          </a:p>
        </p:txBody>
      </p:sp>
    </p:spTree>
    <p:extLst>
      <p:ext uri="{BB962C8B-B14F-4D97-AF65-F5344CB8AC3E}">
        <p14:creationId xmlns:p14="http://schemas.microsoft.com/office/powerpoint/2010/main" val="1536724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D5DF-EA8E-42CB-8CF6-5419E355D597}"/>
              </a:ext>
            </a:extLst>
          </p:cNvPr>
          <p:cNvSpPr>
            <a:spLocks noGrp="1"/>
          </p:cNvSpPr>
          <p:nvPr>
            <p:ph type="ctrTitle"/>
          </p:nvPr>
        </p:nvSpPr>
        <p:spPr>
          <a:xfrm>
            <a:off x="-1372727" y="737208"/>
            <a:ext cx="7338907" cy="965056"/>
          </a:xfrm>
        </p:spPr>
        <p:txBody>
          <a:bodyPr/>
          <a:lstStyle/>
          <a:p>
            <a:r>
              <a:rPr lang="en-US" sz="3600" b="1" i="0">
                <a:effectLst/>
                <a:latin typeface="Times New Roman"/>
                <a:cs typeface="Times New Roman"/>
              </a:rPr>
              <a:t>Covid 19 Layoffs Data Analysis</a:t>
            </a:r>
            <a:r>
              <a:rPr lang="en-US" sz="3600" b="0" i="0">
                <a:effectLst/>
                <a:latin typeface="Times New Roman"/>
                <a:cs typeface="Times New Roman"/>
              </a:rPr>
              <a:t> </a:t>
            </a:r>
            <a:r>
              <a:rPr lang="en-US" sz="3600">
                <a:latin typeface="Times New Roman"/>
                <a:cs typeface="Times New Roman"/>
              </a:rPr>
              <a:t>(2020-2023)</a:t>
            </a:r>
            <a:endParaRPr lang="en-US" sz="3600"/>
          </a:p>
        </p:txBody>
      </p:sp>
      <p:sp>
        <p:nvSpPr>
          <p:cNvPr id="4" name="Title 1">
            <a:extLst>
              <a:ext uri="{FF2B5EF4-FFF2-40B4-BE49-F238E27FC236}">
                <a16:creationId xmlns:a16="http://schemas.microsoft.com/office/drawing/2014/main" id="{F857C94C-1374-5176-8488-42C2F4311039}"/>
              </a:ext>
            </a:extLst>
          </p:cNvPr>
          <p:cNvSpPr txBox="1">
            <a:spLocks/>
          </p:cNvSpPr>
          <p:nvPr/>
        </p:nvSpPr>
        <p:spPr>
          <a:xfrm>
            <a:off x="4980026" y="2520588"/>
            <a:ext cx="4151961" cy="363920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b="1">
              <a:latin typeface="Times New Roman"/>
              <a:cs typeface="Times New Roman"/>
            </a:endParaRPr>
          </a:p>
        </p:txBody>
      </p:sp>
      <p:sp>
        <p:nvSpPr>
          <p:cNvPr id="6" name="Title 1">
            <a:extLst>
              <a:ext uri="{FF2B5EF4-FFF2-40B4-BE49-F238E27FC236}">
                <a16:creationId xmlns:a16="http://schemas.microsoft.com/office/drawing/2014/main" id="{356359BA-33CA-B91E-C7A9-C7159A7B5A98}"/>
              </a:ext>
            </a:extLst>
          </p:cNvPr>
          <p:cNvSpPr txBox="1">
            <a:spLocks/>
          </p:cNvSpPr>
          <p:nvPr/>
        </p:nvSpPr>
        <p:spPr>
          <a:xfrm>
            <a:off x="1394121" y="5159436"/>
            <a:ext cx="7338907" cy="96505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latin typeface="Times New Roman"/>
                <a:cs typeface="Times New Roman"/>
              </a:rPr>
              <a:t>By Team </a:t>
            </a:r>
            <a:r>
              <a:rPr lang="en-US" sz="3600" b="1" err="1">
                <a:latin typeface="Times New Roman"/>
                <a:cs typeface="Times New Roman"/>
              </a:rPr>
              <a:t>BigBlues</a:t>
            </a:r>
          </a:p>
          <a:p>
            <a:r>
              <a:rPr lang="en-US" sz="3600" b="1">
                <a:latin typeface="Times New Roman"/>
                <a:cs typeface="Times New Roman"/>
              </a:rPr>
              <a:t>Shaik Aamina</a:t>
            </a:r>
          </a:p>
          <a:p>
            <a:r>
              <a:rPr lang="en-US" sz="3600" b="1">
                <a:latin typeface="Times New Roman"/>
                <a:cs typeface="Times New Roman"/>
              </a:rPr>
              <a:t>Sahiti </a:t>
            </a:r>
            <a:r>
              <a:rPr lang="en-US" sz="3600" b="1" err="1">
                <a:latin typeface="Times New Roman"/>
                <a:cs typeface="Times New Roman"/>
              </a:rPr>
              <a:t>Keesari</a:t>
            </a:r>
          </a:p>
          <a:p>
            <a:r>
              <a:rPr lang="en-US" sz="3600" b="1" err="1">
                <a:latin typeface="Times New Roman"/>
                <a:cs typeface="Times New Roman"/>
              </a:rPr>
              <a:t>Nuzat</a:t>
            </a:r>
            <a:r>
              <a:rPr lang="en-US" sz="3600" b="1">
                <a:latin typeface="Times New Roman"/>
                <a:cs typeface="Times New Roman"/>
              </a:rPr>
              <a:t> Siddiqua</a:t>
            </a:r>
          </a:p>
          <a:p>
            <a:r>
              <a:rPr lang="en-US" sz="3600" b="1">
                <a:latin typeface="Times New Roman"/>
                <a:cs typeface="Times New Roman"/>
              </a:rPr>
              <a:t>Parisha Rathod</a:t>
            </a:r>
          </a:p>
        </p:txBody>
      </p:sp>
    </p:spTree>
    <p:extLst>
      <p:ext uri="{BB962C8B-B14F-4D97-AF65-F5344CB8AC3E}">
        <p14:creationId xmlns:p14="http://schemas.microsoft.com/office/powerpoint/2010/main" val="224912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B2C6-6DB6-F610-238C-ADCF3676B1E7}"/>
              </a:ext>
            </a:extLst>
          </p:cNvPr>
          <p:cNvSpPr>
            <a:spLocks noGrp="1"/>
          </p:cNvSpPr>
          <p:nvPr>
            <p:ph type="title"/>
          </p:nvPr>
        </p:nvSpPr>
        <p:spPr/>
        <p:txBody>
          <a:bodyPr/>
          <a:lstStyle/>
          <a:p>
            <a:r>
              <a:rPr lang="en-GB"/>
              <a:t>Graph 6</a:t>
            </a:r>
            <a:br>
              <a:rPr lang="en-GB"/>
            </a:br>
            <a:endParaRPr lang="en-GB"/>
          </a:p>
        </p:txBody>
      </p:sp>
      <p:pic>
        <p:nvPicPr>
          <p:cNvPr id="7" name="Picture 7" descr="Chart, scatter chart&#10;&#10;Description automatically generated">
            <a:extLst>
              <a:ext uri="{FF2B5EF4-FFF2-40B4-BE49-F238E27FC236}">
                <a16:creationId xmlns:a16="http://schemas.microsoft.com/office/drawing/2014/main" id="{E9224ABC-A70E-5B28-C85A-9D15DC1A1071}"/>
              </a:ext>
            </a:extLst>
          </p:cNvPr>
          <p:cNvPicPr>
            <a:picLocks noGrp="1" noChangeAspect="1"/>
          </p:cNvPicPr>
          <p:nvPr>
            <p:ph idx="1"/>
          </p:nvPr>
        </p:nvPicPr>
        <p:blipFill>
          <a:blip r:embed="rId2"/>
          <a:stretch>
            <a:fillRect/>
          </a:stretch>
        </p:blipFill>
        <p:spPr>
          <a:xfrm>
            <a:off x="683555" y="1420784"/>
            <a:ext cx="8687798" cy="4901704"/>
          </a:xfrm>
        </p:spPr>
      </p:pic>
    </p:spTree>
    <p:extLst>
      <p:ext uri="{BB962C8B-B14F-4D97-AF65-F5344CB8AC3E}">
        <p14:creationId xmlns:p14="http://schemas.microsoft.com/office/powerpoint/2010/main" val="233125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8F10-83CB-49A3-90DA-818EB64FBE3E}"/>
              </a:ext>
            </a:extLst>
          </p:cNvPr>
          <p:cNvSpPr>
            <a:spLocks noGrp="1"/>
          </p:cNvSpPr>
          <p:nvPr>
            <p:ph type="title"/>
          </p:nvPr>
        </p:nvSpPr>
        <p:spPr>
          <a:xfrm>
            <a:off x="677334" y="489857"/>
            <a:ext cx="8596668" cy="1320800"/>
          </a:xfrm>
        </p:spPr>
        <p:txBody>
          <a:bodyPr/>
          <a:lstStyle/>
          <a:p>
            <a:r>
              <a:rPr lang="en-US">
                <a:latin typeface="Times New Roman" panose="02020603050405020304" pitchFamily="18" charset="0"/>
                <a:cs typeface="Times New Roman" panose="02020603050405020304" pitchFamily="18" charset="0"/>
              </a:rPr>
              <a:t>Graph 7</a:t>
            </a:r>
          </a:p>
        </p:txBody>
      </p:sp>
      <p:sp>
        <p:nvSpPr>
          <p:cNvPr id="6" name="Content Placeholder 5">
            <a:extLst>
              <a:ext uri="{FF2B5EF4-FFF2-40B4-BE49-F238E27FC236}">
                <a16:creationId xmlns:a16="http://schemas.microsoft.com/office/drawing/2014/main" id="{EFBC56A4-6843-EDC0-1DB5-003B0CB0C84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7B10E81-D521-591B-048E-478FAED3A556}"/>
              </a:ext>
            </a:extLst>
          </p:cNvPr>
          <p:cNvPicPr>
            <a:picLocks noChangeAspect="1"/>
          </p:cNvPicPr>
          <p:nvPr/>
        </p:nvPicPr>
        <p:blipFill rotWithShape="1">
          <a:blip r:embed="rId2"/>
          <a:srcRect b="45861"/>
          <a:stretch/>
        </p:blipFill>
        <p:spPr>
          <a:xfrm>
            <a:off x="1406679" y="1335314"/>
            <a:ext cx="8005371" cy="5163457"/>
          </a:xfrm>
          <a:prstGeom prst="rect">
            <a:avLst/>
          </a:prstGeom>
        </p:spPr>
      </p:pic>
    </p:spTree>
    <p:extLst>
      <p:ext uri="{BB962C8B-B14F-4D97-AF65-F5344CB8AC3E}">
        <p14:creationId xmlns:p14="http://schemas.microsoft.com/office/powerpoint/2010/main" val="357626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8F10-83CB-49A3-90DA-818EB64FBE3E}"/>
              </a:ext>
            </a:extLst>
          </p:cNvPr>
          <p:cNvSpPr>
            <a:spLocks noGrp="1"/>
          </p:cNvSpPr>
          <p:nvPr>
            <p:ph type="title"/>
          </p:nvPr>
        </p:nvSpPr>
        <p:spPr>
          <a:xfrm>
            <a:off x="677334" y="555171"/>
            <a:ext cx="8596668" cy="832530"/>
          </a:xfrm>
        </p:spPr>
        <p:txBody>
          <a:bodyPr/>
          <a:lstStyle/>
          <a:p>
            <a:r>
              <a:rPr lang="en-US">
                <a:latin typeface="Times New Roman" panose="02020603050405020304" pitchFamily="18" charset="0"/>
                <a:cs typeface="Times New Roman" panose="02020603050405020304" pitchFamily="18" charset="0"/>
              </a:rPr>
              <a:t>Graph 8</a:t>
            </a:r>
          </a:p>
        </p:txBody>
      </p:sp>
      <p:pic>
        <p:nvPicPr>
          <p:cNvPr id="9" name="Content Placeholder 8">
            <a:extLst>
              <a:ext uri="{FF2B5EF4-FFF2-40B4-BE49-F238E27FC236}">
                <a16:creationId xmlns:a16="http://schemas.microsoft.com/office/drawing/2014/main" id="{55D88102-D340-5099-11E1-C277F4BC4AEA}"/>
              </a:ext>
            </a:extLst>
          </p:cNvPr>
          <p:cNvPicPr>
            <a:picLocks noGrp="1" noChangeAspect="1"/>
          </p:cNvPicPr>
          <p:nvPr>
            <p:ph idx="1"/>
          </p:nvPr>
        </p:nvPicPr>
        <p:blipFill>
          <a:blip r:embed="rId2"/>
          <a:stretch>
            <a:fillRect/>
          </a:stretch>
        </p:blipFill>
        <p:spPr>
          <a:xfrm>
            <a:off x="1216416" y="1387701"/>
            <a:ext cx="8471870" cy="5274202"/>
          </a:xfrm>
          <a:prstGeom prst="rect">
            <a:avLst/>
          </a:prstGeom>
        </p:spPr>
      </p:pic>
    </p:spTree>
    <p:extLst>
      <p:ext uri="{BB962C8B-B14F-4D97-AF65-F5344CB8AC3E}">
        <p14:creationId xmlns:p14="http://schemas.microsoft.com/office/powerpoint/2010/main" val="301019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CA15-6492-4120-B34A-9219A507E09F}"/>
              </a:ext>
            </a:extLst>
          </p:cNvPr>
          <p:cNvSpPr>
            <a:spLocks noGrp="1"/>
          </p:cNvSpPr>
          <p:nvPr>
            <p:ph type="title"/>
          </p:nvPr>
        </p:nvSpPr>
        <p:spPr>
          <a:xfrm>
            <a:off x="677334" y="540534"/>
            <a:ext cx="8596668" cy="1320800"/>
          </a:xfrm>
        </p:spPr>
        <p:txBody>
          <a:bodyPr/>
          <a:lstStyle/>
          <a:p>
            <a:r>
              <a:rPr lang="en-US">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98C049C-A2DA-4637-9483-D13876A7E865}"/>
              </a:ext>
            </a:extLst>
          </p:cNvPr>
          <p:cNvSpPr>
            <a:spLocks noGrp="1"/>
          </p:cNvSpPr>
          <p:nvPr>
            <p:ph idx="1"/>
          </p:nvPr>
        </p:nvSpPr>
        <p:spPr>
          <a:xfrm>
            <a:off x="677334" y="1317679"/>
            <a:ext cx="8596668" cy="4391856"/>
          </a:xfrm>
        </p:spPr>
        <p:txBody>
          <a:bodyPr vert="horz" lIns="91440" tIns="45720" rIns="91440" bIns="45720" rtlCol="0" anchor="t">
            <a:noAutofit/>
          </a:bodyPr>
          <a:lstStyle/>
          <a:p>
            <a:pPr algn="l">
              <a:buFont typeface="Arial" panose="020B0604020202020204" pitchFamily="34" charset="0"/>
              <a:buChar char="•"/>
            </a:pPr>
            <a:r>
              <a:rPr lang="en-US" sz="2400" b="0" i="0">
                <a:solidFill>
                  <a:srgbClr val="374151"/>
                </a:solidFill>
                <a:effectLst/>
                <a:latin typeface="Times New Roman"/>
                <a:cs typeface="Times New Roman"/>
              </a:rPr>
              <a:t>The COVID-19</a:t>
            </a:r>
            <a:r>
              <a:rPr lang="en-US" sz="2400" b="0" i="0">
                <a:solidFill>
                  <a:srgbClr val="374151"/>
                </a:solidFill>
                <a:effectLst/>
                <a:latin typeface="Söhne"/>
              </a:rPr>
              <a:t> pandemic had a significant impact on employment, with many industries experiencing mass layoffs</a:t>
            </a:r>
          </a:p>
          <a:p>
            <a:pPr>
              <a:buFont typeface="Arial" panose="020B0604020202020204" pitchFamily="34" charset="0"/>
              <a:buChar char="•"/>
            </a:pPr>
            <a:r>
              <a:rPr lang="en-US" sz="2400" b="0" i="0">
                <a:solidFill>
                  <a:srgbClr val="374151"/>
                </a:solidFill>
                <a:effectLst/>
                <a:latin typeface="Söhne"/>
              </a:rPr>
              <a:t>The </a:t>
            </a:r>
            <a:r>
              <a:rPr lang="en-US" sz="2400">
                <a:solidFill>
                  <a:srgbClr val="374151"/>
                </a:solidFill>
                <a:latin typeface="Söhne"/>
              </a:rPr>
              <a:t>consumer</a:t>
            </a:r>
            <a:r>
              <a:rPr lang="en-US" sz="2400" b="0" i="0">
                <a:solidFill>
                  <a:srgbClr val="374151"/>
                </a:solidFill>
                <a:effectLst/>
                <a:latin typeface="Söhne"/>
              </a:rPr>
              <a:t> and retail industries were among the hardest hit, with large numbers of layoffs occurring in countries heavily reliant on these sectors.</a:t>
            </a:r>
          </a:p>
          <a:p>
            <a:pPr algn="l">
              <a:buFont typeface="Arial" panose="020B0604020202020204" pitchFamily="34" charset="0"/>
              <a:buChar char="•"/>
            </a:pPr>
            <a:r>
              <a:rPr lang="en-US" sz="2400" b="0" i="0">
                <a:solidFill>
                  <a:srgbClr val="374151"/>
                </a:solidFill>
                <a:effectLst/>
                <a:latin typeface="Söhne"/>
              </a:rPr>
              <a:t>The impact of the pandemic on layoffs varied by region, with some areas </a:t>
            </a:r>
            <a:r>
              <a:rPr lang="en-US" sz="2400">
                <a:solidFill>
                  <a:srgbClr val="374151"/>
                </a:solidFill>
                <a:latin typeface="Söhne"/>
              </a:rPr>
              <a:t>experiencing</a:t>
            </a:r>
            <a:r>
              <a:rPr lang="en-US" sz="2400" b="0" i="0">
                <a:solidFill>
                  <a:srgbClr val="374151"/>
                </a:solidFill>
                <a:effectLst/>
                <a:latin typeface="Söhne"/>
              </a:rPr>
              <a:t> more severe job losses than others</a:t>
            </a:r>
          </a:p>
          <a:p>
            <a:pPr>
              <a:buFont typeface="Arial" panose="020B0604020202020204" pitchFamily="34" charset="0"/>
              <a:buChar char="•"/>
            </a:pPr>
            <a:r>
              <a:rPr lang="en-US" sz="2400" b="0" i="0">
                <a:solidFill>
                  <a:srgbClr val="374151"/>
                </a:solidFill>
                <a:effectLst/>
                <a:latin typeface="Söhne"/>
              </a:rPr>
              <a:t>The stage of the business cycle, such as the startup phase, may not have played a role in determining the likelihood of layoffs.</a:t>
            </a:r>
          </a:p>
          <a:p>
            <a:pPr algn="l">
              <a:buFont typeface="Arial" panose="020B0604020202020204" pitchFamily="34" charset="0"/>
              <a:buChar char="•"/>
            </a:pPr>
            <a:endParaRPr lang="en-US" sz="2000" b="0" i="0">
              <a:solidFill>
                <a:srgbClr val="374151"/>
              </a:solidFill>
              <a:effectLst/>
              <a:latin typeface="Söhne"/>
            </a:endParaRPr>
          </a:p>
        </p:txBody>
      </p:sp>
    </p:spTree>
    <p:extLst>
      <p:ext uri="{BB962C8B-B14F-4D97-AF65-F5344CB8AC3E}">
        <p14:creationId xmlns:p14="http://schemas.microsoft.com/office/powerpoint/2010/main" val="328100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1AC8-299C-4132-8AEF-27DE4B71182D}"/>
              </a:ext>
            </a:extLst>
          </p:cNvPr>
          <p:cNvSpPr>
            <a:spLocks noGrp="1"/>
          </p:cNvSpPr>
          <p:nvPr>
            <p:ph type="title"/>
          </p:nvPr>
        </p:nvSpPr>
        <p:spPr/>
        <p:txBody>
          <a:bodyPr/>
          <a:lstStyle/>
          <a:p>
            <a:endParaRPr lang="en-US"/>
          </a:p>
        </p:txBody>
      </p:sp>
      <p:pic>
        <p:nvPicPr>
          <p:cNvPr id="21" name="Content Placeholder 20">
            <a:extLst>
              <a:ext uri="{FF2B5EF4-FFF2-40B4-BE49-F238E27FC236}">
                <a16:creationId xmlns:a16="http://schemas.microsoft.com/office/drawing/2014/main" id="{C8EE0C26-3629-433A-83A1-B90A2E855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918" y="609600"/>
            <a:ext cx="8745084" cy="5432425"/>
          </a:xfrm>
        </p:spPr>
      </p:pic>
    </p:spTree>
    <p:extLst>
      <p:ext uri="{BB962C8B-B14F-4D97-AF65-F5344CB8AC3E}">
        <p14:creationId xmlns:p14="http://schemas.microsoft.com/office/powerpoint/2010/main" val="322749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3">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DE39BBA-7023-1D39-FEBF-2D2BEC6B304E}"/>
              </a:ext>
            </a:extLst>
          </p:cNvPr>
          <p:cNvPicPr>
            <a:picLocks noChangeAspect="1"/>
          </p:cNvPicPr>
          <p:nvPr/>
        </p:nvPicPr>
        <p:blipFill rotWithShape="1">
          <a:blip r:embed="rId2">
            <a:duotone>
              <a:schemeClr val="bg2">
                <a:shade val="45000"/>
                <a:satMod val="135000"/>
              </a:schemeClr>
              <a:prstClr val="white"/>
            </a:duotone>
            <a:alphaModFix amt="25000"/>
          </a:blip>
          <a:srcRect t="1415" b="14315"/>
          <a:stretch/>
        </p:blipFill>
        <p:spPr>
          <a:xfrm>
            <a:off x="1" y="10"/>
            <a:ext cx="12191999" cy="6857990"/>
          </a:xfrm>
          <a:prstGeom prst="rect">
            <a:avLst/>
          </a:prstGeom>
        </p:spPr>
      </p:pic>
      <p:grpSp>
        <p:nvGrpSpPr>
          <p:cNvPr id="37" name="Group 15">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16">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17">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5">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C89322B-33C2-4424-A6BD-DC024EED59C6}"/>
              </a:ext>
            </a:extLst>
          </p:cNvPr>
          <p:cNvSpPr>
            <a:spLocks noGrp="1"/>
          </p:cNvSpPr>
          <p:nvPr>
            <p:ph type="title"/>
          </p:nvPr>
        </p:nvSpPr>
        <p:spPr>
          <a:xfrm>
            <a:off x="677334" y="609600"/>
            <a:ext cx="8596668" cy="1320800"/>
          </a:xfrm>
        </p:spPr>
        <p:txBody>
          <a:bodyPr>
            <a:normAutofit/>
          </a:bodyPr>
          <a:lstStyle/>
          <a:p>
            <a:r>
              <a:rPr lang="en-US">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7F6EC68-2ADE-4E5F-AECB-FD392AEBB16A}"/>
              </a:ext>
            </a:extLst>
          </p:cNvPr>
          <p:cNvSpPr>
            <a:spLocks noGrp="1"/>
          </p:cNvSpPr>
          <p:nvPr>
            <p:ph idx="1"/>
          </p:nvPr>
        </p:nvSpPr>
        <p:spPr>
          <a:xfrm>
            <a:off x="677334" y="2160589"/>
            <a:ext cx="8629952" cy="3880773"/>
          </a:xfrm>
        </p:spPr>
        <p:txBody>
          <a:bodyPr>
            <a:normAutofit/>
          </a:bodyPr>
          <a:lstStyle/>
          <a:p>
            <a:r>
              <a:rPr lang="en-US" b="0" i="0">
                <a:effectLst/>
                <a:latin typeface="Times New Roman" panose="02020603050405020304" pitchFamily="18" charset="0"/>
                <a:cs typeface="Times New Roman" panose="02020603050405020304" pitchFamily="18" charset="0"/>
              </a:rPr>
              <a:t>Analyze the impact of the COVID-19 pandemic on global employment by examining trends in layoffs across industries, countries, and time periods. Identify the most affected industries and regions and explore potential factors contributing to the job losses. Develop insights for policymakers and business leaders to mitigate the economic impact of future pandemics and crises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5" name="Rectangle 64">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AE85050-D966-AB44-40C9-2027852E312D}"/>
              </a:ext>
            </a:extLst>
          </p:cNvPr>
          <p:cNvSpPr txBox="1"/>
          <p:nvPr/>
        </p:nvSpPr>
        <p:spPr>
          <a:xfrm>
            <a:off x="1110343" y="674914"/>
            <a:ext cx="7652657" cy="3631763"/>
          </a:xfrm>
          <a:prstGeom prst="rect">
            <a:avLst/>
          </a:prstGeom>
          <a:noFill/>
        </p:spPr>
        <p:txBody>
          <a:bodyPr wrap="square" lIns="91440" tIns="45720" rIns="91440" bIns="45720" rtlCol="0" anchor="t">
            <a:spAutoFit/>
          </a:bodyPr>
          <a:lstStyle/>
          <a:p>
            <a:r>
              <a:rPr lang="en-US" sz="3600">
                <a:solidFill>
                  <a:schemeClr val="accent1"/>
                </a:solidFill>
                <a:latin typeface="Times New Roman"/>
                <a:cs typeface="Times New Roman"/>
              </a:rPr>
              <a:t>Data Set Insights</a:t>
            </a:r>
          </a:p>
          <a:p>
            <a:endParaRPr lang="en-US">
              <a:solidFill>
                <a:schemeClr val="accent1"/>
              </a:solidFill>
              <a:latin typeface="Times New Roman" panose="02020603050405020304" pitchFamily="18" charset="0"/>
              <a:cs typeface="Times New Roman" panose="02020603050405020304" pitchFamily="18" charset="0"/>
            </a:endParaRPr>
          </a:p>
          <a:p>
            <a:endParaRPr lang="en-US">
              <a:solidFill>
                <a:schemeClr val="accent1"/>
              </a:solidFill>
              <a:latin typeface="Times New Roman" panose="02020603050405020304" pitchFamily="18" charset="0"/>
              <a:cs typeface="Times New Roman" panose="02020603050405020304" pitchFamily="18" charset="0"/>
            </a:endParaRPr>
          </a:p>
          <a:p>
            <a:endParaRPr lang="en-US">
              <a:solidFill>
                <a:schemeClr val="accent1"/>
              </a:solidFill>
              <a:latin typeface="Times New Roman" panose="02020603050405020304" pitchFamily="18" charset="0"/>
              <a:cs typeface="Times New Roman" panose="02020603050405020304" pitchFamily="18" charset="0"/>
            </a:endParaRPr>
          </a:p>
          <a:p>
            <a:r>
              <a:rPr lang="en-US" sz="2000" b="0" i="0">
                <a:solidFill>
                  <a:srgbClr val="374151"/>
                </a:solidFill>
                <a:effectLst/>
                <a:latin typeface="Times New Roman"/>
                <a:cs typeface="Times New Roman"/>
              </a:rPr>
              <a:t>The nature of the dataset is a time series dataset containing information on layoffs due to the COVID-19 pandemic</a:t>
            </a:r>
          </a:p>
          <a:p>
            <a:endParaRPr lang="en-US" sz="2000">
              <a:solidFill>
                <a:srgbClr val="374151"/>
              </a:solidFill>
              <a:latin typeface="Times New Roman" panose="02020603050405020304" pitchFamily="18" charset="0"/>
              <a:cs typeface="Times New Roman" panose="02020603050405020304" pitchFamily="18" charset="0"/>
            </a:endParaRPr>
          </a:p>
          <a:p>
            <a:endParaRPr lang="en-US" sz="2000">
              <a:solidFill>
                <a:srgbClr val="374151"/>
              </a:solidFill>
              <a:latin typeface="Times New Roman" panose="02020603050405020304" pitchFamily="18" charset="0"/>
              <a:cs typeface="Times New Roman" panose="02020603050405020304" pitchFamily="18" charset="0"/>
            </a:endParaRPr>
          </a:p>
          <a:p>
            <a:endParaRPr lang="en-US" sz="2000">
              <a:solidFill>
                <a:srgbClr val="374151"/>
              </a:solidFill>
              <a:latin typeface="Times New Roman" panose="02020603050405020304" pitchFamily="18" charset="0"/>
              <a:cs typeface="Times New Roman" panose="02020603050405020304" pitchFamily="18" charset="0"/>
            </a:endParaRPr>
          </a:p>
          <a:p>
            <a:r>
              <a:rPr lang="en-US" sz="2000" b="0" i="0">
                <a:solidFill>
                  <a:srgbClr val="374151"/>
                </a:solidFill>
                <a:effectLst/>
                <a:latin typeface="Times New Roman"/>
                <a:cs typeface="Times New Roman"/>
              </a:rPr>
              <a:t>It is a structured dataset that can be analyzed using various statistical and visualization techniques.</a:t>
            </a:r>
            <a:endParaRPr lang="en-US" sz="2000">
              <a:solidFill>
                <a:schemeClr val="accent1"/>
              </a:solidFill>
              <a:latin typeface="Times New Roman"/>
              <a:cs typeface="Times New Roman"/>
            </a:endParaRPr>
          </a:p>
        </p:txBody>
      </p:sp>
    </p:spTree>
    <p:extLst>
      <p:ext uri="{BB962C8B-B14F-4D97-AF65-F5344CB8AC3E}">
        <p14:creationId xmlns:p14="http://schemas.microsoft.com/office/powerpoint/2010/main" val="37741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6E51-01E6-459B-A58C-D5DAB12FF7B1}"/>
              </a:ext>
            </a:extLst>
          </p:cNvPr>
          <p:cNvSpPr>
            <a:spLocks noGrp="1"/>
          </p:cNvSpPr>
          <p:nvPr>
            <p:ph type="title"/>
          </p:nvPr>
        </p:nvSpPr>
        <p:spPr>
          <a:xfrm>
            <a:off x="677334" y="555171"/>
            <a:ext cx="8596668" cy="1320800"/>
          </a:xfrm>
        </p:spPr>
        <p:txBody>
          <a:bodyPr>
            <a:normAutofit/>
          </a:bodyPr>
          <a:lstStyle/>
          <a:p>
            <a:r>
              <a:rPr lang="en-US">
                <a:latin typeface="Times New Roman" panose="02020603050405020304" pitchFamily="18" charset="0"/>
              </a:rPr>
              <a:t>Data Cleaning</a:t>
            </a:r>
            <a:r>
              <a:rPr lang="en-US" sz="3600" i="0">
                <a:effectLst/>
                <a:latin typeface="Times New Roman" panose="02020603050405020304" pitchFamily="18" charset="0"/>
              </a:rPr>
              <a:t> </a:t>
            </a:r>
            <a:br>
              <a:rPr lang="en-US" sz="3600" i="0">
                <a:solidFill>
                  <a:srgbClr val="000000"/>
                </a:solidFill>
                <a:effectLst/>
                <a:latin typeface="Times New Roman" panose="02020603050405020304" pitchFamily="18" charset="0"/>
              </a:rPr>
            </a:br>
            <a:endParaRPr lang="en-US"/>
          </a:p>
        </p:txBody>
      </p:sp>
      <p:sp>
        <p:nvSpPr>
          <p:cNvPr id="4" name="Content Placeholder 3">
            <a:extLst>
              <a:ext uri="{FF2B5EF4-FFF2-40B4-BE49-F238E27FC236}">
                <a16:creationId xmlns:a16="http://schemas.microsoft.com/office/drawing/2014/main" id="{E2715F43-894A-A6E9-88A5-E824223CF63A}"/>
              </a:ext>
            </a:extLst>
          </p:cNvPr>
          <p:cNvSpPr>
            <a:spLocks noGrp="1"/>
          </p:cNvSpPr>
          <p:nvPr>
            <p:ph idx="1"/>
          </p:nvPr>
        </p:nvSpPr>
        <p:spPr>
          <a:xfrm>
            <a:off x="608177" y="1591971"/>
            <a:ext cx="8596668" cy="3880773"/>
          </a:xfrm>
        </p:spPr>
        <p:txBody>
          <a:bodyPr/>
          <a:lstStyle/>
          <a:p>
            <a:pPr marL="0" indent="0" algn="l">
              <a:buNone/>
            </a:pPr>
            <a:r>
              <a:rPr lang="en-US" b="0" i="0">
                <a:solidFill>
                  <a:srgbClr val="374151"/>
                </a:solidFill>
                <a:effectLst/>
                <a:latin typeface="Times New Roman" panose="02020603050405020304" pitchFamily="18" charset="0"/>
                <a:cs typeface="Times New Roman" panose="02020603050405020304" pitchFamily="18" charset="0"/>
              </a:rPr>
              <a:t>1.Handling missing or null values: Check for missing values in the dataset and decide how to handle them. You can either drop the rows with missing values or fill them with appropriate values.</a:t>
            </a:r>
          </a:p>
          <a:p>
            <a:pPr marL="0" indent="0" algn="l">
              <a:buNone/>
            </a:pPr>
            <a:endParaRPr lang="en-US" b="0" i="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0" i="0">
                <a:solidFill>
                  <a:srgbClr val="374151"/>
                </a:solidFill>
                <a:effectLst/>
                <a:latin typeface="Times New Roman" panose="02020603050405020304" pitchFamily="18" charset="0"/>
                <a:cs typeface="Times New Roman" panose="02020603050405020304" pitchFamily="18" charset="0"/>
              </a:rPr>
              <a:t>2.Handling duplicates: Check for any duplicate rows in the dataset and remove them if necessary.</a:t>
            </a:r>
          </a:p>
          <a:p>
            <a:pPr marL="0" indent="0">
              <a:buNone/>
            </a:pPr>
            <a:endParaRPr lang="en-US" b="0" i="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b="0" i="0">
                <a:solidFill>
                  <a:srgbClr val="374151"/>
                </a:solidFill>
                <a:effectLst/>
                <a:latin typeface="Times New Roman" panose="02020603050405020304" pitchFamily="18" charset="0"/>
                <a:cs typeface="Times New Roman" panose="02020603050405020304" pitchFamily="18" charset="0"/>
              </a:rPr>
              <a:t>3.Handling inconsistent values: Check for any inconsistent or erroneous values in the dataset and fix them if needed.</a:t>
            </a:r>
          </a:p>
          <a:p>
            <a:endParaRPr lang="en-US"/>
          </a:p>
        </p:txBody>
      </p:sp>
    </p:spTree>
    <p:extLst>
      <p:ext uri="{BB962C8B-B14F-4D97-AF65-F5344CB8AC3E}">
        <p14:creationId xmlns:p14="http://schemas.microsoft.com/office/powerpoint/2010/main" val="426842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E232-AA5E-4C1B-889E-0E6FC2DACA32}"/>
              </a:ext>
            </a:extLst>
          </p:cNvPr>
          <p:cNvSpPr>
            <a:spLocks noGrp="1"/>
          </p:cNvSpPr>
          <p:nvPr>
            <p:ph type="title"/>
          </p:nvPr>
        </p:nvSpPr>
        <p:spPr/>
        <p:txBody>
          <a:bodyPr>
            <a:normAutofit/>
          </a:bodyPr>
          <a:lstStyle/>
          <a:p>
            <a:br>
              <a:rPr lang="en-US" sz="3600">
                <a:solidFill>
                  <a:srgbClr val="000000"/>
                </a:solidFill>
                <a:latin typeface="Times New Roman" panose="02020603050405020304" pitchFamily="18" charset="0"/>
              </a:rPr>
            </a:br>
            <a:endParaRPr lang="en-US"/>
          </a:p>
        </p:txBody>
      </p:sp>
      <p:pic>
        <p:nvPicPr>
          <p:cNvPr id="8" name="Content Placeholder 7">
            <a:extLst>
              <a:ext uri="{FF2B5EF4-FFF2-40B4-BE49-F238E27FC236}">
                <a16:creationId xmlns:a16="http://schemas.microsoft.com/office/drawing/2014/main" id="{2C54AFFA-C626-0FCD-0567-5517F4C71C04}"/>
              </a:ext>
            </a:extLst>
          </p:cNvPr>
          <p:cNvPicPr>
            <a:picLocks noGrp="1" noChangeAspect="1"/>
          </p:cNvPicPr>
          <p:nvPr>
            <p:ph idx="1"/>
          </p:nvPr>
        </p:nvPicPr>
        <p:blipFill>
          <a:blip r:embed="rId2"/>
          <a:stretch>
            <a:fillRect/>
          </a:stretch>
        </p:blipFill>
        <p:spPr>
          <a:xfrm>
            <a:off x="1420161" y="1323287"/>
            <a:ext cx="7289999" cy="4670425"/>
          </a:xfrm>
          <a:prstGeom prst="rect">
            <a:avLst/>
          </a:prstGeom>
        </p:spPr>
      </p:pic>
      <p:sp>
        <p:nvSpPr>
          <p:cNvPr id="6" name="Title 1">
            <a:extLst>
              <a:ext uri="{FF2B5EF4-FFF2-40B4-BE49-F238E27FC236}">
                <a16:creationId xmlns:a16="http://schemas.microsoft.com/office/drawing/2014/main" id="{43217C47-E4DC-2D15-A508-9CCB5D815BBF}"/>
              </a:ext>
            </a:extLst>
          </p:cNvPr>
          <p:cNvSpPr txBox="1">
            <a:spLocks/>
          </p:cNvSpPr>
          <p:nvPr/>
        </p:nvSpPr>
        <p:spPr>
          <a:xfrm>
            <a:off x="677334" y="5551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solidFill>
                  <a:srgbClr val="000000"/>
                </a:solidFill>
                <a:latin typeface="Times New Roman" panose="02020603050405020304" pitchFamily="18" charset="0"/>
              </a:rPr>
            </a:br>
            <a:endParaRPr lang="en-US"/>
          </a:p>
        </p:txBody>
      </p:sp>
      <p:sp>
        <p:nvSpPr>
          <p:cNvPr id="7" name="Title 1">
            <a:extLst>
              <a:ext uri="{FF2B5EF4-FFF2-40B4-BE49-F238E27FC236}">
                <a16:creationId xmlns:a16="http://schemas.microsoft.com/office/drawing/2014/main" id="{B77F7329-163E-7D7C-2820-9D5E37FBD7E8}"/>
              </a:ext>
            </a:extLst>
          </p:cNvPr>
          <p:cNvSpPr txBox="1">
            <a:spLocks/>
          </p:cNvSpPr>
          <p:nvPr/>
        </p:nvSpPr>
        <p:spPr>
          <a:xfrm>
            <a:off x="568477" y="37941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rPr>
              <a:t>Graph 1 </a:t>
            </a:r>
            <a:br>
              <a:rPr lang="en-US">
                <a:solidFill>
                  <a:srgbClr val="000000"/>
                </a:solidFill>
                <a:latin typeface="Times New Roman" panose="02020603050405020304" pitchFamily="18" charset="0"/>
              </a:rPr>
            </a:br>
            <a:endParaRPr lang="en-US"/>
          </a:p>
        </p:txBody>
      </p:sp>
    </p:spTree>
    <p:extLst>
      <p:ext uri="{BB962C8B-B14F-4D97-AF65-F5344CB8AC3E}">
        <p14:creationId xmlns:p14="http://schemas.microsoft.com/office/powerpoint/2010/main" val="87048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AAD098-4FF4-2E3F-C24E-A039A05392EF}"/>
              </a:ext>
            </a:extLst>
          </p:cNvPr>
          <p:cNvSpPr>
            <a:spLocks noGrp="1"/>
          </p:cNvSpPr>
          <p:nvPr>
            <p:ph type="title"/>
          </p:nvPr>
        </p:nvSpPr>
        <p:spPr/>
        <p:txBody>
          <a:bodyPr/>
          <a:lstStyle/>
          <a:p>
            <a:r>
              <a:rPr lang="en-US"/>
              <a:t>Graph 2</a:t>
            </a:r>
          </a:p>
        </p:txBody>
      </p:sp>
      <p:pic>
        <p:nvPicPr>
          <p:cNvPr id="8" name="Content Placeholder 7">
            <a:extLst>
              <a:ext uri="{FF2B5EF4-FFF2-40B4-BE49-F238E27FC236}">
                <a16:creationId xmlns:a16="http://schemas.microsoft.com/office/drawing/2014/main" id="{8D878825-1BED-8D80-389D-8CEFF14574C6}"/>
              </a:ext>
            </a:extLst>
          </p:cNvPr>
          <p:cNvPicPr>
            <a:picLocks noGrp="1" noChangeAspect="1"/>
          </p:cNvPicPr>
          <p:nvPr>
            <p:ph idx="1"/>
          </p:nvPr>
        </p:nvPicPr>
        <p:blipFill>
          <a:blip r:embed="rId2"/>
          <a:stretch>
            <a:fillRect/>
          </a:stretch>
        </p:blipFill>
        <p:spPr>
          <a:xfrm>
            <a:off x="1512627" y="1331549"/>
            <a:ext cx="6608116" cy="4931228"/>
          </a:xfrm>
          <a:prstGeom prst="rect">
            <a:avLst/>
          </a:prstGeom>
        </p:spPr>
      </p:pic>
    </p:spTree>
    <p:extLst>
      <p:ext uri="{BB962C8B-B14F-4D97-AF65-F5344CB8AC3E}">
        <p14:creationId xmlns:p14="http://schemas.microsoft.com/office/powerpoint/2010/main" val="303158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CB7E-C376-4DDC-B093-737186C6EE63}"/>
              </a:ext>
            </a:extLst>
          </p:cNvPr>
          <p:cNvSpPr>
            <a:spLocks noGrp="1"/>
          </p:cNvSpPr>
          <p:nvPr>
            <p:ph type="title"/>
          </p:nvPr>
        </p:nvSpPr>
        <p:spPr/>
        <p:txBody>
          <a:bodyPr/>
          <a:lstStyle/>
          <a:p>
            <a:r>
              <a:rPr lang="en-US">
                <a:latin typeface="Times New Roman"/>
                <a:cs typeface="Times New Roman"/>
              </a:rPr>
              <a:t>Graph 3</a:t>
            </a:r>
          </a:p>
        </p:txBody>
      </p:sp>
      <p:sp>
        <p:nvSpPr>
          <p:cNvPr id="4" name="Content Placeholder 3">
            <a:extLst>
              <a:ext uri="{FF2B5EF4-FFF2-40B4-BE49-F238E27FC236}">
                <a16:creationId xmlns:a16="http://schemas.microsoft.com/office/drawing/2014/main" id="{7FFC0AC5-3A89-2557-A66B-066DFCEDC54C}"/>
              </a:ext>
            </a:extLst>
          </p:cNvPr>
          <p:cNvSpPr>
            <a:spLocks noGrp="1"/>
          </p:cNvSpPr>
          <p:nvPr>
            <p:ph idx="1"/>
          </p:nvPr>
        </p:nvSpPr>
        <p:spPr/>
        <p:txBody>
          <a:bodyPr/>
          <a:lstStyle/>
          <a:p>
            <a:endParaRPr lang="en-US"/>
          </a:p>
        </p:txBody>
      </p:sp>
      <p:pic>
        <p:nvPicPr>
          <p:cNvPr id="6" name="Picture 4" descr="Chart, bar chart&#10;&#10;Description automatically generated">
            <a:extLst>
              <a:ext uri="{FF2B5EF4-FFF2-40B4-BE49-F238E27FC236}">
                <a16:creationId xmlns:a16="http://schemas.microsoft.com/office/drawing/2014/main" id="{8164ED2C-FE08-DDE4-2D6F-632E2674DCDF}"/>
              </a:ext>
            </a:extLst>
          </p:cNvPr>
          <p:cNvPicPr>
            <a:picLocks noChangeAspect="1"/>
          </p:cNvPicPr>
          <p:nvPr/>
        </p:nvPicPr>
        <p:blipFill>
          <a:blip r:embed="rId2"/>
          <a:stretch>
            <a:fillRect/>
          </a:stretch>
        </p:blipFill>
        <p:spPr>
          <a:xfrm>
            <a:off x="1676899" y="1269193"/>
            <a:ext cx="7143875" cy="4772169"/>
          </a:xfrm>
          <a:prstGeom prst="rect">
            <a:avLst/>
          </a:prstGeom>
        </p:spPr>
      </p:pic>
    </p:spTree>
    <p:extLst>
      <p:ext uri="{BB962C8B-B14F-4D97-AF65-F5344CB8AC3E}">
        <p14:creationId xmlns:p14="http://schemas.microsoft.com/office/powerpoint/2010/main" val="197122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8A8F-06CA-405B-8B8E-A6BC033E02BA}"/>
              </a:ext>
            </a:extLst>
          </p:cNvPr>
          <p:cNvSpPr>
            <a:spLocks noGrp="1"/>
          </p:cNvSpPr>
          <p:nvPr>
            <p:ph type="title"/>
          </p:nvPr>
        </p:nvSpPr>
        <p:spPr/>
        <p:txBody>
          <a:bodyPr>
            <a:normAutofit/>
          </a:bodyPr>
          <a:lstStyle/>
          <a:p>
            <a:r>
              <a:rPr lang="en-US" sz="3600" i="0">
                <a:effectLst/>
                <a:latin typeface="Times New Roman"/>
                <a:cs typeface="Times New Roman"/>
              </a:rPr>
              <a:t>Graph </a:t>
            </a:r>
            <a:r>
              <a:rPr lang="en-US">
                <a:latin typeface="Times New Roman"/>
                <a:cs typeface="Times New Roman"/>
              </a:rPr>
              <a:t>4</a:t>
            </a:r>
            <a:br>
              <a:rPr lang="en-US" sz="3600" i="0">
                <a:effectLst/>
                <a:latin typeface="Times New Roman" panose="02020603050405020304" pitchFamily="18" charset="0"/>
              </a:rPr>
            </a:br>
            <a:endParaRPr lang="en-US"/>
          </a:p>
        </p:txBody>
      </p:sp>
      <p:pic>
        <p:nvPicPr>
          <p:cNvPr id="3" name="Picture 4">
            <a:extLst>
              <a:ext uri="{FF2B5EF4-FFF2-40B4-BE49-F238E27FC236}">
                <a16:creationId xmlns:a16="http://schemas.microsoft.com/office/drawing/2014/main" id="{38C63FA8-F202-ED5A-0BC0-1807FA453F54}"/>
              </a:ext>
            </a:extLst>
          </p:cNvPr>
          <p:cNvPicPr>
            <a:picLocks noGrp="1" noChangeAspect="1"/>
          </p:cNvPicPr>
          <p:nvPr>
            <p:ph idx="1"/>
          </p:nvPr>
        </p:nvPicPr>
        <p:blipFill>
          <a:blip r:embed="rId2"/>
          <a:stretch>
            <a:fillRect/>
          </a:stretch>
        </p:blipFill>
        <p:spPr>
          <a:xfrm>
            <a:off x="2388486" y="2160589"/>
            <a:ext cx="5174364" cy="3880773"/>
          </a:xfrm>
        </p:spPr>
      </p:pic>
      <p:pic>
        <p:nvPicPr>
          <p:cNvPr id="7" name="Picture 7" descr="Chart&#10;&#10;Description automatically generated">
            <a:extLst>
              <a:ext uri="{FF2B5EF4-FFF2-40B4-BE49-F238E27FC236}">
                <a16:creationId xmlns:a16="http://schemas.microsoft.com/office/drawing/2014/main" id="{69A86694-81E3-0C73-D69A-FFE0E9D5D306}"/>
              </a:ext>
            </a:extLst>
          </p:cNvPr>
          <p:cNvPicPr>
            <a:picLocks noChangeAspect="1"/>
          </p:cNvPicPr>
          <p:nvPr/>
        </p:nvPicPr>
        <p:blipFill>
          <a:blip r:embed="rId3"/>
          <a:stretch>
            <a:fillRect/>
          </a:stretch>
        </p:blipFill>
        <p:spPr>
          <a:xfrm>
            <a:off x="1618891" y="1621767"/>
            <a:ext cx="8077198" cy="4074541"/>
          </a:xfrm>
          <a:prstGeom prst="rect">
            <a:avLst/>
          </a:prstGeom>
        </p:spPr>
      </p:pic>
    </p:spTree>
    <p:extLst>
      <p:ext uri="{BB962C8B-B14F-4D97-AF65-F5344CB8AC3E}">
        <p14:creationId xmlns:p14="http://schemas.microsoft.com/office/powerpoint/2010/main" val="261200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8F10-83CB-49A3-90DA-818EB64FBE3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Graph 5</a:t>
            </a:r>
          </a:p>
        </p:txBody>
      </p:sp>
      <p:pic>
        <p:nvPicPr>
          <p:cNvPr id="7" name="Picture 7" descr="Chart, box and whisker chart&#10;&#10;Description automatically generated">
            <a:extLst>
              <a:ext uri="{FF2B5EF4-FFF2-40B4-BE49-F238E27FC236}">
                <a16:creationId xmlns:a16="http://schemas.microsoft.com/office/drawing/2014/main" id="{8E1912CE-08F0-3591-1E30-79DD562CC49B}"/>
              </a:ext>
            </a:extLst>
          </p:cNvPr>
          <p:cNvPicPr>
            <a:picLocks noGrp="1" noChangeAspect="1"/>
          </p:cNvPicPr>
          <p:nvPr>
            <p:ph idx="1"/>
          </p:nvPr>
        </p:nvPicPr>
        <p:blipFill>
          <a:blip r:embed="rId2"/>
          <a:stretch>
            <a:fillRect/>
          </a:stretch>
        </p:blipFill>
        <p:spPr>
          <a:xfrm>
            <a:off x="1049071" y="1191443"/>
            <a:ext cx="7860593" cy="5049665"/>
          </a:xfrm>
        </p:spPr>
      </p:pic>
    </p:spTree>
    <p:extLst>
      <p:ext uri="{BB962C8B-B14F-4D97-AF65-F5344CB8AC3E}">
        <p14:creationId xmlns:p14="http://schemas.microsoft.com/office/powerpoint/2010/main" val="815736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Covid 19 Layoffs Data Analysis (2020-2023)</vt:lpstr>
      <vt:lpstr>Problem Statement</vt:lpstr>
      <vt:lpstr>PowerPoint Presentation</vt:lpstr>
      <vt:lpstr>Data Cleaning  </vt:lpstr>
      <vt:lpstr> </vt:lpstr>
      <vt:lpstr>Graph 2</vt:lpstr>
      <vt:lpstr>Graph 3</vt:lpstr>
      <vt:lpstr>Graph 4 </vt:lpstr>
      <vt:lpstr>Graph 5</vt:lpstr>
      <vt:lpstr>Graph 6 </vt:lpstr>
      <vt:lpstr>Graph 7</vt:lpstr>
      <vt:lpstr>Graph 8</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Cryptography for Securing Military IoT Infrastructure</dc:title>
  <dc:creator>Dell</dc:creator>
  <cp:revision>1</cp:revision>
  <dcterms:created xsi:type="dcterms:W3CDTF">2023-04-18T19:53:07Z</dcterms:created>
  <dcterms:modified xsi:type="dcterms:W3CDTF">2023-04-26T13:26:41Z</dcterms:modified>
</cp:coreProperties>
</file>