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95" r:id="rId2"/>
    <p:sldId id="265" r:id="rId3"/>
    <p:sldId id="305" r:id="rId4"/>
    <p:sldId id="306" r:id="rId5"/>
    <p:sldId id="313" r:id="rId6"/>
    <p:sldId id="314" r:id="rId7"/>
    <p:sldId id="315" r:id="rId8"/>
    <p:sldId id="321" r:id="rId9"/>
    <p:sldId id="322" r:id="rId10"/>
    <p:sldId id="316" r:id="rId11"/>
    <p:sldId id="323" r:id="rId12"/>
    <p:sldId id="324" r:id="rId13"/>
    <p:sldId id="325" r:id="rId14"/>
    <p:sldId id="317" r:id="rId15"/>
    <p:sldId id="318" r:id="rId16"/>
    <p:sldId id="311" r:id="rId17"/>
    <p:sldId id="312" r:id="rId18"/>
    <p:sldId id="319" r:id="rId19"/>
    <p:sldId id="328" r:id="rId20"/>
    <p:sldId id="326" r:id="rId21"/>
    <p:sldId id="327" r:id="rId22"/>
    <p:sldId id="320" r:id="rId23"/>
    <p:sldId id="308" r:id="rId24"/>
    <p:sldId id="30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8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34E41A-5E96-4ED7-8721-86552527EFB5}" type="datetimeFigureOut">
              <a:rPr lang="en-ID" smtClean="0"/>
              <a:t>19/12/2018</a:t>
            </a:fld>
            <a:endParaRPr lang="en-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8C7803-B99F-42D0-B639-0685A89E93FA}" type="slidenum">
              <a:rPr lang="en-ID" smtClean="0"/>
              <a:t>‹#›</a:t>
            </a:fld>
            <a:endParaRPr lang="en-ID"/>
          </a:p>
        </p:txBody>
      </p:sp>
    </p:spTree>
    <p:extLst>
      <p:ext uri="{BB962C8B-B14F-4D97-AF65-F5344CB8AC3E}">
        <p14:creationId xmlns:p14="http://schemas.microsoft.com/office/powerpoint/2010/main" val="28120870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a:p>
        </p:txBody>
      </p:sp>
      <p:sp>
        <p:nvSpPr>
          <p:cNvPr id="4" name="Slide Number Placeholder 3"/>
          <p:cNvSpPr>
            <a:spLocks noGrp="1"/>
          </p:cNvSpPr>
          <p:nvPr>
            <p:ph type="sldNum" sz="quarter" idx="5"/>
          </p:nvPr>
        </p:nvSpPr>
        <p:spPr/>
        <p:txBody>
          <a:bodyPr/>
          <a:lstStyle/>
          <a:p>
            <a:fld id="{9F8C7803-B99F-42D0-B639-0685A89E93FA}" type="slidenum">
              <a:rPr lang="en-ID" smtClean="0"/>
              <a:t>19</a:t>
            </a:fld>
            <a:endParaRPr lang="en-ID"/>
          </a:p>
        </p:txBody>
      </p:sp>
    </p:spTree>
    <p:extLst>
      <p:ext uri="{BB962C8B-B14F-4D97-AF65-F5344CB8AC3E}">
        <p14:creationId xmlns:p14="http://schemas.microsoft.com/office/powerpoint/2010/main" val="11451464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CC6E5-EAB5-40B1-8726-587DEBCDCA4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D"/>
          </a:p>
        </p:txBody>
      </p:sp>
      <p:sp>
        <p:nvSpPr>
          <p:cNvPr id="3" name="Subtitle 2">
            <a:extLst>
              <a:ext uri="{FF2B5EF4-FFF2-40B4-BE49-F238E27FC236}">
                <a16:creationId xmlns:a16="http://schemas.microsoft.com/office/drawing/2014/main" id="{F45BBB7D-CCBF-432D-85BA-11129F43E34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D"/>
          </a:p>
        </p:txBody>
      </p:sp>
      <p:sp>
        <p:nvSpPr>
          <p:cNvPr id="4" name="Date Placeholder 3">
            <a:extLst>
              <a:ext uri="{FF2B5EF4-FFF2-40B4-BE49-F238E27FC236}">
                <a16:creationId xmlns:a16="http://schemas.microsoft.com/office/drawing/2014/main" id="{1917439D-7266-4EE0-A1E9-DB1A82ABE501}"/>
              </a:ext>
            </a:extLst>
          </p:cNvPr>
          <p:cNvSpPr>
            <a:spLocks noGrp="1"/>
          </p:cNvSpPr>
          <p:nvPr>
            <p:ph type="dt" sz="half" idx="10"/>
          </p:nvPr>
        </p:nvSpPr>
        <p:spPr/>
        <p:txBody>
          <a:bodyPr/>
          <a:lstStyle/>
          <a:p>
            <a:fld id="{7F77DC31-23E9-4627-8038-94CB03C5A3E3}" type="datetimeFigureOut">
              <a:rPr lang="en-ID" smtClean="0"/>
              <a:t>19/12/2018</a:t>
            </a:fld>
            <a:endParaRPr lang="en-ID"/>
          </a:p>
        </p:txBody>
      </p:sp>
      <p:sp>
        <p:nvSpPr>
          <p:cNvPr id="5" name="Footer Placeholder 4">
            <a:extLst>
              <a:ext uri="{FF2B5EF4-FFF2-40B4-BE49-F238E27FC236}">
                <a16:creationId xmlns:a16="http://schemas.microsoft.com/office/drawing/2014/main" id="{8E58DEEC-9BE9-4DCA-B2C0-F8D4996413DA}"/>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F3830BD9-878F-4693-AAAD-A1450F3928A6}"/>
              </a:ext>
            </a:extLst>
          </p:cNvPr>
          <p:cNvSpPr>
            <a:spLocks noGrp="1"/>
          </p:cNvSpPr>
          <p:nvPr>
            <p:ph type="sldNum" sz="quarter" idx="12"/>
          </p:nvPr>
        </p:nvSpPr>
        <p:spPr/>
        <p:txBody>
          <a:bodyPr/>
          <a:lstStyle/>
          <a:p>
            <a:fld id="{F88F2FC5-0971-42DB-A136-CAF30E224C3B}" type="slidenum">
              <a:rPr lang="en-ID" smtClean="0"/>
              <a:t>‹#›</a:t>
            </a:fld>
            <a:endParaRPr lang="en-ID"/>
          </a:p>
        </p:txBody>
      </p:sp>
    </p:spTree>
    <p:extLst>
      <p:ext uri="{BB962C8B-B14F-4D97-AF65-F5344CB8AC3E}">
        <p14:creationId xmlns:p14="http://schemas.microsoft.com/office/powerpoint/2010/main" val="8882292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1C294-6437-4F9C-9E96-E348FEA84F6D}"/>
              </a:ext>
            </a:extLst>
          </p:cNvPr>
          <p:cNvSpPr>
            <a:spLocks noGrp="1"/>
          </p:cNvSpPr>
          <p:nvPr>
            <p:ph type="title"/>
          </p:nvPr>
        </p:nvSpPr>
        <p:spPr/>
        <p:txBody>
          <a:bodyPr/>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CC370085-9343-4F09-8B65-64278EFBE4A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199BB034-8214-467A-8CC4-83FB2BE667E2}"/>
              </a:ext>
            </a:extLst>
          </p:cNvPr>
          <p:cNvSpPr>
            <a:spLocks noGrp="1"/>
          </p:cNvSpPr>
          <p:nvPr>
            <p:ph type="dt" sz="half" idx="10"/>
          </p:nvPr>
        </p:nvSpPr>
        <p:spPr/>
        <p:txBody>
          <a:bodyPr/>
          <a:lstStyle/>
          <a:p>
            <a:fld id="{7F77DC31-23E9-4627-8038-94CB03C5A3E3}" type="datetimeFigureOut">
              <a:rPr lang="en-ID" smtClean="0"/>
              <a:t>19/12/2018</a:t>
            </a:fld>
            <a:endParaRPr lang="en-ID"/>
          </a:p>
        </p:txBody>
      </p:sp>
      <p:sp>
        <p:nvSpPr>
          <p:cNvPr id="5" name="Footer Placeholder 4">
            <a:extLst>
              <a:ext uri="{FF2B5EF4-FFF2-40B4-BE49-F238E27FC236}">
                <a16:creationId xmlns:a16="http://schemas.microsoft.com/office/drawing/2014/main" id="{EBD1EE9A-C12C-48AE-A6B9-E9786021BBCF}"/>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8DC057B2-C9C7-4D4F-B88D-4338AFF3BC43}"/>
              </a:ext>
            </a:extLst>
          </p:cNvPr>
          <p:cNvSpPr>
            <a:spLocks noGrp="1"/>
          </p:cNvSpPr>
          <p:nvPr>
            <p:ph type="sldNum" sz="quarter" idx="12"/>
          </p:nvPr>
        </p:nvSpPr>
        <p:spPr/>
        <p:txBody>
          <a:bodyPr/>
          <a:lstStyle/>
          <a:p>
            <a:fld id="{F88F2FC5-0971-42DB-A136-CAF30E224C3B}" type="slidenum">
              <a:rPr lang="en-ID" smtClean="0"/>
              <a:t>‹#›</a:t>
            </a:fld>
            <a:endParaRPr lang="en-ID"/>
          </a:p>
        </p:txBody>
      </p:sp>
    </p:spTree>
    <p:extLst>
      <p:ext uri="{BB962C8B-B14F-4D97-AF65-F5344CB8AC3E}">
        <p14:creationId xmlns:p14="http://schemas.microsoft.com/office/powerpoint/2010/main" val="31112935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004F6EC-2B35-485A-A461-D8D931F0256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59DA6A43-9ADF-400F-90AA-6BE9E612FD6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678448F5-E9A7-40B8-B1E8-C2C283846848}"/>
              </a:ext>
            </a:extLst>
          </p:cNvPr>
          <p:cNvSpPr>
            <a:spLocks noGrp="1"/>
          </p:cNvSpPr>
          <p:nvPr>
            <p:ph type="dt" sz="half" idx="10"/>
          </p:nvPr>
        </p:nvSpPr>
        <p:spPr/>
        <p:txBody>
          <a:bodyPr/>
          <a:lstStyle/>
          <a:p>
            <a:fld id="{7F77DC31-23E9-4627-8038-94CB03C5A3E3}" type="datetimeFigureOut">
              <a:rPr lang="en-ID" smtClean="0"/>
              <a:t>19/12/2018</a:t>
            </a:fld>
            <a:endParaRPr lang="en-ID"/>
          </a:p>
        </p:txBody>
      </p:sp>
      <p:sp>
        <p:nvSpPr>
          <p:cNvPr id="5" name="Footer Placeholder 4">
            <a:extLst>
              <a:ext uri="{FF2B5EF4-FFF2-40B4-BE49-F238E27FC236}">
                <a16:creationId xmlns:a16="http://schemas.microsoft.com/office/drawing/2014/main" id="{803FFD7A-CF5F-4F2D-8F72-C0350C20DB5C}"/>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C42B3DF2-27BE-45BF-9DFE-2A1916A25165}"/>
              </a:ext>
            </a:extLst>
          </p:cNvPr>
          <p:cNvSpPr>
            <a:spLocks noGrp="1"/>
          </p:cNvSpPr>
          <p:nvPr>
            <p:ph type="sldNum" sz="quarter" idx="12"/>
          </p:nvPr>
        </p:nvSpPr>
        <p:spPr/>
        <p:txBody>
          <a:bodyPr/>
          <a:lstStyle/>
          <a:p>
            <a:fld id="{F88F2FC5-0971-42DB-A136-CAF30E224C3B}" type="slidenum">
              <a:rPr lang="en-ID" smtClean="0"/>
              <a:t>‹#›</a:t>
            </a:fld>
            <a:endParaRPr lang="en-ID"/>
          </a:p>
        </p:txBody>
      </p:sp>
    </p:spTree>
    <p:extLst>
      <p:ext uri="{BB962C8B-B14F-4D97-AF65-F5344CB8AC3E}">
        <p14:creationId xmlns:p14="http://schemas.microsoft.com/office/powerpoint/2010/main" val="23408307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aption">
    <p:spTree>
      <p:nvGrpSpPr>
        <p:cNvPr id="1" name="Shape 108"/>
        <p:cNvGrpSpPr/>
        <p:nvPr/>
      </p:nvGrpSpPr>
      <p:grpSpPr>
        <a:xfrm>
          <a:off x="0" y="0"/>
          <a:ext cx="0" cy="0"/>
          <a:chOff x="0" y="0"/>
          <a:chExt cx="0" cy="0"/>
        </a:xfrm>
      </p:grpSpPr>
      <p:pic>
        <p:nvPicPr>
          <p:cNvPr id="2" name="Picture 1">
            <a:extLst>
              <a:ext uri="{FF2B5EF4-FFF2-40B4-BE49-F238E27FC236}">
                <a16:creationId xmlns:a16="http://schemas.microsoft.com/office/drawing/2014/main" id="{66DD7B8C-354A-4D4B-A580-CB8926EDA103}"/>
              </a:ext>
            </a:extLst>
          </p:cNvPr>
          <p:cNvPicPr>
            <a:picLocks noChangeAspect="1"/>
          </p:cNvPicPr>
          <p:nvPr userDrawn="1"/>
        </p:nvPicPr>
        <p:blipFill rotWithShape="1">
          <a:blip r:embed="rId2"/>
          <a:srcRect r="1082"/>
          <a:stretch/>
        </p:blipFill>
        <p:spPr>
          <a:xfrm>
            <a:off x="0" y="0"/>
            <a:ext cx="12192000" cy="6858000"/>
          </a:xfrm>
          <a:prstGeom prst="rect">
            <a:avLst/>
          </a:prstGeom>
        </p:spPr>
      </p:pic>
      <p:sp>
        <p:nvSpPr>
          <p:cNvPr id="109" name="Shape 109"/>
          <p:cNvSpPr txBox="1">
            <a:spLocks noGrp="1"/>
          </p:cNvSpPr>
          <p:nvPr>
            <p:ph type="body" idx="1"/>
          </p:nvPr>
        </p:nvSpPr>
        <p:spPr>
          <a:xfrm>
            <a:off x="2008975" y="6132916"/>
            <a:ext cx="8335991" cy="478340"/>
          </a:xfrm>
          <a:prstGeom prst="rect">
            <a:avLst/>
          </a:prstGeom>
        </p:spPr>
        <p:txBody>
          <a:bodyPr lIns="91425" tIns="91425" rIns="91425" bIns="91425" anchor="t" anchorCtr="0"/>
          <a:lstStyle>
            <a:lvl1pPr lvl="0" algn="ctr">
              <a:spcBef>
                <a:spcPts val="480"/>
              </a:spcBef>
              <a:buSzPct val="100000"/>
              <a:buNone/>
              <a:defRPr sz="2400" b="1"/>
            </a:lvl1pPr>
          </a:lstStyle>
          <a:p>
            <a:endParaRPr/>
          </a:p>
        </p:txBody>
      </p:sp>
    </p:spTree>
    <p:extLst>
      <p:ext uri="{BB962C8B-B14F-4D97-AF65-F5344CB8AC3E}">
        <p14:creationId xmlns:p14="http://schemas.microsoft.com/office/powerpoint/2010/main" val="10718509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Quote">
    <p:spTree>
      <p:nvGrpSpPr>
        <p:cNvPr id="1" name="Shape 33"/>
        <p:cNvGrpSpPr/>
        <p:nvPr/>
      </p:nvGrpSpPr>
      <p:grpSpPr>
        <a:xfrm>
          <a:off x="0" y="0"/>
          <a:ext cx="0" cy="0"/>
          <a:chOff x="0" y="0"/>
          <a:chExt cx="0" cy="0"/>
        </a:xfrm>
      </p:grpSpPr>
      <p:grpSp>
        <p:nvGrpSpPr>
          <p:cNvPr id="3" name="Group 2">
            <a:extLst>
              <a:ext uri="{FF2B5EF4-FFF2-40B4-BE49-F238E27FC236}">
                <a16:creationId xmlns:a16="http://schemas.microsoft.com/office/drawing/2014/main" id="{C86084B0-918F-4820-8656-ABDF0295EE8D}"/>
              </a:ext>
            </a:extLst>
          </p:cNvPr>
          <p:cNvGrpSpPr/>
          <p:nvPr userDrawn="1"/>
        </p:nvGrpSpPr>
        <p:grpSpPr>
          <a:xfrm>
            <a:off x="-1" y="-3"/>
            <a:ext cx="12192001" cy="6889631"/>
            <a:chOff x="-1" y="-3"/>
            <a:chExt cx="12192001" cy="6889631"/>
          </a:xfrm>
        </p:grpSpPr>
        <p:sp>
          <p:nvSpPr>
            <p:cNvPr id="7" name="Isosceles Triangle 6">
              <a:extLst>
                <a:ext uri="{FF2B5EF4-FFF2-40B4-BE49-F238E27FC236}">
                  <a16:creationId xmlns:a16="http://schemas.microsoft.com/office/drawing/2014/main" id="{4E4CD503-4C5E-42CA-AF13-20B8CE3601F8}"/>
                </a:ext>
              </a:extLst>
            </p:cNvPr>
            <p:cNvSpPr/>
            <p:nvPr userDrawn="1"/>
          </p:nvSpPr>
          <p:spPr>
            <a:xfrm rot="5400000" flipH="1">
              <a:off x="4381499" y="-920872"/>
              <a:ext cx="3429000" cy="12191999"/>
            </a:xfrm>
            <a:prstGeom prst="triangle">
              <a:avLst>
                <a:gd name="adj" fmla="val 0"/>
              </a:avLst>
            </a:prstGeom>
            <a:solidFill>
              <a:srgbClr val="86EA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Isosceles Triangle 5">
              <a:extLst>
                <a:ext uri="{FF2B5EF4-FFF2-40B4-BE49-F238E27FC236}">
                  <a16:creationId xmlns:a16="http://schemas.microsoft.com/office/drawing/2014/main" id="{29D735DB-85DD-4F39-BBAB-EEEA74E629BB}"/>
                </a:ext>
              </a:extLst>
            </p:cNvPr>
            <p:cNvSpPr/>
            <p:nvPr userDrawn="1"/>
          </p:nvSpPr>
          <p:spPr>
            <a:xfrm rot="16200000">
              <a:off x="5821272" y="-3750759"/>
              <a:ext cx="2619971" cy="10121484"/>
            </a:xfrm>
            <a:prstGeom prst="triangle">
              <a:avLst>
                <a:gd name="adj" fmla="val 0"/>
              </a:avLst>
            </a:prstGeom>
            <a:solidFill>
              <a:srgbClr val="21D7CD">
                <a:alpha val="2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Isosceles Triangle 4">
              <a:extLst>
                <a:ext uri="{FF2B5EF4-FFF2-40B4-BE49-F238E27FC236}">
                  <a16:creationId xmlns:a16="http://schemas.microsoft.com/office/drawing/2014/main" id="{89961DAA-4C61-4100-84BC-DB8AA98ADADD}"/>
                </a:ext>
              </a:extLst>
            </p:cNvPr>
            <p:cNvSpPr/>
            <p:nvPr userDrawn="1"/>
          </p:nvSpPr>
          <p:spPr>
            <a:xfrm rot="5400000">
              <a:off x="4190999" y="-4191000"/>
              <a:ext cx="3810000" cy="12192000"/>
            </a:xfrm>
            <a:prstGeom prst="triangle">
              <a:avLst>
                <a:gd name="adj" fmla="val 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Isosceles Triangle 3">
              <a:extLst>
                <a:ext uri="{FF2B5EF4-FFF2-40B4-BE49-F238E27FC236}">
                  <a16:creationId xmlns:a16="http://schemas.microsoft.com/office/drawing/2014/main" id="{5E2F44BB-A2E3-4BB7-B4D1-A58793B72D45}"/>
                </a:ext>
              </a:extLst>
            </p:cNvPr>
            <p:cNvSpPr/>
            <p:nvPr userDrawn="1"/>
          </p:nvSpPr>
          <p:spPr>
            <a:xfrm rot="5400000">
              <a:off x="1579056" y="-1579057"/>
              <a:ext cx="2619971" cy="5778085"/>
            </a:xfrm>
            <a:prstGeom prst="triangle">
              <a:avLst>
                <a:gd name="adj" fmla="val 0"/>
              </a:avLst>
            </a:prstGeom>
            <a:solidFill>
              <a:schemeClr val="bg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Isosceles Triangle 10">
              <a:extLst>
                <a:ext uri="{FF2B5EF4-FFF2-40B4-BE49-F238E27FC236}">
                  <a16:creationId xmlns:a16="http://schemas.microsoft.com/office/drawing/2014/main" id="{0C4BC91E-9DD4-4908-A88D-09FDA2884258}"/>
                </a:ext>
              </a:extLst>
            </p:cNvPr>
            <p:cNvSpPr/>
            <p:nvPr userDrawn="1"/>
          </p:nvSpPr>
          <p:spPr>
            <a:xfrm rot="16200000">
              <a:off x="4191000" y="-1115093"/>
              <a:ext cx="3810000" cy="12192000"/>
            </a:xfrm>
            <a:prstGeom prst="triangle">
              <a:avLst>
                <a:gd name="adj" fmla="val 0"/>
              </a:avLst>
            </a:prstGeom>
            <a:solidFill>
              <a:srgbClr val="FF5E80">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Isosceles Triangle 11">
              <a:extLst>
                <a:ext uri="{FF2B5EF4-FFF2-40B4-BE49-F238E27FC236}">
                  <a16:creationId xmlns:a16="http://schemas.microsoft.com/office/drawing/2014/main" id="{22E5FA45-4D96-4C1A-AA71-A6B1B26B0559}"/>
                </a:ext>
              </a:extLst>
            </p:cNvPr>
            <p:cNvSpPr/>
            <p:nvPr userDrawn="1"/>
          </p:nvSpPr>
          <p:spPr>
            <a:xfrm rot="5400000">
              <a:off x="-69578" y="5402600"/>
              <a:ext cx="827138" cy="687982"/>
            </a:xfrm>
            <a:prstGeom prst="triangle">
              <a:avLst/>
            </a:prstGeom>
            <a:solidFill>
              <a:srgbClr val="1F35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2053B984-2A85-4D08-ABC6-02891658A72B}"/>
                </a:ext>
              </a:extLst>
            </p:cNvPr>
            <p:cNvSpPr/>
            <p:nvPr userDrawn="1"/>
          </p:nvSpPr>
          <p:spPr>
            <a:xfrm rot="5400000">
              <a:off x="1735892" y="6288010"/>
              <a:ext cx="404113" cy="336126"/>
            </a:xfrm>
            <a:prstGeom prst="triangle">
              <a:avLst/>
            </a:prstGeom>
            <a:solidFill>
              <a:srgbClr val="FF5E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4CF64F27-BCE0-495F-8657-D0D9EA40665E}"/>
                </a:ext>
              </a:extLst>
            </p:cNvPr>
            <p:cNvSpPr/>
            <p:nvPr userDrawn="1"/>
          </p:nvSpPr>
          <p:spPr>
            <a:xfrm>
              <a:off x="4950946" y="6190126"/>
              <a:ext cx="827138" cy="687982"/>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sosceles Triangle 15">
              <a:extLst>
                <a:ext uri="{FF2B5EF4-FFF2-40B4-BE49-F238E27FC236}">
                  <a16:creationId xmlns:a16="http://schemas.microsoft.com/office/drawing/2014/main" id="{15D3BEDF-A2B3-402A-910C-AA63F2012A84}"/>
                </a:ext>
              </a:extLst>
            </p:cNvPr>
            <p:cNvSpPr/>
            <p:nvPr userDrawn="1"/>
          </p:nvSpPr>
          <p:spPr>
            <a:xfrm>
              <a:off x="6000349" y="6190126"/>
              <a:ext cx="827138" cy="687982"/>
            </a:xfrm>
            <a:prstGeom prst="triangle">
              <a:avLst/>
            </a:prstGeom>
            <a:solidFill>
              <a:srgbClr val="21D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0BC0B9AE-02EB-4A07-8C67-60FB9B2FE70B}"/>
              </a:ext>
            </a:extLst>
          </p:cNvPr>
          <p:cNvSpPr/>
          <p:nvPr userDrawn="1"/>
        </p:nvSpPr>
        <p:spPr>
          <a:xfrm>
            <a:off x="1552533" y="934837"/>
            <a:ext cx="9637263" cy="4925072"/>
          </a:xfrm>
          <a:prstGeom prst="rect">
            <a:avLst/>
          </a:prstGeom>
          <a:solidFill>
            <a:schemeClr val="bg1"/>
          </a:solidFill>
          <a:ln>
            <a:solidFill>
              <a:schemeClr val="bg1"/>
            </a:solidFill>
          </a:ln>
          <a:effectLst>
            <a:outerShdw blurRad="127000" sx="103000" sy="103000" algn="ctr"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Shape 34"/>
          <p:cNvSpPr txBox="1">
            <a:spLocks noGrp="1"/>
          </p:cNvSpPr>
          <p:nvPr>
            <p:ph type="body" idx="1"/>
          </p:nvPr>
        </p:nvSpPr>
        <p:spPr>
          <a:xfrm>
            <a:off x="2967599" y="2791842"/>
            <a:ext cx="6256800" cy="1093199"/>
          </a:xfrm>
          <a:prstGeom prst="rect">
            <a:avLst/>
          </a:prstGeom>
        </p:spPr>
        <p:txBody>
          <a:bodyPr lIns="91425" tIns="91425" rIns="91425" bIns="91425" anchor="ctr" anchorCtr="0"/>
          <a:lstStyle>
            <a:lvl1pPr marL="0" lvl="0" indent="0" algn="ctr" rtl="0">
              <a:lnSpc>
                <a:spcPct val="100000"/>
              </a:lnSpc>
              <a:spcBef>
                <a:spcPts val="0"/>
              </a:spcBef>
              <a:buNone/>
              <a:defRPr b="0" i="1"/>
            </a:lvl1pPr>
            <a:lvl2pPr lvl="1" algn="ctr" rtl="0">
              <a:spcBef>
                <a:spcPts val="0"/>
              </a:spcBef>
              <a:defRPr b="1" i="1"/>
            </a:lvl2pPr>
            <a:lvl3pPr lvl="2" algn="ctr" rtl="0">
              <a:spcBef>
                <a:spcPts val="0"/>
              </a:spcBef>
              <a:defRPr b="1" i="1"/>
            </a:lvl3pPr>
            <a:lvl4pPr lvl="3" algn="ctr" rtl="0">
              <a:spcBef>
                <a:spcPts val="0"/>
              </a:spcBef>
              <a:defRPr b="1" i="1"/>
            </a:lvl4pPr>
            <a:lvl5pPr lvl="4" algn="ctr" rtl="0">
              <a:spcBef>
                <a:spcPts val="0"/>
              </a:spcBef>
              <a:defRPr b="1" i="1"/>
            </a:lvl5pPr>
            <a:lvl6pPr lvl="5" algn="ctr" rtl="0">
              <a:spcBef>
                <a:spcPts val="0"/>
              </a:spcBef>
              <a:defRPr b="1" i="1"/>
            </a:lvl6pPr>
            <a:lvl7pPr lvl="6" algn="ctr" rtl="0">
              <a:spcBef>
                <a:spcPts val="0"/>
              </a:spcBef>
              <a:defRPr b="1" i="1"/>
            </a:lvl7pPr>
            <a:lvl8pPr lvl="7" algn="ctr" rtl="0">
              <a:spcBef>
                <a:spcPts val="0"/>
              </a:spcBef>
              <a:defRPr b="1" i="1"/>
            </a:lvl8pPr>
            <a:lvl9pPr lvl="8" algn="ctr">
              <a:spcBef>
                <a:spcPts val="0"/>
              </a:spcBef>
              <a:defRPr b="1" i="1"/>
            </a:lvl9pPr>
          </a:lstStyle>
          <a:p>
            <a:endParaRPr dirty="0"/>
          </a:p>
        </p:txBody>
      </p:sp>
      <p:grpSp>
        <p:nvGrpSpPr>
          <p:cNvPr id="19" name="Group 18">
            <a:extLst>
              <a:ext uri="{FF2B5EF4-FFF2-40B4-BE49-F238E27FC236}">
                <a16:creationId xmlns:a16="http://schemas.microsoft.com/office/drawing/2014/main" id="{8F95698C-6094-4DD3-87E2-05FCC465A721}"/>
              </a:ext>
            </a:extLst>
          </p:cNvPr>
          <p:cNvGrpSpPr/>
          <p:nvPr userDrawn="1"/>
        </p:nvGrpSpPr>
        <p:grpSpPr>
          <a:xfrm>
            <a:off x="1169817" y="4438650"/>
            <a:ext cx="2103579" cy="2439458"/>
            <a:chOff x="1291652" y="470440"/>
            <a:chExt cx="4956748" cy="5748192"/>
          </a:xfrm>
          <a:solidFill>
            <a:schemeClr val="bg2"/>
          </a:solidFill>
        </p:grpSpPr>
        <p:sp>
          <p:nvSpPr>
            <p:cNvPr id="20" name="Rectangle 19">
              <a:extLst>
                <a:ext uri="{FF2B5EF4-FFF2-40B4-BE49-F238E27FC236}">
                  <a16:creationId xmlns:a16="http://schemas.microsoft.com/office/drawing/2014/main" id="{C11B8850-962C-4D5A-B99B-8ABCAF4485A3}"/>
                </a:ext>
              </a:extLst>
            </p:cNvPr>
            <p:cNvSpPr/>
            <p:nvPr/>
          </p:nvSpPr>
          <p:spPr>
            <a:xfrm>
              <a:off x="1291652" y="470440"/>
              <a:ext cx="4956748"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2E2918CE-AE75-4128-B724-FC9CEDA92204}"/>
                </a:ext>
              </a:extLst>
            </p:cNvPr>
            <p:cNvSpPr/>
            <p:nvPr/>
          </p:nvSpPr>
          <p:spPr>
            <a:xfrm>
              <a:off x="1291652" y="668559"/>
              <a:ext cx="4956748"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F196E6B-A48D-480A-8180-930C4357BDD0}"/>
                </a:ext>
              </a:extLst>
            </p:cNvPr>
            <p:cNvSpPr/>
            <p:nvPr/>
          </p:nvSpPr>
          <p:spPr>
            <a:xfrm>
              <a:off x="1291652" y="866678"/>
              <a:ext cx="4956748"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926A7388-486A-46C3-9A1E-F5FFEC449DAF}"/>
                </a:ext>
              </a:extLst>
            </p:cNvPr>
            <p:cNvSpPr/>
            <p:nvPr/>
          </p:nvSpPr>
          <p:spPr>
            <a:xfrm>
              <a:off x="1291652" y="1059204"/>
              <a:ext cx="4956748"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4B81496B-9BA6-4EF9-91F6-574C2445A3E1}"/>
                </a:ext>
              </a:extLst>
            </p:cNvPr>
            <p:cNvSpPr/>
            <p:nvPr/>
          </p:nvSpPr>
          <p:spPr>
            <a:xfrm>
              <a:off x="1291652" y="1257323"/>
              <a:ext cx="4956748"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562B0410-3D23-4985-A498-3B8F33F7044B}"/>
                </a:ext>
              </a:extLst>
            </p:cNvPr>
            <p:cNvSpPr/>
            <p:nvPr/>
          </p:nvSpPr>
          <p:spPr>
            <a:xfrm>
              <a:off x="1291652" y="1455442"/>
              <a:ext cx="4956748"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9C9E06B9-4F2C-48D8-A48B-8F102228D1D1}"/>
                </a:ext>
              </a:extLst>
            </p:cNvPr>
            <p:cNvSpPr/>
            <p:nvPr/>
          </p:nvSpPr>
          <p:spPr>
            <a:xfrm>
              <a:off x="1291652" y="1653561"/>
              <a:ext cx="4956748"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108C6D3F-C880-48AA-A3DE-14DA5128929C}"/>
                </a:ext>
              </a:extLst>
            </p:cNvPr>
            <p:cNvSpPr/>
            <p:nvPr/>
          </p:nvSpPr>
          <p:spPr>
            <a:xfrm>
              <a:off x="1291652" y="1846087"/>
              <a:ext cx="4956748"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FB99D11-8E9B-4600-B9DD-C5CF0EC7DC5A}"/>
                </a:ext>
              </a:extLst>
            </p:cNvPr>
            <p:cNvSpPr/>
            <p:nvPr/>
          </p:nvSpPr>
          <p:spPr>
            <a:xfrm>
              <a:off x="1291652" y="2044206"/>
              <a:ext cx="4956748"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65091E9E-0092-43CF-8969-4260CB81E63E}"/>
                </a:ext>
              </a:extLst>
            </p:cNvPr>
            <p:cNvSpPr/>
            <p:nvPr/>
          </p:nvSpPr>
          <p:spPr>
            <a:xfrm>
              <a:off x="1291652" y="2242325"/>
              <a:ext cx="4956748"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FB7075C3-B8F6-4CCE-B251-0DDCC1B93131}"/>
                </a:ext>
              </a:extLst>
            </p:cNvPr>
            <p:cNvSpPr/>
            <p:nvPr/>
          </p:nvSpPr>
          <p:spPr>
            <a:xfrm>
              <a:off x="1291652" y="2440444"/>
              <a:ext cx="4956748"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9B89D33F-78F4-481E-8667-70759397EB60}"/>
                </a:ext>
              </a:extLst>
            </p:cNvPr>
            <p:cNvSpPr/>
            <p:nvPr/>
          </p:nvSpPr>
          <p:spPr>
            <a:xfrm>
              <a:off x="1291652" y="2638563"/>
              <a:ext cx="4956748"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88CB5C76-9AC7-4D33-ACD2-9651D68378FF}"/>
                </a:ext>
              </a:extLst>
            </p:cNvPr>
            <p:cNvSpPr/>
            <p:nvPr/>
          </p:nvSpPr>
          <p:spPr>
            <a:xfrm>
              <a:off x="1291652" y="2836682"/>
              <a:ext cx="4956748"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06FA5F3E-4CFF-478D-A45B-455684142D0A}"/>
                </a:ext>
              </a:extLst>
            </p:cNvPr>
            <p:cNvSpPr/>
            <p:nvPr/>
          </p:nvSpPr>
          <p:spPr>
            <a:xfrm>
              <a:off x="1291652" y="3034801"/>
              <a:ext cx="4956748"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7965E669-2C4D-4852-AAC2-050E8B105B9A}"/>
                </a:ext>
              </a:extLst>
            </p:cNvPr>
            <p:cNvSpPr/>
            <p:nvPr/>
          </p:nvSpPr>
          <p:spPr>
            <a:xfrm>
              <a:off x="1291652" y="3232920"/>
              <a:ext cx="4956748"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B340BFC0-4177-411C-9FE8-654B2BEFC564}"/>
                </a:ext>
              </a:extLst>
            </p:cNvPr>
            <p:cNvSpPr/>
            <p:nvPr/>
          </p:nvSpPr>
          <p:spPr>
            <a:xfrm>
              <a:off x="1291652" y="3425446"/>
              <a:ext cx="4956748"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95E09385-12B4-4F4A-9618-6B5A5C580C4F}"/>
                </a:ext>
              </a:extLst>
            </p:cNvPr>
            <p:cNvSpPr/>
            <p:nvPr/>
          </p:nvSpPr>
          <p:spPr>
            <a:xfrm>
              <a:off x="1291652" y="3623565"/>
              <a:ext cx="4956748"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926E1262-A44E-445F-8719-8D5DE80C69DD}"/>
                </a:ext>
              </a:extLst>
            </p:cNvPr>
            <p:cNvSpPr/>
            <p:nvPr/>
          </p:nvSpPr>
          <p:spPr>
            <a:xfrm>
              <a:off x="1291652" y="3821684"/>
              <a:ext cx="4956748"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1B6EC555-B1C2-4FD8-B7EC-76C198C660BF}"/>
                </a:ext>
              </a:extLst>
            </p:cNvPr>
            <p:cNvSpPr/>
            <p:nvPr/>
          </p:nvSpPr>
          <p:spPr>
            <a:xfrm>
              <a:off x="1291652" y="4019803"/>
              <a:ext cx="4956748"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DEB88030-C9D1-497E-89E1-6942FB7458B2}"/>
                </a:ext>
              </a:extLst>
            </p:cNvPr>
            <p:cNvSpPr/>
            <p:nvPr/>
          </p:nvSpPr>
          <p:spPr>
            <a:xfrm>
              <a:off x="1291652" y="4212329"/>
              <a:ext cx="4956748"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208ABB01-AAD2-46A0-9FB1-43CAB66AC271}"/>
                </a:ext>
              </a:extLst>
            </p:cNvPr>
            <p:cNvSpPr/>
            <p:nvPr/>
          </p:nvSpPr>
          <p:spPr>
            <a:xfrm>
              <a:off x="1291652" y="4410448"/>
              <a:ext cx="4956748"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B0D4337F-F563-403D-93DD-BEC74D115E83}"/>
                </a:ext>
              </a:extLst>
            </p:cNvPr>
            <p:cNvSpPr/>
            <p:nvPr/>
          </p:nvSpPr>
          <p:spPr>
            <a:xfrm>
              <a:off x="1291652" y="4608567"/>
              <a:ext cx="4956748"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709CB331-76C4-47E1-B047-0ADDA480F210}"/>
                </a:ext>
              </a:extLst>
            </p:cNvPr>
            <p:cNvSpPr/>
            <p:nvPr/>
          </p:nvSpPr>
          <p:spPr>
            <a:xfrm>
              <a:off x="1291652" y="4806686"/>
              <a:ext cx="4956748"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98460DA8-DC6C-4752-B8F5-0AA06512A8F1}"/>
                </a:ext>
              </a:extLst>
            </p:cNvPr>
            <p:cNvSpPr/>
            <p:nvPr/>
          </p:nvSpPr>
          <p:spPr>
            <a:xfrm>
              <a:off x="1291652" y="4989792"/>
              <a:ext cx="4956748"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672A78E6-24F1-4BE8-B752-3995AC8EADB2}"/>
                </a:ext>
              </a:extLst>
            </p:cNvPr>
            <p:cNvSpPr/>
            <p:nvPr/>
          </p:nvSpPr>
          <p:spPr>
            <a:xfrm>
              <a:off x="1291652" y="5187911"/>
              <a:ext cx="4956748"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D29F9970-F7E8-4635-8748-DE39F4DDE84F}"/>
                </a:ext>
              </a:extLst>
            </p:cNvPr>
            <p:cNvSpPr/>
            <p:nvPr/>
          </p:nvSpPr>
          <p:spPr>
            <a:xfrm>
              <a:off x="1291652" y="5386030"/>
              <a:ext cx="4956748"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0AA8B5BA-1AB4-4647-ADED-1B74E79A898D}"/>
                </a:ext>
              </a:extLst>
            </p:cNvPr>
            <p:cNvSpPr/>
            <p:nvPr/>
          </p:nvSpPr>
          <p:spPr>
            <a:xfrm>
              <a:off x="1291652" y="5578556"/>
              <a:ext cx="4956748"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154018B6-14AD-433A-8725-1D20FC2C95E0}"/>
                </a:ext>
              </a:extLst>
            </p:cNvPr>
            <p:cNvSpPr/>
            <p:nvPr/>
          </p:nvSpPr>
          <p:spPr>
            <a:xfrm>
              <a:off x="1291652" y="5776675"/>
              <a:ext cx="4956748"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330714F3-5F87-4195-944E-6D4E59C7039C}"/>
                </a:ext>
              </a:extLst>
            </p:cNvPr>
            <p:cNvSpPr/>
            <p:nvPr/>
          </p:nvSpPr>
          <p:spPr>
            <a:xfrm>
              <a:off x="1291652" y="5974794"/>
              <a:ext cx="4956748"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71FBE382-50B5-4CF1-B599-205182AC649E}"/>
                </a:ext>
              </a:extLst>
            </p:cNvPr>
            <p:cNvSpPr/>
            <p:nvPr/>
          </p:nvSpPr>
          <p:spPr>
            <a:xfrm>
              <a:off x="1291652" y="6172913"/>
              <a:ext cx="4956748"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1" name="Freeform: Shape 50">
            <a:extLst>
              <a:ext uri="{FF2B5EF4-FFF2-40B4-BE49-F238E27FC236}">
                <a16:creationId xmlns:a16="http://schemas.microsoft.com/office/drawing/2014/main" id="{B5041CD7-B3C2-45FC-AC1C-EA2938617756}"/>
              </a:ext>
            </a:extLst>
          </p:cNvPr>
          <p:cNvSpPr/>
          <p:nvPr userDrawn="1"/>
        </p:nvSpPr>
        <p:spPr>
          <a:xfrm>
            <a:off x="10060964" y="417471"/>
            <a:ext cx="1759990" cy="1832774"/>
          </a:xfrm>
          <a:custGeom>
            <a:avLst/>
            <a:gdLst>
              <a:gd name="connsiteX0" fmla="*/ 4164910 w 4210629"/>
              <a:gd name="connsiteY0" fmla="*/ 1522913 h 4384758"/>
              <a:gd name="connsiteX1" fmla="*/ 4171085 w 4210629"/>
              <a:gd name="connsiteY1" fmla="*/ 1539784 h 4384758"/>
              <a:gd name="connsiteX2" fmla="*/ 4210629 w 4210629"/>
              <a:gd name="connsiteY2" fmla="*/ 1693576 h 4384758"/>
              <a:gd name="connsiteX3" fmla="*/ 4210629 w 4210629"/>
              <a:gd name="connsiteY3" fmla="*/ 2691182 h 4384758"/>
              <a:gd name="connsiteX4" fmla="*/ 4171085 w 4210629"/>
              <a:gd name="connsiteY4" fmla="*/ 2844974 h 4384758"/>
              <a:gd name="connsiteX5" fmla="*/ 4164910 w 4210629"/>
              <a:gd name="connsiteY5" fmla="*/ 2861845 h 4384758"/>
              <a:gd name="connsiteX6" fmla="*/ 45719 w 4210629"/>
              <a:gd name="connsiteY6" fmla="*/ 1358290 h 4384758"/>
              <a:gd name="connsiteX7" fmla="*/ 45719 w 4210629"/>
              <a:gd name="connsiteY7" fmla="*/ 3026469 h 4384758"/>
              <a:gd name="connsiteX8" fmla="*/ 0 w 4210629"/>
              <a:gd name="connsiteY8" fmla="*/ 2901555 h 4384758"/>
              <a:gd name="connsiteX9" fmla="*/ 0 w 4210629"/>
              <a:gd name="connsiteY9" fmla="*/ 1483203 h 4384758"/>
              <a:gd name="connsiteX10" fmla="*/ 3984339 w 4210629"/>
              <a:gd name="connsiteY10" fmla="*/ 1112516 h 4384758"/>
              <a:gd name="connsiteX11" fmla="*/ 4004877 w 4210629"/>
              <a:gd name="connsiteY11" fmla="*/ 1146322 h 4384758"/>
              <a:gd name="connsiteX12" fmla="*/ 4030058 w 4210629"/>
              <a:gd name="connsiteY12" fmla="*/ 1198595 h 4384758"/>
              <a:gd name="connsiteX13" fmla="*/ 4030058 w 4210629"/>
              <a:gd name="connsiteY13" fmla="*/ 3186163 h 4384758"/>
              <a:gd name="connsiteX14" fmla="*/ 4004877 w 4210629"/>
              <a:gd name="connsiteY14" fmla="*/ 3238437 h 4384758"/>
              <a:gd name="connsiteX15" fmla="*/ 3984339 w 4210629"/>
              <a:gd name="connsiteY15" fmla="*/ 3272242 h 4384758"/>
              <a:gd name="connsiteX16" fmla="*/ 226290 w 4210629"/>
              <a:gd name="connsiteY16" fmla="*/ 1013337 h 4384758"/>
              <a:gd name="connsiteX17" fmla="*/ 226290 w 4210629"/>
              <a:gd name="connsiteY17" fmla="*/ 3371422 h 4384758"/>
              <a:gd name="connsiteX18" fmla="*/ 180572 w 4210629"/>
              <a:gd name="connsiteY18" fmla="*/ 3296168 h 4384758"/>
              <a:gd name="connsiteX19" fmla="*/ 180572 w 4210629"/>
              <a:gd name="connsiteY19" fmla="*/ 1088591 h 4384758"/>
              <a:gd name="connsiteX20" fmla="*/ 3803768 w 4210629"/>
              <a:gd name="connsiteY20" fmla="*/ 843442 h 4384758"/>
              <a:gd name="connsiteX21" fmla="*/ 3849487 w 4210629"/>
              <a:gd name="connsiteY21" fmla="*/ 904581 h 4384758"/>
              <a:gd name="connsiteX22" fmla="*/ 3849487 w 4210629"/>
              <a:gd name="connsiteY22" fmla="*/ 3480177 h 4384758"/>
              <a:gd name="connsiteX23" fmla="*/ 3803768 w 4210629"/>
              <a:gd name="connsiteY23" fmla="*/ 3541317 h 4384758"/>
              <a:gd name="connsiteX24" fmla="*/ 406861 w 4210629"/>
              <a:gd name="connsiteY24" fmla="*/ 768816 h 4384758"/>
              <a:gd name="connsiteX25" fmla="*/ 406861 w 4210629"/>
              <a:gd name="connsiteY25" fmla="*/ 3615943 h 4384758"/>
              <a:gd name="connsiteX26" fmla="*/ 381759 w 4210629"/>
              <a:gd name="connsiteY26" fmla="*/ 3588323 h 4384758"/>
              <a:gd name="connsiteX27" fmla="*/ 361143 w 4210629"/>
              <a:gd name="connsiteY27" fmla="*/ 3560754 h 4384758"/>
              <a:gd name="connsiteX28" fmla="*/ 361143 w 4210629"/>
              <a:gd name="connsiteY28" fmla="*/ 824004 h 4384758"/>
              <a:gd name="connsiteX29" fmla="*/ 381759 w 4210629"/>
              <a:gd name="connsiteY29" fmla="*/ 796435 h 4384758"/>
              <a:gd name="connsiteX30" fmla="*/ 3623197 w 4210629"/>
              <a:gd name="connsiteY30" fmla="*/ 637156 h 4384758"/>
              <a:gd name="connsiteX31" fmla="*/ 3626977 w 4210629"/>
              <a:gd name="connsiteY31" fmla="*/ 640591 h 4384758"/>
              <a:gd name="connsiteX32" fmla="*/ 3668916 w 4210629"/>
              <a:gd name="connsiteY32" fmla="*/ 686736 h 4384758"/>
              <a:gd name="connsiteX33" fmla="*/ 3668916 w 4210629"/>
              <a:gd name="connsiteY33" fmla="*/ 3698022 h 4384758"/>
              <a:gd name="connsiteX34" fmla="*/ 3626977 w 4210629"/>
              <a:gd name="connsiteY34" fmla="*/ 3744167 h 4384758"/>
              <a:gd name="connsiteX35" fmla="*/ 3623197 w 4210629"/>
              <a:gd name="connsiteY35" fmla="*/ 3747602 h 4384758"/>
              <a:gd name="connsiteX36" fmla="*/ 587433 w 4210629"/>
              <a:gd name="connsiteY36" fmla="*/ 582393 h 4384758"/>
              <a:gd name="connsiteX37" fmla="*/ 587433 w 4210629"/>
              <a:gd name="connsiteY37" fmla="*/ 3802365 h 4384758"/>
              <a:gd name="connsiteX38" fmla="*/ 541713 w 4210629"/>
              <a:gd name="connsiteY38" fmla="*/ 3760812 h 4384758"/>
              <a:gd name="connsiteX39" fmla="*/ 541713 w 4210629"/>
              <a:gd name="connsiteY39" fmla="*/ 623947 h 4384758"/>
              <a:gd name="connsiteX40" fmla="*/ 3442626 w 4210629"/>
              <a:gd name="connsiteY40" fmla="*/ 477634 h 4384758"/>
              <a:gd name="connsiteX41" fmla="*/ 3471132 w 4210629"/>
              <a:gd name="connsiteY41" fmla="*/ 498950 h 4384758"/>
              <a:gd name="connsiteX42" fmla="*/ 3488345 w 4210629"/>
              <a:gd name="connsiteY42" fmla="*/ 514594 h 4384758"/>
              <a:gd name="connsiteX43" fmla="*/ 3488345 w 4210629"/>
              <a:gd name="connsiteY43" fmla="*/ 3870164 h 4384758"/>
              <a:gd name="connsiteX44" fmla="*/ 3471132 w 4210629"/>
              <a:gd name="connsiteY44" fmla="*/ 3885808 h 4384758"/>
              <a:gd name="connsiteX45" fmla="*/ 3442626 w 4210629"/>
              <a:gd name="connsiteY45" fmla="*/ 3907125 h 4384758"/>
              <a:gd name="connsiteX46" fmla="*/ 768003 w 4210629"/>
              <a:gd name="connsiteY46" fmla="*/ 432577 h 4384758"/>
              <a:gd name="connsiteX47" fmla="*/ 768003 w 4210629"/>
              <a:gd name="connsiteY47" fmla="*/ 3952181 h 4384758"/>
              <a:gd name="connsiteX48" fmla="*/ 722284 w 4210629"/>
              <a:gd name="connsiteY48" fmla="*/ 3917993 h 4384758"/>
              <a:gd name="connsiteX49" fmla="*/ 722284 w 4210629"/>
              <a:gd name="connsiteY49" fmla="*/ 466765 h 4384758"/>
              <a:gd name="connsiteX50" fmla="*/ 3262055 w 4210629"/>
              <a:gd name="connsiteY50" fmla="*/ 348234 h 4384758"/>
              <a:gd name="connsiteX51" fmla="*/ 3302188 w 4210629"/>
              <a:gd name="connsiteY51" fmla="*/ 372616 h 4384758"/>
              <a:gd name="connsiteX52" fmla="*/ 3307774 w 4210629"/>
              <a:gd name="connsiteY52" fmla="*/ 376793 h 4384758"/>
              <a:gd name="connsiteX53" fmla="*/ 3307774 w 4210629"/>
              <a:gd name="connsiteY53" fmla="*/ 4007965 h 4384758"/>
              <a:gd name="connsiteX54" fmla="*/ 3302188 w 4210629"/>
              <a:gd name="connsiteY54" fmla="*/ 4012143 h 4384758"/>
              <a:gd name="connsiteX55" fmla="*/ 3262055 w 4210629"/>
              <a:gd name="connsiteY55" fmla="*/ 4036524 h 4384758"/>
              <a:gd name="connsiteX56" fmla="*/ 948574 w 4210629"/>
              <a:gd name="connsiteY56" fmla="*/ 311630 h 4384758"/>
              <a:gd name="connsiteX57" fmla="*/ 948574 w 4210629"/>
              <a:gd name="connsiteY57" fmla="*/ 4073128 h 4384758"/>
              <a:gd name="connsiteX58" fmla="*/ 902855 w 4210629"/>
              <a:gd name="connsiteY58" fmla="*/ 4045353 h 4384758"/>
              <a:gd name="connsiteX59" fmla="*/ 902855 w 4210629"/>
              <a:gd name="connsiteY59" fmla="*/ 339405 h 4384758"/>
              <a:gd name="connsiteX60" fmla="*/ 3081484 w 4210629"/>
              <a:gd name="connsiteY60" fmla="*/ 243537 h 4384758"/>
              <a:gd name="connsiteX61" fmla="*/ 3121246 w 4210629"/>
              <a:gd name="connsiteY61" fmla="*/ 262691 h 4384758"/>
              <a:gd name="connsiteX62" fmla="*/ 3127203 w 4210629"/>
              <a:gd name="connsiteY62" fmla="*/ 266310 h 4384758"/>
              <a:gd name="connsiteX63" fmla="*/ 3127203 w 4210629"/>
              <a:gd name="connsiteY63" fmla="*/ 4118448 h 4384758"/>
              <a:gd name="connsiteX64" fmla="*/ 3121246 w 4210629"/>
              <a:gd name="connsiteY64" fmla="*/ 4122068 h 4384758"/>
              <a:gd name="connsiteX65" fmla="*/ 3081484 w 4210629"/>
              <a:gd name="connsiteY65" fmla="*/ 4141222 h 4384758"/>
              <a:gd name="connsiteX66" fmla="*/ 1129145 w 4210629"/>
              <a:gd name="connsiteY66" fmla="*/ 214511 h 4384758"/>
              <a:gd name="connsiteX67" fmla="*/ 1129145 w 4210629"/>
              <a:gd name="connsiteY67" fmla="*/ 4170247 h 4384758"/>
              <a:gd name="connsiteX68" fmla="*/ 1083426 w 4210629"/>
              <a:gd name="connsiteY68" fmla="*/ 4148223 h 4384758"/>
              <a:gd name="connsiteX69" fmla="*/ 1083426 w 4210629"/>
              <a:gd name="connsiteY69" fmla="*/ 236535 h 4384758"/>
              <a:gd name="connsiteX70" fmla="*/ 2900913 w 4210629"/>
              <a:gd name="connsiteY70" fmla="*/ 159849 h 4384758"/>
              <a:gd name="connsiteX71" fmla="*/ 2929410 w 4210629"/>
              <a:gd name="connsiteY71" fmla="*/ 170279 h 4384758"/>
              <a:gd name="connsiteX72" fmla="*/ 2946632 w 4210629"/>
              <a:gd name="connsiteY72" fmla="*/ 178575 h 4384758"/>
              <a:gd name="connsiteX73" fmla="*/ 2946632 w 4210629"/>
              <a:gd name="connsiteY73" fmla="*/ 4206183 h 4384758"/>
              <a:gd name="connsiteX74" fmla="*/ 2929410 w 4210629"/>
              <a:gd name="connsiteY74" fmla="*/ 4214480 h 4384758"/>
              <a:gd name="connsiteX75" fmla="*/ 2900913 w 4210629"/>
              <a:gd name="connsiteY75" fmla="*/ 4224910 h 4384758"/>
              <a:gd name="connsiteX76" fmla="*/ 1309716 w 4210629"/>
              <a:gd name="connsiteY76" fmla="*/ 137796 h 4384758"/>
              <a:gd name="connsiteX77" fmla="*/ 1309716 w 4210629"/>
              <a:gd name="connsiteY77" fmla="*/ 4246963 h 4384758"/>
              <a:gd name="connsiteX78" fmla="*/ 1263997 w 4210629"/>
              <a:gd name="connsiteY78" fmla="*/ 4230229 h 4384758"/>
              <a:gd name="connsiteX79" fmla="*/ 1263997 w 4210629"/>
              <a:gd name="connsiteY79" fmla="*/ 154529 h 4384758"/>
              <a:gd name="connsiteX80" fmla="*/ 2720342 w 4210629"/>
              <a:gd name="connsiteY80" fmla="*/ 94569 h 4384758"/>
              <a:gd name="connsiteX81" fmla="*/ 2727783 w 4210629"/>
              <a:gd name="connsiteY81" fmla="*/ 96482 h 4384758"/>
              <a:gd name="connsiteX82" fmla="*/ 2766061 w 4210629"/>
              <a:gd name="connsiteY82" fmla="*/ 110492 h 4384758"/>
              <a:gd name="connsiteX83" fmla="*/ 2766061 w 4210629"/>
              <a:gd name="connsiteY83" fmla="*/ 4274266 h 4384758"/>
              <a:gd name="connsiteX84" fmla="*/ 2727783 w 4210629"/>
              <a:gd name="connsiteY84" fmla="*/ 4288276 h 4384758"/>
              <a:gd name="connsiteX85" fmla="*/ 2720342 w 4210629"/>
              <a:gd name="connsiteY85" fmla="*/ 4290189 h 4384758"/>
              <a:gd name="connsiteX86" fmla="*/ 1490287 w 4210629"/>
              <a:gd name="connsiteY86" fmla="*/ 79076 h 4384758"/>
              <a:gd name="connsiteX87" fmla="*/ 1490287 w 4210629"/>
              <a:gd name="connsiteY87" fmla="*/ 4305682 h 4384758"/>
              <a:gd name="connsiteX88" fmla="*/ 1444568 w 4210629"/>
              <a:gd name="connsiteY88" fmla="*/ 4293927 h 4384758"/>
              <a:gd name="connsiteX89" fmla="*/ 1444568 w 4210629"/>
              <a:gd name="connsiteY89" fmla="*/ 90832 h 4384758"/>
              <a:gd name="connsiteX90" fmla="*/ 2546145 w 4210629"/>
              <a:gd name="connsiteY90" fmla="*/ 49778 h 4384758"/>
              <a:gd name="connsiteX91" fmla="*/ 2591864 w 4210629"/>
              <a:gd name="connsiteY91" fmla="*/ 61534 h 4384758"/>
              <a:gd name="connsiteX92" fmla="*/ 2591864 w 4210629"/>
              <a:gd name="connsiteY92" fmla="*/ 4323225 h 4384758"/>
              <a:gd name="connsiteX93" fmla="*/ 2546145 w 4210629"/>
              <a:gd name="connsiteY93" fmla="*/ 4334980 h 4384758"/>
              <a:gd name="connsiteX94" fmla="*/ 1670858 w 4210629"/>
              <a:gd name="connsiteY94" fmla="*/ 36613 h 4384758"/>
              <a:gd name="connsiteX95" fmla="*/ 1670858 w 4210629"/>
              <a:gd name="connsiteY95" fmla="*/ 4348145 h 4384758"/>
              <a:gd name="connsiteX96" fmla="*/ 1632908 w 4210629"/>
              <a:gd name="connsiteY96" fmla="*/ 4342354 h 4384758"/>
              <a:gd name="connsiteX97" fmla="*/ 1625139 w 4210629"/>
              <a:gd name="connsiteY97" fmla="*/ 4340356 h 4384758"/>
              <a:gd name="connsiteX98" fmla="*/ 1625139 w 4210629"/>
              <a:gd name="connsiteY98" fmla="*/ 44402 h 4384758"/>
              <a:gd name="connsiteX99" fmla="*/ 1632908 w 4210629"/>
              <a:gd name="connsiteY99" fmla="*/ 42405 h 4384758"/>
              <a:gd name="connsiteX100" fmla="*/ 2359200 w 4210629"/>
              <a:gd name="connsiteY100" fmla="*/ 18250 h 4384758"/>
              <a:gd name="connsiteX101" fmla="*/ 2404919 w 4210629"/>
              <a:gd name="connsiteY101" fmla="*/ 25228 h 4384758"/>
              <a:gd name="connsiteX102" fmla="*/ 2404919 w 4210629"/>
              <a:gd name="connsiteY102" fmla="*/ 4359531 h 4384758"/>
              <a:gd name="connsiteX103" fmla="*/ 2359200 w 4210629"/>
              <a:gd name="connsiteY103" fmla="*/ 4366508 h 4384758"/>
              <a:gd name="connsiteX104" fmla="*/ 1851429 w 4210629"/>
              <a:gd name="connsiteY104" fmla="*/ 9118 h 4384758"/>
              <a:gd name="connsiteX105" fmla="*/ 1851429 w 4210629"/>
              <a:gd name="connsiteY105" fmla="*/ 4375640 h 4384758"/>
              <a:gd name="connsiteX106" fmla="*/ 1850807 w 4210629"/>
              <a:gd name="connsiteY106" fmla="*/ 4375609 h 4384758"/>
              <a:gd name="connsiteX107" fmla="*/ 1805710 w 4210629"/>
              <a:gd name="connsiteY107" fmla="*/ 4368726 h 4384758"/>
              <a:gd name="connsiteX108" fmla="*/ 1805710 w 4210629"/>
              <a:gd name="connsiteY108" fmla="*/ 16032 h 4384758"/>
              <a:gd name="connsiteX109" fmla="*/ 1850807 w 4210629"/>
              <a:gd name="connsiteY109" fmla="*/ 9149 h 4384758"/>
              <a:gd name="connsiteX110" fmla="*/ 2178629 w 4210629"/>
              <a:gd name="connsiteY110" fmla="*/ 3043 h 4384758"/>
              <a:gd name="connsiteX111" fmla="*/ 2224348 w 4210629"/>
              <a:gd name="connsiteY111" fmla="*/ 5351 h 4384758"/>
              <a:gd name="connsiteX112" fmla="*/ 2224348 w 4210629"/>
              <a:gd name="connsiteY112" fmla="*/ 4379407 h 4384758"/>
              <a:gd name="connsiteX113" fmla="*/ 2178629 w 4210629"/>
              <a:gd name="connsiteY113" fmla="*/ 4381716 h 4384758"/>
              <a:gd name="connsiteX114" fmla="*/ 2031999 w 4210629"/>
              <a:gd name="connsiteY114" fmla="*/ 0 h 4384758"/>
              <a:gd name="connsiteX115" fmla="*/ 2031999 w 4210629"/>
              <a:gd name="connsiteY115" fmla="*/ 4384758 h 4384758"/>
              <a:gd name="connsiteX116" fmla="*/ 1986280 w 4210629"/>
              <a:gd name="connsiteY116" fmla="*/ 4382450 h 4384758"/>
              <a:gd name="connsiteX117" fmla="*/ 1986280 w 4210629"/>
              <a:gd name="connsiteY117" fmla="*/ 2309 h 4384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4210629" h="4384758">
                <a:moveTo>
                  <a:pt x="4164910" y="1522913"/>
                </a:moveTo>
                <a:lnTo>
                  <a:pt x="4171085" y="1539784"/>
                </a:lnTo>
                <a:lnTo>
                  <a:pt x="4210629" y="1693576"/>
                </a:lnTo>
                <a:lnTo>
                  <a:pt x="4210629" y="2691182"/>
                </a:lnTo>
                <a:lnTo>
                  <a:pt x="4171085" y="2844974"/>
                </a:lnTo>
                <a:lnTo>
                  <a:pt x="4164910" y="2861845"/>
                </a:lnTo>
                <a:close/>
                <a:moveTo>
                  <a:pt x="45719" y="1358290"/>
                </a:moveTo>
                <a:lnTo>
                  <a:pt x="45719" y="3026469"/>
                </a:lnTo>
                <a:lnTo>
                  <a:pt x="0" y="2901555"/>
                </a:lnTo>
                <a:lnTo>
                  <a:pt x="0" y="1483203"/>
                </a:lnTo>
                <a:close/>
                <a:moveTo>
                  <a:pt x="3984339" y="1112516"/>
                </a:moveTo>
                <a:lnTo>
                  <a:pt x="4004877" y="1146322"/>
                </a:lnTo>
                <a:lnTo>
                  <a:pt x="4030058" y="1198595"/>
                </a:lnTo>
                <a:lnTo>
                  <a:pt x="4030058" y="3186163"/>
                </a:lnTo>
                <a:lnTo>
                  <a:pt x="4004877" y="3238437"/>
                </a:lnTo>
                <a:lnTo>
                  <a:pt x="3984339" y="3272242"/>
                </a:lnTo>
                <a:close/>
                <a:moveTo>
                  <a:pt x="226290" y="1013337"/>
                </a:moveTo>
                <a:lnTo>
                  <a:pt x="226290" y="3371422"/>
                </a:lnTo>
                <a:lnTo>
                  <a:pt x="180572" y="3296168"/>
                </a:lnTo>
                <a:lnTo>
                  <a:pt x="180572" y="1088591"/>
                </a:lnTo>
                <a:close/>
                <a:moveTo>
                  <a:pt x="3803768" y="843442"/>
                </a:moveTo>
                <a:lnTo>
                  <a:pt x="3849487" y="904581"/>
                </a:lnTo>
                <a:lnTo>
                  <a:pt x="3849487" y="3480177"/>
                </a:lnTo>
                <a:lnTo>
                  <a:pt x="3803768" y="3541317"/>
                </a:lnTo>
                <a:close/>
                <a:moveTo>
                  <a:pt x="406861" y="768816"/>
                </a:moveTo>
                <a:lnTo>
                  <a:pt x="406861" y="3615943"/>
                </a:lnTo>
                <a:lnTo>
                  <a:pt x="381759" y="3588323"/>
                </a:lnTo>
                <a:lnTo>
                  <a:pt x="361143" y="3560754"/>
                </a:lnTo>
                <a:lnTo>
                  <a:pt x="361143" y="824004"/>
                </a:lnTo>
                <a:lnTo>
                  <a:pt x="381759" y="796435"/>
                </a:lnTo>
                <a:close/>
                <a:moveTo>
                  <a:pt x="3623197" y="637156"/>
                </a:moveTo>
                <a:lnTo>
                  <a:pt x="3626977" y="640591"/>
                </a:lnTo>
                <a:lnTo>
                  <a:pt x="3668916" y="686736"/>
                </a:lnTo>
                <a:lnTo>
                  <a:pt x="3668916" y="3698022"/>
                </a:lnTo>
                <a:lnTo>
                  <a:pt x="3626977" y="3744167"/>
                </a:lnTo>
                <a:lnTo>
                  <a:pt x="3623197" y="3747602"/>
                </a:lnTo>
                <a:close/>
                <a:moveTo>
                  <a:pt x="587433" y="582393"/>
                </a:moveTo>
                <a:lnTo>
                  <a:pt x="587433" y="3802365"/>
                </a:lnTo>
                <a:lnTo>
                  <a:pt x="541713" y="3760812"/>
                </a:lnTo>
                <a:lnTo>
                  <a:pt x="541713" y="623947"/>
                </a:lnTo>
                <a:close/>
                <a:moveTo>
                  <a:pt x="3442626" y="477634"/>
                </a:moveTo>
                <a:lnTo>
                  <a:pt x="3471132" y="498950"/>
                </a:lnTo>
                <a:lnTo>
                  <a:pt x="3488345" y="514594"/>
                </a:lnTo>
                <a:lnTo>
                  <a:pt x="3488345" y="3870164"/>
                </a:lnTo>
                <a:lnTo>
                  <a:pt x="3471132" y="3885808"/>
                </a:lnTo>
                <a:lnTo>
                  <a:pt x="3442626" y="3907125"/>
                </a:lnTo>
                <a:close/>
                <a:moveTo>
                  <a:pt x="768003" y="432577"/>
                </a:moveTo>
                <a:lnTo>
                  <a:pt x="768003" y="3952181"/>
                </a:lnTo>
                <a:lnTo>
                  <a:pt x="722284" y="3917993"/>
                </a:lnTo>
                <a:lnTo>
                  <a:pt x="722284" y="466765"/>
                </a:lnTo>
                <a:close/>
                <a:moveTo>
                  <a:pt x="3262055" y="348234"/>
                </a:moveTo>
                <a:lnTo>
                  <a:pt x="3302188" y="372616"/>
                </a:lnTo>
                <a:lnTo>
                  <a:pt x="3307774" y="376793"/>
                </a:lnTo>
                <a:lnTo>
                  <a:pt x="3307774" y="4007965"/>
                </a:lnTo>
                <a:lnTo>
                  <a:pt x="3302188" y="4012143"/>
                </a:lnTo>
                <a:lnTo>
                  <a:pt x="3262055" y="4036524"/>
                </a:lnTo>
                <a:close/>
                <a:moveTo>
                  <a:pt x="948574" y="311630"/>
                </a:moveTo>
                <a:lnTo>
                  <a:pt x="948574" y="4073128"/>
                </a:lnTo>
                <a:lnTo>
                  <a:pt x="902855" y="4045353"/>
                </a:lnTo>
                <a:lnTo>
                  <a:pt x="902855" y="339405"/>
                </a:lnTo>
                <a:close/>
                <a:moveTo>
                  <a:pt x="3081484" y="243537"/>
                </a:moveTo>
                <a:lnTo>
                  <a:pt x="3121246" y="262691"/>
                </a:lnTo>
                <a:lnTo>
                  <a:pt x="3127203" y="266310"/>
                </a:lnTo>
                <a:lnTo>
                  <a:pt x="3127203" y="4118448"/>
                </a:lnTo>
                <a:lnTo>
                  <a:pt x="3121246" y="4122068"/>
                </a:lnTo>
                <a:lnTo>
                  <a:pt x="3081484" y="4141222"/>
                </a:lnTo>
                <a:close/>
                <a:moveTo>
                  <a:pt x="1129145" y="214511"/>
                </a:moveTo>
                <a:lnTo>
                  <a:pt x="1129145" y="4170247"/>
                </a:lnTo>
                <a:lnTo>
                  <a:pt x="1083426" y="4148223"/>
                </a:lnTo>
                <a:lnTo>
                  <a:pt x="1083426" y="236535"/>
                </a:lnTo>
                <a:close/>
                <a:moveTo>
                  <a:pt x="2900913" y="159849"/>
                </a:moveTo>
                <a:lnTo>
                  <a:pt x="2929410" y="170279"/>
                </a:lnTo>
                <a:lnTo>
                  <a:pt x="2946632" y="178575"/>
                </a:lnTo>
                <a:lnTo>
                  <a:pt x="2946632" y="4206183"/>
                </a:lnTo>
                <a:lnTo>
                  <a:pt x="2929410" y="4214480"/>
                </a:lnTo>
                <a:lnTo>
                  <a:pt x="2900913" y="4224910"/>
                </a:lnTo>
                <a:close/>
                <a:moveTo>
                  <a:pt x="1309716" y="137796"/>
                </a:moveTo>
                <a:lnTo>
                  <a:pt x="1309716" y="4246963"/>
                </a:lnTo>
                <a:lnTo>
                  <a:pt x="1263997" y="4230229"/>
                </a:lnTo>
                <a:lnTo>
                  <a:pt x="1263997" y="154529"/>
                </a:lnTo>
                <a:close/>
                <a:moveTo>
                  <a:pt x="2720342" y="94569"/>
                </a:moveTo>
                <a:lnTo>
                  <a:pt x="2727783" y="96482"/>
                </a:lnTo>
                <a:lnTo>
                  <a:pt x="2766061" y="110492"/>
                </a:lnTo>
                <a:lnTo>
                  <a:pt x="2766061" y="4274266"/>
                </a:lnTo>
                <a:lnTo>
                  <a:pt x="2727783" y="4288276"/>
                </a:lnTo>
                <a:lnTo>
                  <a:pt x="2720342" y="4290189"/>
                </a:lnTo>
                <a:close/>
                <a:moveTo>
                  <a:pt x="1490287" y="79076"/>
                </a:moveTo>
                <a:lnTo>
                  <a:pt x="1490287" y="4305682"/>
                </a:lnTo>
                <a:lnTo>
                  <a:pt x="1444568" y="4293927"/>
                </a:lnTo>
                <a:lnTo>
                  <a:pt x="1444568" y="90832"/>
                </a:lnTo>
                <a:close/>
                <a:moveTo>
                  <a:pt x="2546145" y="49778"/>
                </a:moveTo>
                <a:lnTo>
                  <a:pt x="2591864" y="61534"/>
                </a:lnTo>
                <a:lnTo>
                  <a:pt x="2591864" y="4323225"/>
                </a:lnTo>
                <a:lnTo>
                  <a:pt x="2546145" y="4334980"/>
                </a:lnTo>
                <a:close/>
                <a:moveTo>
                  <a:pt x="1670858" y="36613"/>
                </a:moveTo>
                <a:lnTo>
                  <a:pt x="1670858" y="4348145"/>
                </a:lnTo>
                <a:lnTo>
                  <a:pt x="1632908" y="4342354"/>
                </a:lnTo>
                <a:lnTo>
                  <a:pt x="1625139" y="4340356"/>
                </a:lnTo>
                <a:lnTo>
                  <a:pt x="1625139" y="44402"/>
                </a:lnTo>
                <a:lnTo>
                  <a:pt x="1632908" y="42405"/>
                </a:lnTo>
                <a:close/>
                <a:moveTo>
                  <a:pt x="2359200" y="18250"/>
                </a:moveTo>
                <a:lnTo>
                  <a:pt x="2404919" y="25228"/>
                </a:lnTo>
                <a:lnTo>
                  <a:pt x="2404919" y="4359531"/>
                </a:lnTo>
                <a:lnTo>
                  <a:pt x="2359200" y="4366508"/>
                </a:lnTo>
                <a:close/>
                <a:moveTo>
                  <a:pt x="1851429" y="9118"/>
                </a:moveTo>
                <a:lnTo>
                  <a:pt x="1851429" y="4375640"/>
                </a:lnTo>
                <a:lnTo>
                  <a:pt x="1850807" y="4375609"/>
                </a:lnTo>
                <a:lnTo>
                  <a:pt x="1805710" y="4368726"/>
                </a:lnTo>
                <a:lnTo>
                  <a:pt x="1805710" y="16032"/>
                </a:lnTo>
                <a:lnTo>
                  <a:pt x="1850807" y="9149"/>
                </a:lnTo>
                <a:close/>
                <a:moveTo>
                  <a:pt x="2178629" y="3043"/>
                </a:moveTo>
                <a:lnTo>
                  <a:pt x="2224348" y="5351"/>
                </a:lnTo>
                <a:lnTo>
                  <a:pt x="2224348" y="4379407"/>
                </a:lnTo>
                <a:lnTo>
                  <a:pt x="2178629" y="4381716"/>
                </a:lnTo>
                <a:close/>
                <a:moveTo>
                  <a:pt x="2031999" y="0"/>
                </a:moveTo>
                <a:lnTo>
                  <a:pt x="2031999" y="4384758"/>
                </a:lnTo>
                <a:lnTo>
                  <a:pt x="1986280" y="4382450"/>
                </a:lnTo>
                <a:lnTo>
                  <a:pt x="1986280" y="2309"/>
                </a:lnTo>
                <a:close/>
              </a:path>
            </a:pathLst>
          </a:cu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2" name="Group 51">
            <a:extLst>
              <a:ext uri="{FF2B5EF4-FFF2-40B4-BE49-F238E27FC236}">
                <a16:creationId xmlns:a16="http://schemas.microsoft.com/office/drawing/2014/main" id="{DE2D5EE5-FC39-46E7-83E0-6C966B97F56B}"/>
              </a:ext>
            </a:extLst>
          </p:cNvPr>
          <p:cNvGrpSpPr/>
          <p:nvPr userDrawn="1"/>
        </p:nvGrpSpPr>
        <p:grpSpPr>
          <a:xfrm>
            <a:off x="985792" y="1110995"/>
            <a:ext cx="1120220" cy="271401"/>
            <a:chOff x="2660781" y="365958"/>
            <a:chExt cx="7301192" cy="1768893"/>
          </a:xfrm>
          <a:solidFill>
            <a:srgbClr val="86EABF"/>
          </a:solidFill>
        </p:grpSpPr>
        <p:sp>
          <p:nvSpPr>
            <p:cNvPr id="53" name="Block Arc 52">
              <a:extLst>
                <a:ext uri="{FF2B5EF4-FFF2-40B4-BE49-F238E27FC236}">
                  <a16:creationId xmlns:a16="http://schemas.microsoft.com/office/drawing/2014/main" id="{667B364F-7BF6-4CF8-B742-AB13DF673D15}"/>
                </a:ext>
              </a:extLst>
            </p:cNvPr>
            <p:cNvSpPr/>
            <p:nvPr userDrawn="1"/>
          </p:nvSpPr>
          <p:spPr>
            <a:xfrm>
              <a:off x="2660781" y="406002"/>
              <a:ext cx="1705945" cy="1728849"/>
            </a:xfrm>
            <a:prstGeom prst="blockArc">
              <a:avLst>
                <a:gd name="adj1" fmla="val 10799998"/>
                <a:gd name="adj2" fmla="val 4"/>
                <a:gd name="adj3" fmla="val 1817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4" name="Block Arc 53">
              <a:extLst>
                <a:ext uri="{FF2B5EF4-FFF2-40B4-BE49-F238E27FC236}">
                  <a16:creationId xmlns:a16="http://schemas.microsoft.com/office/drawing/2014/main" id="{0AD6675E-6F96-4995-A250-5E66CBA85566}"/>
                </a:ext>
              </a:extLst>
            </p:cNvPr>
            <p:cNvSpPr/>
            <p:nvPr userDrawn="1"/>
          </p:nvSpPr>
          <p:spPr>
            <a:xfrm rot="10800000">
              <a:off x="4066865" y="365958"/>
              <a:ext cx="1705945" cy="1728849"/>
            </a:xfrm>
            <a:prstGeom prst="blockArc">
              <a:avLst>
                <a:gd name="adj1" fmla="val 10799998"/>
                <a:gd name="adj2" fmla="val 4"/>
                <a:gd name="adj3" fmla="val 1817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5" name="Block Arc 54">
              <a:extLst>
                <a:ext uri="{FF2B5EF4-FFF2-40B4-BE49-F238E27FC236}">
                  <a16:creationId xmlns:a16="http://schemas.microsoft.com/office/drawing/2014/main" id="{4168B64D-0E10-4835-9915-0B9DA4EF7145}"/>
                </a:ext>
              </a:extLst>
            </p:cNvPr>
            <p:cNvSpPr/>
            <p:nvPr userDrawn="1"/>
          </p:nvSpPr>
          <p:spPr>
            <a:xfrm>
              <a:off x="5472949" y="406002"/>
              <a:ext cx="1705945" cy="1728849"/>
            </a:xfrm>
            <a:prstGeom prst="blockArc">
              <a:avLst>
                <a:gd name="adj1" fmla="val 10799998"/>
                <a:gd name="adj2" fmla="val 4"/>
                <a:gd name="adj3" fmla="val 1817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6" name="Block Arc 55">
              <a:extLst>
                <a:ext uri="{FF2B5EF4-FFF2-40B4-BE49-F238E27FC236}">
                  <a16:creationId xmlns:a16="http://schemas.microsoft.com/office/drawing/2014/main" id="{F2DC6556-ADC9-4C87-A042-3B1FAC4DC907}"/>
                </a:ext>
              </a:extLst>
            </p:cNvPr>
            <p:cNvSpPr/>
            <p:nvPr userDrawn="1"/>
          </p:nvSpPr>
          <p:spPr>
            <a:xfrm rot="10800000">
              <a:off x="6878972" y="365958"/>
              <a:ext cx="1705945" cy="1728849"/>
            </a:xfrm>
            <a:prstGeom prst="blockArc">
              <a:avLst>
                <a:gd name="adj1" fmla="val 10799998"/>
                <a:gd name="adj2" fmla="val 4"/>
                <a:gd name="adj3" fmla="val 1817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7" name="Block Arc 56">
              <a:extLst>
                <a:ext uri="{FF2B5EF4-FFF2-40B4-BE49-F238E27FC236}">
                  <a16:creationId xmlns:a16="http://schemas.microsoft.com/office/drawing/2014/main" id="{B3629772-C44A-4D0B-B884-3E9927C5ABCD}"/>
                </a:ext>
              </a:extLst>
            </p:cNvPr>
            <p:cNvSpPr/>
            <p:nvPr userDrawn="1"/>
          </p:nvSpPr>
          <p:spPr>
            <a:xfrm>
              <a:off x="8256028" y="406002"/>
              <a:ext cx="1705945" cy="1728849"/>
            </a:xfrm>
            <a:prstGeom prst="blockArc">
              <a:avLst>
                <a:gd name="adj1" fmla="val 10799998"/>
                <a:gd name="adj2" fmla="val 4"/>
                <a:gd name="adj3" fmla="val 1817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58" name="Group 57">
            <a:extLst>
              <a:ext uri="{FF2B5EF4-FFF2-40B4-BE49-F238E27FC236}">
                <a16:creationId xmlns:a16="http://schemas.microsoft.com/office/drawing/2014/main" id="{908F59B6-CC7F-4B7F-AF63-CCF527798710}"/>
              </a:ext>
            </a:extLst>
          </p:cNvPr>
          <p:cNvGrpSpPr/>
          <p:nvPr userDrawn="1"/>
        </p:nvGrpSpPr>
        <p:grpSpPr>
          <a:xfrm>
            <a:off x="1002204" y="1391433"/>
            <a:ext cx="1120220" cy="271401"/>
            <a:chOff x="2660781" y="365958"/>
            <a:chExt cx="7301192" cy="1768893"/>
          </a:xfrm>
          <a:solidFill>
            <a:srgbClr val="86EABF"/>
          </a:solidFill>
        </p:grpSpPr>
        <p:sp>
          <p:nvSpPr>
            <p:cNvPr id="59" name="Block Arc 58">
              <a:extLst>
                <a:ext uri="{FF2B5EF4-FFF2-40B4-BE49-F238E27FC236}">
                  <a16:creationId xmlns:a16="http://schemas.microsoft.com/office/drawing/2014/main" id="{915F31DA-1188-43FD-8578-12701C5D9B5E}"/>
                </a:ext>
              </a:extLst>
            </p:cNvPr>
            <p:cNvSpPr/>
            <p:nvPr userDrawn="1"/>
          </p:nvSpPr>
          <p:spPr>
            <a:xfrm>
              <a:off x="2660781" y="406002"/>
              <a:ext cx="1705945" cy="1728849"/>
            </a:xfrm>
            <a:prstGeom prst="blockArc">
              <a:avLst>
                <a:gd name="adj1" fmla="val 10799998"/>
                <a:gd name="adj2" fmla="val 4"/>
                <a:gd name="adj3" fmla="val 1817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0" name="Block Arc 59">
              <a:extLst>
                <a:ext uri="{FF2B5EF4-FFF2-40B4-BE49-F238E27FC236}">
                  <a16:creationId xmlns:a16="http://schemas.microsoft.com/office/drawing/2014/main" id="{6DAF7267-F78C-4ED8-8CF4-DA3330ED0450}"/>
                </a:ext>
              </a:extLst>
            </p:cNvPr>
            <p:cNvSpPr/>
            <p:nvPr userDrawn="1"/>
          </p:nvSpPr>
          <p:spPr>
            <a:xfrm rot="10800000">
              <a:off x="4066865" y="365958"/>
              <a:ext cx="1705945" cy="1728849"/>
            </a:xfrm>
            <a:prstGeom prst="blockArc">
              <a:avLst>
                <a:gd name="adj1" fmla="val 10799998"/>
                <a:gd name="adj2" fmla="val 4"/>
                <a:gd name="adj3" fmla="val 1817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1" name="Block Arc 60">
              <a:extLst>
                <a:ext uri="{FF2B5EF4-FFF2-40B4-BE49-F238E27FC236}">
                  <a16:creationId xmlns:a16="http://schemas.microsoft.com/office/drawing/2014/main" id="{B1F108F3-71D5-4C9A-843F-B0AFAFD8E53B}"/>
                </a:ext>
              </a:extLst>
            </p:cNvPr>
            <p:cNvSpPr/>
            <p:nvPr userDrawn="1"/>
          </p:nvSpPr>
          <p:spPr>
            <a:xfrm>
              <a:off x="5472949" y="406002"/>
              <a:ext cx="1705945" cy="1728849"/>
            </a:xfrm>
            <a:prstGeom prst="blockArc">
              <a:avLst>
                <a:gd name="adj1" fmla="val 10799998"/>
                <a:gd name="adj2" fmla="val 4"/>
                <a:gd name="adj3" fmla="val 1817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2" name="Block Arc 61">
              <a:extLst>
                <a:ext uri="{FF2B5EF4-FFF2-40B4-BE49-F238E27FC236}">
                  <a16:creationId xmlns:a16="http://schemas.microsoft.com/office/drawing/2014/main" id="{13349754-67BE-4064-A22D-F9BED6C27CD1}"/>
                </a:ext>
              </a:extLst>
            </p:cNvPr>
            <p:cNvSpPr/>
            <p:nvPr userDrawn="1"/>
          </p:nvSpPr>
          <p:spPr>
            <a:xfrm rot="10800000">
              <a:off x="6878972" y="365958"/>
              <a:ext cx="1705945" cy="1728849"/>
            </a:xfrm>
            <a:prstGeom prst="blockArc">
              <a:avLst>
                <a:gd name="adj1" fmla="val 10799998"/>
                <a:gd name="adj2" fmla="val 4"/>
                <a:gd name="adj3" fmla="val 1817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3" name="Block Arc 62">
              <a:extLst>
                <a:ext uri="{FF2B5EF4-FFF2-40B4-BE49-F238E27FC236}">
                  <a16:creationId xmlns:a16="http://schemas.microsoft.com/office/drawing/2014/main" id="{16029F69-E40F-4991-83E3-BE18CF880BC0}"/>
                </a:ext>
              </a:extLst>
            </p:cNvPr>
            <p:cNvSpPr/>
            <p:nvPr userDrawn="1"/>
          </p:nvSpPr>
          <p:spPr>
            <a:xfrm>
              <a:off x="8256028" y="406002"/>
              <a:ext cx="1705945" cy="1728849"/>
            </a:xfrm>
            <a:prstGeom prst="blockArc">
              <a:avLst>
                <a:gd name="adj1" fmla="val 10799998"/>
                <a:gd name="adj2" fmla="val 4"/>
                <a:gd name="adj3" fmla="val 1817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64" name="Group 63">
            <a:extLst>
              <a:ext uri="{FF2B5EF4-FFF2-40B4-BE49-F238E27FC236}">
                <a16:creationId xmlns:a16="http://schemas.microsoft.com/office/drawing/2014/main" id="{D03EC884-776A-418A-8E04-88806291DB54}"/>
              </a:ext>
            </a:extLst>
          </p:cNvPr>
          <p:cNvGrpSpPr/>
          <p:nvPr userDrawn="1"/>
        </p:nvGrpSpPr>
        <p:grpSpPr>
          <a:xfrm>
            <a:off x="988023" y="1709052"/>
            <a:ext cx="1120220" cy="271401"/>
            <a:chOff x="2660781" y="365958"/>
            <a:chExt cx="7301192" cy="1768893"/>
          </a:xfrm>
          <a:solidFill>
            <a:srgbClr val="86EABF"/>
          </a:solidFill>
        </p:grpSpPr>
        <p:sp>
          <p:nvSpPr>
            <p:cNvPr id="65" name="Block Arc 64">
              <a:extLst>
                <a:ext uri="{FF2B5EF4-FFF2-40B4-BE49-F238E27FC236}">
                  <a16:creationId xmlns:a16="http://schemas.microsoft.com/office/drawing/2014/main" id="{CA0F62AB-466D-4C9A-93CA-D0012948D2F6}"/>
                </a:ext>
              </a:extLst>
            </p:cNvPr>
            <p:cNvSpPr/>
            <p:nvPr userDrawn="1"/>
          </p:nvSpPr>
          <p:spPr>
            <a:xfrm>
              <a:off x="2660781" y="406002"/>
              <a:ext cx="1705945" cy="1728849"/>
            </a:xfrm>
            <a:prstGeom prst="blockArc">
              <a:avLst>
                <a:gd name="adj1" fmla="val 10799998"/>
                <a:gd name="adj2" fmla="val 4"/>
                <a:gd name="adj3" fmla="val 1817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6" name="Block Arc 65">
              <a:extLst>
                <a:ext uri="{FF2B5EF4-FFF2-40B4-BE49-F238E27FC236}">
                  <a16:creationId xmlns:a16="http://schemas.microsoft.com/office/drawing/2014/main" id="{3FE6CB97-4270-450A-995D-DFB915E60F04}"/>
                </a:ext>
              </a:extLst>
            </p:cNvPr>
            <p:cNvSpPr/>
            <p:nvPr userDrawn="1"/>
          </p:nvSpPr>
          <p:spPr>
            <a:xfrm rot="10800000">
              <a:off x="4066865" y="365958"/>
              <a:ext cx="1705945" cy="1728849"/>
            </a:xfrm>
            <a:prstGeom prst="blockArc">
              <a:avLst>
                <a:gd name="adj1" fmla="val 10799998"/>
                <a:gd name="adj2" fmla="val 4"/>
                <a:gd name="adj3" fmla="val 1817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7" name="Block Arc 66">
              <a:extLst>
                <a:ext uri="{FF2B5EF4-FFF2-40B4-BE49-F238E27FC236}">
                  <a16:creationId xmlns:a16="http://schemas.microsoft.com/office/drawing/2014/main" id="{D8C9ED78-AABC-49C2-80B8-5782BD44B0FD}"/>
                </a:ext>
              </a:extLst>
            </p:cNvPr>
            <p:cNvSpPr/>
            <p:nvPr userDrawn="1"/>
          </p:nvSpPr>
          <p:spPr>
            <a:xfrm>
              <a:off x="5472949" y="406002"/>
              <a:ext cx="1705945" cy="1728849"/>
            </a:xfrm>
            <a:prstGeom prst="blockArc">
              <a:avLst>
                <a:gd name="adj1" fmla="val 10799998"/>
                <a:gd name="adj2" fmla="val 4"/>
                <a:gd name="adj3" fmla="val 1817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8" name="Block Arc 67">
              <a:extLst>
                <a:ext uri="{FF2B5EF4-FFF2-40B4-BE49-F238E27FC236}">
                  <a16:creationId xmlns:a16="http://schemas.microsoft.com/office/drawing/2014/main" id="{6A7E4C2E-3F6F-4656-8F24-94F15FBFB418}"/>
                </a:ext>
              </a:extLst>
            </p:cNvPr>
            <p:cNvSpPr/>
            <p:nvPr userDrawn="1"/>
          </p:nvSpPr>
          <p:spPr>
            <a:xfrm rot="10800000">
              <a:off x="6878972" y="365958"/>
              <a:ext cx="1705945" cy="1728849"/>
            </a:xfrm>
            <a:prstGeom prst="blockArc">
              <a:avLst>
                <a:gd name="adj1" fmla="val 10799998"/>
                <a:gd name="adj2" fmla="val 4"/>
                <a:gd name="adj3" fmla="val 1817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9" name="Block Arc 68">
              <a:extLst>
                <a:ext uri="{FF2B5EF4-FFF2-40B4-BE49-F238E27FC236}">
                  <a16:creationId xmlns:a16="http://schemas.microsoft.com/office/drawing/2014/main" id="{B8C5A60C-8A6F-4AFF-80BB-15087F649697}"/>
                </a:ext>
              </a:extLst>
            </p:cNvPr>
            <p:cNvSpPr/>
            <p:nvPr userDrawn="1"/>
          </p:nvSpPr>
          <p:spPr>
            <a:xfrm>
              <a:off x="8256028" y="406002"/>
              <a:ext cx="1705945" cy="1728849"/>
            </a:xfrm>
            <a:prstGeom prst="blockArc">
              <a:avLst>
                <a:gd name="adj1" fmla="val 10799998"/>
                <a:gd name="adj2" fmla="val 4"/>
                <a:gd name="adj3" fmla="val 1817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70" name="Cube 69">
            <a:extLst>
              <a:ext uri="{FF2B5EF4-FFF2-40B4-BE49-F238E27FC236}">
                <a16:creationId xmlns:a16="http://schemas.microsoft.com/office/drawing/2014/main" id="{206F52AF-8227-4BC3-8406-1499C879B258}"/>
              </a:ext>
            </a:extLst>
          </p:cNvPr>
          <p:cNvSpPr/>
          <p:nvPr userDrawn="1"/>
        </p:nvSpPr>
        <p:spPr>
          <a:xfrm rot="17646999">
            <a:off x="9990983" y="4629618"/>
            <a:ext cx="1030232" cy="975047"/>
          </a:xfrm>
          <a:prstGeom prst="cube">
            <a:avLst>
              <a:gd name="adj" fmla="val 32003"/>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303368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D3948-8962-4D8D-95E2-BFE7B6AF3CD6}"/>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8A583013-5FAD-45F7-9867-AFCDDA785D0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0A1579AF-4766-495C-810B-E0F0DCE031F2}"/>
              </a:ext>
            </a:extLst>
          </p:cNvPr>
          <p:cNvSpPr>
            <a:spLocks noGrp="1"/>
          </p:cNvSpPr>
          <p:nvPr>
            <p:ph type="dt" sz="half" idx="10"/>
          </p:nvPr>
        </p:nvSpPr>
        <p:spPr/>
        <p:txBody>
          <a:bodyPr/>
          <a:lstStyle/>
          <a:p>
            <a:fld id="{7F77DC31-23E9-4627-8038-94CB03C5A3E3}" type="datetimeFigureOut">
              <a:rPr lang="en-ID" smtClean="0"/>
              <a:t>19/12/2018</a:t>
            </a:fld>
            <a:endParaRPr lang="en-ID"/>
          </a:p>
        </p:txBody>
      </p:sp>
      <p:sp>
        <p:nvSpPr>
          <p:cNvPr id="5" name="Footer Placeholder 4">
            <a:extLst>
              <a:ext uri="{FF2B5EF4-FFF2-40B4-BE49-F238E27FC236}">
                <a16:creationId xmlns:a16="http://schemas.microsoft.com/office/drawing/2014/main" id="{5CE58D87-39B6-4117-B3E4-B97C98248FB6}"/>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9BD60D7C-58A4-4BAA-B360-1065594B0FE5}"/>
              </a:ext>
            </a:extLst>
          </p:cNvPr>
          <p:cNvSpPr>
            <a:spLocks noGrp="1"/>
          </p:cNvSpPr>
          <p:nvPr>
            <p:ph type="sldNum" sz="quarter" idx="12"/>
          </p:nvPr>
        </p:nvSpPr>
        <p:spPr/>
        <p:txBody>
          <a:bodyPr/>
          <a:lstStyle/>
          <a:p>
            <a:fld id="{F88F2FC5-0971-42DB-A136-CAF30E224C3B}" type="slidenum">
              <a:rPr lang="en-ID" smtClean="0"/>
              <a:t>‹#›</a:t>
            </a:fld>
            <a:endParaRPr lang="en-ID"/>
          </a:p>
        </p:txBody>
      </p:sp>
    </p:spTree>
    <p:extLst>
      <p:ext uri="{BB962C8B-B14F-4D97-AF65-F5344CB8AC3E}">
        <p14:creationId xmlns:p14="http://schemas.microsoft.com/office/powerpoint/2010/main" val="1225353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6AC4E-59D1-456C-8CE2-7A23B86D7C2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D"/>
          </a:p>
        </p:txBody>
      </p:sp>
      <p:sp>
        <p:nvSpPr>
          <p:cNvPr id="3" name="Text Placeholder 2">
            <a:extLst>
              <a:ext uri="{FF2B5EF4-FFF2-40B4-BE49-F238E27FC236}">
                <a16:creationId xmlns:a16="http://schemas.microsoft.com/office/drawing/2014/main" id="{06EFBC1D-752E-4B1C-B916-16006A05E53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5DA0953-AE1C-4A60-A9D7-C3E80770BD4A}"/>
              </a:ext>
            </a:extLst>
          </p:cNvPr>
          <p:cNvSpPr>
            <a:spLocks noGrp="1"/>
          </p:cNvSpPr>
          <p:nvPr>
            <p:ph type="dt" sz="half" idx="10"/>
          </p:nvPr>
        </p:nvSpPr>
        <p:spPr/>
        <p:txBody>
          <a:bodyPr/>
          <a:lstStyle/>
          <a:p>
            <a:fld id="{7F77DC31-23E9-4627-8038-94CB03C5A3E3}" type="datetimeFigureOut">
              <a:rPr lang="en-ID" smtClean="0"/>
              <a:t>19/12/2018</a:t>
            </a:fld>
            <a:endParaRPr lang="en-ID"/>
          </a:p>
        </p:txBody>
      </p:sp>
      <p:sp>
        <p:nvSpPr>
          <p:cNvPr id="5" name="Footer Placeholder 4">
            <a:extLst>
              <a:ext uri="{FF2B5EF4-FFF2-40B4-BE49-F238E27FC236}">
                <a16:creationId xmlns:a16="http://schemas.microsoft.com/office/drawing/2014/main" id="{F5AD7669-701D-4392-AD9A-E75DF2182C15}"/>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FDEBBC86-D41F-47C7-B54F-5247AF633ABE}"/>
              </a:ext>
            </a:extLst>
          </p:cNvPr>
          <p:cNvSpPr>
            <a:spLocks noGrp="1"/>
          </p:cNvSpPr>
          <p:nvPr>
            <p:ph type="sldNum" sz="quarter" idx="12"/>
          </p:nvPr>
        </p:nvSpPr>
        <p:spPr/>
        <p:txBody>
          <a:bodyPr/>
          <a:lstStyle/>
          <a:p>
            <a:fld id="{F88F2FC5-0971-42DB-A136-CAF30E224C3B}" type="slidenum">
              <a:rPr lang="en-ID" smtClean="0"/>
              <a:t>‹#›</a:t>
            </a:fld>
            <a:endParaRPr lang="en-ID"/>
          </a:p>
        </p:txBody>
      </p:sp>
    </p:spTree>
    <p:extLst>
      <p:ext uri="{BB962C8B-B14F-4D97-AF65-F5344CB8AC3E}">
        <p14:creationId xmlns:p14="http://schemas.microsoft.com/office/powerpoint/2010/main" val="27369323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54649-7D87-45C7-A09D-4085139CF9B9}"/>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A513723B-83C2-4FAD-83F0-DD0ED6D7423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Content Placeholder 3">
            <a:extLst>
              <a:ext uri="{FF2B5EF4-FFF2-40B4-BE49-F238E27FC236}">
                <a16:creationId xmlns:a16="http://schemas.microsoft.com/office/drawing/2014/main" id="{11B08CFD-9E8C-429E-B1AC-1BCD540D8D8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Date Placeholder 4">
            <a:extLst>
              <a:ext uri="{FF2B5EF4-FFF2-40B4-BE49-F238E27FC236}">
                <a16:creationId xmlns:a16="http://schemas.microsoft.com/office/drawing/2014/main" id="{AF98976D-014A-4593-8163-99DB7D94BD4A}"/>
              </a:ext>
            </a:extLst>
          </p:cNvPr>
          <p:cNvSpPr>
            <a:spLocks noGrp="1"/>
          </p:cNvSpPr>
          <p:nvPr>
            <p:ph type="dt" sz="half" idx="10"/>
          </p:nvPr>
        </p:nvSpPr>
        <p:spPr/>
        <p:txBody>
          <a:bodyPr/>
          <a:lstStyle/>
          <a:p>
            <a:fld id="{7F77DC31-23E9-4627-8038-94CB03C5A3E3}" type="datetimeFigureOut">
              <a:rPr lang="en-ID" smtClean="0"/>
              <a:t>19/12/2018</a:t>
            </a:fld>
            <a:endParaRPr lang="en-ID"/>
          </a:p>
        </p:txBody>
      </p:sp>
      <p:sp>
        <p:nvSpPr>
          <p:cNvPr id="6" name="Footer Placeholder 5">
            <a:extLst>
              <a:ext uri="{FF2B5EF4-FFF2-40B4-BE49-F238E27FC236}">
                <a16:creationId xmlns:a16="http://schemas.microsoft.com/office/drawing/2014/main" id="{FCA42269-48A3-40B7-A45C-335531DDBC54}"/>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5DAED193-C5B0-4589-8C28-622174387157}"/>
              </a:ext>
            </a:extLst>
          </p:cNvPr>
          <p:cNvSpPr>
            <a:spLocks noGrp="1"/>
          </p:cNvSpPr>
          <p:nvPr>
            <p:ph type="sldNum" sz="quarter" idx="12"/>
          </p:nvPr>
        </p:nvSpPr>
        <p:spPr/>
        <p:txBody>
          <a:bodyPr/>
          <a:lstStyle/>
          <a:p>
            <a:fld id="{F88F2FC5-0971-42DB-A136-CAF30E224C3B}" type="slidenum">
              <a:rPr lang="en-ID" smtClean="0"/>
              <a:t>‹#›</a:t>
            </a:fld>
            <a:endParaRPr lang="en-ID"/>
          </a:p>
        </p:txBody>
      </p:sp>
    </p:spTree>
    <p:extLst>
      <p:ext uri="{BB962C8B-B14F-4D97-AF65-F5344CB8AC3E}">
        <p14:creationId xmlns:p14="http://schemas.microsoft.com/office/powerpoint/2010/main" val="20055210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ABE05-8EC8-4533-B832-925EB3725980}"/>
              </a:ext>
            </a:extLst>
          </p:cNvPr>
          <p:cNvSpPr>
            <a:spLocks noGrp="1"/>
          </p:cNvSpPr>
          <p:nvPr>
            <p:ph type="title"/>
          </p:nvPr>
        </p:nvSpPr>
        <p:spPr>
          <a:xfrm>
            <a:off x="839788" y="365125"/>
            <a:ext cx="10515600" cy="1325563"/>
          </a:xfrm>
        </p:spPr>
        <p:txBody>
          <a:bodyPr/>
          <a:lstStyle/>
          <a:p>
            <a:r>
              <a:rPr lang="en-US"/>
              <a:t>Click to edit Master title style</a:t>
            </a:r>
            <a:endParaRPr lang="en-ID"/>
          </a:p>
        </p:txBody>
      </p:sp>
      <p:sp>
        <p:nvSpPr>
          <p:cNvPr id="3" name="Text Placeholder 2">
            <a:extLst>
              <a:ext uri="{FF2B5EF4-FFF2-40B4-BE49-F238E27FC236}">
                <a16:creationId xmlns:a16="http://schemas.microsoft.com/office/drawing/2014/main" id="{A3E499E3-CF12-4AF5-908A-BBED22D48EB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75BDA54-90A3-45FA-9A05-51F86B26B3D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Text Placeholder 4">
            <a:extLst>
              <a:ext uri="{FF2B5EF4-FFF2-40B4-BE49-F238E27FC236}">
                <a16:creationId xmlns:a16="http://schemas.microsoft.com/office/drawing/2014/main" id="{A9A37D5F-1D80-47EB-80B1-AF33A2CDE02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C84C356-DE42-43BB-A5B3-03E49BB7412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7" name="Date Placeholder 6">
            <a:extLst>
              <a:ext uri="{FF2B5EF4-FFF2-40B4-BE49-F238E27FC236}">
                <a16:creationId xmlns:a16="http://schemas.microsoft.com/office/drawing/2014/main" id="{3C809699-35B9-4ECC-B525-6F9AACFEC6CE}"/>
              </a:ext>
            </a:extLst>
          </p:cNvPr>
          <p:cNvSpPr>
            <a:spLocks noGrp="1"/>
          </p:cNvSpPr>
          <p:nvPr>
            <p:ph type="dt" sz="half" idx="10"/>
          </p:nvPr>
        </p:nvSpPr>
        <p:spPr/>
        <p:txBody>
          <a:bodyPr/>
          <a:lstStyle/>
          <a:p>
            <a:fld id="{7F77DC31-23E9-4627-8038-94CB03C5A3E3}" type="datetimeFigureOut">
              <a:rPr lang="en-ID" smtClean="0"/>
              <a:t>19/12/2018</a:t>
            </a:fld>
            <a:endParaRPr lang="en-ID"/>
          </a:p>
        </p:txBody>
      </p:sp>
      <p:sp>
        <p:nvSpPr>
          <p:cNvPr id="8" name="Footer Placeholder 7">
            <a:extLst>
              <a:ext uri="{FF2B5EF4-FFF2-40B4-BE49-F238E27FC236}">
                <a16:creationId xmlns:a16="http://schemas.microsoft.com/office/drawing/2014/main" id="{224EA8E1-620F-4A2D-AEB5-18541E4CFE59}"/>
              </a:ext>
            </a:extLst>
          </p:cNvPr>
          <p:cNvSpPr>
            <a:spLocks noGrp="1"/>
          </p:cNvSpPr>
          <p:nvPr>
            <p:ph type="ftr" sz="quarter" idx="11"/>
          </p:nvPr>
        </p:nvSpPr>
        <p:spPr/>
        <p:txBody>
          <a:bodyPr/>
          <a:lstStyle/>
          <a:p>
            <a:endParaRPr lang="en-ID"/>
          </a:p>
        </p:txBody>
      </p:sp>
      <p:sp>
        <p:nvSpPr>
          <p:cNvPr id="9" name="Slide Number Placeholder 8">
            <a:extLst>
              <a:ext uri="{FF2B5EF4-FFF2-40B4-BE49-F238E27FC236}">
                <a16:creationId xmlns:a16="http://schemas.microsoft.com/office/drawing/2014/main" id="{F13D1F5F-859C-46A4-95AB-3BE0DF54C006}"/>
              </a:ext>
            </a:extLst>
          </p:cNvPr>
          <p:cNvSpPr>
            <a:spLocks noGrp="1"/>
          </p:cNvSpPr>
          <p:nvPr>
            <p:ph type="sldNum" sz="quarter" idx="12"/>
          </p:nvPr>
        </p:nvSpPr>
        <p:spPr/>
        <p:txBody>
          <a:bodyPr/>
          <a:lstStyle/>
          <a:p>
            <a:fld id="{F88F2FC5-0971-42DB-A136-CAF30E224C3B}" type="slidenum">
              <a:rPr lang="en-ID" smtClean="0"/>
              <a:t>‹#›</a:t>
            </a:fld>
            <a:endParaRPr lang="en-ID"/>
          </a:p>
        </p:txBody>
      </p:sp>
    </p:spTree>
    <p:extLst>
      <p:ext uri="{BB962C8B-B14F-4D97-AF65-F5344CB8AC3E}">
        <p14:creationId xmlns:p14="http://schemas.microsoft.com/office/powerpoint/2010/main" val="23392920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E0F7C-8387-4222-93DE-F5A3DF792137}"/>
              </a:ext>
            </a:extLst>
          </p:cNvPr>
          <p:cNvSpPr>
            <a:spLocks noGrp="1"/>
          </p:cNvSpPr>
          <p:nvPr>
            <p:ph type="title"/>
          </p:nvPr>
        </p:nvSpPr>
        <p:spPr/>
        <p:txBody>
          <a:bodyPr/>
          <a:lstStyle/>
          <a:p>
            <a:r>
              <a:rPr lang="en-US"/>
              <a:t>Click to edit Master title style</a:t>
            </a:r>
            <a:endParaRPr lang="en-ID"/>
          </a:p>
        </p:txBody>
      </p:sp>
      <p:sp>
        <p:nvSpPr>
          <p:cNvPr id="3" name="Date Placeholder 2">
            <a:extLst>
              <a:ext uri="{FF2B5EF4-FFF2-40B4-BE49-F238E27FC236}">
                <a16:creationId xmlns:a16="http://schemas.microsoft.com/office/drawing/2014/main" id="{50C6E6E8-2652-4278-92A0-954D86DD5F3B}"/>
              </a:ext>
            </a:extLst>
          </p:cNvPr>
          <p:cNvSpPr>
            <a:spLocks noGrp="1"/>
          </p:cNvSpPr>
          <p:nvPr>
            <p:ph type="dt" sz="half" idx="10"/>
          </p:nvPr>
        </p:nvSpPr>
        <p:spPr/>
        <p:txBody>
          <a:bodyPr/>
          <a:lstStyle/>
          <a:p>
            <a:fld id="{7F77DC31-23E9-4627-8038-94CB03C5A3E3}" type="datetimeFigureOut">
              <a:rPr lang="en-ID" smtClean="0"/>
              <a:t>19/12/2018</a:t>
            </a:fld>
            <a:endParaRPr lang="en-ID"/>
          </a:p>
        </p:txBody>
      </p:sp>
      <p:sp>
        <p:nvSpPr>
          <p:cNvPr id="4" name="Footer Placeholder 3">
            <a:extLst>
              <a:ext uri="{FF2B5EF4-FFF2-40B4-BE49-F238E27FC236}">
                <a16:creationId xmlns:a16="http://schemas.microsoft.com/office/drawing/2014/main" id="{0B4F3DB8-F15F-41D3-93D8-C7D4F155ED12}"/>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4373D6B7-8B14-4965-92D8-2F5C29ACBFEE}"/>
              </a:ext>
            </a:extLst>
          </p:cNvPr>
          <p:cNvSpPr>
            <a:spLocks noGrp="1"/>
          </p:cNvSpPr>
          <p:nvPr>
            <p:ph type="sldNum" sz="quarter" idx="12"/>
          </p:nvPr>
        </p:nvSpPr>
        <p:spPr/>
        <p:txBody>
          <a:bodyPr/>
          <a:lstStyle/>
          <a:p>
            <a:fld id="{F88F2FC5-0971-42DB-A136-CAF30E224C3B}" type="slidenum">
              <a:rPr lang="en-ID" smtClean="0"/>
              <a:t>‹#›</a:t>
            </a:fld>
            <a:endParaRPr lang="en-ID"/>
          </a:p>
        </p:txBody>
      </p:sp>
    </p:spTree>
    <p:extLst>
      <p:ext uri="{BB962C8B-B14F-4D97-AF65-F5344CB8AC3E}">
        <p14:creationId xmlns:p14="http://schemas.microsoft.com/office/powerpoint/2010/main" val="1123404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3F1558A-797C-4CE9-8590-2F80C6403F38}"/>
              </a:ext>
            </a:extLst>
          </p:cNvPr>
          <p:cNvSpPr>
            <a:spLocks noGrp="1"/>
          </p:cNvSpPr>
          <p:nvPr>
            <p:ph type="dt" sz="half" idx="10"/>
          </p:nvPr>
        </p:nvSpPr>
        <p:spPr/>
        <p:txBody>
          <a:bodyPr/>
          <a:lstStyle/>
          <a:p>
            <a:fld id="{7F77DC31-23E9-4627-8038-94CB03C5A3E3}" type="datetimeFigureOut">
              <a:rPr lang="en-ID" smtClean="0"/>
              <a:t>19/12/2018</a:t>
            </a:fld>
            <a:endParaRPr lang="en-ID"/>
          </a:p>
        </p:txBody>
      </p:sp>
      <p:sp>
        <p:nvSpPr>
          <p:cNvPr id="3" name="Footer Placeholder 2">
            <a:extLst>
              <a:ext uri="{FF2B5EF4-FFF2-40B4-BE49-F238E27FC236}">
                <a16:creationId xmlns:a16="http://schemas.microsoft.com/office/drawing/2014/main" id="{925C7644-747B-4680-86C8-52DC303735AD}"/>
              </a:ext>
            </a:extLst>
          </p:cNvPr>
          <p:cNvSpPr>
            <a:spLocks noGrp="1"/>
          </p:cNvSpPr>
          <p:nvPr>
            <p:ph type="ftr" sz="quarter" idx="11"/>
          </p:nvPr>
        </p:nvSpPr>
        <p:spPr/>
        <p:txBody>
          <a:bodyPr/>
          <a:lstStyle/>
          <a:p>
            <a:endParaRPr lang="en-ID"/>
          </a:p>
        </p:txBody>
      </p:sp>
      <p:sp>
        <p:nvSpPr>
          <p:cNvPr id="4" name="Slide Number Placeholder 3">
            <a:extLst>
              <a:ext uri="{FF2B5EF4-FFF2-40B4-BE49-F238E27FC236}">
                <a16:creationId xmlns:a16="http://schemas.microsoft.com/office/drawing/2014/main" id="{93B80AC3-3BFA-442F-84A0-0353A6FCAA01}"/>
              </a:ext>
            </a:extLst>
          </p:cNvPr>
          <p:cNvSpPr>
            <a:spLocks noGrp="1"/>
          </p:cNvSpPr>
          <p:nvPr>
            <p:ph type="sldNum" sz="quarter" idx="12"/>
          </p:nvPr>
        </p:nvSpPr>
        <p:spPr/>
        <p:txBody>
          <a:bodyPr/>
          <a:lstStyle/>
          <a:p>
            <a:fld id="{F88F2FC5-0971-42DB-A136-CAF30E224C3B}" type="slidenum">
              <a:rPr lang="en-ID" smtClean="0"/>
              <a:t>‹#›</a:t>
            </a:fld>
            <a:endParaRPr lang="en-ID"/>
          </a:p>
        </p:txBody>
      </p:sp>
    </p:spTree>
    <p:extLst>
      <p:ext uri="{BB962C8B-B14F-4D97-AF65-F5344CB8AC3E}">
        <p14:creationId xmlns:p14="http://schemas.microsoft.com/office/powerpoint/2010/main" val="33074906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659AE-E5EA-4B98-9199-0562BBF952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Content Placeholder 2">
            <a:extLst>
              <a:ext uri="{FF2B5EF4-FFF2-40B4-BE49-F238E27FC236}">
                <a16:creationId xmlns:a16="http://schemas.microsoft.com/office/drawing/2014/main" id="{6B14B00C-F6F6-49E4-B8FF-8D30200DE05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Text Placeholder 3">
            <a:extLst>
              <a:ext uri="{FF2B5EF4-FFF2-40B4-BE49-F238E27FC236}">
                <a16:creationId xmlns:a16="http://schemas.microsoft.com/office/drawing/2014/main" id="{5FEA64E9-2A2C-4CC3-803E-DF4CAB76BB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12FE802-48D7-4596-AE4D-E6254D4B0741}"/>
              </a:ext>
            </a:extLst>
          </p:cNvPr>
          <p:cNvSpPr>
            <a:spLocks noGrp="1"/>
          </p:cNvSpPr>
          <p:nvPr>
            <p:ph type="dt" sz="half" idx="10"/>
          </p:nvPr>
        </p:nvSpPr>
        <p:spPr/>
        <p:txBody>
          <a:bodyPr/>
          <a:lstStyle/>
          <a:p>
            <a:fld id="{7F77DC31-23E9-4627-8038-94CB03C5A3E3}" type="datetimeFigureOut">
              <a:rPr lang="en-ID" smtClean="0"/>
              <a:t>19/12/2018</a:t>
            </a:fld>
            <a:endParaRPr lang="en-ID"/>
          </a:p>
        </p:txBody>
      </p:sp>
      <p:sp>
        <p:nvSpPr>
          <p:cNvPr id="6" name="Footer Placeholder 5">
            <a:extLst>
              <a:ext uri="{FF2B5EF4-FFF2-40B4-BE49-F238E27FC236}">
                <a16:creationId xmlns:a16="http://schemas.microsoft.com/office/drawing/2014/main" id="{E6C7CB6D-68D6-4B46-9E12-3E766C9E735F}"/>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D70186C0-6040-41CC-BBD1-57CAAF0F25EE}"/>
              </a:ext>
            </a:extLst>
          </p:cNvPr>
          <p:cNvSpPr>
            <a:spLocks noGrp="1"/>
          </p:cNvSpPr>
          <p:nvPr>
            <p:ph type="sldNum" sz="quarter" idx="12"/>
          </p:nvPr>
        </p:nvSpPr>
        <p:spPr/>
        <p:txBody>
          <a:bodyPr/>
          <a:lstStyle/>
          <a:p>
            <a:fld id="{F88F2FC5-0971-42DB-A136-CAF30E224C3B}" type="slidenum">
              <a:rPr lang="en-ID" smtClean="0"/>
              <a:t>‹#›</a:t>
            </a:fld>
            <a:endParaRPr lang="en-ID"/>
          </a:p>
        </p:txBody>
      </p:sp>
    </p:spTree>
    <p:extLst>
      <p:ext uri="{BB962C8B-B14F-4D97-AF65-F5344CB8AC3E}">
        <p14:creationId xmlns:p14="http://schemas.microsoft.com/office/powerpoint/2010/main" val="14045596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78B05-E540-423A-A974-3191AD80B6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Picture Placeholder 2">
            <a:extLst>
              <a:ext uri="{FF2B5EF4-FFF2-40B4-BE49-F238E27FC236}">
                <a16:creationId xmlns:a16="http://schemas.microsoft.com/office/drawing/2014/main" id="{13FA20F6-9A00-4D90-9C8A-AC7DC17535B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D"/>
          </a:p>
        </p:txBody>
      </p:sp>
      <p:sp>
        <p:nvSpPr>
          <p:cNvPr id="4" name="Text Placeholder 3">
            <a:extLst>
              <a:ext uri="{FF2B5EF4-FFF2-40B4-BE49-F238E27FC236}">
                <a16:creationId xmlns:a16="http://schemas.microsoft.com/office/drawing/2014/main" id="{AEDD4011-8C62-46B6-BAF6-926465D041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1B9818B-9737-4B6A-A67C-33AFB050778C}"/>
              </a:ext>
            </a:extLst>
          </p:cNvPr>
          <p:cNvSpPr>
            <a:spLocks noGrp="1"/>
          </p:cNvSpPr>
          <p:nvPr>
            <p:ph type="dt" sz="half" idx="10"/>
          </p:nvPr>
        </p:nvSpPr>
        <p:spPr/>
        <p:txBody>
          <a:bodyPr/>
          <a:lstStyle/>
          <a:p>
            <a:fld id="{7F77DC31-23E9-4627-8038-94CB03C5A3E3}" type="datetimeFigureOut">
              <a:rPr lang="en-ID" smtClean="0"/>
              <a:t>19/12/2018</a:t>
            </a:fld>
            <a:endParaRPr lang="en-ID"/>
          </a:p>
        </p:txBody>
      </p:sp>
      <p:sp>
        <p:nvSpPr>
          <p:cNvPr id="6" name="Footer Placeholder 5">
            <a:extLst>
              <a:ext uri="{FF2B5EF4-FFF2-40B4-BE49-F238E27FC236}">
                <a16:creationId xmlns:a16="http://schemas.microsoft.com/office/drawing/2014/main" id="{664FAAB8-4DEA-4DB0-AAAA-B7E394D379BC}"/>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48447747-3801-462F-829C-7B738E97A921}"/>
              </a:ext>
            </a:extLst>
          </p:cNvPr>
          <p:cNvSpPr>
            <a:spLocks noGrp="1"/>
          </p:cNvSpPr>
          <p:nvPr>
            <p:ph type="sldNum" sz="quarter" idx="12"/>
          </p:nvPr>
        </p:nvSpPr>
        <p:spPr/>
        <p:txBody>
          <a:bodyPr/>
          <a:lstStyle/>
          <a:p>
            <a:fld id="{F88F2FC5-0971-42DB-A136-CAF30E224C3B}" type="slidenum">
              <a:rPr lang="en-ID" smtClean="0"/>
              <a:t>‹#›</a:t>
            </a:fld>
            <a:endParaRPr lang="en-ID"/>
          </a:p>
        </p:txBody>
      </p:sp>
    </p:spTree>
    <p:extLst>
      <p:ext uri="{BB962C8B-B14F-4D97-AF65-F5344CB8AC3E}">
        <p14:creationId xmlns:p14="http://schemas.microsoft.com/office/powerpoint/2010/main" val="339665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04CE7FE-0DDA-4502-B0D2-FD08B665F14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D"/>
          </a:p>
        </p:txBody>
      </p:sp>
      <p:sp>
        <p:nvSpPr>
          <p:cNvPr id="3" name="Text Placeholder 2">
            <a:extLst>
              <a:ext uri="{FF2B5EF4-FFF2-40B4-BE49-F238E27FC236}">
                <a16:creationId xmlns:a16="http://schemas.microsoft.com/office/drawing/2014/main" id="{A447D30D-A3C2-4CCB-8A5B-14C5057E684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48C04D9D-0868-42D6-9F14-FF947D4313F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77DC31-23E9-4627-8038-94CB03C5A3E3}" type="datetimeFigureOut">
              <a:rPr lang="en-ID" smtClean="0"/>
              <a:t>19/12/2018</a:t>
            </a:fld>
            <a:endParaRPr lang="en-ID"/>
          </a:p>
        </p:txBody>
      </p:sp>
      <p:sp>
        <p:nvSpPr>
          <p:cNvPr id="5" name="Footer Placeholder 4">
            <a:extLst>
              <a:ext uri="{FF2B5EF4-FFF2-40B4-BE49-F238E27FC236}">
                <a16:creationId xmlns:a16="http://schemas.microsoft.com/office/drawing/2014/main" id="{0C27D166-22FB-442C-A1C9-BF60DBE82A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D"/>
          </a:p>
        </p:txBody>
      </p:sp>
      <p:sp>
        <p:nvSpPr>
          <p:cNvPr id="6" name="Slide Number Placeholder 5">
            <a:extLst>
              <a:ext uri="{FF2B5EF4-FFF2-40B4-BE49-F238E27FC236}">
                <a16:creationId xmlns:a16="http://schemas.microsoft.com/office/drawing/2014/main" id="{C3771A10-06E7-4052-8AB1-8EAB56DDD11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8F2FC5-0971-42DB-A136-CAF30E224C3B}" type="slidenum">
              <a:rPr lang="en-ID" smtClean="0"/>
              <a:t>‹#›</a:t>
            </a:fld>
            <a:endParaRPr lang="en-ID"/>
          </a:p>
        </p:txBody>
      </p:sp>
    </p:spTree>
    <p:extLst>
      <p:ext uri="{BB962C8B-B14F-4D97-AF65-F5344CB8AC3E}">
        <p14:creationId xmlns:p14="http://schemas.microsoft.com/office/powerpoint/2010/main" val="5833706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1.tmp"/><Relationship Id="rId4" Type="http://schemas.openxmlformats.org/officeDocument/2006/relationships/image" Target="../media/image10.tmp"/></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www.researchgate.net/publication/264545487_A_Genetic_Algorithm-Based_Feature_Selection"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29">
            <a:extLst>
              <a:ext uri="{FF2B5EF4-FFF2-40B4-BE49-F238E27FC236}">
                <a16:creationId xmlns:a16="http://schemas.microsoft.com/office/drawing/2014/main" id="{2E1D2BAA-EC0A-4CC7-ABD6-5538F5A35D71}"/>
              </a:ext>
            </a:extLst>
          </p:cNvPr>
          <p:cNvSpPr txBox="1">
            <a:spLocks/>
          </p:cNvSpPr>
          <p:nvPr/>
        </p:nvSpPr>
        <p:spPr>
          <a:xfrm>
            <a:off x="282804" y="3017520"/>
            <a:ext cx="11604396" cy="964316"/>
          </a:xfrm>
          <a:prstGeom prst="rect">
            <a:avLst/>
          </a:prstGeom>
        </p:spPr>
        <p:txBody>
          <a:bodyPr vert="horz" lIns="91425" tIns="91425" rIns="91425" bIns="91425"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ID" sz="6600"/>
              <a:t>CLASSIFICATION USING</a:t>
            </a:r>
          </a:p>
          <a:p>
            <a:pPr algn="ctr">
              <a:spcBef>
                <a:spcPts val="0"/>
              </a:spcBef>
            </a:pPr>
            <a:r>
              <a:rPr lang="en-ID" sz="6600"/>
              <a:t>KNN and </a:t>
            </a:r>
            <a:r>
              <a:rPr lang="en-ID" sz="6600">
                <a:solidFill>
                  <a:srgbClr val="00B050"/>
                </a:solidFill>
              </a:rPr>
              <a:t>GA</a:t>
            </a:r>
            <a:endParaRPr lang="en" sz="6600" dirty="0">
              <a:solidFill>
                <a:srgbClr val="00B050"/>
              </a:solidFill>
            </a:endParaRPr>
          </a:p>
        </p:txBody>
      </p:sp>
      <p:sp>
        <p:nvSpPr>
          <p:cNvPr id="5" name="Rectangle 4">
            <a:extLst>
              <a:ext uri="{FF2B5EF4-FFF2-40B4-BE49-F238E27FC236}">
                <a16:creationId xmlns:a16="http://schemas.microsoft.com/office/drawing/2014/main" id="{42309D67-9494-45B4-939A-55DD01CAA2D7}"/>
              </a:ext>
            </a:extLst>
          </p:cNvPr>
          <p:cNvSpPr/>
          <p:nvPr/>
        </p:nvSpPr>
        <p:spPr>
          <a:xfrm>
            <a:off x="3154017" y="4925915"/>
            <a:ext cx="5843333" cy="1200329"/>
          </a:xfrm>
          <a:prstGeom prst="rect">
            <a:avLst/>
          </a:prstGeom>
        </p:spPr>
        <p:txBody>
          <a:bodyPr wrap="square">
            <a:spAutoFit/>
          </a:bodyPr>
          <a:lstStyle/>
          <a:p>
            <a:pPr algn="ctr"/>
            <a:r>
              <a:rPr lang="en-ID" sz="2400"/>
              <a:t>Rafidah Rafalia	05111540000139</a:t>
            </a:r>
          </a:p>
          <a:p>
            <a:pPr algn="ctr"/>
            <a:r>
              <a:rPr lang="en-US" sz="2400"/>
              <a:t>Nuzha Musyafira	05111640000014</a:t>
            </a:r>
          </a:p>
          <a:p>
            <a:pPr algn="ctr"/>
            <a:r>
              <a:rPr lang="en-US" sz="2400"/>
              <a:t>Ghifaroza R.		05111640000057</a:t>
            </a:r>
          </a:p>
        </p:txBody>
      </p:sp>
    </p:spTree>
    <p:extLst>
      <p:ext uri="{BB962C8B-B14F-4D97-AF65-F5344CB8AC3E}">
        <p14:creationId xmlns:p14="http://schemas.microsoft.com/office/powerpoint/2010/main" val="7250190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25BC364-103A-4AE3-9BDD-B1DDFAC7B190}"/>
              </a:ext>
            </a:extLst>
          </p:cNvPr>
          <p:cNvSpPr/>
          <p:nvPr/>
        </p:nvSpPr>
        <p:spPr>
          <a:xfrm>
            <a:off x="0" y="0"/>
            <a:ext cx="462012" cy="3224463"/>
          </a:xfrm>
          <a:prstGeom prst="rect">
            <a:avLst/>
          </a:prstGeom>
          <a:solidFill>
            <a:srgbClr val="86EA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Rectangle 2">
            <a:extLst>
              <a:ext uri="{FF2B5EF4-FFF2-40B4-BE49-F238E27FC236}">
                <a16:creationId xmlns:a16="http://schemas.microsoft.com/office/drawing/2014/main" id="{B358C341-F13F-4FD9-86D2-EF1CECFFDA42}"/>
              </a:ext>
            </a:extLst>
          </p:cNvPr>
          <p:cNvSpPr/>
          <p:nvPr/>
        </p:nvSpPr>
        <p:spPr>
          <a:xfrm>
            <a:off x="0" y="3633537"/>
            <a:ext cx="462012" cy="3224463"/>
          </a:xfrm>
          <a:prstGeom prst="rect">
            <a:avLst/>
          </a:prstGeom>
          <a:solidFill>
            <a:srgbClr val="21D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 name="Rectangle 3">
            <a:extLst>
              <a:ext uri="{FF2B5EF4-FFF2-40B4-BE49-F238E27FC236}">
                <a16:creationId xmlns:a16="http://schemas.microsoft.com/office/drawing/2014/main" id="{03C338E7-A6DE-4197-97E8-9A718BC56326}"/>
              </a:ext>
            </a:extLst>
          </p:cNvPr>
          <p:cNvSpPr/>
          <p:nvPr/>
        </p:nvSpPr>
        <p:spPr>
          <a:xfrm>
            <a:off x="11729988" y="0"/>
            <a:ext cx="462012" cy="3224463"/>
          </a:xfrm>
          <a:prstGeom prst="rect">
            <a:avLst/>
          </a:prstGeom>
          <a:solidFill>
            <a:srgbClr val="F9C4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 name="Rectangle 4">
            <a:extLst>
              <a:ext uri="{FF2B5EF4-FFF2-40B4-BE49-F238E27FC236}">
                <a16:creationId xmlns:a16="http://schemas.microsoft.com/office/drawing/2014/main" id="{B62A8FF1-9F12-4E6B-95AA-0E160A92E616}"/>
              </a:ext>
            </a:extLst>
          </p:cNvPr>
          <p:cNvSpPr/>
          <p:nvPr/>
        </p:nvSpPr>
        <p:spPr>
          <a:xfrm>
            <a:off x="11729988" y="3633537"/>
            <a:ext cx="462012" cy="3224463"/>
          </a:xfrm>
          <a:prstGeom prst="rect">
            <a:avLst/>
          </a:prstGeom>
          <a:solidFill>
            <a:srgbClr val="FFFF3B"/>
          </a:solidFill>
          <a:ln>
            <a:solidFill>
              <a:srgbClr val="FFFF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 name="Shape 81">
            <a:extLst>
              <a:ext uri="{FF2B5EF4-FFF2-40B4-BE49-F238E27FC236}">
                <a16:creationId xmlns:a16="http://schemas.microsoft.com/office/drawing/2014/main" id="{0BE06AC5-19CC-471A-AACD-949FD1D926B9}"/>
              </a:ext>
            </a:extLst>
          </p:cNvPr>
          <p:cNvSpPr txBox="1">
            <a:spLocks/>
          </p:cNvSpPr>
          <p:nvPr/>
        </p:nvSpPr>
        <p:spPr>
          <a:xfrm>
            <a:off x="577512" y="470096"/>
            <a:ext cx="10776288" cy="664429"/>
          </a:xfrm>
          <a:prstGeom prst="rect">
            <a:avLst/>
          </a:prstGeom>
        </p:spPr>
        <p:txBody>
          <a:bodyPr lIns="91425" tIns="91425" rIns="91425" bIns="91425"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spcBef>
                <a:spcPts val="0"/>
              </a:spcBef>
            </a:pPr>
            <a:r>
              <a:rPr lang="en-US" sz="3600"/>
              <a:t>METODE OPTIMASI YANG DIGUNAKAN</a:t>
            </a:r>
            <a:endParaRPr lang="en" sz="3600" dirty="0">
              <a:solidFill>
                <a:srgbClr val="00B050"/>
              </a:solidFill>
            </a:endParaRPr>
          </a:p>
        </p:txBody>
      </p:sp>
      <p:sp>
        <p:nvSpPr>
          <p:cNvPr id="22" name="Content Placeholder 21">
            <a:extLst>
              <a:ext uri="{FF2B5EF4-FFF2-40B4-BE49-F238E27FC236}">
                <a16:creationId xmlns:a16="http://schemas.microsoft.com/office/drawing/2014/main" id="{38331977-19BA-4E4C-9B2A-F274073FD8F1}"/>
              </a:ext>
            </a:extLst>
          </p:cNvPr>
          <p:cNvSpPr>
            <a:spLocks noGrp="1"/>
          </p:cNvSpPr>
          <p:nvPr>
            <p:ph idx="1"/>
          </p:nvPr>
        </p:nvSpPr>
        <p:spPr/>
        <p:txBody>
          <a:bodyPr>
            <a:normAutofit/>
          </a:bodyPr>
          <a:lstStyle/>
          <a:p>
            <a:pPr marL="0" indent="0">
              <a:buNone/>
            </a:pPr>
            <a:r>
              <a:rPr lang="en-ID"/>
              <a:t>GA (Genetic Algorithm)</a:t>
            </a:r>
          </a:p>
          <a:p>
            <a:pPr marL="514350" indent="-514350">
              <a:buAutoNum type="arabicPeriod" startAt="2"/>
            </a:pPr>
            <a:r>
              <a:rPr lang="en-ID"/>
              <a:t>Selection</a:t>
            </a:r>
            <a:br>
              <a:rPr lang="en-ID"/>
            </a:br>
            <a:r>
              <a:rPr lang="en-ID" sz="2000"/>
              <a:t>Tournament Selection</a:t>
            </a:r>
            <a:endParaRPr lang="en-ID"/>
          </a:p>
          <a:p>
            <a:pPr marL="0" indent="0">
              <a:buNone/>
            </a:pPr>
            <a:endParaRPr lang="en-ID"/>
          </a:p>
        </p:txBody>
      </p:sp>
      <p:pic>
        <p:nvPicPr>
          <p:cNvPr id="3074" name="Picture 2" descr="Tournament Selection">
            <a:extLst>
              <a:ext uri="{FF2B5EF4-FFF2-40B4-BE49-F238E27FC236}">
                <a16:creationId xmlns:a16="http://schemas.microsoft.com/office/drawing/2014/main" id="{CEE33797-1244-4085-9836-D812FEAD57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5480" y="2448322"/>
            <a:ext cx="7116414" cy="41631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27569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25BC364-103A-4AE3-9BDD-B1DDFAC7B190}"/>
              </a:ext>
            </a:extLst>
          </p:cNvPr>
          <p:cNvSpPr/>
          <p:nvPr/>
        </p:nvSpPr>
        <p:spPr>
          <a:xfrm>
            <a:off x="0" y="0"/>
            <a:ext cx="462012" cy="3224463"/>
          </a:xfrm>
          <a:prstGeom prst="rect">
            <a:avLst/>
          </a:prstGeom>
          <a:solidFill>
            <a:srgbClr val="86EA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Rectangle 2">
            <a:extLst>
              <a:ext uri="{FF2B5EF4-FFF2-40B4-BE49-F238E27FC236}">
                <a16:creationId xmlns:a16="http://schemas.microsoft.com/office/drawing/2014/main" id="{B358C341-F13F-4FD9-86D2-EF1CECFFDA42}"/>
              </a:ext>
            </a:extLst>
          </p:cNvPr>
          <p:cNvSpPr/>
          <p:nvPr/>
        </p:nvSpPr>
        <p:spPr>
          <a:xfrm>
            <a:off x="0" y="3633537"/>
            <a:ext cx="462012" cy="3224463"/>
          </a:xfrm>
          <a:prstGeom prst="rect">
            <a:avLst/>
          </a:prstGeom>
          <a:solidFill>
            <a:srgbClr val="21D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 name="Rectangle 3">
            <a:extLst>
              <a:ext uri="{FF2B5EF4-FFF2-40B4-BE49-F238E27FC236}">
                <a16:creationId xmlns:a16="http://schemas.microsoft.com/office/drawing/2014/main" id="{03C338E7-A6DE-4197-97E8-9A718BC56326}"/>
              </a:ext>
            </a:extLst>
          </p:cNvPr>
          <p:cNvSpPr/>
          <p:nvPr/>
        </p:nvSpPr>
        <p:spPr>
          <a:xfrm>
            <a:off x="11729988" y="0"/>
            <a:ext cx="462012" cy="3224463"/>
          </a:xfrm>
          <a:prstGeom prst="rect">
            <a:avLst/>
          </a:prstGeom>
          <a:solidFill>
            <a:srgbClr val="F9C4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 name="Rectangle 4">
            <a:extLst>
              <a:ext uri="{FF2B5EF4-FFF2-40B4-BE49-F238E27FC236}">
                <a16:creationId xmlns:a16="http://schemas.microsoft.com/office/drawing/2014/main" id="{B62A8FF1-9F12-4E6B-95AA-0E160A92E616}"/>
              </a:ext>
            </a:extLst>
          </p:cNvPr>
          <p:cNvSpPr/>
          <p:nvPr/>
        </p:nvSpPr>
        <p:spPr>
          <a:xfrm>
            <a:off x="11729988" y="3633537"/>
            <a:ext cx="462012" cy="3224463"/>
          </a:xfrm>
          <a:prstGeom prst="rect">
            <a:avLst/>
          </a:prstGeom>
          <a:solidFill>
            <a:srgbClr val="FFFF3B"/>
          </a:solidFill>
          <a:ln>
            <a:solidFill>
              <a:srgbClr val="FFFF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 name="Shape 81">
            <a:extLst>
              <a:ext uri="{FF2B5EF4-FFF2-40B4-BE49-F238E27FC236}">
                <a16:creationId xmlns:a16="http://schemas.microsoft.com/office/drawing/2014/main" id="{0BE06AC5-19CC-471A-AACD-949FD1D926B9}"/>
              </a:ext>
            </a:extLst>
          </p:cNvPr>
          <p:cNvSpPr txBox="1">
            <a:spLocks/>
          </p:cNvSpPr>
          <p:nvPr/>
        </p:nvSpPr>
        <p:spPr>
          <a:xfrm>
            <a:off x="577512" y="470096"/>
            <a:ext cx="10776288" cy="664429"/>
          </a:xfrm>
          <a:prstGeom prst="rect">
            <a:avLst/>
          </a:prstGeom>
        </p:spPr>
        <p:txBody>
          <a:bodyPr lIns="91425" tIns="91425" rIns="91425" bIns="91425"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spcBef>
                <a:spcPts val="0"/>
              </a:spcBef>
            </a:pPr>
            <a:r>
              <a:rPr lang="en-US" sz="3600"/>
              <a:t>METODE OPTIMASI YANG DIGUNAKAN</a:t>
            </a:r>
            <a:endParaRPr lang="en" sz="3600" dirty="0">
              <a:solidFill>
                <a:srgbClr val="00B050"/>
              </a:solidFill>
            </a:endParaRPr>
          </a:p>
        </p:txBody>
      </p:sp>
      <p:sp>
        <p:nvSpPr>
          <p:cNvPr id="22" name="Content Placeholder 21">
            <a:extLst>
              <a:ext uri="{FF2B5EF4-FFF2-40B4-BE49-F238E27FC236}">
                <a16:creationId xmlns:a16="http://schemas.microsoft.com/office/drawing/2014/main" id="{38331977-19BA-4E4C-9B2A-F274073FD8F1}"/>
              </a:ext>
            </a:extLst>
          </p:cNvPr>
          <p:cNvSpPr>
            <a:spLocks noGrp="1"/>
          </p:cNvSpPr>
          <p:nvPr>
            <p:ph idx="1"/>
          </p:nvPr>
        </p:nvSpPr>
        <p:spPr/>
        <p:txBody>
          <a:bodyPr>
            <a:normAutofit/>
          </a:bodyPr>
          <a:lstStyle/>
          <a:p>
            <a:pPr marL="0" indent="0">
              <a:buNone/>
            </a:pPr>
            <a:r>
              <a:rPr lang="en-ID"/>
              <a:t>GA (Genetic Algorithm)</a:t>
            </a:r>
          </a:p>
          <a:p>
            <a:pPr marL="457200" indent="-457200">
              <a:buAutoNum type="arabicPeriod" startAt="3"/>
            </a:pPr>
            <a:r>
              <a:rPr lang="en-ID" sz="2400"/>
              <a:t>Crossover</a:t>
            </a:r>
            <a:br>
              <a:rPr lang="en-ID" sz="2400"/>
            </a:br>
            <a:r>
              <a:rPr lang="en-ID" sz="2000"/>
              <a:t>Dua parent dipilih melalui proses selection. Child didapatkan dari hasil XOR kedua parent tersebut.</a:t>
            </a:r>
          </a:p>
          <a:p>
            <a:pPr marL="0" indent="0">
              <a:buNone/>
            </a:pPr>
            <a:endParaRPr lang="en-ID"/>
          </a:p>
        </p:txBody>
      </p:sp>
      <p:pic>
        <p:nvPicPr>
          <p:cNvPr id="12" name="Picture 11">
            <a:extLst>
              <a:ext uri="{FF2B5EF4-FFF2-40B4-BE49-F238E27FC236}">
                <a16:creationId xmlns:a16="http://schemas.microsoft.com/office/drawing/2014/main" id="{07BD4C9D-2A9F-489F-9E7D-4D589889C8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6343" y="3429000"/>
            <a:ext cx="5816300" cy="1243413"/>
          </a:xfrm>
          <a:prstGeom prst="rect">
            <a:avLst/>
          </a:prstGeom>
        </p:spPr>
      </p:pic>
    </p:spTree>
    <p:extLst>
      <p:ext uri="{BB962C8B-B14F-4D97-AF65-F5344CB8AC3E}">
        <p14:creationId xmlns:p14="http://schemas.microsoft.com/office/powerpoint/2010/main" val="3206044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25BC364-103A-4AE3-9BDD-B1DDFAC7B190}"/>
              </a:ext>
            </a:extLst>
          </p:cNvPr>
          <p:cNvSpPr/>
          <p:nvPr/>
        </p:nvSpPr>
        <p:spPr>
          <a:xfrm>
            <a:off x="0" y="0"/>
            <a:ext cx="462012" cy="3224463"/>
          </a:xfrm>
          <a:prstGeom prst="rect">
            <a:avLst/>
          </a:prstGeom>
          <a:solidFill>
            <a:srgbClr val="86EA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Rectangle 2">
            <a:extLst>
              <a:ext uri="{FF2B5EF4-FFF2-40B4-BE49-F238E27FC236}">
                <a16:creationId xmlns:a16="http://schemas.microsoft.com/office/drawing/2014/main" id="{B358C341-F13F-4FD9-86D2-EF1CECFFDA42}"/>
              </a:ext>
            </a:extLst>
          </p:cNvPr>
          <p:cNvSpPr/>
          <p:nvPr/>
        </p:nvSpPr>
        <p:spPr>
          <a:xfrm>
            <a:off x="0" y="3633537"/>
            <a:ext cx="462012" cy="3224463"/>
          </a:xfrm>
          <a:prstGeom prst="rect">
            <a:avLst/>
          </a:prstGeom>
          <a:solidFill>
            <a:srgbClr val="21D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 name="Rectangle 3">
            <a:extLst>
              <a:ext uri="{FF2B5EF4-FFF2-40B4-BE49-F238E27FC236}">
                <a16:creationId xmlns:a16="http://schemas.microsoft.com/office/drawing/2014/main" id="{03C338E7-A6DE-4197-97E8-9A718BC56326}"/>
              </a:ext>
            </a:extLst>
          </p:cNvPr>
          <p:cNvSpPr/>
          <p:nvPr/>
        </p:nvSpPr>
        <p:spPr>
          <a:xfrm>
            <a:off x="11729988" y="0"/>
            <a:ext cx="462012" cy="3224463"/>
          </a:xfrm>
          <a:prstGeom prst="rect">
            <a:avLst/>
          </a:prstGeom>
          <a:solidFill>
            <a:srgbClr val="F9C4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 name="Rectangle 4">
            <a:extLst>
              <a:ext uri="{FF2B5EF4-FFF2-40B4-BE49-F238E27FC236}">
                <a16:creationId xmlns:a16="http://schemas.microsoft.com/office/drawing/2014/main" id="{B62A8FF1-9F12-4E6B-95AA-0E160A92E616}"/>
              </a:ext>
            </a:extLst>
          </p:cNvPr>
          <p:cNvSpPr/>
          <p:nvPr/>
        </p:nvSpPr>
        <p:spPr>
          <a:xfrm>
            <a:off x="11729988" y="3633537"/>
            <a:ext cx="462012" cy="3224463"/>
          </a:xfrm>
          <a:prstGeom prst="rect">
            <a:avLst/>
          </a:prstGeom>
          <a:solidFill>
            <a:srgbClr val="FFFF3B"/>
          </a:solidFill>
          <a:ln>
            <a:solidFill>
              <a:srgbClr val="FFFF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 name="Shape 81">
            <a:extLst>
              <a:ext uri="{FF2B5EF4-FFF2-40B4-BE49-F238E27FC236}">
                <a16:creationId xmlns:a16="http://schemas.microsoft.com/office/drawing/2014/main" id="{0BE06AC5-19CC-471A-AACD-949FD1D926B9}"/>
              </a:ext>
            </a:extLst>
          </p:cNvPr>
          <p:cNvSpPr txBox="1">
            <a:spLocks/>
          </p:cNvSpPr>
          <p:nvPr/>
        </p:nvSpPr>
        <p:spPr>
          <a:xfrm>
            <a:off x="577512" y="470096"/>
            <a:ext cx="10776288" cy="664429"/>
          </a:xfrm>
          <a:prstGeom prst="rect">
            <a:avLst/>
          </a:prstGeom>
        </p:spPr>
        <p:txBody>
          <a:bodyPr lIns="91425" tIns="91425" rIns="91425" bIns="91425"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spcBef>
                <a:spcPts val="0"/>
              </a:spcBef>
            </a:pPr>
            <a:r>
              <a:rPr lang="en-US" sz="3600"/>
              <a:t>METODE OPTIMASI YANG DIGUNAKAN</a:t>
            </a:r>
            <a:endParaRPr lang="en" sz="3600" dirty="0">
              <a:solidFill>
                <a:srgbClr val="00B050"/>
              </a:solidFill>
            </a:endParaRPr>
          </a:p>
        </p:txBody>
      </p:sp>
      <p:sp>
        <p:nvSpPr>
          <p:cNvPr id="22" name="Content Placeholder 21">
            <a:extLst>
              <a:ext uri="{FF2B5EF4-FFF2-40B4-BE49-F238E27FC236}">
                <a16:creationId xmlns:a16="http://schemas.microsoft.com/office/drawing/2014/main" id="{38331977-19BA-4E4C-9B2A-F274073FD8F1}"/>
              </a:ext>
            </a:extLst>
          </p:cNvPr>
          <p:cNvSpPr>
            <a:spLocks noGrp="1"/>
          </p:cNvSpPr>
          <p:nvPr>
            <p:ph idx="1"/>
          </p:nvPr>
        </p:nvSpPr>
        <p:spPr/>
        <p:txBody>
          <a:bodyPr>
            <a:normAutofit/>
          </a:bodyPr>
          <a:lstStyle/>
          <a:p>
            <a:pPr marL="0" indent="0">
              <a:buNone/>
            </a:pPr>
            <a:r>
              <a:rPr lang="en-ID"/>
              <a:t>GA (Genetic Algorithm)</a:t>
            </a:r>
          </a:p>
          <a:p>
            <a:pPr marL="457200" indent="-457200">
              <a:buAutoNum type="arabicPeriod" startAt="4"/>
            </a:pPr>
            <a:r>
              <a:rPr lang="en-ID" sz="2400"/>
              <a:t>Mutation</a:t>
            </a:r>
            <a:br>
              <a:rPr lang="en-ID" sz="2400"/>
            </a:br>
            <a:r>
              <a:rPr lang="en-ID" sz="2000"/>
              <a:t>Uniform Mutation</a:t>
            </a:r>
            <a:br>
              <a:rPr lang="en-ID" sz="2400"/>
            </a:br>
            <a:endParaRPr lang="en-ID" sz="2000"/>
          </a:p>
        </p:txBody>
      </p:sp>
      <p:grpSp>
        <p:nvGrpSpPr>
          <p:cNvPr id="8" name="Group 7">
            <a:extLst>
              <a:ext uri="{FF2B5EF4-FFF2-40B4-BE49-F238E27FC236}">
                <a16:creationId xmlns:a16="http://schemas.microsoft.com/office/drawing/2014/main" id="{6347FDB4-9EA8-4FA1-AFE7-17C8EC994F18}"/>
              </a:ext>
            </a:extLst>
          </p:cNvPr>
          <p:cNvGrpSpPr/>
          <p:nvPr/>
        </p:nvGrpSpPr>
        <p:grpSpPr>
          <a:xfrm>
            <a:off x="1370021" y="3082987"/>
            <a:ext cx="5274953" cy="2017334"/>
            <a:chOff x="1127342" y="2379944"/>
            <a:chExt cx="8843375" cy="3382027"/>
          </a:xfrm>
        </p:grpSpPr>
        <p:pic>
          <p:nvPicPr>
            <p:cNvPr id="10" name="Picture 9">
              <a:extLst>
                <a:ext uri="{FF2B5EF4-FFF2-40B4-BE49-F238E27FC236}">
                  <a16:creationId xmlns:a16="http://schemas.microsoft.com/office/drawing/2014/main" id="{35628611-E40A-45C5-B8DD-01C89F4ADF05}"/>
                </a:ext>
              </a:extLst>
            </p:cNvPr>
            <p:cNvPicPr>
              <a:picLocks noChangeAspect="1"/>
            </p:cNvPicPr>
            <p:nvPr/>
          </p:nvPicPr>
          <p:blipFill rotWithShape="1">
            <a:blip r:embed="rId2"/>
            <a:srcRect l="15663" t="1243" r="37741" b="92593"/>
            <a:stretch/>
          </p:blipFill>
          <p:spPr>
            <a:xfrm>
              <a:off x="1127342" y="2379944"/>
              <a:ext cx="6062598" cy="450937"/>
            </a:xfrm>
            <a:prstGeom prst="rect">
              <a:avLst/>
            </a:prstGeom>
          </p:spPr>
        </p:pic>
        <p:pic>
          <p:nvPicPr>
            <p:cNvPr id="11" name="Picture 10">
              <a:extLst>
                <a:ext uri="{FF2B5EF4-FFF2-40B4-BE49-F238E27FC236}">
                  <a16:creationId xmlns:a16="http://schemas.microsoft.com/office/drawing/2014/main" id="{85ED0142-C79B-4CE3-AB4A-5A10DB87F5C6}"/>
                </a:ext>
              </a:extLst>
            </p:cNvPr>
            <p:cNvPicPr>
              <a:picLocks noChangeAspect="1"/>
            </p:cNvPicPr>
            <p:nvPr/>
          </p:nvPicPr>
          <p:blipFill rotWithShape="1">
            <a:blip r:embed="rId2"/>
            <a:srcRect l="13063" t="18536" r="18969" b="63656"/>
            <a:stretch/>
          </p:blipFill>
          <p:spPr>
            <a:xfrm>
              <a:off x="1127342" y="2830881"/>
              <a:ext cx="8843375" cy="1302707"/>
            </a:xfrm>
            <a:prstGeom prst="rect">
              <a:avLst/>
            </a:prstGeom>
          </p:spPr>
        </p:pic>
        <p:pic>
          <p:nvPicPr>
            <p:cNvPr id="12" name="Picture 11">
              <a:extLst>
                <a:ext uri="{FF2B5EF4-FFF2-40B4-BE49-F238E27FC236}">
                  <a16:creationId xmlns:a16="http://schemas.microsoft.com/office/drawing/2014/main" id="{747C700D-A5A5-4A5F-A3F5-7D68CAC8CC5F}"/>
                </a:ext>
              </a:extLst>
            </p:cNvPr>
            <p:cNvPicPr>
              <a:picLocks noChangeAspect="1"/>
            </p:cNvPicPr>
            <p:nvPr/>
          </p:nvPicPr>
          <p:blipFill rotWithShape="1">
            <a:blip r:embed="rId2"/>
            <a:srcRect l="51187" t="36344" r="35816" b="57149"/>
            <a:stretch/>
          </p:blipFill>
          <p:spPr>
            <a:xfrm>
              <a:off x="1127342" y="4133588"/>
              <a:ext cx="1691014" cy="475989"/>
            </a:xfrm>
            <a:prstGeom prst="rect">
              <a:avLst/>
            </a:prstGeom>
          </p:spPr>
        </p:pic>
        <p:pic>
          <p:nvPicPr>
            <p:cNvPr id="13" name="Picture 12">
              <a:extLst>
                <a:ext uri="{FF2B5EF4-FFF2-40B4-BE49-F238E27FC236}">
                  <a16:creationId xmlns:a16="http://schemas.microsoft.com/office/drawing/2014/main" id="{BD6FD8A9-0A63-44D2-A2E5-8BDEE42C6E44}"/>
                </a:ext>
              </a:extLst>
            </p:cNvPr>
            <p:cNvPicPr>
              <a:picLocks noChangeAspect="1"/>
            </p:cNvPicPr>
            <p:nvPr/>
          </p:nvPicPr>
          <p:blipFill rotWithShape="1">
            <a:blip r:embed="rId2"/>
            <a:srcRect l="15856" t="56550" r="31290" b="34204"/>
            <a:stretch/>
          </p:blipFill>
          <p:spPr>
            <a:xfrm>
              <a:off x="1127342" y="4609577"/>
              <a:ext cx="6876789" cy="676405"/>
            </a:xfrm>
            <a:prstGeom prst="rect">
              <a:avLst/>
            </a:prstGeom>
          </p:spPr>
        </p:pic>
        <p:pic>
          <p:nvPicPr>
            <p:cNvPr id="14" name="Picture 13">
              <a:extLst>
                <a:ext uri="{FF2B5EF4-FFF2-40B4-BE49-F238E27FC236}">
                  <a16:creationId xmlns:a16="http://schemas.microsoft.com/office/drawing/2014/main" id="{73F1125C-316D-4A28-92A3-37E3A0FC0C80}"/>
                </a:ext>
              </a:extLst>
            </p:cNvPr>
            <p:cNvPicPr>
              <a:picLocks noChangeAspect="1"/>
            </p:cNvPicPr>
            <p:nvPr/>
          </p:nvPicPr>
          <p:blipFill rotWithShape="1">
            <a:blip r:embed="rId2"/>
            <a:srcRect l="12775" t="85317" r="32735" b="8176"/>
            <a:stretch/>
          </p:blipFill>
          <p:spPr>
            <a:xfrm>
              <a:off x="1127342" y="5285982"/>
              <a:ext cx="7089731" cy="475989"/>
            </a:xfrm>
            <a:prstGeom prst="rect">
              <a:avLst/>
            </a:prstGeom>
          </p:spPr>
        </p:pic>
      </p:grpSp>
    </p:spTree>
    <p:extLst>
      <p:ext uri="{BB962C8B-B14F-4D97-AF65-F5344CB8AC3E}">
        <p14:creationId xmlns:p14="http://schemas.microsoft.com/office/powerpoint/2010/main" val="34886623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25BC364-103A-4AE3-9BDD-B1DDFAC7B190}"/>
              </a:ext>
            </a:extLst>
          </p:cNvPr>
          <p:cNvSpPr/>
          <p:nvPr/>
        </p:nvSpPr>
        <p:spPr>
          <a:xfrm>
            <a:off x="0" y="0"/>
            <a:ext cx="462012" cy="3224463"/>
          </a:xfrm>
          <a:prstGeom prst="rect">
            <a:avLst/>
          </a:prstGeom>
          <a:solidFill>
            <a:srgbClr val="86EA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Rectangle 2">
            <a:extLst>
              <a:ext uri="{FF2B5EF4-FFF2-40B4-BE49-F238E27FC236}">
                <a16:creationId xmlns:a16="http://schemas.microsoft.com/office/drawing/2014/main" id="{B358C341-F13F-4FD9-86D2-EF1CECFFDA42}"/>
              </a:ext>
            </a:extLst>
          </p:cNvPr>
          <p:cNvSpPr/>
          <p:nvPr/>
        </p:nvSpPr>
        <p:spPr>
          <a:xfrm>
            <a:off x="0" y="3633537"/>
            <a:ext cx="462012" cy="3224463"/>
          </a:xfrm>
          <a:prstGeom prst="rect">
            <a:avLst/>
          </a:prstGeom>
          <a:solidFill>
            <a:srgbClr val="21D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 name="Rectangle 3">
            <a:extLst>
              <a:ext uri="{FF2B5EF4-FFF2-40B4-BE49-F238E27FC236}">
                <a16:creationId xmlns:a16="http://schemas.microsoft.com/office/drawing/2014/main" id="{03C338E7-A6DE-4197-97E8-9A718BC56326}"/>
              </a:ext>
            </a:extLst>
          </p:cNvPr>
          <p:cNvSpPr/>
          <p:nvPr/>
        </p:nvSpPr>
        <p:spPr>
          <a:xfrm>
            <a:off x="11729988" y="0"/>
            <a:ext cx="462012" cy="3224463"/>
          </a:xfrm>
          <a:prstGeom prst="rect">
            <a:avLst/>
          </a:prstGeom>
          <a:solidFill>
            <a:srgbClr val="F9C4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 name="Rectangle 4">
            <a:extLst>
              <a:ext uri="{FF2B5EF4-FFF2-40B4-BE49-F238E27FC236}">
                <a16:creationId xmlns:a16="http://schemas.microsoft.com/office/drawing/2014/main" id="{B62A8FF1-9F12-4E6B-95AA-0E160A92E616}"/>
              </a:ext>
            </a:extLst>
          </p:cNvPr>
          <p:cNvSpPr/>
          <p:nvPr/>
        </p:nvSpPr>
        <p:spPr>
          <a:xfrm>
            <a:off x="11729988" y="3633537"/>
            <a:ext cx="462012" cy="3224463"/>
          </a:xfrm>
          <a:prstGeom prst="rect">
            <a:avLst/>
          </a:prstGeom>
          <a:solidFill>
            <a:srgbClr val="FFFF3B"/>
          </a:solidFill>
          <a:ln>
            <a:solidFill>
              <a:srgbClr val="FFFF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 name="Shape 81">
            <a:extLst>
              <a:ext uri="{FF2B5EF4-FFF2-40B4-BE49-F238E27FC236}">
                <a16:creationId xmlns:a16="http://schemas.microsoft.com/office/drawing/2014/main" id="{0BE06AC5-19CC-471A-AACD-949FD1D926B9}"/>
              </a:ext>
            </a:extLst>
          </p:cNvPr>
          <p:cNvSpPr txBox="1">
            <a:spLocks/>
          </p:cNvSpPr>
          <p:nvPr/>
        </p:nvSpPr>
        <p:spPr>
          <a:xfrm>
            <a:off x="577512" y="470096"/>
            <a:ext cx="10776288" cy="664429"/>
          </a:xfrm>
          <a:prstGeom prst="rect">
            <a:avLst/>
          </a:prstGeom>
        </p:spPr>
        <p:txBody>
          <a:bodyPr lIns="91425" tIns="91425" rIns="91425" bIns="91425"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spcBef>
                <a:spcPts val="0"/>
              </a:spcBef>
            </a:pPr>
            <a:r>
              <a:rPr lang="en-US" sz="3600"/>
              <a:t>METODE OPTIMASI YANG DIGUNAKAN</a:t>
            </a:r>
            <a:endParaRPr lang="en" sz="3600" dirty="0">
              <a:solidFill>
                <a:srgbClr val="00B050"/>
              </a:solidFill>
            </a:endParaRPr>
          </a:p>
        </p:txBody>
      </p:sp>
      <p:sp>
        <p:nvSpPr>
          <p:cNvPr id="22" name="Content Placeholder 21">
            <a:extLst>
              <a:ext uri="{FF2B5EF4-FFF2-40B4-BE49-F238E27FC236}">
                <a16:creationId xmlns:a16="http://schemas.microsoft.com/office/drawing/2014/main" id="{38331977-19BA-4E4C-9B2A-F274073FD8F1}"/>
              </a:ext>
            </a:extLst>
          </p:cNvPr>
          <p:cNvSpPr>
            <a:spLocks noGrp="1"/>
          </p:cNvSpPr>
          <p:nvPr>
            <p:ph idx="1"/>
          </p:nvPr>
        </p:nvSpPr>
        <p:spPr/>
        <p:txBody>
          <a:bodyPr>
            <a:normAutofit/>
          </a:bodyPr>
          <a:lstStyle/>
          <a:p>
            <a:pPr marL="0" indent="0">
              <a:buNone/>
            </a:pPr>
            <a:r>
              <a:rPr lang="en-ID"/>
              <a:t>GA (Genetic Algorithm)</a:t>
            </a:r>
          </a:p>
          <a:p>
            <a:pPr marL="0" indent="0">
              <a:buNone/>
            </a:pPr>
            <a:r>
              <a:rPr lang="en-ID" sz="2400"/>
              <a:t>New Population = C1 + C2 + C3</a:t>
            </a:r>
          </a:p>
          <a:p>
            <a:pPr marL="0" indent="0">
              <a:buNone/>
            </a:pPr>
            <a:r>
              <a:rPr lang="en-ID" sz="2000"/>
              <a:t>C1= 2 elite children (2 individu dengan fitness value terbaik pada populasi sebelumnya)</a:t>
            </a:r>
          </a:p>
          <a:p>
            <a:pPr marL="0" indent="0">
              <a:buNone/>
            </a:pPr>
            <a:r>
              <a:rPr lang="en-ID" sz="2000"/>
              <a:t>C2= 0.8 * (15 - C1)</a:t>
            </a:r>
          </a:p>
          <a:p>
            <a:pPr marL="0" indent="0">
              <a:buNone/>
            </a:pPr>
            <a:r>
              <a:rPr lang="en-ID" sz="2000"/>
              <a:t>C3= 15 - C1 - (0.8 * (15 - C1))</a:t>
            </a:r>
            <a:br>
              <a:rPr lang="en-ID" sz="2000"/>
            </a:br>
            <a:endParaRPr lang="en-ID" sz="2000"/>
          </a:p>
          <a:p>
            <a:pPr marL="0" indent="0">
              <a:buNone/>
            </a:pPr>
            <a:r>
              <a:rPr lang="en-ID" sz="2400"/>
              <a:t>Termination Conditions</a:t>
            </a:r>
          </a:p>
          <a:p>
            <a:pPr>
              <a:buFontTx/>
              <a:buChar char="-"/>
            </a:pPr>
            <a:r>
              <a:rPr lang="en-ID" sz="2000"/>
              <a:t>Maximum number of generations = 120</a:t>
            </a:r>
          </a:p>
          <a:p>
            <a:pPr>
              <a:buFontTx/>
              <a:buChar char="-"/>
            </a:pPr>
            <a:r>
              <a:rPr lang="en-ID" sz="2000"/>
              <a:t>Stall generation limit, selisih fitness value antar generasi =  40</a:t>
            </a:r>
          </a:p>
        </p:txBody>
      </p:sp>
    </p:spTree>
    <p:extLst>
      <p:ext uri="{BB962C8B-B14F-4D97-AF65-F5344CB8AC3E}">
        <p14:creationId xmlns:p14="http://schemas.microsoft.com/office/powerpoint/2010/main" val="8276514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25BC364-103A-4AE3-9BDD-B1DDFAC7B190}"/>
              </a:ext>
            </a:extLst>
          </p:cNvPr>
          <p:cNvSpPr/>
          <p:nvPr/>
        </p:nvSpPr>
        <p:spPr>
          <a:xfrm>
            <a:off x="0" y="0"/>
            <a:ext cx="462012" cy="3224463"/>
          </a:xfrm>
          <a:prstGeom prst="rect">
            <a:avLst/>
          </a:prstGeom>
          <a:solidFill>
            <a:srgbClr val="86EA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Rectangle 2">
            <a:extLst>
              <a:ext uri="{FF2B5EF4-FFF2-40B4-BE49-F238E27FC236}">
                <a16:creationId xmlns:a16="http://schemas.microsoft.com/office/drawing/2014/main" id="{B358C341-F13F-4FD9-86D2-EF1CECFFDA42}"/>
              </a:ext>
            </a:extLst>
          </p:cNvPr>
          <p:cNvSpPr/>
          <p:nvPr/>
        </p:nvSpPr>
        <p:spPr>
          <a:xfrm>
            <a:off x="0" y="3633537"/>
            <a:ext cx="462012" cy="3224463"/>
          </a:xfrm>
          <a:prstGeom prst="rect">
            <a:avLst/>
          </a:prstGeom>
          <a:solidFill>
            <a:srgbClr val="21D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 name="Rectangle 3">
            <a:extLst>
              <a:ext uri="{FF2B5EF4-FFF2-40B4-BE49-F238E27FC236}">
                <a16:creationId xmlns:a16="http://schemas.microsoft.com/office/drawing/2014/main" id="{03C338E7-A6DE-4197-97E8-9A718BC56326}"/>
              </a:ext>
            </a:extLst>
          </p:cNvPr>
          <p:cNvSpPr/>
          <p:nvPr/>
        </p:nvSpPr>
        <p:spPr>
          <a:xfrm>
            <a:off x="11729988" y="0"/>
            <a:ext cx="462012" cy="3224463"/>
          </a:xfrm>
          <a:prstGeom prst="rect">
            <a:avLst/>
          </a:prstGeom>
          <a:solidFill>
            <a:srgbClr val="F9C4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 name="Rectangle 4">
            <a:extLst>
              <a:ext uri="{FF2B5EF4-FFF2-40B4-BE49-F238E27FC236}">
                <a16:creationId xmlns:a16="http://schemas.microsoft.com/office/drawing/2014/main" id="{B62A8FF1-9F12-4E6B-95AA-0E160A92E616}"/>
              </a:ext>
            </a:extLst>
          </p:cNvPr>
          <p:cNvSpPr/>
          <p:nvPr/>
        </p:nvSpPr>
        <p:spPr>
          <a:xfrm>
            <a:off x="11729988" y="3633537"/>
            <a:ext cx="462012" cy="3224463"/>
          </a:xfrm>
          <a:prstGeom prst="rect">
            <a:avLst/>
          </a:prstGeom>
          <a:solidFill>
            <a:srgbClr val="FFFF3B"/>
          </a:solidFill>
          <a:ln>
            <a:solidFill>
              <a:srgbClr val="FFFF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 name="Shape 81">
            <a:extLst>
              <a:ext uri="{FF2B5EF4-FFF2-40B4-BE49-F238E27FC236}">
                <a16:creationId xmlns:a16="http://schemas.microsoft.com/office/drawing/2014/main" id="{0BE06AC5-19CC-471A-AACD-949FD1D926B9}"/>
              </a:ext>
            </a:extLst>
          </p:cNvPr>
          <p:cNvSpPr txBox="1">
            <a:spLocks/>
          </p:cNvSpPr>
          <p:nvPr/>
        </p:nvSpPr>
        <p:spPr>
          <a:xfrm>
            <a:off x="577512" y="470096"/>
            <a:ext cx="10776288" cy="664429"/>
          </a:xfrm>
          <a:prstGeom prst="rect">
            <a:avLst/>
          </a:prstGeom>
        </p:spPr>
        <p:txBody>
          <a:bodyPr lIns="91425" tIns="91425" rIns="91425" bIns="91425"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spcBef>
                <a:spcPts val="0"/>
              </a:spcBef>
            </a:pPr>
            <a:r>
              <a:rPr lang="en-US" sz="3600"/>
              <a:t>PENGUKURAN PERFORMA</a:t>
            </a:r>
            <a:endParaRPr lang="en" sz="3600" dirty="0">
              <a:solidFill>
                <a:srgbClr val="00B050"/>
              </a:solidFill>
            </a:endParaRPr>
          </a:p>
        </p:txBody>
      </p:sp>
      <p:sp>
        <p:nvSpPr>
          <p:cNvPr id="22" name="Content Placeholder 21">
            <a:extLst>
              <a:ext uri="{FF2B5EF4-FFF2-40B4-BE49-F238E27FC236}">
                <a16:creationId xmlns:a16="http://schemas.microsoft.com/office/drawing/2014/main" id="{38331977-19BA-4E4C-9B2A-F274073FD8F1}"/>
              </a:ext>
            </a:extLst>
          </p:cNvPr>
          <p:cNvSpPr>
            <a:spLocks noGrp="1"/>
          </p:cNvSpPr>
          <p:nvPr>
            <p:ph idx="1"/>
          </p:nvPr>
        </p:nvSpPr>
        <p:spPr/>
        <p:txBody>
          <a:bodyPr/>
          <a:lstStyle/>
          <a:p>
            <a:pPr marL="0" indent="0">
              <a:buNone/>
            </a:pPr>
            <a:r>
              <a:rPr lang="en-ID"/>
              <a:t>Akurasi</a:t>
            </a:r>
          </a:p>
          <a:p>
            <a:pPr marL="0" indent="0">
              <a:buNone/>
            </a:pPr>
            <a:r>
              <a:rPr lang="en-ID" sz="2400"/>
              <a:t>Akurasi dihitung dari berapa banyak data dapat diprediksi kelasnya dengan benar.</a:t>
            </a:r>
            <a:r>
              <a:rPr lang="en-ID"/>
              <a:t> </a:t>
            </a:r>
          </a:p>
        </p:txBody>
      </p:sp>
    </p:spTree>
    <p:extLst>
      <p:ext uri="{BB962C8B-B14F-4D97-AF65-F5344CB8AC3E}">
        <p14:creationId xmlns:p14="http://schemas.microsoft.com/office/powerpoint/2010/main" val="25995980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2912550" y="934720"/>
            <a:ext cx="6366900" cy="4927599"/>
          </a:xfrm>
        </p:spPr>
        <p:txBody>
          <a:bodyPr>
            <a:normAutofit/>
          </a:bodyPr>
          <a:lstStyle/>
          <a:p>
            <a:r>
              <a:rPr lang="en-US" sz="6000" i="0">
                <a:latin typeface="+mj-lt"/>
              </a:rPr>
              <a:t>DESAIN SISTEM</a:t>
            </a:r>
          </a:p>
          <a:p>
            <a:r>
              <a:rPr lang="en-US" sz="6000" i="0">
                <a:latin typeface="+mj-lt"/>
              </a:rPr>
              <a:t>&amp;</a:t>
            </a:r>
          </a:p>
          <a:p>
            <a:r>
              <a:rPr lang="en-US" sz="6000" i="0">
                <a:latin typeface="+mj-lt"/>
              </a:rPr>
              <a:t>IMPLEMENTASI</a:t>
            </a:r>
          </a:p>
        </p:txBody>
      </p:sp>
    </p:spTree>
    <p:extLst>
      <p:ext uri="{BB962C8B-B14F-4D97-AF65-F5344CB8AC3E}">
        <p14:creationId xmlns:p14="http://schemas.microsoft.com/office/powerpoint/2010/main" val="4110881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25BC364-103A-4AE3-9BDD-B1DDFAC7B190}"/>
              </a:ext>
            </a:extLst>
          </p:cNvPr>
          <p:cNvSpPr/>
          <p:nvPr/>
        </p:nvSpPr>
        <p:spPr>
          <a:xfrm>
            <a:off x="0" y="0"/>
            <a:ext cx="462012" cy="3224463"/>
          </a:xfrm>
          <a:prstGeom prst="rect">
            <a:avLst/>
          </a:prstGeom>
          <a:solidFill>
            <a:srgbClr val="86EA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Rectangle 2">
            <a:extLst>
              <a:ext uri="{FF2B5EF4-FFF2-40B4-BE49-F238E27FC236}">
                <a16:creationId xmlns:a16="http://schemas.microsoft.com/office/drawing/2014/main" id="{B358C341-F13F-4FD9-86D2-EF1CECFFDA42}"/>
              </a:ext>
            </a:extLst>
          </p:cNvPr>
          <p:cNvSpPr/>
          <p:nvPr/>
        </p:nvSpPr>
        <p:spPr>
          <a:xfrm>
            <a:off x="0" y="3633537"/>
            <a:ext cx="462012" cy="3224463"/>
          </a:xfrm>
          <a:prstGeom prst="rect">
            <a:avLst/>
          </a:prstGeom>
          <a:solidFill>
            <a:srgbClr val="21D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 name="Rectangle 3">
            <a:extLst>
              <a:ext uri="{FF2B5EF4-FFF2-40B4-BE49-F238E27FC236}">
                <a16:creationId xmlns:a16="http://schemas.microsoft.com/office/drawing/2014/main" id="{03C338E7-A6DE-4197-97E8-9A718BC56326}"/>
              </a:ext>
            </a:extLst>
          </p:cNvPr>
          <p:cNvSpPr/>
          <p:nvPr/>
        </p:nvSpPr>
        <p:spPr>
          <a:xfrm>
            <a:off x="11729988" y="0"/>
            <a:ext cx="462012" cy="3224463"/>
          </a:xfrm>
          <a:prstGeom prst="rect">
            <a:avLst/>
          </a:prstGeom>
          <a:solidFill>
            <a:srgbClr val="F9C4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 name="Rectangle 4">
            <a:extLst>
              <a:ext uri="{FF2B5EF4-FFF2-40B4-BE49-F238E27FC236}">
                <a16:creationId xmlns:a16="http://schemas.microsoft.com/office/drawing/2014/main" id="{B62A8FF1-9F12-4E6B-95AA-0E160A92E616}"/>
              </a:ext>
            </a:extLst>
          </p:cNvPr>
          <p:cNvSpPr/>
          <p:nvPr/>
        </p:nvSpPr>
        <p:spPr>
          <a:xfrm>
            <a:off x="11729988" y="3633537"/>
            <a:ext cx="462012" cy="3224463"/>
          </a:xfrm>
          <a:prstGeom prst="rect">
            <a:avLst/>
          </a:prstGeom>
          <a:solidFill>
            <a:srgbClr val="FFFF3B"/>
          </a:solidFill>
          <a:ln>
            <a:solidFill>
              <a:srgbClr val="FFFF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 name="Shape 81">
            <a:extLst>
              <a:ext uri="{FF2B5EF4-FFF2-40B4-BE49-F238E27FC236}">
                <a16:creationId xmlns:a16="http://schemas.microsoft.com/office/drawing/2014/main" id="{0BE06AC5-19CC-471A-AACD-949FD1D926B9}"/>
              </a:ext>
            </a:extLst>
          </p:cNvPr>
          <p:cNvSpPr txBox="1">
            <a:spLocks/>
          </p:cNvSpPr>
          <p:nvPr/>
        </p:nvSpPr>
        <p:spPr>
          <a:xfrm>
            <a:off x="577512" y="470096"/>
            <a:ext cx="7521108" cy="664429"/>
          </a:xfrm>
          <a:prstGeom prst="rect">
            <a:avLst/>
          </a:prstGeom>
        </p:spPr>
        <p:txBody>
          <a:bodyPr lIns="91425" tIns="91425" rIns="91425" bIns="91425"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spcBef>
                <a:spcPts val="0"/>
              </a:spcBef>
            </a:pPr>
            <a:r>
              <a:rPr lang="en-US" sz="3600"/>
              <a:t>DESAIN SISTEM</a:t>
            </a:r>
            <a:endParaRPr lang="en" sz="3600" dirty="0">
              <a:solidFill>
                <a:srgbClr val="00B050"/>
              </a:solidFill>
            </a:endParaRPr>
          </a:p>
        </p:txBody>
      </p:sp>
      <p:sp>
        <p:nvSpPr>
          <p:cNvPr id="6" name="Flowchart: Terminator 5">
            <a:extLst>
              <a:ext uri="{FF2B5EF4-FFF2-40B4-BE49-F238E27FC236}">
                <a16:creationId xmlns:a16="http://schemas.microsoft.com/office/drawing/2014/main" id="{96AE6EE3-853C-4DC5-8AD6-EB3E4D1BDF05}"/>
              </a:ext>
            </a:extLst>
          </p:cNvPr>
          <p:cNvSpPr/>
          <p:nvPr/>
        </p:nvSpPr>
        <p:spPr>
          <a:xfrm>
            <a:off x="5588000" y="113837"/>
            <a:ext cx="1016000" cy="369155"/>
          </a:xfrm>
          <a:prstGeom prst="flowChartTerminator">
            <a:avLst/>
          </a:prstGeom>
          <a:solidFill>
            <a:schemeClr val="accent5">
              <a:lumMod val="20000"/>
              <a:lumOff val="80000"/>
            </a:scheme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a:solidFill>
                  <a:sysClr val="windowText" lastClr="000000"/>
                </a:solidFill>
              </a:rPr>
              <a:t>Start</a:t>
            </a:r>
          </a:p>
        </p:txBody>
      </p:sp>
      <p:sp>
        <p:nvSpPr>
          <p:cNvPr id="7" name="Rectangle 6">
            <a:extLst>
              <a:ext uri="{FF2B5EF4-FFF2-40B4-BE49-F238E27FC236}">
                <a16:creationId xmlns:a16="http://schemas.microsoft.com/office/drawing/2014/main" id="{3A0F97F0-9380-4AB6-87E4-38745BCC9AB6}"/>
              </a:ext>
            </a:extLst>
          </p:cNvPr>
          <p:cNvSpPr/>
          <p:nvPr/>
        </p:nvSpPr>
        <p:spPr>
          <a:xfrm>
            <a:off x="4912360" y="802310"/>
            <a:ext cx="2367280" cy="548640"/>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a:solidFill>
                  <a:sysClr val="windowText" lastClr="000000"/>
                </a:solidFill>
              </a:rPr>
              <a:t>Complete Feature Set</a:t>
            </a:r>
          </a:p>
        </p:txBody>
      </p:sp>
      <p:sp>
        <p:nvSpPr>
          <p:cNvPr id="10" name="Rectangle 9">
            <a:extLst>
              <a:ext uri="{FF2B5EF4-FFF2-40B4-BE49-F238E27FC236}">
                <a16:creationId xmlns:a16="http://schemas.microsoft.com/office/drawing/2014/main" id="{532CAA6E-5571-4D7F-875F-FACAFEC8FEE8}"/>
              </a:ext>
            </a:extLst>
          </p:cNvPr>
          <p:cNvSpPr/>
          <p:nvPr/>
        </p:nvSpPr>
        <p:spPr>
          <a:xfrm>
            <a:off x="4912360" y="1612231"/>
            <a:ext cx="2367280" cy="548640"/>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a:solidFill>
                  <a:sysClr val="windowText" lastClr="000000"/>
                </a:solidFill>
              </a:rPr>
              <a:t>Initial Population</a:t>
            </a:r>
          </a:p>
        </p:txBody>
      </p:sp>
      <p:sp>
        <p:nvSpPr>
          <p:cNvPr id="13" name="Rectangle 12">
            <a:extLst>
              <a:ext uri="{FF2B5EF4-FFF2-40B4-BE49-F238E27FC236}">
                <a16:creationId xmlns:a16="http://schemas.microsoft.com/office/drawing/2014/main" id="{AE371C17-C5B8-45D2-AEEE-9F06CD6A7F82}"/>
              </a:ext>
            </a:extLst>
          </p:cNvPr>
          <p:cNvSpPr/>
          <p:nvPr/>
        </p:nvSpPr>
        <p:spPr>
          <a:xfrm>
            <a:off x="4912360" y="4829445"/>
            <a:ext cx="2367280" cy="548640"/>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a:solidFill>
                  <a:sysClr val="windowText" lastClr="000000"/>
                </a:solidFill>
              </a:rPr>
              <a:t>New Population</a:t>
            </a:r>
          </a:p>
        </p:txBody>
      </p:sp>
      <p:sp>
        <p:nvSpPr>
          <p:cNvPr id="12" name="Rectangle 11">
            <a:extLst>
              <a:ext uri="{FF2B5EF4-FFF2-40B4-BE49-F238E27FC236}">
                <a16:creationId xmlns:a16="http://schemas.microsoft.com/office/drawing/2014/main" id="{99D71B31-DD66-4D0B-8DAB-F7800220276E}"/>
              </a:ext>
            </a:extLst>
          </p:cNvPr>
          <p:cNvSpPr/>
          <p:nvPr/>
        </p:nvSpPr>
        <p:spPr>
          <a:xfrm>
            <a:off x="4045853" y="3981638"/>
            <a:ext cx="1254760" cy="548640"/>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a:solidFill>
                  <a:sysClr val="windowText" lastClr="000000"/>
                </a:solidFill>
              </a:rPr>
              <a:t>Elite Child</a:t>
            </a:r>
          </a:p>
        </p:txBody>
      </p:sp>
      <p:sp>
        <p:nvSpPr>
          <p:cNvPr id="14" name="Rectangle 13">
            <a:extLst>
              <a:ext uri="{FF2B5EF4-FFF2-40B4-BE49-F238E27FC236}">
                <a16:creationId xmlns:a16="http://schemas.microsoft.com/office/drawing/2014/main" id="{C6CF657C-5AD1-4E74-A053-052B3FCF0D6A}"/>
              </a:ext>
            </a:extLst>
          </p:cNvPr>
          <p:cNvSpPr/>
          <p:nvPr/>
        </p:nvSpPr>
        <p:spPr>
          <a:xfrm>
            <a:off x="5468620" y="3981638"/>
            <a:ext cx="1254760" cy="548640"/>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a:solidFill>
                  <a:sysClr val="windowText" lastClr="000000"/>
                </a:solidFill>
              </a:rPr>
              <a:t>Crossover</a:t>
            </a:r>
          </a:p>
        </p:txBody>
      </p:sp>
      <p:sp>
        <p:nvSpPr>
          <p:cNvPr id="15" name="Rectangle 14">
            <a:extLst>
              <a:ext uri="{FF2B5EF4-FFF2-40B4-BE49-F238E27FC236}">
                <a16:creationId xmlns:a16="http://schemas.microsoft.com/office/drawing/2014/main" id="{09BC6F46-45DB-4458-A749-93C8EB3B791A}"/>
              </a:ext>
            </a:extLst>
          </p:cNvPr>
          <p:cNvSpPr/>
          <p:nvPr/>
        </p:nvSpPr>
        <p:spPr>
          <a:xfrm>
            <a:off x="6891387" y="3981638"/>
            <a:ext cx="1254760" cy="548640"/>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a:solidFill>
                  <a:sysClr val="windowText" lastClr="000000"/>
                </a:solidFill>
              </a:rPr>
              <a:t>Mutation</a:t>
            </a:r>
          </a:p>
        </p:txBody>
      </p:sp>
      <p:sp>
        <p:nvSpPr>
          <p:cNvPr id="16" name="Rectangle 15">
            <a:extLst>
              <a:ext uri="{FF2B5EF4-FFF2-40B4-BE49-F238E27FC236}">
                <a16:creationId xmlns:a16="http://schemas.microsoft.com/office/drawing/2014/main" id="{8A0418AC-EA5D-4E91-9E6F-9CFFE779FDA8}"/>
              </a:ext>
            </a:extLst>
          </p:cNvPr>
          <p:cNvSpPr/>
          <p:nvPr/>
        </p:nvSpPr>
        <p:spPr>
          <a:xfrm>
            <a:off x="5468620" y="3244508"/>
            <a:ext cx="2677527" cy="548640"/>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a:solidFill>
                  <a:sysClr val="windowText" lastClr="000000"/>
                </a:solidFill>
              </a:rPr>
              <a:t>Selection</a:t>
            </a:r>
          </a:p>
        </p:txBody>
      </p:sp>
      <p:grpSp>
        <p:nvGrpSpPr>
          <p:cNvPr id="18" name="Group 17">
            <a:extLst>
              <a:ext uri="{FF2B5EF4-FFF2-40B4-BE49-F238E27FC236}">
                <a16:creationId xmlns:a16="http://schemas.microsoft.com/office/drawing/2014/main" id="{D727517F-23B5-415B-B597-6AE290EFC753}"/>
              </a:ext>
            </a:extLst>
          </p:cNvPr>
          <p:cNvGrpSpPr/>
          <p:nvPr/>
        </p:nvGrpSpPr>
        <p:grpSpPr>
          <a:xfrm>
            <a:off x="5262880" y="5740643"/>
            <a:ext cx="1666240" cy="1056640"/>
            <a:chOff x="1219200" y="3870960"/>
            <a:chExt cx="1666240" cy="1056640"/>
          </a:xfrm>
        </p:grpSpPr>
        <p:sp>
          <p:nvSpPr>
            <p:cNvPr id="8" name="Flowchart: Decision 7">
              <a:extLst>
                <a:ext uri="{FF2B5EF4-FFF2-40B4-BE49-F238E27FC236}">
                  <a16:creationId xmlns:a16="http://schemas.microsoft.com/office/drawing/2014/main" id="{7559A87A-D0D3-444C-8467-582447C9F8D1}"/>
                </a:ext>
              </a:extLst>
            </p:cNvPr>
            <p:cNvSpPr/>
            <p:nvPr/>
          </p:nvSpPr>
          <p:spPr>
            <a:xfrm>
              <a:off x="1219200" y="3870960"/>
              <a:ext cx="1666240" cy="1056640"/>
            </a:xfrm>
            <a:prstGeom prst="flowChartDecision">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000">
                <a:solidFill>
                  <a:sysClr val="windowText" lastClr="000000"/>
                </a:solidFill>
              </a:endParaRPr>
            </a:p>
          </p:txBody>
        </p:sp>
        <p:sp>
          <p:nvSpPr>
            <p:cNvPr id="17" name="TextBox 16">
              <a:extLst>
                <a:ext uri="{FF2B5EF4-FFF2-40B4-BE49-F238E27FC236}">
                  <a16:creationId xmlns:a16="http://schemas.microsoft.com/office/drawing/2014/main" id="{DD98FB7D-3B72-4E56-AAAF-8AE4F0FD88D4}"/>
                </a:ext>
              </a:extLst>
            </p:cNvPr>
            <p:cNvSpPr txBox="1"/>
            <p:nvPr/>
          </p:nvSpPr>
          <p:spPr>
            <a:xfrm>
              <a:off x="1473697" y="4106277"/>
              <a:ext cx="1185646" cy="584775"/>
            </a:xfrm>
            <a:prstGeom prst="rect">
              <a:avLst/>
            </a:prstGeom>
            <a:noFill/>
          </p:spPr>
          <p:txBody>
            <a:bodyPr wrap="none" rtlCol="0">
              <a:spAutoFit/>
            </a:bodyPr>
            <a:lstStyle/>
            <a:p>
              <a:pPr algn="ctr"/>
              <a:r>
                <a:rPr lang="en-ID" sz="1600"/>
                <a:t>Termination</a:t>
              </a:r>
            </a:p>
            <a:p>
              <a:pPr algn="ctr"/>
              <a:r>
                <a:rPr lang="en-ID" sz="1600"/>
                <a:t>Condition</a:t>
              </a:r>
            </a:p>
          </p:txBody>
        </p:sp>
      </p:grpSp>
      <p:sp>
        <p:nvSpPr>
          <p:cNvPr id="19" name="Flowchart: Terminator 18">
            <a:extLst>
              <a:ext uri="{FF2B5EF4-FFF2-40B4-BE49-F238E27FC236}">
                <a16:creationId xmlns:a16="http://schemas.microsoft.com/office/drawing/2014/main" id="{CF7AF560-EE47-4475-A7B0-83CA241D9B2F}"/>
              </a:ext>
            </a:extLst>
          </p:cNvPr>
          <p:cNvSpPr/>
          <p:nvPr/>
        </p:nvSpPr>
        <p:spPr>
          <a:xfrm>
            <a:off x="10512961" y="6083769"/>
            <a:ext cx="1016000" cy="369155"/>
          </a:xfrm>
          <a:prstGeom prst="flowChartTerminator">
            <a:avLst/>
          </a:prstGeom>
          <a:solidFill>
            <a:schemeClr val="accent5">
              <a:lumMod val="20000"/>
              <a:lumOff val="80000"/>
            </a:scheme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a:solidFill>
                  <a:sysClr val="windowText" lastClr="000000"/>
                </a:solidFill>
              </a:rPr>
              <a:t>Finish</a:t>
            </a:r>
          </a:p>
        </p:txBody>
      </p:sp>
      <p:sp>
        <p:nvSpPr>
          <p:cNvPr id="20" name="Rectangle 19">
            <a:extLst>
              <a:ext uri="{FF2B5EF4-FFF2-40B4-BE49-F238E27FC236}">
                <a16:creationId xmlns:a16="http://schemas.microsoft.com/office/drawing/2014/main" id="{0CFFD983-50C6-4FC7-830C-F5A38C43AC83}"/>
              </a:ext>
            </a:extLst>
          </p:cNvPr>
          <p:cNvSpPr/>
          <p:nvPr/>
        </p:nvSpPr>
        <p:spPr>
          <a:xfrm>
            <a:off x="7518767" y="5994027"/>
            <a:ext cx="2367280" cy="548640"/>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a:solidFill>
                  <a:sysClr val="windowText" lastClr="000000"/>
                </a:solidFill>
              </a:rPr>
              <a:t>Best Individual</a:t>
            </a:r>
          </a:p>
        </p:txBody>
      </p:sp>
      <p:sp>
        <p:nvSpPr>
          <p:cNvPr id="21" name="Rectangle 20">
            <a:extLst>
              <a:ext uri="{FF2B5EF4-FFF2-40B4-BE49-F238E27FC236}">
                <a16:creationId xmlns:a16="http://schemas.microsoft.com/office/drawing/2014/main" id="{AEC53C54-99B5-4932-A811-3C9862ECC6BE}"/>
              </a:ext>
            </a:extLst>
          </p:cNvPr>
          <p:cNvSpPr/>
          <p:nvPr/>
        </p:nvSpPr>
        <p:spPr>
          <a:xfrm>
            <a:off x="4912360" y="2418479"/>
            <a:ext cx="2367280" cy="548640"/>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a:solidFill>
                  <a:sysClr val="windowText" lastClr="000000"/>
                </a:solidFill>
              </a:rPr>
              <a:t>Fitness Evaluation</a:t>
            </a:r>
          </a:p>
        </p:txBody>
      </p:sp>
      <p:cxnSp>
        <p:nvCxnSpPr>
          <p:cNvPr id="24" name="Straight Arrow Connector 23">
            <a:extLst>
              <a:ext uri="{FF2B5EF4-FFF2-40B4-BE49-F238E27FC236}">
                <a16:creationId xmlns:a16="http://schemas.microsoft.com/office/drawing/2014/main" id="{B25F32EF-8A5C-48E5-8F10-D7424FA68F07}"/>
              </a:ext>
            </a:extLst>
          </p:cNvPr>
          <p:cNvCxnSpPr>
            <a:stCxn id="6" idx="2"/>
            <a:endCxn id="7" idx="0"/>
          </p:cNvCxnSpPr>
          <p:nvPr/>
        </p:nvCxnSpPr>
        <p:spPr>
          <a:xfrm>
            <a:off x="6096000" y="482992"/>
            <a:ext cx="0" cy="319318"/>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159545C7-E4AC-44DB-8A27-FDA883C4F6B1}"/>
              </a:ext>
            </a:extLst>
          </p:cNvPr>
          <p:cNvCxnSpPr>
            <a:stCxn id="7" idx="2"/>
            <a:endCxn id="10" idx="0"/>
          </p:cNvCxnSpPr>
          <p:nvPr/>
        </p:nvCxnSpPr>
        <p:spPr>
          <a:xfrm>
            <a:off x="6096000" y="1350950"/>
            <a:ext cx="0" cy="261281"/>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BEA16E60-D2F2-420F-AC55-2E602BFBACAC}"/>
              </a:ext>
            </a:extLst>
          </p:cNvPr>
          <p:cNvCxnSpPr>
            <a:stCxn id="10" idx="2"/>
            <a:endCxn id="21" idx="0"/>
          </p:cNvCxnSpPr>
          <p:nvPr/>
        </p:nvCxnSpPr>
        <p:spPr>
          <a:xfrm>
            <a:off x="6096000" y="2160871"/>
            <a:ext cx="0" cy="257608"/>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B888BBA3-CB46-478D-9584-37BAAC52B26C}"/>
              </a:ext>
            </a:extLst>
          </p:cNvPr>
          <p:cNvCxnSpPr>
            <a:endCxn id="16" idx="0"/>
          </p:cNvCxnSpPr>
          <p:nvPr/>
        </p:nvCxnSpPr>
        <p:spPr>
          <a:xfrm>
            <a:off x="6807383" y="2967119"/>
            <a:ext cx="1" cy="277389"/>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70E5A704-B0C3-4DF6-B5BC-4B2DC616792B}"/>
              </a:ext>
            </a:extLst>
          </p:cNvPr>
          <p:cNvCxnSpPr/>
          <p:nvPr/>
        </p:nvCxnSpPr>
        <p:spPr>
          <a:xfrm>
            <a:off x="5016500" y="2967119"/>
            <a:ext cx="0" cy="1008000"/>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368B8B6F-7C65-42EA-B0C3-5B4E96D0A179}"/>
              </a:ext>
            </a:extLst>
          </p:cNvPr>
          <p:cNvCxnSpPr>
            <a:cxnSpLocks/>
          </p:cNvCxnSpPr>
          <p:nvPr/>
        </p:nvCxnSpPr>
        <p:spPr>
          <a:xfrm>
            <a:off x="6096000" y="3798969"/>
            <a:ext cx="0" cy="180000"/>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54DA6DA7-A525-4E46-B989-DC571173B0FE}"/>
              </a:ext>
            </a:extLst>
          </p:cNvPr>
          <p:cNvCxnSpPr>
            <a:endCxn id="15" idx="0"/>
          </p:cNvCxnSpPr>
          <p:nvPr/>
        </p:nvCxnSpPr>
        <p:spPr>
          <a:xfrm>
            <a:off x="7518767" y="3793148"/>
            <a:ext cx="0" cy="188490"/>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23D3D3AC-4036-479E-AAC1-AE5FF75EBBCD}"/>
              </a:ext>
            </a:extLst>
          </p:cNvPr>
          <p:cNvCxnSpPr>
            <a:stCxn id="14" idx="2"/>
            <a:endCxn id="13" idx="0"/>
          </p:cNvCxnSpPr>
          <p:nvPr/>
        </p:nvCxnSpPr>
        <p:spPr>
          <a:xfrm>
            <a:off x="6096000" y="4530278"/>
            <a:ext cx="0" cy="299167"/>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1DFD2659-A4AE-442F-BEA6-BFDAD203737A}"/>
              </a:ext>
            </a:extLst>
          </p:cNvPr>
          <p:cNvCxnSpPr>
            <a:stCxn id="13" idx="2"/>
            <a:endCxn id="8" idx="0"/>
          </p:cNvCxnSpPr>
          <p:nvPr/>
        </p:nvCxnSpPr>
        <p:spPr>
          <a:xfrm>
            <a:off x="6096000" y="5378085"/>
            <a:ext cx="0" cy="362558"/>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811D3857-D84B-404E-9FB0-4002377519F8}"/>
              </a:ext>
            </a:extLst>
          </p:cNvPr>
          <p:cNvCxnSpPr>
            <a:stCxn id="8" idx="3"/>
            <a:endCxn id="20" idx="1"/>
          </p:cNvCxnSpPr>
          <p:nvPr/>
        </p:nvCxnSpPr>
        <p:spPr>
          <a:xfrm flipV="1">
            <a:off x="6929120" y="6268347"/>
            <a:ext cx="589647" cy="616"/>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1792DAAA-36B9-472F-B019-DD6E010782C4}"/>
              </a:ext>
            </a:extLst>
          </p:cNvPr>
          <p:cNvCxnSpPr>
            <a:stCxn id="20" idx="3"/>
            <a:endCxn id="19" idx="1"/>
          </p:cNvCxnSpPr>
          <p:nvPr/>
        </p:nvCxnSpPr>
        <p:spPr>
          <a:xfrm>
            <a:off x="9886047" y="6268347"/>
            <a:ext cx="626914" cy="0"/>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8" name="Connector: Elbow 47">
            <a:extLst>
              <a:ext uri="{FF2B5EF4-FFF2-40B4-BE49-F238E27FC236}">
                <a16:creationId xmlns:a16="http://schemas.microsoft.com/office/drawing/2014/main" id="{C66EB4FE-A1DA-4AE3-928D-75A16CB5E1D8}"/>
              </a:ext>
            </a:extLst>
          </p:cNvPr>
          <p:cNvCxnSpPr>
            <a:stCxn id="12" idx="2"/>
            <a:endCxn id="13" idx="1"/>
          </p:cNvCxnSpPr>
          <p:nvPr/>
        </p:nvCxnSpPr>
        <p:spPr>
          <a:xfrm rot="16200000" flipH="1">
            <a:off x="4506053" y="4697457"/>
            <a:ext cx="573487" cy="239127"/>
          </a:xfrm>
          <a:prstGeom prst="bentConnector2">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0" name="Connector: Elbow 49">
            <a:extLst>
              <a:ext uri="{FF2B5EF4-FFF2-40B4-BE49-F238E27FC236}">
                <a16:creationId xmlns:a16="http://schemas.microsoft.com/office/drawing/2014/main" id="{93372933-8855-4E74-A7E2-76EBCC54EECF}"/>
              </a:ext>
            </a:extLst>
          </p:cNvPr>
          <p:cNvCxnSpPr>
            <a:stCxn id="15" idx="2"/>
            <a:endCxn id="13" idx="3"/>
          </p:cNvCxnSpPr>
          <p:nvPr/>
        </p:nvCxnSpPr>
        <p:spPr>
          <a:xfrm rot="5400000">
            <a:off x="7112461" y="4697458"/>
            <a:ext cx="573487" cy="239127"/>
          </a:xfrm>
          <a:prstGeom prst="bentConnector2">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2" name="Connector: Elbow 51">
            <a:extLst>
              <a:ext uri="{FF2B5EF4-FFF2-40B4-BE49-F238E27FC236}">
                <a16:creationId xmlns:a16="http://schemas.microsoft.com/office/drawing/2014/main" id="{BA1E66F9-2740-4E72-9003-99DFB5BD70BA}"/>
              </a:ext>
            </a:extLst>
          </p:cNvPr>
          <p:cNvCxnSpPr>
            <a:stCxn id="8" idx="1"/>
            <a:endCxn id="21" idx="1"/>
          </p:cNvCxnSpPr>
          <p:nvPr/>
        </p:nvCxnSpPr>
        <p:spPr>
          <a:xfrm rot="10800000">
            <a:off x="4912360" y="2692799"/>
            <a:ext cx="350520" cy="3576164"/>
          </a:xfrm>
          <a:prstGeom prst="bentConnector3">
            <a:avLst>
              <a:gd name="adj1" fmla="val 520290"/>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F395DBC9-AC7C-4B00-BFFC-17DBB9ADAF9A}"/>
              </a:ext>
            </a:extLst>
          </p:cNvPr>
          <p:cNvSpPr txBox="1"/>
          <p:nvPr/>
        </p:nvSpPr>
        <p:spPr>
          <a:xfrm>
            <a:off x="6887388" y="5955396"/>
            <a:ext cx="485518" cy="369332"/>
          </a:xfrm>
          <a:prstGeom prst="rect">
            <a:avLst/>
          </a:prstGeom>
          <a:noFill/>
        </p:spPr>
        <p:txBody>
          <a:bodyPr wrap="none" rtlCol="0">
            <a:spAutoFit/>
          </a:bodyPr>
          <a:lstStyle/>
          <a:p>
            <a:r>
              <a:rPr lang="en-ID"/>
              <a:t>Yes</a:t>
            </a:r>
          </a:p>
        </p:txBody>
      </p:sp>
      <p:sp>
        <p:nvSpPr>
          <p:cNvPr id="37" name="TextBox 36">
            <a:extLst>
              <a:ext uri="{FF2B5EF4-FFF2-40B4-BE49-F238E27FC236}">
                <a16:creationId xmlns:a16="http://schemas.microsoft.com/office/drawing/2014/main" id="{5957CB70-DA54-4B75-8E0C-EFA9B0307B7B}"/>
              </a:ext>
            </a:extLst>
          </p:cNvPr>
          <p:cNvSpPr txBox="1"/>
          <p:nvPr/>
        </p:nvSpPr>
        <p:spPr>
          <a:xfrm>
            <a:off x="4773741" y="5969222"/>
            <a:ext cx="455574" cy="369332"/>
          </a:xfrm>
          <a:prstGeom prst="rect">
            <a:avLst/>
          </a:prstGeom>
          <a:noFill/>
        </p:spPr>
        <p:txBody>
          <a:bodyPr wrap="none" rtlCol="0">
            <a:spAutoFit/>
          </a:bodyPr>
          <a:lstStyle/>
          <a:p>
            <a:r>
              <a:rPr lang="en-ID"/>
              <a:t>No</a:t>
            </a:r>
          </a:p>
        </p:txBody>
      </p:sp>
    </p:spTree>
    <p:extLst>
      <p:ext uri="{BB962C8B-B14F-4D97-AF65-F5344CB8AC3E}">
        <p14:creationId xmlns:p14="http://schemas.microsoft.com/office/powerpoint/2010/main" val="42717968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25BC364-103A-4AE3-9BDD-B1DDFAC7B190}"/>
              </a:ext>
            </a:extLst>
          </p:cNvPr>
          <p:cNvSpPr/>
          <p:nvPr/>
        </p:nvSpPr>
        <p:spPr>
          <a:xfrm>
            <a:off x="0" y="0"/>
            <a:ext cx="462012" cy="3224463"/>
          </a:xfrm>
          <a:prstGeom prst="rect">
            <a:avLst/>
          </a:prstGeom>
          <a:solidFill>
            <a:srgbClr val="86EA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Rectangle 2">
            <a:extLst>
              <a:ext uri="{FF2B5EF4-FFF2-40B4-BE49-F238E27FC236}">
                <a16:creationId xmlns:a16="http://schemas.microsoft.com/office/drawing/2014/main" id="{B358C341-F13F-4FD9-86D2-EF1CECFFDA42}"/>
              </a:ext>
            </a:extLst>
          </p:cNvPr>
          <p:cNvSpPr/>
          <p:nvPr/>
        </p:nvSpPr>
        <p:spPr>
          <a:xfrm>
            <a:off x="0" y="3633537"/>
            <a:ext cx="462012" cy="3224463"/>
          </a:xfrm>
          <a:prstGeom prst="rect">
            <a:avLst/>
          </a:prstGeom>
          <a:solidFill>
            <a:srgbClr val="21D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 name="Rectangle 3">
            <a:extLst>
              <a:ext uri="{FF2B5EF4-FFF2-40B4-BE49-F238E27FC236}">
                <a16:creationId xmlns:a16="http://schemas.microsoft.com/office/drawing/2014/main" id="{03C338E7-A6DE-4197-97E8-9A718BC56326}"/>
              </a:ext>
            </a:extLst>
          </p:cNvPr>
          <p:cNvSpPr/>
          <p:nvPr/>
        </p:nvSpPr>
        <p:spPr>
          <a:xfrm>
            <a:off x="11729988" y="0"/>
            <a:ext cx="462012" cy="3224463"/>
          </a:xfrm>
          <a:prstGeom prst="rect">
            <a:avLst/>
          </a:prstGeom>
          <a:solidFill>
            <a:srgbClr val="F9C4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 name="Rectangle 4">
            <a:extLst>
              <a:ext uri="{FF2B5EF4-FFF2-40B4-BE49-F238E27FC236}">
                <a16:creationId xmlns:a16="http://schemas.microsoft.com/office/drawing/2014/main" id="{B62A8FF1-9F12-4E6B-95AA-0E160A92E616}"/>
              </a:ext>
            </a:extLst>
          </p:cNvPr>
          <p:cNvSpPr/>
          <p:nvPr/>
        </p:nvSpPr>
        <p:spPr>
          <a:xfrm>
            <a:off x="11729988" y="3633537"/>
            <a:ext cx="462012" cy="3224463"/>
          </a:xfrm>
          <a:prstGeom prst="rect">
            <a:avLst/>
          </a:prstGeom>
          <a:solidFill>
            <a:srgbClr val="FFFF3B"/>
          </a:solidFill>
          <a:ln>
            <a:solidFill>
              <a:srgbClr val="FFFF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 name="Shape 81">
            <a:extLst>
              <a:ext uri="{FF2B5EF4-FFF2-40B4-BE49-F238E27FC236}">
                <a16:creationId xmlns:a16="http://schemas.microsoft.com/office/drawing/2014/main" id="{0BE06AC5-19CC-471A-AACD-949FD1D926B9}"/>
              </a:ext>
            </a:extLst>
          </p:cNvPr>
          <p:cNvSpPr txBox="1">
            <a:spLocks/>
          </p:cNvSpPr>
          <p:nvPr/>
        </p:nvSpPr>
        <p:spPr>
          <a:xfrm>
            <a:off x="577512" y="470096"/>
            <a:ext cx="7521108" cy="664429"/>
          </a:xfrm>
          <a:prstGeom prst="rect">
            <a:avLst/>
          </a:prstGeom>
        </p:spPr>
        <p:txBody>
          <a:bodyPr lIns="91425" tIns="91425" rIns="91425" bIns="91425"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spcBef>
                <a:spcPts val="0"/>
              </a:spcBef>
            </a:pPr>
            <a:r>
              <a:rPr lang="en-US" sz="3600"/>
              <a:t>IMPLEMENTASI</a:t>
            </a:r>
            <a:endParaRPr lang="en" sz="3600" dirty="0">
              <a:solidFill>
                <a:srgbClr val="00B050"/>
              </a:solidFill>
            </a:endParaRPr>
          </a:p>
        </p:txBody>
      </p:sp>
      <p:sp>
        <p:nvSpPr>
          <p:cNvPr id="22" name="Content Placeholder 21">
            <a:extLst>
              <a:ext uri="{FF2B5EF4-FFF2-40B4-BE49-F238E27FC236}">
                <a16:creationId xmlns:a16="http://schemas.microsoft.com/office/drawing/2014/main" id="{38331977-19BA-4E4C-9B2A-F274073FD8F1}"/>
              </a:ext>
            </a:extLst>
          </p:cNvPr>
          <p:cNvSpPr>
            <a:spLocks noGrp="1"/>
          </p:cNvSpPr>
          <p:nvPr>
            <p:ph idx="1"/>
          </p:nvPr>
        </p:nvSpPr>
        <p:spPr>
          <a:xfrm>
            <a:off x="838200" y="1439545"/>
            <a:ext cx="10515600" cy="4351338"/>
          </a:xfrm>
        </p:spPr>
        <p:txBody>
          <a:bodyPr>
            <a:normAutofit/>
          </a:bodyPr>
          <a:lstStyle/>
          <a:p>
            <a:pPr marL="0" indent="0" algn="ctr">
              <a:buNone/>
            </a:pPr>
            <a:endParaRPr lang="en-ID" sz="2400"/>
          </a:p>
          <a:p>
            <a:pPr marL="0" indent="0" algn="ctr">
              <a:buNone/>
            </a:pPr>
            <a:endParaRPr lang="en-ID" sz="2400"/>
          </a:p>
          <a:p>
            <a:pPr marL="0" indent="0" algn="ctr">
              <a:buNone/>
            </a:pPr>
            <a:endParaRPr lang="en-ID" sz="2400"/>
          </a:p>
          <a:p>
            <a:pPr marL="0" indent="0" algn="ctr">
              <a:buNone/>
            </a:pPr>
            <a:endParaRPr lang="en-ID" sz="2400"/>
          </a:p>
          <a:p>
            <a:pPr marL="0" indent="0" algn="ctr">
              <a:buNone/>
            </a:pPr>
            <a:r>
              <a:rPr lang="en-ID" sz="2400"/>
              <a:t>Code terlampir.</a:t>
            </a:r>
          </a:p>
        </p:txBody>
      </p:sp>
    </p:spTree>
    <p:extLst>
      <p:ext uri="{BB962C8B-B14F-4D97-AF65-F5344CB8AC3E}">
        <p14:creationId xmlns:p14="http://schemas.microsoft.com/office/powerpoint/2010/main" val="17087125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2912550" y="934720"/>
            <a:ext cx="6366900" cy="4927599"/>
          </a:xfrm>
        </p:spPr>
        <p:txBody>
          <a:bodyPr>
            <a:normAutofit/>
          </a:bodyPr>
          <a:lstStyle/>
          <a:p>
            <a:r>
              <a:rPr lang="en-US" sz="6000" i="0">
                <a:latin typeface="+mj-lt"/>
              </a:rPr>
              <a:t>HASIL UJI COBA</a:t>
            </a:r>
          </a:p>
          <a:p>
            <a:r>
              <a:rPr lang="en-US" sz="6000" i="0">
                <a:latin typeface="+mj-lt"/>
              </a:rPr>
              <a:t>&amp;</a:t>
            </a:r>
          </a:p>
          <a:p>
            <a:r>
              <a:rPr lang="en-US" sz="6000" i="0">
                <a:latin typeface="+mj-lt"/>
              </a:rPr>
              <a:t>ANALISA</a:t>
            </a:r>
          </a:p>
        </p:txBody>
      </p:sp>
    </p:spTree>
    <p:extLst>
      <p:ext uri="{BB962C8B-B14F-4D97-AF65-F5344CB8AC3E}">
        <p14:creationId xmlns:p14="http://schemas.microsoft.com/office/powerpoint/2010/main" val="19708069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25BC364-103A-4AE3-9BDD-B1DDFAC7B190}"/>
              </a:ext>
            </a:extLst>
          </p:cNvPr>
          <p:cNvSpPr/>
          <p:nvPr/>
        </p:nvSpPr>
        <p:spPr>
          <a:xfrm>
            <a:off x="0" y="0"/>
            <a:ext cx="462012" cy="3224463"/>
          </a:xfrm>
          <a:prstGeom prst="rect">
            <a:avLst/>
          </a:prstGeom>
          <a:solidFill>
            <a:srgbClr val="86EA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Rectangle 2">
            <a:extLst>
              <a:ext uri="{FF2B5EF4-FFF2-40B4-BE49-F238E27FC236}">
                <a16:creationId xmlns:a16="http://schemas.microsoft.com/office/drawing/2014/main" id="{B358C341-F13F-4FD9-86D2-EF1CECFFDA42}"/>
              </a:ext>
            </a:extLst>
          </p:cNvPr>
          <p:cNvSpPr/>
          <p:nvPr/>
        </p:nvSpPr>
        <p:spPr>
          <a:xfrm>
            <a:off x="0" y="3633537"/>
            <a:ext cx="462012" cy="3224463"/>
          </a:xfrm>
          <a:prstGeom prst="rect">
            <a:avLst/>
          </a:prstGeom>
          <a:solidFill>
            <a:srgbClr val="21D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 name="Rectangle 3">
            <a:extLst>
              <a:ext uri="{FF2B5EF4-FFF2-40B4-BE49-F238E27FC236}">
                <a16:creationId xmlns:a16="http://schemas.microsoft.com/office/drawing/2014/main" id="{03C338E7-A6DE-4197-97E8-9A718BC56326}"/>
              </a:ext>
            </a:extLst>
          </p:cNvPr>
          <p:cNvSpPr/>
          <p:nvPr/>
        </p:nvSpPr>
        <p:spPr>
          <a:xfrm>
            <a:off x="11729988" y="0"/>
            <a:ext cx="462012" cy="3224463"/>
          </a:xfrm>
          <a:prstGeom prst="rect">
            <a:avLst/>
          </a:prstGeom>
          <a:solidFill>
            <a:srgbClr val="F9C4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 name="Rectangle 4">
            <a:extLst>
              <a:ext uri="{FF2B5EF4-FFF2-40B4-BE49-F238E27FC236}">
                <a16:creationId xmlns:a16="http://schemas.microsoft.com/office/drawing/2014/main" id="{B62A8FF1-9F12-4E6B-95AA-0E160A92E616}"/>
              </a:ext>
            </a:extLst>
          </p:cNvPr>
          <p:cNvSpPr/>
          <p:nvPr/>
        </p:nvSpPr>
        <p:spPr>
          <a:xfrm>
            <a:off x="11729988" y="3633537"/>
            <a:ext cx="462012" cy="3224463"/>
          </a:xfrm>
          <a:prstGeom prst="rect">
            <a:avLst/>
          </a:prstGeom>
          <a:solidFill>
            <a:srgbClr val="FFFF3B"/>
          </a:solidFill>
          <a:ln>
            <a:solidFill>
              <a:srgbClr val="FFFF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 name="Shape 81">
            <a:extLst>
              <a:ext uri="{FF2B5EF4-FFF2-40B4-BE49-F238E27FC236}">
                <a16:creationId xmlns:a16="http://schemas.microsoft.com/office/drawing/2014/main" id="{0BE06AC5-19CC-471A-AACD-949FD1D926B9}"/>
              </a:ext>
            </a:extLst>
          </p:cNvPr>
          <p:cNvSpPr txBox="1">
            <a:spLocks/>
          </p:cNvSpPr>
          <p:nvPr/>
        </p:nvSpPr>
        <p:spPr>
          <a:xfrm>
            <a:off x="577512" y="470096"/>
            <a:ext cx="7521108" cy="664429"/>
          </a:xfrm>
          <a:prstGeom prst="rect">
            <a:avLst/>
          </a:prstGeom>
        </p:spPr>
        <p:txBody>
          <a:bodyPr lIns="91425" tIns="91425" rIns="91425" bIns="91425"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spcBef>
                <a:spcPts val="0"/>
              </a:spcBef>
            </a:pPr>
            <a:r>
              <a:rPr lang="en-US" sz="3600"/>
              <a:t>IMPLEMENTASI</a:t>
            </a:r>
            <a:endParaRPr lang="en" sz="3600" dirty="0">
              <a:solidFill>
                <a:srgbClr val="00B050"/>
              </a:solidFill>
            </a:endParaRPr>
          </a:p>
        </p:txBody>
      </p:sp>
      <p:sp>
        <p:nvSpPr>
          <p:cNvPr id="22" name="Content Placeholder 21">
            <a:extLst>
              <a:ext uri="{FF2B5EF4-FFF2-40B4-BE49-F238E27FC236}">
                <a16:creationId xmlns:a16="http://schemas.microsoft.com/office/drawing/2014/main" id="{38331977-19BA-4E4C-9B2A-F274073FD8F1}"/>
              </a:ext>
            </a:extLst>
          </p:cNvPr>
          <p:cNvSpPr>
            <a:spLocks noGrp="1"/>
          </p:cNvSpPr>
          <p:nvPr>
            <p:ph idx="1"/>
          </p:nvPr>
        </p:nvSpPr>
        <p:spPr/>
        <p:txBody>
          <a:bodyPr/>
          <a:lstStyle/>
          <a:p>
            <a:pPr marL="0" indent="0">
              <a:buNone/>
            </a:pPr>
            <a:r>
              <a:rPr lang="en-ID"/>
              <a:t>K 	= 3</a:t>
            </a:r>
          </a:p>
          <a:p>
            <a:pPr marL="0" indent="0">
              <a:buNone/>
            </a:pPr>
            <a:r>
              <a:rPr lang="en-ID"/>
              <a:t>Split 	= 0.8</a:t>
            </a:r>
          </a:p>
          <a:p>
            <a:pPr marL="0" indent="0">
              <a:buNone/>
            </a:pPr>
            <a:r>
              <a:rPr lang="en-ID"/>
              <a:t>Pm	= 0.3</a:t>
            </a:r>
          </a:p>
          <a:p>
            <a:pPr marL="0" indent="0">
              <a:buNone/>
            </a:pPr>
            <a:r>
              <a:rPr lang="en-ID"/>
              <a:t>Stall	= 40</a:t>
            </a:r>
          </a:p>
        </p:txBody>
      </p:sp>
      <p:pic>
        <p:nvPicPr>
          <p:cNvPr id="21" name="Picture 20">
            <a:extLst>
              <a:ext uri="{FF2B5EF4-FFF2-40B4-BE49-F238E27FC236}">
                <a16:creationId xmlns:a16="http://schemas.microsoft.com/office/drawing/2014/main" id="{71844406-6FEC-4AD9-8797-D944AA8187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93380" y="1822019"/>
            <a:ext cx="1543129" cy="4565885"/>
          </a:xfrm>
          <a:prstGeom prst="rect">
            <a:avLst/>
          </a:prstGeom>
        </p:spPr>
      </p:pic>
      <p:pic>
        <p:nvPicPr>
          <p:cNvPr id="24" name="Picture 23">
            <a:extLst>
              <a:ext uri="{FF2B5EF4-FFF2-40B4-BE49-F238E27FC236}">
                <a16:creationId xmlns:a16="http://schemas.microsoft.com/office/drawing/2014/main" id="{47631622-2CDE-45D9-8C9B-D7945BF6F61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6509" y="1822019"/>
            <a:ext cx="1517728" cy="2597283"/>
          </a:xfrm>
          <a:prstGeom prst="rect">
            <a:avLst/>
          </a:prstGeom>
        </p:spPr>
      </p:pic>
      <p:pic>
        <p:nvPicPr>
          <p:cNvPr id="26" name="Picture 25">
            <a:extLst>
              <a:ext uri="{FF2B5EF4-FFF2-40B4-BE49-F238E27FC236}">
                <a16:creationId xmlns:a16="http://schemas.microsoft.com/office/drawing/2014/main" id="{F336276D-70C8-4498-A196-2454E00D96D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42311" y="4514312"/>
            <a:ext cx="4912618" cy="731456"/>
          </a:xfrm>
          <a:prstGeom prst="rect">
            <a:avLst/>
          </a:prstGeom>
        </p:spPr>
      </p:pic>
    </p:spTree>
    <p:extLst>
      <p:ext uri="{BB962C8B-B14F-4D97-AF65-F5344CB8AC3E}">
        <p14:creationId xmlns:p14="http://schemas.microsoft.com/office/powerpoint/2010/main" val="2217751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2912550" y="2746125"/>
            <a:ext cx="6366900" cy="1292476"/>
          </a:xfrm>
        </p:spPr>
        <p:txBody>
          <a:bodyPr>
            <a:normAutofit/>
          </a:bodyPr>
          <a:lstStyle/>
          <a:p>
            <a:r>
              <a:rPr lang="en-US" sz="6000" i="0">
                <a:latin typeface="+mj-lt"/>
              </a:rPr>
              <a:t>PENDAHULUAN</a:t>
            </a:r>
          </a:p>
        </p:txBody>
      </p:sp>
    </p:spTree>
    <p:extLst>
      <p:ext uri="{BB962C8B-B14F-4D97-AF65-F5344CB8AC3E}">
        <p14:creationId xmlns:p14="http://schemas.microsoft.com/office/powerpoint/2010/main" val="23285789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25BC364-103A-4AE3-9BDD-B1DDFAC7B190}"/>
              </a:ext>
            </a:extLst>
          </p:cNvPr>
          <p:cNvSpPr/>
          <p:nvPr/>
        </p:nvSpPr>
        <p:spPr>
          <a:xfrm>
            <a:off x="0" y="0"/>
            <a:ext cx="462012" cy="3224463"/>
          </a:xfrm>
          <a:prstGeom prst="rect">
            <a:avLst/>
          </a:prstGeom>
          <a:solidFill>
            <a:srgbClr val="86EA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Rectangle 2">
            <a:extLst>
              <a:ext uri="{FF2B5EF4-FFF2-40B4-BE49-F238E27FC236}">
                <a16:creationId xmlns:a16="http://schemas.microsoft.com/office/drawing/2014/main" id="{B358C341-F13F-4FD9-86D2-EF1CECFFDA42}"/>
              </a:ext>
            </a:extLst>
          </p:cNvPr>
          <p:cNvSpPr/>
          <p:nvPr/>
        </p:nvSpPr>
        <p:spPr>
          <a:xfrm>
            <a:off x="0" y="3633537"/>
            <a:ext cx="462012" cy="3224463"/>
          </a:xfrm>
          <a:prstGeom prst="rect">
            <a:avLst/>
          </a:prstGeom>
          <a:solidFill>
            <a:srgbClr val="21D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 name="Rectangle 3">
            <a:extLst>
              <a:ext uri="{FF2B5EF4-FFF2-40B4-BE49-F238E27FC236}">
                <a16:creationId xmlns:a16="http://schemas.microsoft.com/office/drawing/2014/main" id="{03C338E7-A6DE-4197-97E8-9A718BC56326}"/>
              </a:ext>
            </a:extLst>
          </p:cNvPr>
          <p:cNvSpPr/>
          <p:nvPr/>
        </p:nvSpPr>
        <p:spPr>
          <a:xfrm>
            <a:off x="11729988" y="0"/>
            <a:ext cx="462012" cy="3224463"/>
          </a:xfrm>
          <a:prstGeom prst="rect">
            <a:avLst/>
          </a:prstGeom>
          <a:solidFill>
            <a:srgbClr val="F9C4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 name="Rectangle 4">
            <a:extLst>
              <a:ext uri="{FF2B5EF4-FFF2-40B4-BE49-F238E27FC236}">
                <a16:creationId xmlns:a16="http://schemas.microsoft.com/office/drawing/2014/main" id="{B62A8FF1-9F12-4E6B-95AA-0E160A92E616}"/>
              </a:ext>
            </a:extLst>
          </p:cNvPr>
          <p:cNvSpPr/>
          <p:nvPr/>
        </p:nvSpPr>
        <p:spPr>
          <a:xfrm>
            <a:off x="11729988" y="3633537"/>
            <a:ext cx="462012" cy="3224463"/>
          </a:xfrm>
          <a:prstGeom prst="rect">
            <a:avLst/>
          </a:prstGeom>
          <a:solidFill>
            <a:srgbClr val="FFFF3B"/>
          </a:solidFill>
          <a:ln>
            <a:solidFill>
              <a:srgbClr val="FFFF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 name="Shape 81">
            <a:extLst>
              <a:ext uri="{FF2B5EF4-FFF2-40B4-BE49-F238E27FC236}">
                <a16:creationId xmlns:a16="http://schemas.microsoft.com/office/drawing/2014/main" id="{0BE06AC5-19CC-471A-AACD-949FD1D926B9}"/>
              </a:ext>
            </a:extLst>
          </p:cNvPr>
          <p:cNvSpPr txBox="1">
            <a:spLocks/>
          </p:cNvSpPr>
          <p:nvPr/>
        </p:nvSpPr>
        <p:spPr>
          <a:xfrm>
            <a:off x="577512" y="470096"/>
            <a:ext cx="10776288" cy="664429"/>
          </a:xfrm>
          <a:prstGeom prst="rect">
            <a:avLst/>
          </a:prstGeom>
        </p:spPr>
        <p:txBody>
          <a:bodyPr lIns="91425" tIns="91425" rIns="91425" bIns="91425"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spcBef>
                <a:spcPts val="0"/>
              </a:spcBef>
            </a:pPr>
            <a:r>
              <a:rPr lang="en-US" sz="3600"/>
              <a:t>HASIL UJI COBA &amp; ANALISA</a:t>
            </a:r>
            <a:endParaRPr lang="en" sz="3600" dirty="0">
              <a:solidFill>
                <a:srgbClr val="00B050"/>
              </a:solidFill>
            </a:endParaRPr>
          </a:p>
        </p:txBody>
      </p:sp>
      <p:graphicFrame>
        <p:nvGraphicFramePr>
          <p:cNvPr id="10" name="Table 9">
            <a:extLst>
              <a:ext uri="{FF2B5EF4-FFF2-40B4-BE49-F238E27FC236}">
                <a16:creationId xmlns:a16="http://schemas.microsoft.com/office/drawing/2014/main" id="{FFBE0B4F-0957-4B78-B2BA-02D0FC140215}"/>
              </a:ext>
            </a:extLst>
          </p:cNvPr>
          <p:cNvGraphicFramePr>
            <a:graphicFrameLocks noGrp="1"/>
          </p:cNvGraphicFramePr>
          <p:nvPr>
            <p:extLst>
              <p:ext uri="{D42A27DB-BD31-4B8C-83A1-F6EECF244321}">
                <p14:modId xmlns:p14="http://schemas.microsoft.com/office/powerpoint/2010/main" val="2257960528"/>
              </p:ext>
            </p:extLst>
          </p:nvPr>
        </p:nvGraphicFramePr>
        <p:xfrm>
          <a:off x="2032000" y="1664369"/>
          <a:ext cx="8128000" cy="2250440"/>
        </p:xfrm>
        <a:graphic>
          <a:graphicData uri="http://schemas.openxmlformats.org/drawingml/2006/table">
            <a:tbl>
              <a:tblPr firstRow="1" bandRow="1">
                <a:tableStyleId>{5940675A-B579-460E-94D1-54222C63F5DA}</a:tableStyleId>
              </a:tblPr>
              <a:tblGrid>
                <a:gridCol w="1108743">
                  <a:extLst>
                    <a:ext uri="{9D8B030D-6E8A-4147-A177-3AD203B41FA5}">
                      <a16:colId xmlns:a16="http://schemas.microsoft.com/office/drawing/2014/main" val="3958568483"/>
                    </a:ext>
                  </a:extLst>
                </a:gridCol>
                <a:gridCol w="1458872">
                  <a:extLst>
                    <a:ext uri="{9D8B030D-6E8A-4147-A177-3AD203B41FA5}">
                      <a16:colId xmlns:a16="http://schemas.microsoft.com/office/drawing/2014/main" val="2626467563"/>
                    </a:ext>
                  </a:extLst>
                </a:gridCol>
                <a:gridCol w="1458872">
                  <a:extLst>
                    <a:ext uri="{9D8B030D-6E8A-4147-A177-3AD203B41FA5}">
                      <a16:colId xmlns:a16="http://schemas.microsoft.com/office/drawing/2014/main" val="2390835389"/>
                    </a:ext>
                  </a:extLst>
                </a:gridCol>
                <a:gridCol w="4101513">
                  <a:extLst>
                    <a:ext uri="{9D8B030D-6E8A-4147-A177-3AD203B41FA5}">
                      <a16:colId xmlns:a16="http://schemas.microsoft.com/office/drawing/2014/main" val="2523872616"/>
                    </a:ext>
                  </a:extLst>
                </a:gridCol>
              </a:tblGrid>
              <a:tr h="19491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D" sz="2000" b="1">
                          <a:solidFill>
                            <a:schemeClr val="bg1"/>
                          </a:solidFill>
                        </a:rPr>
                        <a:t>K</a:t>
                      </a:r>
                    </a:p>
                  </a:txBody>
                  <a:tcPr>
                    <a:solidFill>
                      <a:schemeClr val="tx2">
                        <a:lumMod val="75000"/>
                      </a:schemeClr>
                    </a:solidFill>
                  </a:tcPr>
                </a:tc>
                <a:tc>
                  <a:txBody>
                    <a:bodyPr/>
                    <a:lstStyle/>
                    <a:p>
                      <a:pPr algn="ctr"/>
                      <a:r>
                        <a:rPr lang="en-ID" sz="2000" b="1">
                          <a:solidFill>
                            <a:schemeClr val="bg1"/>
                          </a:solidFill>
                        </a:rPr>
                        <a:t>KNN</a:t>
                      </a:r>
                    </a:p>
                  </a:txBody>
                  <a:tcPr>
                    <a:solidFill>
                      <a:schemeClr val="tx2">
                        <a:lumMod val="75000"/>
                      </a:schemeClr>
                    </a:solidFill>
                  </a:tcPr>
                </a:tc>
                <a:tc>
                  <a:txBody>
                    <a:bodyPr/>
                    <a:lstStyle/>
                    <a:p>
                      <a:pPr algn="ctr"/>
                      <a:r>
                        <a:rPr lang="en-ID" sz="2000" b="1">
                          <a:solidFill>
                            <a:schemeClr val="bg1"/>
                          </a:solidFill>
                        </a:rPr>
                        <a:t>KNN + GA</a:t>
                      </a:r>
                    </a:p>
                  </a:txBody>
                  <a:tcPr>
                    <a:solidFill>
                      <a:schemeClr val="tx2">
                        <a:lumMod val="75000"/>
                      </a:schemeClr>
                    </a:solidFill>
                  </a:tcPr>
                </a:tc>
                <a:tc>
                  <a:txBody>
                    <a:bodyPr/>
                    <a:lstStyle/>
                    <a:p>
                      <a:pPr algn="ctr"/>
                      <a:r>
                        <a:rPr lang="en-ID" sz="2000" b="1">
                          <a:solidFill>
                            <a:schemeClr val="bg1"/>
                          </a:solidFill>
                        </a:rPr>
                        <a:t>Best Individual</a:t>
                      </a:r>
                    </a:p>
                  </a:txBody>
                  <a:tcPr>
                    <a:solidFill>
                      <a:schemeClr val="tx2">
                        <a:lumMod val="75000"/>
                      </a:schemeClr>
                    </a:solidFill>
                  </a:tcPr>
                </a:tc>
                <a:extLst>
                  <a:ext uri="{0D108BD9-81ED-4DB2-BD59-A6C34878D82A}">
                    <a16:rowId xmlns:a16="http://schemas.microsoft.com/office/drawing/2014/main" val="3809142021"/>
                  </a:ext>
                </a:extLst>
              </a:tr>
              <a:tr h="370840">
                <a:tc>
                  <a:txBody>
                    <a:bodyPr/>
                    <a:lstStyle/>
                    <a:p>
                      <a:pPr algn="ctr"/>
                      <a:r>
                        <a:rPr lang="en-ID"/>
                        <a:t>K = 1</a:t>
                      </a:r>
                    </a:p>
                  </a:txBody>
                  <a:tcPr/>
                </a:tc>
                <a:tc>
                  <a:txBody>
                    <a:bodyPr/>
                    <a:lstStyle/>
                    <a:p>
                      <a:pPr algn="ctr"/>
                      <a:r>
                        <a:rPr lang="en-ID"/>
                        <a:t>69.048%</a:t>
                      </a:r>
                    </a:p>
                  </a:txBody>
                  <a:tcPr/>
                </a:tc>
                <a:tc>
                  <a:txBody>
                    <a:bodyPr/>
                    <a:lstStyle/>
                    <a:p>
                      <a:pPr algn="ctr"/>
                      <a:r>
                        <a:rPr lang="en-ID"/>
                        <a:t>88.095%</a:t>
                      </a:r>
                    </a:p>
                  </a:txBody>
                  <a:tcPr/>
                </a:tc>
                <a:tc>
                  <a:txBody>
                    <a:bodyPr/>
                    <a:lstStyle/>
                    <a:p>
                      <a:pPr algn="ctr"/>
                      <a:r>
                        <a:rPr lang="en-ID"/>
                        <a:t>[0, 1, 0, 0, 1, 1, 0, 1, 1, 0]</a:t>
                      </a:r>
                    </a:p>
                  </a:txBody>
                  <a:tcPr/>
                </a:tc>
                <a:extLst>
                  <a:ext uri="{0D108BD9-81ED-4DB2-BD59-A6C34878D82A}">
                    <a16:rowId xmlns:a16="http://schemas.microsoft.com/office/drawing/2014/main" val="3240227677"/>
                  </a:ext>
                </a:extLst>
              </a:tr>
              <a:tr h="370840">
                <a:tc>
                  <a:txBody>
                    <a:bodyPr/>
                    <a:lstStyle/>
                    <a:p>
                      <a:pPr algn="ctr"/>
                      <a:r>
                        <a:rPr lang="en-ID"/>
                        <a:t>K = 2</a:t>
                      </a:r>
                    </a:p>
                  </a:txBody>
                  <a:tcPr/>
                </a:tc>
                <a:tc>
                  <a:txBody>
                    <a:bodyPr/>
                    <a:lstStyle/>
                    <a:p>
                      <a:pPr algn="ctr"/>
                      <a:r>
                        <a:rPr lang="en-ID"/>
                        <a:t>69.048%</a:t>
                      </a:r>
                    </a:p>
                  </a:txBody>
                  <a:tcPr/>
                </a:tc>
                <a:tc>
                  <a:txBody>
                    <a:bodyPr/>
                    <a:lstStyle/>
                    <a:p>
                      <a:pPr algn="ctr"/>
                      <a:r>
                        <a:rPr lang="en-ID"/>
                        <a:t>88.095%</a:t>
                      </a:r>
                    </a:p>
                  </a:txBody>
                  <a:tcPr/>
                </a:tc>
                <a:tc>
                  <a:txBody>
                    <a:bodyPr/>
                    <a:lstStyle/>
                    <a:p>
                      <a:pPr algn="ctr"/>
                      <a:r>
                        <a:rPr lang="en-ID"/>
                        <a:t>[0, 1, 0, 0, 1, 1, 0, 1, 1, 0]</a:t>
                      </a:r>
                    </a:p>
                  </a:txBody>
                  <a:tcPr/>
                </a:tc>
                <a:extLst>
                  <a:ext uri="{0D108BD9-81ED-4DB2-BD59-A6C34878D82A}">
                    <a16:rowId xmlns:a16="http://schemas.microsoft.com/office/drawing/2014/main" val="152439955"/>
                  </a:ext>
                </a:extLst>
              </a:tr>
              <a:tr h="370840">
                <a:tc>
                  <a:txBody>
                    <a:bodyPr/>
                    <a:lstStyle/>
                    <a:p>
                      <a:pPr algn="ctr"/>
                      <a:r>
                        <a:rPr lang="en-ID"/>
                        <a:t>K = 3</a:t>
                      </a:r>
                    </a:p>
                  </a:txBody>
                  <a:tcPr/>
                </a:tc>
                <a:tc>
                  <a:txBody>
                    <a:bodyPr/>
                    <a:lstStyle/>
                    <a:p>
                      <a:pPr algn="ctr"/>
                      <a:r>
                        <a:rPr lang="en-ID"/>
                        <a:t>69.048%</a:t>
                      </a:r>
                    </a:p>
                  </a:txBody>
                  <a:tcPr/>
                </a:tc>
                <a:tc>
                  <a:txBody>
                    <a:bodyPr/>
                    <a:lstStyle/>
                    <a:p>
                      <a:pPr algn="ctr"/>
                      <a:r>
                        <a:rPr lang="en-ID"/>
                        <a:t>85.714%</a:t>
                      </a:r>
                    </a:p>
                  </a:txBody>
                  <a:tcPr/>
                </a:tc>
                <a:tc>
                  <a:txBody>
                    <a:bodyPr/>
                    <a:lstStyle/>
                    <a:p>
                      <a:pPr algn="ctr"/>
                      <a:r>
                        <a:rPr lang="en-ID"/>
                        <a:t>[0, 1, 0, 0, 1, 1, 0, 0, 1, 0]</a:t>
                      </a:r>
                    </a:p>
                  </a:txBody>
                  <a:tcPr/>
                </a:tc>
                <a:extLst>
                  <a:ext uri="{0D108BD9-81ED-4DB2-BD59-A6C34878D82A}">
                    <a16:rowId xmlns:a16="http://schemas.microsoft.com/office/drawing/2014/main" val="3101617536"/>
                  </a:ext>
                </a:extLst>
              </a:tr>
              <a:tr h="370840">
                <a:tc>
                  <a:txBody>
                    <a:bodyPr/>
                    <a:lstStyle/>
                    <a:p>
                      <a:pPr algn="ctr"/>
                      <a:r>
                        <a:rPr lang="en-ID"/>
                        <a:t>K = 5</a:t>
                      </a:r>
                    </a:p>
                  </a:txBody>
                  <a:tcPr/>
                </a:tc>
                <a:tc>
                  <a:txBody>
                    <a:bodyPr/>
                    <a:lstStyle/>
                    <a:p>
                      <a:pPr algn="ctr"/>
                      <a:r>
                        <a:rPr lang="en-ID"/>
                        <a:t>66.667%</a:t>
                      </a:r>
                    </a:p>
                  </a:txBody>
                  <a:tcPr/>
                </a:tc>
                <a:tc>
                  <a:txBody>
                    <a:bodyPr/>
                    <a:lstStyle/>
                    <a:p>
                      <a:pPr algn="ctr"/>
                      <a:r>
                        <a:rPr lang="en-ID"/>
                        <a:t>80.952%</a:t>
                      </a:r>
                    </a:p>
                  </a:txBody>
                  <a:tcPr/>
                </a:tc>
                <a:tc>
                  <a:txBody>
                    <a:bodyPr/>
                    <a:lstStyle/>
                    <a:p>
                      <a:pPr algn="ctr"/>
                      <a:r>
                        <a:rPr lang="en-ID"/>
                        <a:t>[0, 1, 0, 0, 1, 1, 0, 0, 1, 1]</a:t>
                      </a:r>
                    </a:p>
                  </a:txBody>
                  <a:tcPr/>
                </a:tc>
                <a:extLst>
                  <a:ext uri="{0D108BD9-81ED-4DB2-BD59-A6C34878D82A}">
                    <a16:rowId xmlns:a16="http://schemas.microsoft.com/office/drawing/2014/main" val="1306280624"/>
                  </a:ext>
                </a:extLst>
              </a:tr>
              <a:tr h="370840">
                <a:tc>
                  <a:txBody>
                    <a:bodyPr/>
                    <a:lstStyle/>
                    <a:p>
                      <a:pPr algn="ctr"/>
                      <a:r>
                        <a:rPr lang="en-ID"/>
                        <a:t>K = 7</a:t>
                      </a:r>
                    </a:p>
                  </a:txBody>
                  <a:tcPr/>
                </a:tc>
                <a:tc>
                  <a:txBody>
                    <a:bodyPr/>
                    <a:lstStyle/>
                    <a:p>
                      <a:pPr algn="ctr"/>
                      <a:r>
                        <a:rPr lang="en-ID"/>
                        <a:t>64.286%</a:t>
                      </a:r>
                    </a:p>
                  </a:txBody>
                  <a:tcPr/>
                </a:tc>
                <a:tc>
                  <a:txBody>
                    <a:bodyPr/>
                    <a:lstStyle/>
                    <a:p>
                      <a:pPr algn="ctr"/>
                      <a:r>
                        <a:rPr lang="en-ID"/>
                        <a:t>80.952%</a:t>
                      </a:r>
                    </a:p>
                  </a:txBody>
                  <a:tcPr/>
                </a:tc>
                <a:tc>
                  <a:txBody>
                    <a:bodyPr/>
                    <a:lstStyle/>
                    <a:p>
                      <a:pPr algn="ctr"/>
                      <a:r>
                        <a:rPr lang="en-ID"/>
                        <a:t>[0, 1, 1, 0, 1, 0, 0, 0, 1, 1]</a:t>
                      </a:r>
                    </a:p>
                  </a:txBody>
                  <a:tcPr/>
                </a:tc>
                <a:extLst>
                  <a:ext uri="{0D108BD9-81ED-4DB2-BD59-A6C34878D82A}">
                    <a16:rowId xmlns:a16="http://schemas.microsoft.com/office/drawing/2014/main" val="2358941051"/>
                  </a:ext>
                </a:extLst>
              </a:tr>
            </a:tbl>
          </a:graphicData>
        </a:graphic>
      </p:graphicFrame>
      <p:graphicFrame>
        <p:nvGraphicFramePr>
          <p:cNvPr id="11" name="Table 10">
            <a:extLst>
              <a:ext uri="{FF2B5EF4-FFF2-40B4-BE49-F238E27FC236}">
                <a16:creationId xmlns:a16="http://schemas.microsoft.com/office/drawing/2014/main" id="{30EEEE96-B2F2-41C6-8C43-A0549C90850C}"/>
              </a:ext>
            </a:extLst>
          </p:cNvPr>
          <p:cNvGraphicFramePr>
            <a:graphicFrameLocks noGrp="1"/>
          </p:cNvGraphicFramePr>
          <p:nvPr>
            <p:extLst>
              <p:ext uri="{D42A27DB-BD31-4B8C-83A1-F6EECF244321}">
                <p14:modId xmlns:p14="http://schemas.microsoft.com/office/powerpoint/2010/main" val="3052072907"/>
              </p:ext>
            </p:extLst>
          </p:nvPr>
        </p:nvGraphicFramePr>
        <p:xfrm>
          <a:off x="2032000" y="4137464"/>
          <a:ext cx="8128000" cy="1879600"/>
        </p:xfrm>
        <a:graphic>
          <a:graphicData uri="http://schemas.openxmlformats.org/drawingml/2006/table">
            <a:tbl>
              <a:tblPr firstRow="1" bandRow="1">
                <a:tableStyleId>{5940675A-B579-460E-94D1-54222C63F5DA}</a:tableStyleId>
              </a:tblPr>
              <a:tblGrid>
                <a:gridCol w="1108743">
                  <a:extLst>
                    <a:ext uri="{9D8B030D-6E8A-4147-A177-3AD203B41FA5}">
                      <a16:colId xmlns:a16="http://schemas.microsoft.com/office/drawing/2014/main" val="3958568483"/>
                    </a:ext>
                  </a:extLst>
                </a:gridCol>
                <a:gridCol w="1458872">
                  <a:extLst>
                    <a:ext uri="{9D8B030D-6E8A-4147-A177-3AD203B41FA5}">
                      <a16:colId xmlns:a16="http://schemas.microsoft.com/office/drawing/2014/main" val="3681017874"/>
                    </a:ext>
                  </a:extLst>
                </a:gridCol>
                <a:gridCol w="1458872">
                  <a:extLst>
                    <a:ext uri="{9D8B030D-6E8A-4147-A177-3AD203B41FA5}">
                      <a16:colId xmlns:a16="http://schemas.microsoft.com/office/drawing/2014/main" val="2390835389"/>
                    </a:ext>
                  </a:extLst>
                </a:gridCol>
                <a:gridCol w="4101513">
                  <a:extLst>
                    <a:ext uri="{9D8B030D-6E8A-4147-A177-3AD203B41FA5}">
                      <a16:colId xmlns:a16="http://schemas.microsoft.com/office/drawing/2014/main" val="2523872616"/>
                    </a:ext>
                  </a:extLst>
                </a:gridCol>
              </a:tblGrid>
              <a:tr h="370840">
                <a:tc>
                  <a:txBody>
                    <a:bodyPr/>
                    <a:lstStyle/>
                    <a:p>
                      <a:pPr algn="ctr"/>
                      <a:r>
                        <a:rPr lang="en-ID" sz="2000" b="1">
                          <a:solidFill>
                            <a:schemeClr val="bg1"/>
                          </a:solidFill>
                        </a:rPr>
                        <a:t>Split</a:t>
                      </a:r>
                    </a:p>
                  </a:txBody>
                  <a:tcPr>
                    <a:solidFill>
                      <a:schemeClr val="tx2">
                        <a:lumMod val="75000"/>
                      </a:schemeClr>
                    </a:solidFill>
                  </a:tcPr>
                </a:tc>
                <a:tc>
                  <a:txBody>
                    <a:bodyPr/>
                    <a:lstStyle/>
                    <a:p>
                      <a:pPr algn="ctr"/>
                      <a:r>
                        <a:rPr lang="en-ID" sz="2000" b="1">
                          <a:solidFill>
                            <a:schemeClr val="bg1"/>
                          </a:solidFill>
                        </a:rPr>
                        <a:t>KNN</a:t>
                      </a:r>
                    </a:p>
                  </a:txBody>
                  <a:tcPr>
                    <a:solidFill>
                      <a:schemeClr val="tx2">
                        <a:lumMod val="75000"/>
                      </a:schemeClr>
                    </a:solidFill>
                  </a:tcPr>
                </a:tc>
                <a:tc>
                  <a:txBody>
                    <a:bodyPr/>
                    <a:lstStyle/>
                    <a:p>
                      <a:pPr algn="ctr"/>
                      <a:r>
                        <a:rPr lang="en-ID" sz="2000" b="1">
                          <a:solidFill>
                            <a:schemeClr val="bg1"/>
                          </a:solidFill>
                        </a:rPr>
                        <a:t>KNN + GA</a:t>
                      </a:r>
                    </a:p>
                  </a:txBody>
                  <a:tcPr>
                    <a:solidFill>
                      <a:schemeClr val="tx2">
                        <a:lumMod val="75000"/>
                      </a:schemeClr>
                    </a:solidFill>
                  </a:tcPr>
                </a:tc>
                <a:tc>
                  <a:txBody>
                    <a:bodyPr/>
                    <a:lstStyle/>
                    <a:p>
                      <a:pPr algn="ctr"/>
                      <a:r>
                        <a:rPr lang="en-ID" sz="2000" b="1">
                          <a:solidFill>
                            <a:schemeClr val="bg1"/>
                          </a:solidFill>
                        </a:rPr>
                        <a:t>Best Individual</a:t>
                      </a:r>
                    </a:p>
                  </a:txBody>
                  <a:tcPr>
                    <a:solidFill>
                      <a:schemeClr val="tx2">
                        <a:lumMod val="75000"/>
                      </a:schemeClr>
                    </a:solidFill>
                  </a:tcPr>
                </a:tc>
                <a:extLst>
                  <a:ext uri="{0D108BD9-81ED-4DB2-BD59-A6C34878D82A}">
                    <a16:rowId xmlns:a16="http://schemas.microsoft.com/office/drawing/2014/main" val="3809142021"/>
                  </a:ext>
                </a:extLst>
              </a:tr>
              <a:tr h="370840">
                <a:tc>
                  <a:txBody>
                    <a:bodyPr/>
                    <a:lstStyle/>
                    <a:p>
                      <a:pPr algn="ctr"/>
                      <a:r>
                        <a:rPr lang="en-ID"/>
                        <a:t>0.67</a:t>
                      </a:r>
                    </a:p>
                  </a:txBody>
                  <a:tcPr/>
                </a:tc>
                <a:tc>
                  <a:txBody>
                    <a:bodyPr/>
                    <a:lstStyle/>
                    <a:p>
                      <a:pPr algn="ctr"/>
                      <a:r>
                        <a:rPr lang="en-ID"/>
                        <a:t>65.714%</a:t>
                      </a:r>
                    </a:p>
                  </a:txBody>
                  <a:tcPr/>
                </a:tc>
                <a:tc>
                  <a:txBody>
                    <a:bodyPr/>
                    <a:lstStyle/>
                    <a:p>
                      <a:pPr algn="ctr"/>
                      <a:r>
                        <a:rPr lang="en-ID"/>
                        <a:t>78.571%</a:t>
                      </a:r>
                    </a:p>
                  </a:txBody>
                  <a:tcPr/>
                </a:tc>
                <a:tc>
                  <a:txBody>
                    <a:bodyPr/>
                    <a:lstStyle/>
                    <a:p>
                      <a:pPr algn="ctr"/>
                      <a:r>
                        <a:rPr lang="en-ID"/>
                        <a:t>[0, 1, 1, 1, 0, 0, 1, 1, 0, 1]</a:t>
                      </a:r>
                    </a:p>
                  </a:txBody>
                  <a:tcPr/>
                </a:tc>
                <a:extLst>
                  <a:ext uri="{0D108BD9-81ED-4DB2-BD59-A6C34878D82A}">
                    <a16:rowId xmlns:a16="http://schemas.microsoft.com/office/drawing/2014/main" val="3240227677"/>
                  </a:ext>
                </a:extLst>
              </a:tr>
              <a:tr h="370840">
                <a:tc>
                  <a:txBody>
                    <a:bodyPr/>
                    <a:lstStyle/>
                    <a:p>
                      <a:pPr algn="ctr"/>
                      <a:r>
                        <a:rPr lang="en-ID"/>
                        <a:t>0.75</a:t>
                      </a:r>
                    </a:p>
                  </a:txBody>
                  <a:tcPr/>
                </a:tc>
                <a:tc>
                  <a:txBody>
                    <a:bodyPr/>
                    <a:lstStyle/>
                    <a:p>
                      <a:pPr algn="ctr"/>
                      <a:r>
                        <a:rPr lang="en-ID"/>
                        <a:t>66.667%</a:t>
                      </a:r>
                    </a:p>
                  </a:txBody>
                  <a:tcPr/>
                </a:tc>
                <a:tc>
                  <a:txBody>
                    <a:bodyPr/>
                    <a:lstStyle/>
                    <a:p>
                      <a:pPr algn="ctr"/>
                      <a:r>
                        <a:rPr lang="en-ID"/>
                        <a:t>81.250%</a:t>
                      </a:r>
                    </a:p>
                  </a:txBody>
                  <a:tcPr/>
                </a:tc>
                <a:tc>
                  <a:txBody>
                    <a:bodyPr/>
                    <a:lstStyle/>
                    <a:p>
                      <a:pPr algn="ctr"/>
                      <a:r>
                        <a:rPr lang="en-ID"/>
                        <a:t>[0, 1, 0, 0, 1, 1, 0, 0, 1, 0]</a:t>
                      </a:r>
                    </a:p>
                  </a:txBody>
                  <a:tcPr/>
                </a:tc>
                <a:extLst>
                  <a:ext uri="{0D108BD9-81ED-4DB2-BD59-A6C34878D82A}">
                    <a16:rowId xmlns:a16="http://schemas.microsoft.com/office/drawing/2014/main" val="152439955"/>
                  </a:ext>
                </a:extLst>
              </a:tr>
              <a:tr h="370840">
                <a:tc>
                  <a:txBody>
                    <a:bodyPr/>
                    <a:lstStyle/>
                    <a:p>
                      <a:pPr algn="ctr"/>
                      <a:r>
                        <a:rPr lang="en-ID"/>
                        <a:t>0.80</a:t>
                      </a:r>
                    </a:p>
                  </a:txBody>
                  <a:tcPr/>
                </a:tc>
                <a:tc>
                  <a:txBody>
                    <a:bodyPr/>
                    <a:lstStyle/>
                    <a:p>
                      <a:pPr algn="ctr"/>
                      <a:r>
                        <a:rPr lang="en-ID"/>
                        <a:t>69.048%</a:t>
                      </a:r>
                    </a:p>
                  </a:txBody>
                  <a:tcPr/>
                </a:tc>
                <a:tc>
                  <a:txBody>
                    <a:bodyPr/>
                    <a:lstStyle/>
                    <a:p>
                      <a:pPr algn="ctr"/>
                      <a:r>
                        <a:rPr lang="en-ID"/>
                        <a:t>85.714%</a:t>
                      </a:r>
                    </a:p>
                  </a:txBody>
                  <a:tcPr/>
                </a:tc>
                <a:tc>
                  <a:txBody>
                    <a:bodyPr/>
                    <a:lstStyle/>
                    <a:p>
                      <a:pPr algn="ctr"/>
                      <a:r>
                        <a:rPr lang="en-ID"/>
                        <a:t>[0, 1, 0, 0, 1, 1, 0, 0, 1, 0]</a:t>
                      </a:r>
                    </a:p>
                  </a:txBody>
                  <a:tcPr/>
                </a:tc>
                <a:extLst>
                  <a:ext uri="{0D108BD9-81ED-4DB2-BD59-A6C34878D82A}">
                    <a16:rowId xmlns:a16="http://schemas.microsoft.com/office/drawing/2014/main" val="3101617536"/>
                  </a:ext>
                </a:extLst>
              </a:tr>
              <a:tr h="370840">
                <a:tc>
                  <a:txBody>
                    <a:bodyPr/>
                    <a:lstStyle/>
                    <a:p>
                      <a:pPr algn="ctr"/>
                      <a:r>
                        <a:rPr lang="en-ID"/>
                        <a:t>0.85</a:t>
                      </a:r>
                    </a:p>
                  </a:txBody>
                  <a:tcPr/>
                </a:tc>
                <a:tc>
                  <a:txBody>
                    <a:bodyPr/>
                    <a:lstStyle/>
                    <a:p>
                      <a:pPr algn="ctr"/>
                      <a:r>
                        <a:rPr lang="en-ID"/>
                        <a:t>62.857%</a:t>
                      </a:r>
                    </a:p>
                  </a:txBody>
                  <a:tcPr/>
                </a:tc>
                <a:tc>
                  <a:txBody>
                    <a:bodyPr/>
                    <a:lstStyle/>
                    <a:p>
                      <a:pPr algn="ctr"/>
                      <a:r>
                        <a:rPr lang="en-ID"/>
                        <a:t>82.857%</a:t>
                      </a:r>
                    </a:p>
                  </a:txBody>
                  <a:tcPr/>
                </a:tc>
                <a:tc>
                  <a:txBody>
                    <a:bodyPr/>
                    <a:lstStyle/>
                    <a:p>
                      <a:pPr algn="ctr"/>
                      <a:r>
                        <a:rPr lang="en-ID"/>
                        <a:t>[0, 1, 0, 0, 1, 1, 0, 0, 1, 0]</a:t>
                      </a:r>
                    </a:p>
                  </a:txBody>
                  <a:tcPr/>
                </a:tc>
                <a:extLst>
                  <a:ext uri="{0D108BD9-81ED-4DB2-BD59-A6C34878D82A}">
                    <a16:rowId xmlns:a16="http://schemas.microsoft.com/office/drawing/2014/main" val="1306280624"/>
                  </a:ext>
                </a:extLst>
              </a:tr>
            </a:tbl>
          </a:graphicData>
        </a:graphic>
      </p:graphicFrame>
    </p:spTree>
    <p:extLst>
      <p:ext uri="{BB962C8B-B14F-4D97-AF65-F5344CB8AC3E}">
        <p14:creationId xmlns:p14="http://schemas.microsoft.com/office/powerpoint/2010/main" val="26140625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25BC364-103A-4AE3-9BDD-B1DDFAC7B190}"/>
              </a:ext>
            </a:extLst>
          </p:cNvPr>
          <p:cNvSpPr/>
          <p:nvPr/>
        </p:nvSpPr>
        <p:spPr>
          <a:xfrm>
            <a:off x="0" y="0"/>
            <a:ext cx="462012" cy="3224463"/>
          </a:xfrm>
          <a:prstGeom prst="rect">
            <a:avLst/>
          </a:prstGeom>
          <a:solidFill>
            <a:srgbClr val="86EA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Rectangle 2">
            <a:extLst>
              <a:ext uri="{FF2B5EF4-FFF2-40B4-BE49-F238E27FC236}">
                <a16:creationId xmlns:a16="http://schemas.microsoft.com/office/drawing/2014/main" id="{B358C341-F13F-4FD9-86D2-EF1CECFFDA42}"/>
              </a:ext>
            </a:extLst>
          </p:cNvPr>
          <p:cNvSpPr/>
          <p:nvPr/>
        </p:nvSpPr>
        <p:spPr>
          <a:xfrm>
            <a:off x="0" y="3633537"/>
            <a:ext cx="462012" cy="3224463"/>
          </a:xfrm>
          <a:prstGeom prst="rect">
            <a:avLst/>
          </a:prstGeom>
          <a:solidFill>
            <a:srgbClr val="21D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 name="Rectangle 3">
            <a:extLst>
              <a:ext uri="{FF2B5EF4-FFF2-40B4-BE49-F238E27FC236}">
                <a16:creationId xmlns:a16="http://schemas.microsoft.com/office/drawing/2014/main" id="{03C338E7-A6DE-4197-97E8-9A718BC56326}"/>
              </a:ext>
            </a:extLst>
          </p:cNvPr>
          <p:cNvSpPr/>
          <p:nvPr/>
        </p:nvSpPr>
        <p:spPr>
          <a:xfrm>
            <a:off x="11729988" y="0"/>
            <a:ext cx="462012" cy="3224463"/>
          </a:xfrm>
          <a:prstGeom prst="rect">
            <a:avLst/>
          </a:prstGeom>
          <a:solidFill>
            <a:srgbClr val="F9C4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 name="Rectangle 4">
            <a:extLst>
              <a:ext uri="{FF2B5EF4-FFF2-40B4-BE49-F238E27FC236}">
                <a16:creationId xmlns:a16="http://schemas.microsoft.com/office/drawing/2014/main" id="{B62A8FF1-9F12-4E6B-95AA-0E160A92E616}"/>
              </a:ext>
            </a:extLst>
          </p:cNvPr>
          <p:cNvSpPr/>
          <p:nvPr/>
        </p:nvSpPr>
        <p:spPr>
          <a:xfrm>
            <a:off x="11729988" y="3633537"/>
            <a:ext cx="462012" cy="3224463"/>
          </a:xfrm>
          <a:prstGeom prst="rect">
            <a:avLst/>
          </a:prstGeom>
          <a:solidFill>
            <a:srgbClr val="FFFF3B"/>
          </a:solidFill>
          <a:ln>
            <a:solidFill>
              <a:srgbClr val="FFFF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 name="Shape 81">
            <a:extLst>
              <a:ext uri="{FF2B5EF4-FFF2-40B4-BE49-F238E27FC236}">
                <a16:creationId xmlns:a16="http://schemas.microsoft.com/office/drawing/2014/main" id="{0BE06AC5-19CC-471A-AACD-949FD1D926B9}"/>
              </a:ext>
            </a:extLst>
          </p:cNvPr>
          <p:cNvSpPr txBox="1">
            <a:spLocks/>
          </p:cNvSpPr>
          <p:nvPr/>
        </p:nvSpPr>
        <p:spPr>
          <a:xfrm>
            <a:off x="577512" y="470096"/>
            <a:ext cx="10776288" cy="664429"/>
          </a:xfrm>
          <a:prstGeom prst="rect">
            <a:avLst/>
          </a:prstGeom>
        </p:spPr>
        <p:txBody>
          <a:bodyPr lIns="91425" tIns="91425" rIns="91425" bIns="91425"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spcBef>
                <a:spcPts val="0"/>
              </a:spcBef>
            </a:pPr>
            <a:r>
              <a:rPr lang="en-US" sz="3600"/>
              <a:t>HASIL UJI COBA &amp; ANALISA</a:t>
            </a:r>
            <a:endParaRPr lang="en" sz="3600" dirty="0">
              <a:solidFill>
                <a:srgbClr val="00B050"/>
              </a:solidFill>
            </a:endParaRPr>
          </a:p>
        </p:txBody>
      </p:sp>
      <p:graphicFrame>
        <p:nvGraphicFramePr>
          <p:cNvPr id="10" name="Table 9">
            <a:extLst>
              <a:ext uri="{FF2B5EF4-FFF2-40B4-BE49-F238E27FC236}">
                <a16:creationId xmlns:a16="http://schemas.microsoft.com/office/drawing/2014/main" id="{FFBE0B4F-0957-4B78-B2BA-02D0FC140215}"/>
              </a:ext>
            </a:extLst>
          </p:cNvPr>
          <p:cNvGraphicFramePr>
            <a:graphicFrameLocks noGrp="1"/>
          </p:cNvGraphicFramePr>
          <p:nvPr>
            <p:extLst>
              <p:ext uri="{D42A27DB-BD31-4B8C-83A1-F6EECF244321}">
                <p14:modId xmlns:p14="http://schemas.microsoft.com/office/powerpoint/2010/main" val="595312039"/>
              </p:ext>
            </p:extLst>
          </p:nvPr>
        </p:nvGraphicFramePr>
        <p:xfrm>
          <a:off x="2032000" y="1612231"/>
          <a:ext cx="8128000" cy="2250440"/>
        </p:xfrm>
        <a:graphic>
          <a:graphicData uri="http://schemas.openxmlformats.org/drawingml/2006/table">
            <a:tbl>
              <a:tblPr firstRow="1" bandRow="1">
                <a:tableStyleId>{5940675A-B579-460E-94D1-54222C63F5DA}</a:tableStyleId>
              </a:tblPr>
              <a:tblGrid>
                <a:gridCol w="1108743">
                  <a:extLst>
                    <a:ext uri="{9D8B030D-6E8A-4147-A177-3AD203B41FA5}">
                      <a16:colId xmlns:a16="http://schemas.microsoft.com/office/drawing/2014/main" val="3958568483"/>
                    </a:ext>
                  </a:extLst>
                </a:gridCol>
                <a:gridCol w="1458872">
                  <a:extLst>
                    <a:ext uri="{9D8B030D-6E8A-4147-A177-3AD203B41FA5}">
                      <a16:colId xmlns:a16="http://schemas.microsoft.com/office/drawing/2014/main" val="735601054"/>
                    </a:ext>
                  </a:extLst>
                </a:gridCol>
                <a:gridCol w="1458872">
                  <a:extLst>
                    <a:ext uri="{9D8B030D-6E8A-4147-A177-3AD203B41FA5}">
                      <a16:colId xmlns:a16="http://schemas.microsoft.com/office/drawing/2014/main" val="2390835389"/>
                    </a:ext>
                  </a:extLst>
                </a:gridCol>
                <a:gridCol w="4101513">
                  <a:extLst>
                    <a:ext uri="{9D8B030D-6E8A-4147-A177-3AD203B41FA5}">
                      <a16:colId xmlns:a16="http://schemas.microsoft.com/office/drawing/2014/main" val="2523872616"/>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D" sz="2000" b="1">
                          <a:solidFill>
                            <a:schemeClr val="bg1"/>
                          </a:solidFill>
                        </a:rPr>
                        <a:t>p</a:t>
                      </a:r>
                      <a:r>
                        <a:rPr lang="en-ID" sz="1100" b="1">
                          <a:solidFill>
                            <a:schemeClr val="bg1"/>
                          </a:solidFill>
                        </a:rPr>
                        <a:t>m</a:t>
                      </a:r>
                      <a:endParaRPr lang="en-ID" sz="2000" b="1">
                        <a:solidFill>
                          <a:schemeClr val="bg1"/>
                        </a:solidFill>
                      </a:endParaRPr>
                    </a:p>
                  </a:txBody>
                  <a:tcPr>
                    <a:solidFill>
                      <a:schemeClr val="tx2">
                        <a:lumMod val="75000"/>
                      </a:schemeClr>
                    </a:solidFill>
                  </a:tcPr>
                </a:tc>
                <a:tc>
                  <a:txBody>
                    <a:bodyPr/>
                    <a:lstStyle/>
                    <a:p>
                      <a:pPr algn="ctr"/>
                      <a:r>
                        <a:rPr lang="en-ID" sz="2000" b="1">
                          <a:solidFill>
                            <a:schemeClr val="bg1"/>
                          </a:solidFill>
                        </a:rPr>
                        <a:t>KNN</a:t>
                      </a:r>
                    </a:p>
                  </a:txBody>
                  <a:tcPr>
                    <a:solidFill>
                      <a:schemeClr val="tx2">
                        <a:lumMod val="75000"/>
                      </a:schemeClr>
                    </a:solidFill>
                  </a:tcPr>
                </a:tc>
                <a:tc>
                  <a:txBody>
                    <a:bodyPr/>
                    <a:lstStyle/>
                    <a:p>
                      <a:pPr algn="ctr"/>
                      <a:r>
                        <a:rPr lang="en-ID" sz="2000" b="1">
                          <a:solidFill>
                            <a:schemeClr val="bg1"/>
                          </a:solidFill>
                        </a:rPr>
                        <a:t>KNN + GA</a:t>
                      </a:r>
                    </a:p>
                  </a:txBody>
                  <a:tcPr>
                    <a:solidFill>
                      <a:schemeClr val="tx2">
                        <a:lumMod val="75000"/>
                      </a:schemeClr>
                    </a:solidFill>
                  </a:tcPr>
                </a:tc>
                <a:tc>
                  <a:txBody>
                    <a:bodyPr/>
                    <a:lstStyle/>
                    <a:p>
                      <a:pPr algn="ctr"/>
                      <a:r>
                        <a:rPr lang="en-ID" sz="2000" b="1">
                          <a:solidFill>
                            <a:schemeClr val="bg1"/>
                          </a:solidFill>
                        </a:rPr>
                        <a:t>Best Individual</a:t>
                      </a:r>
                    </a:p>
                  </a:txBody>
                  <a:tcPr>
                    <a:solidFill>
                      <a:schemeClr val="tx2">
                        <a:lumMod val="75000"/>
                      </a:schemeClr>
                    </a:solidFill>
                  </a:tcPr>
                </a:tc>
                <a:extLst>
                  <a:ext uri="{0D108BD9-81ED-4DB2-BD59-A6C34878D82A}">
                    <a16:rowId xmlns:a16="http://schemas.microsoft.com/office/drawing/2014/main" val="3809142021"/>
                  </a:ext>
                </a:extLst>
              </a:tr>
              <a:tr h="370840">
                <a:tc>
                  <a:txBody>
                    <a:bodyPr/>
                    <a:lstStyle/>
                    <a:p>
                      <a:pPr algn="ctr"/>
                      <a:r>
                        <a:rPr lang="en-ID"/>
                        <a:t>0.1</a:t>
                      </a:r>
                    </a:p>
                  </a:txBody>
                  <a:tcPr/>
                </a:tc>
                <a:tc>
                  <a:txBody>
                    <a:bodyPr/>
                    <a:lstStyle/>
                    <a:p>
                      <a:pPr algn="ctr"/>
                      <a:r>
                        <a:rPr lang="en-ID"/>
                        <a:t>69.048%</a:t>
                      </a:r>
                    </a:p>
                  </a:txBody>
                  <a:tcPr/>
                </a:tc>
                <a:tc>
                  <a:txBody>
                    <a:bodyPr/>
                    <a:lstStyle/>
                    <a:p>
                      <a:pPr algn="ctr"/>
                      <a:r>
                        <a:rPr lang="en-ID"/>
                        <a:t>80.952%</a:t>
                      </a:r>
                    </a:p>
                  </a:txBody>
                  <a:tcPr/>
                </a:tc>
                <a:tc>
                  <a:txBody>
                    <a:bodyPr/>
                    <a:lstStyle/>
                    <a:p>
                      <a:pPr algn="ctr"/>
                      <a:r>
                        <a:rPr lang="en-ID"/>
                        <a:t>[0, 1, 1, 0, 0, 1, 0, 1, 1, 0]</a:t>
                      </a:r>
                    </a:p>
                  </a:txBody>
                  <a:tcPr/>
                </a:tc>
                <a:extLst>
                  <a:ext uri="{0D108BD9-81ED-4DB2-BD59-A6C34878D82A}">
                    <a16:rowId xmlns:a16="http://schemas.microsoft.com/office/drawing/2014/main" val="3240227677"/>
                  </a:ext>
                </a:extLst>
              </a:tr>
              <a:tr h="370840">
                <a:tc>
                  <a:txBody>
                    <a:bodyPr/>
                    <a:lstStyle/>
                    <a:p>
                      <a:pPr algn="ctr"/>
                      <a:r>
                        <a:rPr lang="en-ID"/>
                        <a:t>0.2</a:t>
                      </a:r>
                    </a:p>
                  </a:txBody>
                  <a:tcPr/>
                </a:tc>
                <a:tc>
                  <a:txBody>
                    <a:bodyPr/>
                    <a:lstStyle/>
                    <a:p>
                      <a:pPr algn="ctr"/>
                      <a:r>
                        <a:rPr lang="en-ID"/>
                        <a:t>69.048%</a:t>
                      </a:r>
                    </a:p>
                  </a:txBody>
                  <a:tcPr/>
                </a:tc>
                <a:tc>
                  <a:txBody>
                    <a:bodyPr/>
                    <a:lstStyle/>
                    <a:p>
                      <a:pPr algn="ctr"/>
                      <a:r>
                        <a:rPr lang="en-ID"/>
                        <a:t>85.714%</a:t>
                      </a:r>
                    </a:p>
                  </a:txBody>
                  <a:tcPr/>
                </a:tc>
                <a:tc>
                  <a:txBody>
                    <a:bodyPr/>
                    <a:lstStyle/>
                    <a:p>
                      <a:pPr algn="ctr"/>
                      <a:r>
                        <a:rPr lang="en-ID"/>
                        <a:t>[0, 1, 0, 0, 1, 1, 0, 0, 1, 0]</a:t>
                      </a:r>
                    </a:p>
                  </a:txBody>
                  <a:tcPr/>
                </a:tc>
                <a:extLst>
                  <a:ext uri="{0D108BD9-81ED-4DB2-BD59-A6C34878D82A}">
                    <a16:rowId xmlns:a16="http://schemas.microsoft.com/office/drawing/2014/main" val="152439955"/>
                  </a:ext>
                </a:extLst>
              </a:tr>
              <a:tr h="370840">
                <a:tc>
                  <a:txBody>
                    <a:bodyPr/>
                    <a:lstStyle/>
                    <a:p>
                      <a:pPr algn="ctr"/>
                      <a:r>
                        <a:rPr lang="en-ID"/>
                        <a:t>0.3</a:t>
                      </a:r>
                    </a:p>
                  </a:txBody>
                  <a:tcPr/>
                </a:tc>
                <a:tc>
                  <a:txBody>
                    <a:bodyPr/>
                    <a:lstStyle/>
                    <a:p>
                      <a:pPr algn="ctr"/>
                      <a:r>
                        <a:rPr lang="en-ID"/>
                        <a:t>69.048%</a:t>
                      </a:r>
                    </a:p>
                  </a:txBody>
                  <a:tcPr/>
                </a:tc>
                <a:tc>
                  <a:txBody>
                    <a:bodyPr/>
                    <a:lstStyle/>
                    <a:p>
                      <a:pPr algn="ctr"/>
                      <a:r>
                        <a:rPr lang="en-ID"/>
                        <a:t>85.714%</a:t>
                      </a:r>
                    </a:p>
                  </a:txBody>
                  <a:tcPr/>
                </a:tc>
                <a:tc>
                  <a:txBody>
                    <a:bodyPr/>
                    <a:lstStyle/>
                    <a:p>
                      <a:pPr algn="ctr"/>
                      <a:r>
                        <a:rPr lang="en-ID"/>
                        <a:t>[0, 1, 0, 0, 1, 1, 0, 0, 1, 0]</a:t>
                      </a:r>
                    </a:p>
                  </a:txBody>
                  <a:tcPr/>
                </a:tc>
                <a:extLst>
                  <a:ext uri="{0D108BD9-81ED-4DB2-BD59-A6C34878D82A}">
                    <a16:rowId xmlns:a16="http://schemas.microsoft.com/office/drawing/2014/main" val="3101617536"/>
                  </a:ext>
                </a:extLst>
              </a:tr>
              <a:tr h="370840">
                <a:tc>
                  <a:txBody>
                    <a:bodyPr/>
                    <a:lstStyle/>
                    <a:p>
                      <a:pPr algn="ctr"/>
                      <a:r>
                        <a:rPr lang="en-ID"/>
                        <a:t>0.4</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D"/>
                        <a:t>69.048%</a:t>
                      </a:r>
                    </a:p>
                  </a:txBody>
                  <a:tcPr/>
                </a:tc>
                <a:tc>
                  <a:txBody>
                    <a:bodyPr/>
                    <a:lstStyle/>
                    <a:p>
                      <a:pPr algn="ctr"/>
                      <a:r>
                        <a:rPr lang="en-ID"/>
                        <a:t>80.952%</a:t>
                      </a:r>
                    </a:p>
                  </a:txBody>
                  <a:tcPr/>
                </a:tc>
                <a:tc>
                  <a:txBody>
                    <a:bodyPr/>
                    <a:lstStyle/>
                    <a:p>
                      <a:pPr algn="ctr"/>
                      <a:r>
                        <a:rPr lang="en-ID"/>
                        <a:t>[0, 1, 0, 1, 0, 1, 0, 1, 1, 0]</a:t>
                      </a:r>
                    </a:p>
                  </a:txBody>
                  <a:tcPr/>
                </a:tc>
                <a:extLst>
                  <a:ext uri="{0D108BD9-81ED-4DB2-BD59-A6C34878D82A}">
                    <a16:rowId xmlns:a16="http://schemas.microsoft.com/office/drawing/2014/main" val="1306280624"/>
                  </a:ext>
                </a:extLst>
              </a:tr>
              <a:tr h="370840">
                <a:tc>
                  <a:txBody>
                    <a:bodyPr/>
                    <a:lstStyle/>
                    <a:p>
                      <a:pPr algn="ctr"/>
                      <a:r>
                        <a:rPr lang="en-ID"/>
                        <a:t>0.5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D"/>
                        <a:t>69.048%</a:t>
                      </a:r>
                    </a:p>
                  </a:txBody>
                  <a:tcPr/>
                </a:tc>
                <a:tc>
                  <a:txBody>
                    <a:bodyPr/>
                    <a:lstStyle/>
                    <a:p>
                      <a:pPr algn="ctr"/>
                      <a:r>
                        <a:rPr lang="en-ID"/>
                        <a:t>80.952%</a:t>
                      </a:r>
                    </a:p>
                  </a:txBody>
                  <a:tcPr/>
                </a:tc>
                <a:tc>
                  <a:txBody>
                    <a:bodyPr/>
                    <a:lstStyle/>
                    <a:p>
                      <a:pPr algn="ctr"/>
                      <a:r>
                        <a:rPr lang="en-ID"/>
                        <a:t>[0, 1, 0, 1, 1, 0, 0, 0, 0, 0]</a:t>
                      </a:r>
                    </a:p>
                  </a:txBody>
                  <a:tcPr/>
                </a:tc>
                <a:extLst>
                  <a:ext uri="{0D108BD9-81ED-4DB2-BD59-A6C34878D82A}">
                    <a16:rowId xmlns:a16="http://schemas.microsoft.com/office/drawing/2014/main" val="2358941051"/>
                  </a:ext>
                </a:extLst>
              </a:tr>
            </a:tbl>
          </a:graphicData>
        </a:graphic>
      </p:graphicFrame>
      <p:graphicFrame>
        <p:nvGraphicFramePr>
          <p:cNvPr id="11" name="Table 10">
            <a:extLst>
              <a:ext uri="{FF2B5EF4-FFF2-40B4-BE49-F238E27FC236}">
                <a16:creationId xmlns:a16="http://schemas.microsoft.com/office/drawing/2014/main" id="{30EEEE96-B2F2-41C6-8C43-A0549C90850C}"/>
              </a:ext>
            </a:extLst>
          </p:cNvPr>
          <p:cNvGraphicFramePr>
            <a:graphicFrameLocks noGrp="1"/>
          </p:cNvGraphicFramePr>
          <p:nvPr>
            <p:extLst>
              <p:ext uri="{D42A27DB-BD31-4B8C-83A1-F6EECF244321}">
                <p14:modId xmlns:p14="http://schemas.microsoft.com/office/powerpoint/2010/main" val="1048323445"/>
              </p:ext>
            </p:extLst>
          </p:nvPr>
        </p:nvGraphicFramePr>
        <p:xfrm>
          <a:off x="2032000" y="4137464"/>
          <a:ext cx="8128000" cy="2245360"/>
        </p:xfrm>
        <a:graphic>
          <a:graphicData uri="http://schemas.openxmlformats.org/drawingml/2006/table">
            <a:tbl>
              <a:tblPr firstRow="1" bandRow="1">
                <a:tableStyleId>{5940675A-B579-460E-94D1-54222C63F5DA}</a:tableStyleId>
              </a:tblPr>
              <a:tblGrid>
                <a:gridCol w="1108743">
                  <a:extLst>
                    <a:ext uri="{9D8B030D-6E8A-4147-A177-3AD203B41FA5}">
                      <a16:colId xmlns:a16="http://schemas.microsoft.com/office/drawing/2014/main" val="3958568483"/>
                    </a:ext>
                  </a:extLst>
                </a:gridCol>
                <a:gridCol w="1458872">
                  <a:extLst>
                    <a:ext uri="{9D8B030D-6E8A-4147-A177-3AD203B41FA5}">
                      <a16:colId xmlns:a16="http://schemas.microsoft.com/office/drawing/2014/main" val="3842344462"/>
                    </a:ext>
                  </a:extLst>
                </a:gridCol>
                <a:gridCol w="1458872">
                  <a:extLst>
                    <a:ext uri="{9D8B030D-6E8A-4147-A177-3AD203B41FA5}">
                      <a16:colId xmlns:a16="http://schemas.microsoft.com/office/drawing/2014/main" val="2390835389"/>
                    </a:ext>
                  </a:extLst>
                </a:gridCol>
                <a:gridCol w="4101513">
                  <a:extLst>
                    <a:ext uri="{9D8B030D-6E8A-4147-A177-3AD203B41FA5}">
                      <a16:colId xmlns:a16="http://schemas.microsoft.com/office/drawing/2014/main" val="2523872616"/>
                    </a:ext>
                  </a:extLst>
                </a:gridCol>
              </a:tblGrid>
              <a:tr h="370840">
                <a:tc>
                  <a:txBody>
                    <a:bodyPr/>
                    <a:lstStyle/>
                    <a:p>
                      <a:pPr algn="ctr"/>
                      <a:r>
                        <a:rPr lang="en-ID" sz="2000" b="1">
                          <a:solidFill>
                            <a:schemeClr val="bg1"/>
                          </a:solidFill>
                        </a:rPr>
                        <a:t>Stall</a:t>
                      </a:r>
                    </a:p>
                  </a:txBody>
                  <a:tcPr>
                    <a:solidFill>
                      <a:schemeClr val="tx2">
                        <a:lumMod val="75000"/>
                      </a:schemeClr>
                    </a:solidFill>
                  </a:tcPr>
                </a:tc>
                <a:tc>
                  <a:txBody>
                    <a:bodyPr/>
                    <a:lstStyle/>
                    <a:p>
                      <a:pPr algn="ctr"/>
                      <a:r>
                        <a:rPr lang="en-ID" sz="2000" b="1">
                          <a:solidFill>
                            <a:schemeClr val="bg1"/>
                          </a:solidFill>
                        </a:rPr>
                        <a:t>KNN</a:t>
                      </a:r>
                    </a:p>
                  </a:txBody>
                  <a:tcPr>
                    <a:solidFill>
                      <a:schemeClr val="tx2">
                        <a:lumMod val="75000"/>
                      </a:schemeClr>
                    </a:solidFill>
                  </a:tcPr>
                </a:tc>
                <a:tc>
                  <a:txBody>
                    <a:bodyPr/>
                    <a:lstStyle/>
                    <a:p>
                      <a:pPr algn="ctr"/>
                      <a:r>
                        <a:rPr lang="en-ID" sz="2000" b="1">
                          <a:solidFill>
                            <a:schemeClr val="bg1"/>
                          </a:solidFill>
                        </a:rPr>
                        <a:t>KNN + GA</a:t>
                      </a:r>
                    </a:p>
                  </a:txBody>
                  <a:tcPr>
                    <a:solidFill>
                      <a:schemeClr val="tx2">
                        <a:lumMod val="75000"/>
                      </a:schemeClr>
                    </a:solidFill>
                  </a:tcPr>
                </a:tc>
                <a:tc>
                  <a:txBody>
                    <a:bodyPr/>
                    <a:lstStyle/>
                    <a:p>
                      <a:pPr algn="ctr"/>
                      <a:r>
                        <a:rPr lang="en-ID" sz="2000" b="1">
                          <a:solidFill>
                            <a:schemeClr val="bg1"/>
                          </a:solidFill>
                        </a:rPr>
                        <a:t>Best Individual</a:t>
                      </a:r>
                    </a:p>
                  </a:txBody>
                  <a:tcPr>
                    <a:solidFill>
                      <a:schemeClr val="tx2">
                        <a:lumMod val="75000"/>
                      </a:schemeClr>
                    </a:solidFill>
                  </a:tcPr>
                </a:tc>
                <a:extLst>
                  <a:ext uri="{0D108BD9-81ED-4DB2-BD59-A6C34878D82A}">
                    <a16:rowId xmlns:a16="http://schemas.microsoft.com/office/drawing/2014/main" val="3809142021"/>
                  </a:ext>
                </a:extLst>
              </a:tr>
              <a:tr h="370840">
                <a:tc>
                  <a:txBody>
                    <a:bodyPr/>
                    <a:lstStyle/>
                    <a:p>
                      <a:pPr algn="ctr"/>
                      <a:r>
                        <a:rPr lang="en-ID"/>
                        <a:t>10</a:t>
                      </a:r>
                    </a:p>
                  </a:txBody>
                  <a:tcPr/>
                </a:tc>
                <a:tc>
                  <a:txBody>
                    <a:bodyPr/>
                    <a:lstStyle/>
                    <a:p>
                      <a:pPr algn="ctr"/>
                      <a:r>
                        <a:rPr lang="en-ID"/>
                        <a:t>69.048%</a:t>
                      </a:r>
                    </a:p>
                  </a:txBody>
                  <a:tcPr/>
                </a:tc>
                <a:tc>
                  <a:txBody>
                    <a:bodyPr/>
                    <a:lstStyle/>
                    <a:p>
                      <a:pPr algn="ctr"/>
                      <a:r>
                        <a:rPr lang="en-ID"/>
                        <a:t>80.952%</a:t>
                      </a:r>
                    </a:p>
                  </a:txBody>
                  <a:tcPr/>
                </a:tc>
                <a:tc>
                  <a:txBody>
                    <a:bodyPr/>
                    <a:lstStyle/>
                    <a:p>
                      <a:pPr algn="ctr"/>
                      <a:r>
                        <a:rPr lang="en-ID"/>
                        <a:t>[1, 1, 0, 1, 0, 1, 0, 1, 1, 0]</a:t>
                      </a:r>
                    </a:p>
                  </a:txBody>
                  <a:tcPr/>
                </a:tc>
                <a:extLst>
                  <a:ext uri="{0D108BD9-81ED-4DB2-BD59-A6C34878D82A}">
                    <a16:rowId xmlns:a16="http://schemas.microsoft.com/office/drawing/2014/main" val="3240227677"/>
                  </a:ext>
                </a:extLst>
              </a:tr>
              <a:tr h="370840">
                <a:tc>
                  <a:txBody>
                    <a:bodyPr/>
                    <a:lstStyle/>
                    <a:p>
                      <a:pPr algn="ctr"/>
                      <a:r>
                        <a:rPr lang="en-ID"/>
                        <a:t>20</a:t>
                      </a:r>
                    </a:p>
                  </a:txBody>
                  <a:tcPr/>
                </a:tc>
                <a:tc>
                  <a:txBody>
                    <a:bodyPr/>
                    <a:lstStyle/>
                    <a:p>
                      <a:pPr algn="ctr"/>
                      <a:r>
                        <a:rPr lang="en-ID"/>
                        <a:t>69.048%</a:t>
                      </a:r>
                    </a:p>
                  </a:txBody>
                  <a:tcPr/>
                </a:tc>
                <a:tc>
                  <a:txBody>
                    <a:bodyPr/>
                    <a:lstStyle/>
                    <a:p>
                      <a:pPr algn="ctr"/>
                      <a:r>
                        <a:rPr lang="en-ID"/>
                        <a:t>83.333%</a:t>
                      </a:r>
                    </a:p>
                  </a:txBody>
                  <a:tcPr/>
                </a:tc>
                <a:tc>
                  <a:txBody>
                    <a:bodyPr/>
                    <a:lstStyle/>
                    <a:p>
                      <a:pPr algn="ctr"/>
                      <a:r>
                        <a:rPr lang="en-ID"/>
                        <a:t> [0, 1, 0, 0, 0, 1, 0, 1, 1, 0]</a:t>
                      </a:r>
                    </a:p>
                  </a:txBody>
                  <a:tcPr/>
                </a:tc>
                <a:extLst>
                  <a:ext uri="{0D108BD9-81ED-4DB2-BD59-A6C34878D82A}">
                    <a16:rowId xmlns:a16="http://schemas.microsoft.com/office/drawing/2014/main" val="152439955"/>
                  </a:ext>
                </a:extLst>
              </a:tr>
              <a:tr h="370840">
                <a:tc>
                  <a:txBody>
                    <a:bodyPr/>
                    <a:lstStyle/>
                    <a:p>
                      <a:pPr algn="ctr"/>
                      <a:r>
                        <a:rPr lang="en-ID"/>
                        <a:t>30</a:t>
                      </a:r>
                    </a:p>
                  </a:txBody>
                  <a:tcPr/>
                </a:tc>
                <a:tc>
                  <a:txBody>
                    <a:bodyPr/>
                    <a:lstStyle/>
                    <a:p>
                      <a:pPr algn="ctr"/>
                      <a:r>
                        <a:rPr lang="en-ID"/>
                        <a:t>69.048%</a:t>
                      </a:r>
                    </a:p>
                  </a:txBody>
                  <a:tcPr/>
                </a:tc>
                <a:tc>
                  <a:txBody>
                    <a:bodyPr/>
                    <a:lstStyle/>
                    <a:p>
                      <a:pPr algn="ctr"/>
                      <a:r>
                        <a:rPr lang="en-ID"/>
                        <a:t>85.714%</a:t>
                      </a:r>
                    </a:p>
                  </a:txBody>
                  <a:tcPr/>
                </a:tc>
                <a:tc>
                  <a:txBody>
                    <a:bodyPr/>
                    <a:lstStyle/>
                    <a:p>
                      <a:pPr algn="ctr"/>
                      <a:r>
                        <a:rPr lang="en-ID"/>
                        <a:t>[1, 1, 0, 0, 1, 1, 0, 0, 1, 0]</a:t>
                      </a:r>
                    </a:p>
                  </a:txBody>
                  <a:tcPr/>
                </a:tc>
                <a:extLst>
                  <a:ext uri="{0D108BD9-81ED-4DB2-BD59-A6C34878D82A}">
                    <a16:rowId xmlns:a16="http://schemas.microsoft.com/office/drawing/2014/main" val="3101617536"/>
                  </a:ext>
                </a:extLst>
              </a:tr>
              <a:tr h="370840">
                <a:tc>
                  <a:txBody>
                    <a:bodyPr/>
                    <a:lstStyle/>
                    <a:p>
                      <a:pPr algn="ctr"/>
                      <a:r>
                        <a:rPr lang="en-ID"/>
                        <a:t>40</a:t>
                      </a:r>
                    </a:p>
                  </a:txBody>
                  <a:tcPr/>
                </a:tc>
                <a:tc>
                  <a:txBody>
                    <a:bodyPr/>
                    <a:lstStyle/>
                    <a:p>
                      <a:pPr algn="ctr"/>
                      <a:r>
                        <a:rPr lang="en-ID"/>
                        <a:t>69.048%</a:t>
                      </a:r>
                    </a:p>
                  </a:txBody>
                  <a:tcPr/>
                </a:tc>
                <a:tc>
                  <a:txBody>
                    <a:bodyPr/>
                    <a:lstStyle/>
                    <a:p>
                      <a:pPr algn="ctr"/>
                      <a:r>
                        <a:rPr lang="en-ID"/>
                        <a:t>85.714%</a:t>
                      </a:r>
                    </a:p>
                  </a:txBody>
                  <a:tcPr/>
                </a:tc>
                <a:tc>
                  <a:txBody>
                    <a:bodyPr/>
                    <a:lstStyle/>
                    <a:p>
                      <a:pPr algn="ctr"/>
                      <a:r>
                        <a:rPr lang="en-ID"/>
                        <a:t>[0, 1, 0, 0, 1, 1, 0, 0, 1, 0]</a:t>
                      </a:r>
                    </a:p>
                  </a:txBody>
                  <a:tcPr/>
                </a:tc>
                <a:extLst>
                  <a:ext uri="{0D108BD9-81ED-4DB2-BD59-A6C34878D82A}">
                    <a16:rowId xmlns:a16="http://schemas.microsoft.com/office/drawing/2014/main" val="1306280624"/>
                  </a:ext>
                </a:extLst>
              </a:tr>
              <a:tr h="0">
                <a:tc>
                  <a:txBody>
                    <a:bodyPr/>
                    <a:lstStyle/>
                    <a:p>
                      <a:pPr algn="ctr"/>
                      <a:r>
                        <a:rPr lang="en-ID"/>
                        <a:t>50</a:t>
                      </a:r>
                    </a:p>
                  </a:txBody>
                  <a:tcPr/>
                </a:tc>
                <a:tc>
                  <a:txBody>
                    <a:bodyPr/>
                    <a:lstStyle/>
                    <a:p>
                      <a:pPr algn="ctr"/>
                      <a:r>
                        <a:rPr lang="en-ID"/>
                        <a:t>69.048%</a:t>
                      </a:r>
                    </a:p>
                  </a:txBody>
                  <a:tcPr/>
                </a:tc>
                <a:tc>
                  <a:txBody>
                    <a:bodyPr/>
                    <a:lstStyle/>
                    <a:p>
                      <a:pPr algn="ctr"/>
                      <a:r>
                        <a:rPr lang="en-ID"/>
                        <a:t>85.714%</a:t>
                      </a:r>
                    </a:p>
                  </a:txBody>
                  <a:tcPr/>
                </a:tc>
                <a:tc>
                  <a:txBody>
                    <a:bodyPr/>
                    <a:lstStyle/>
                    <a:p>
                      <a:pPr algn="ctr"/>
                      <a:r>
                        <a:rPr lang="en-ID"/>
                        <a:t>[0, 1, 0, 0, 1, 1, 0, 0, 1, 0]</a:t>
                      </a:r>
                    </a:p>
                  </a:txBody>
                  <a:tcPr/>
                </a:tc>
                <a:extLst>
                  <a:ext uri="{0D108BD9-81ED-4DB2-BD59-A6C34878D82A}">
                    <a16:rowId xmlns:a16="http://schemas.microsoft.com/office/drawing/2014/main" val="2358941051"/>
                  </a:ext>
                </a:extLst>
              </a:tr>
            </a:tbl>
          </a:graphicData>
        </a:graphic>
      </p:graphicFrame>
    </p:spTree>
    <p:extLst>
      <p:ext uri="{BB962C8B-B14F-4D97-AF65-F5344CB8AC3E}">
        <p14:creationId xmlns:p14="http://schemas.microsoft.com/office/powerpoint/2010/main" val="18683696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2912550" y="934720"/>
            <a:ext cx="6366900" cy="4927599"/>
          </a:xfrm>
        </p:spPr>
        <p:txBody>
          <a:bodyPr>
            <a:normAutofit/>
          </a:bodyPr>
          <a:lstStyle/>
          <a:p>
            <a:r>
              <a:rPr lang="en-US" sz="6000" i="0">
                <a:latin typeface="+mj-lt"/>
              </a:rPr>
              <a:t>KESIMPULAN</a:t>
            </a:r>
          </a:p>
        </p:txBody>
      </p:sp>
    </p:spTree>
    <p:extLst>
      <p:ext uri="{BB962C8B-B14F-4D97-AF65-F5344CB8AC3E}">
        <p14:creationId xmlns:p14="http://schemas.microsoft.com/office/powerpoint/2010/main" val="25445710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25BC364-103A-4AE3-9BDD-B1DDFAC7B190}"/>
              </a:ext>
            </a:extLst>
          </p:cNvPr>
          <p:cNvSpPr/>
          <p:nvPr/>
        </p:nvSpPr>
        <p:spPr>
          <a:xfrm>
            <a:off x="0" y="0"/>
            <a:ext cx="462012" cy="3224463"/>
          </a:xfrm>
          <a:prstGeom prst="rect">
            <a:avLst/>
          </a:prstGeom>
          <a:solidFill>
            <a:srgbClr val="86EA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Rectangle 2">
            <a:extLst>
              <a:ext uri="{FF2B5EF4-FFF2-40B4-BE49-F238E27FC236}">
                <a16:creationId xmlns:a16="http://schemas.microsoft.com/office/drawing/2014/main" id="{B358C341-F13F-4FD9-86D2-EF1CECFFDA42}"/>
              </a:ext>
            </a:extLst>
          </p:cNvPr>
          <p:cNvSpPr/>
          <p:nvPr/>
        </p:nvSpPr>
        <p:spPr>
          <a:xfrm>
            <a:off x="0" y="3633537"/>
            <a:ext cx="462012" cy="3224463"/>
          </a:xfrm>
          <a:prstGeom prst="rect">
            <a:avLst/>
          </a:prstGeom>
          <a:solidFill>
            <a:srgbClr val="21D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 name="Rectangle 3">
            <a:extLst>
              <a:ext uri="{FF2B5EF4-FFF2-40B4-BE49-F238E27FC236}">
                <a16:creationId xmlns:a16="http://schemas.microsoft.com/office/drawing/2014/main" id="{03C338E7-A6DE-4197-97E8-9A718BC56326}"/>
              </a:ext>
            </a:extLst>
          </p:cNvPr>
          <p:cNvSpPr/>
          <p:nvPr/>
        </p:nvSpPr>
        <p:spPr>
          <a:xfrm>
            <a:off x="11729988" y="0"/>
            <a:ext cx="462012" cy="3224463"/>
          </a:xfrm>
          <a:prstGeom prst="rect">
            <a:avLst/>
          </a:prstGeom>
          <a:solidFill>
            <a:srgbClr val="F9C4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 name="Rectangle 4">
            <a:extLst>
              <a:ext uri="{FF2B5EF4-FFF2-40B4-BE49-F238E27FC236}">
                <a16:creationId xmlns:a16="http://schemas.microsoft.com/office/drawing/2014/main" id="{B62A8FF1-9F12-4E6B-95AA-0E160A92E616}"/>
              </a:ext>
            </a:extLst>
          </p:cNvPr>
          <p:cNvSpPr/>
          <p:nvPr/>
        </p:nvSpPr>
        <p:spPr>
          <a:xfrm>
            <a:off x="11729988" y="3633537"/>
            <a:ext cx="462012" cy="3224463"/>
          </a:xfrm>
          <a:prstGeom prst="rect">
            <a:avLst/>
          </a:prstGeom>
          <a:solidFill>
            <a:srgbClr val="FFFF3B"/>
          </a:solidFill>
          <a:ln>
            <a:solidFill>
              <a:srgbClr val="FFFF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 name="Shape 81">
            <a:extLst>
              <a:ext uri="{FF2B5EF4-FFF2-40B4-BE49-F238E27FC236}">
                <a16:creationId xmlns:a16="http://schemas.microsoft.com/office/drawing/2014/main" id="{0BE06AC5-19CC-471A-AACD-949FD1D926B9}"/>
              </a:ext>
            </a:extLst>
          </p:cNvPr>
          <p:cNvSpPr txBox="1">
            <a:spLocks/>
          </p:cNvSpPr>
          <p:nvPr/>
        </p:nvSpPr>
        <p:spPr>
          <a:xfrm>
            <a:off x="577512" y="470096"/>
            <a:ext cx="7521108" cy="664429"/>
          </a:xfrm>
          <a:prstGeom prst="rect">
            <a:avLst/>
          </a:prstGeom>
        </p:spPr>
        <p:txBody>
          <a:bodyPr lIns="91425" tIns="91425" rIns="91425" bIns="91425"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spcBef>
                <a:spcPts val="0"/>
              </a:spcBef>
            </a:pPr>
            <a:r>
              <a:rPr lang="en-US" sz="3600"/>
              <a:t>KESIMPULAN</a:t>
            </a:r>
            <a:endParaRPr lang="en" sz="3600" dirty="0">
              <a:solidFill>
                <a:srgbClr val="00B050"/>
              </a:solidFill>
            </a:endParaRPr>
          </a:p>
        </p:txBody>
      </p:sp>
      <p:sp>
        <p:nvSpPr>
          <p:cNvPr id="22" name="Content Placeholder 21">
            <a:extLst>
              <a:ext uri="{FF2B5EF4-FFF2-40B4-BE49-F238E27FC236}">
                <a16:creationId xmlns:a16="http://schemas.microsoft.com/office/drawing/2014/main" id="{38331977-19BA-4E4C-9B2A-F274073FD8F1}"/>
              </a:ext>
            </a:extLst>
          </p:cNvPr>
          <p:cNvSpPr>
            <a:spLocks noGrp="1"/>
          </p:cNvSpPr>
          <p:nvPr>
            <p:ph idx="1"/>
          </p:nvPr>
        </p:nvSpPr>
        <p:spPr/>
        <p:txBody>
          <a:bodyPr>
            <a:normAutofit/>
          </a:bodyPr>
          <a:lstStyle/>
          <a:p>
            <a:pPr marL="457200" indent="-457200" algn="just">
              <a:buAutoNum type="arabicPeriod"/>
            </a:pPr>
            <a:r>
              <a:rPr lang="en-ID" sz="2400"/>
              <a:t>Penggunaan GA pada proses </a:t>
            </a:r>
            <a:r>
              <a:rPr lang="en-ID" sz="2400" i="1"/>
              <a:t>Feature Selection</a:t>
            </a:r>
            <a:r>
              <a:rPr lang="en-ID" sz="2400"/>
              <a:t> dapat </a:t>
            </a:r>
            <a:r>
              <a:rPr lang="id-ID" sz="2400"/>
              <a:t>meningkatkan akurasi</a:t>
            </a:r>
            <a:r>
              <a:rPr lang="en-ID" sz="2400"/>
              <a:t> rata-rata</a:t>
            </a:r>
            <a:r>
              <a:rPr lang="id-ID" sz="2400"/>
              <a:t> sebesar 14%.</a:t>
            </a:r>
            <a:endParaRPr lang="en-ID" sz="2400"/>
          </a:p>
          <a:p>
            <a:pPr marL="457200" indent="-457200" algn="just">
              <a:buAutoNum type="arabicPeriod"/>
            </a:pPr>
            <a:r>
              <a:rPr lang="en-ID" sz="2400"/>
              <a:t>Semakin besar stall limit, akan semakin banyak generasi yang dihasilkan sehingga kemungkinan ada individu-individu baru dengan </a:t>
            </a:r>
            <a:r>
              <a:rPr lang="en-ID" sz="2400" i="1"/>
              <a:t>fitness value</a:t>
            </a:r>
            <a:r>
              <a:rPr lang="en-ID" sz="2400"/>
              <a:t> yang lebih baik semakin besar.</a:t>
            </a:r>
          </a:p>
          <a:p>
            <a:pPr marL="457200" indent="-457200" algn="just">
              <a:buAutoNum type="arabicPeriod"/>
            </a:pPr>
            <a:r>
              <a:rPr lang="en-ID" sz="2400"/>
              <a:t>Pada proses </a:t>
            </a:r>
            <a:r>
              <a:rPr lang="en-ID" sz="2400" i="1"/>
              <a:t>Feature Selection </a:t>
            </a:r>
            <a:r>
              <a:rPr lang="en-ID" sz="2400"/>
              <a:t>menggunakan </a:t>
            </a:r>
            <a:r>
              <a:rPr lang="en-ID" sz="2400" i="1"/>
              <a:t>Glass Identification </a:t>
            </a:r>
            <a:r>
              <a:rPr lang="en-ID" sz="2400"/>
              <a:t>dataset attribute ke-2 (RI), ke-6(Si), dan ke-9(Ba) hampir selalu ada pada setiap hasil akhir. Sedangkan attribute ke-7(K) hampir tidak pernah ada pada setiap hasil akhir.</a:t>
            </a:r>
          </a:p>
        </p:txBody>
      </p:sp>
    </p:spTree>
    <p:extLst>
      <p:ext uri="{BB962C8B-B14F-4D97-AF65-F5344CB8AC3E}">
        <p14:creationId xmlns:p14="http://schemas.microsoft.com/office/powerpoint/2010/main" val="4231193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25BC364-103A-4AE3-9BDD-B1DDFAC7B190}"/>
              </a:ext>
            </a:extLst>
          </p:cNvPr>
          <p:cNvSpPr/>
          <p:nvPr/>
        </p:nvSpPr>
        <p:spPr>
          <a:xfrm>
            <a:off x="0" y="0"/>
            <a:ext cx="462012" cy="3224463"/>
          </a:xfrm>
          <a:prstGeom prst="rect">
            <a:avLst/>
          </a:prstGeom>
          <a:solidFill>
            <a:srgbClr val="86EA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Rectangle 2">
            <a:extLst>
              <a:ext uri="{FF2B5EF4-FFF2-40B4-BE49-F238E27FC236}">
                <a16:creationId xmlns:a16="http://schemas.microsoft.com/office/drawing/2014/main" id="{B358C341-F13F-4FD9-86D2-EF1CECFFDA42}"/>
              </a:ext>
            </a:extLst>
          </p:cNvPr>
          <p:cNvSpPr/>
          <p:nvPr/>
        </p:nvSpPr>
        <p:spPr>
          <a:xfrm>
            <a:off x="0" y="3633537"/>
            <a:ext cx="462012" cy="3224463"/>
          </a:xfrm>
          <a:prstGeom prst="rect">
            <a:avLst/>
          </a:prstGeom>
          <a:solidFill>
            <a:srgbClr val="21D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 name="Rectangle 3">
            <a:extLst>
              <a:ext uri="{FF2B5EF4-FFF2-40B4-BE49-F238E27FC236}">
                <a16:creationId xmlns:a16="http://schemas.microsoft.com/office/drawing/2014/main" id="{03C338E7-A6DE-4197-97E8-9A718BC56326}"/>
              </a:ext>
            </a:extLst>
          </p:cNvPr>
          <p:cNvSpPr/>
          <p:nvPr/>
        </p:nvSpPr>
        <p:spPr>
          <a:xfrm>
            <a:off x="11729988" y="0"/>
            <a:ext cx="462012" cy="3224463"/>
          </a:xfrm>
          <a:prstGeom prst="rect">
            <a:avLst/>
          </a:prstGeom>
          <a:solidFill>
            <a:srgbClr val="F9C4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 name="Rectangle 4">
            <a:extLst>
              <a:ext uri="{FF2B5EF4-FFF2-40B4-BE49-F238E27FC236}">
                <a16:creationId xmlns:a16="http://schemas.microsoft.com/office/drawing/2014/main" id="{B62A8FF1-9F12-4E6B-95AA-0E160A92E616}"/>
              </a:ext>
            </a:extLst>
          </p:cNvPr>
          <p:cNvSpPr/>
          <p:nvPr/>
        </p:nvSpPr>
        <p:spPr>
          <a:xfrm>
            <a:off x="11729988" y="3633537"/>
            <a:ext cx="462012" cy="3224463"/>
          </a:xfrm>
          <a:prstGeom prst="rect">
            <a:avLst/>
          </a:prstGeom>
          <a:solidFill>
            <a:srgbClr val="FFFF3B"/>
          </a:solidFill>
          <a:ln>
            <a:solidFill>
              <a:srgbClr val="FFFF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 name="Shape 81">
            <a:extLst>
              <a:ext uri="{FF2B5EF4-FFF2-40B4-BE49-F238E27FC236}">
                <a16:creationId xmlns:a16="http://schemas.microsoft.com/office/drawing/2014/main" id="{0BE06AC5-19CC-471A-AACD-949FD1D926B9}"/>
              </a:ext>
            </a:extLst>
          </p:cNvPr>
          <p:cNvSpPr txBox="1">
            <a:spLocks/>
          </p:cNvSpPr>
          <p:nvPr/>
        </p:nvSpPr>
        <p:spPr>
          <a:xfrm>
            <a:off x="577512" y="470096"/>
            <a:ext cx="7521108" cy="664429"/>
          </a:xfrm>
          <a:prstGeom prst="rect">
            <a:avLst/>
          </a:prstGeom>
        </p:spPr>
        <p:txBody>
          <a:bodyPr lIns="91425" tIns="91425" rIns="91425" bIns="91425"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spcBef>
                <a:spcPts val="0"/>
              </a:spcBef>
            </a:pPr>
            <a:r>
              <a:rPr lang="en-US" sz="3600"/>
              <a:t>DAFTAR PUSTAKA</a:t>
            </a:r>
            <a:endParaRPr lang="en" sz="3600" dirty="0">
              <a:solidFill>
                <a:srgbClr val="00B050"/>
              </a:solidFill>
            </a:endParaRPr>
          </a:p>
        </p:txBody>
      </p:sp>
      <p:sp>
        <p:nvSpPr>
          <p:cNvPr id="22" name="Content Placeholder 21">
            <a:extLst>
              <a:ext uri="{FF2B5EF4-FFF2-40B4-BE49-F238E27FC236}">
                <a16:creationId xmlns:a16="http://schemas.microsoft.com/office/drawing/2014/main" id="{38331977-19BA-4E4C-9B2A-F274073FD8F1}"/>
              </a:ext>
            </a:extLst>
          </p:cNvPr>
          <p:cNvSpPr>
            <a:spLocks noGrp="1"/>
          </p:cNvSpPr>
          <p:nvPr>
            <p:ph idx="1"/>
          </p:nvPr>
        </p:nvSpPr>
        <p:spPr/>
        <p:txBody>
          <a:bodyPr/>
          <a:lstStyle/>
          <a:p>
            <a:pPr marL="0" indent="0">
              <a:buNone/>
            </a:pPr>
            <a:r>
              <a:rPr lang="en-ID">
                <a:hlinkClick r:id="rId2"/>
              </a:rPr>
              <a:t>Oluleye, B., Leisa, A., Leng, J., Dean, D.: A Genetic Algorithm-Based Feature Selection. Int. J. Electr. Commun. Comput. Eng. 5(4), 899-905(2014)</a:t>
            </a:r>
            <a:endParaRPr lang="en-ID"/>
          </a:p>
        </p:txBody>
      </p:sp>
    </p:spTree>
    <p:extLst>
      <p:ext uri="{BB962C8B-B14F-4D97-AF65-F5344CB8AC3E}">
        <p14:creationId xmlns:p14="http://schemas.microsoft.com/office/powerpoint/2010/main" val="4795475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25BC364-103A-4AE3-9BDD-B1DDFAC7B190}"/>
              </a:ext>
            </a:extLst>
          </p:cNvPr>
          <p:cNvSpPr/>
          <p:nvPr/>
        </p:nvSpPr>
        <p:spPr>
          <a:xfrm>
            <a:off x="0" y="0"/>
            <a:ext cx="462012" cy="3224463"/>
          </a:xfrm>
          <a:prstGeom prst="rect">
            <a:avLst/>
          </a:prstGeom>
          <a:solidFill>
            <a:srgbClr val="86EA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Rectangle 2">
            <a:extLst>
              <a:ext uri="{FF2B5EF4-FFF2-40B4-BE49-F238E27FC236}">
                <a16:creationId xmlns:a16="http://schemas.microsoft.com/office/drawing/2014/main" id="{B358C341-F13F-4FD9-86D2-EF1CECFFDA42}"/>
              </a:ext>
            </a:extLst>
          </p:cNvPr>
          <p:cNvSpPr/>
          <p:nvPr/>
        </p:nvSpPr>
        <p:spPr>
          <a:xfrm>
            <a:off x="0" y="3633537"/>
            <a:ext cx="462012" cy="3224463"/>
          </a:xfrm>
          <a:prstGeom prst="rect">
            <a:avLst/>
          </a:prstGeom>
          <a:solidFill>
            <a:srgbClr val="21D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 name="Rectangle 3">
            <a:extLst>
              <a:ext uri="{FF2B5EF4-FFF2-40B4-BE49-F238E27FC236}">
                <a16:creationId xmlns:a16="http://schemas.microsoft.com/office/drawing/2014/main" id="{03C338E7-A6DE-4197-97E8-9A718BC56326}"/>
              </a:ext>
            </a:extLst>
          </p:cNvPr>
          <p:cNvSpPr/>
          <p:nvPr/>
        </p:nvSpPr>
        <p:spPr>
          <a:xfrm>
            <a:off x="11729988" y="0"/>
            <a:ext cx="462012" cy="3224463"/>
          </a:xfrm>
          <a:prstGeom prst="rect">
            <a:avLst/>
          </a:prstGeom>
          <a:solidFill>
            <a:srgbClr val="F9C4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 name="Rectangle 4">
            <a:extLst>
              <a:ext uri="{FF2B5EF4-FFF2-40B4-BE49-F238E27FC236}">
                <a16:creationId xmlns:a16="http://schemas.microsoft.com/office/drawing/2014/main" id="{B62A8FF1-9F12-4E6B-95AA-0E160A92E616}"/>
              </a:ext>
            </a:extLst>
          </p:cNvPr>
          <p:cNvSpPr/>
          <p:nvPr/>
        </p:nvSpPr>
        <p:spPr>
          <a:xfrm>
            <a:off x="11729988" y="3633537"/>
            <a:ext cx="462012" cy="3224463"/>
          </a:xfrm>
          <a:prstGeom prst="rect">
            <a:avLst/>
          </a:prstGeom>
          <a:solidFill>
            <a:srgbClr val="FFFF3B"/>
          </a:solidFill>
          <a:ln>
            <a:solidFill>
              <a:srgbClr val="FFFF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 name="Shape 81">
            <a:extLst>
              <a:ext uri="{FF2B5EF4-FFF2-40B4-BE49-F238E27FC236}">
                <a16:creationId xmlns:a16="http://schemas.microsoft.com/office/drawing/2014/main" id="{0BE06AC5-19CC-471A-AACD-949FD1D926B9}"/>
              </a:ext>
            </a:extLst>
          </p:cNvPr>
          <p:cNvSpPr txBox="1">
            <a:spLocks/>
          </p:cNvSpPr>
          <p:nvPr/>
        </p:nvSpPr>
        <p:spPr>
          <a:xfrm>
            <a:off x="577512" y="470096"/>
            <a:ext cx="7521108" cy="664429"/>
          </a:xfrm>
          <a:prstGeom prst="rect">
            <a:avLst/>
          </a:prstGeom>
        </p:spPr>
        <p:txBody>
          <a:bodyPr lIns="91425" tIns="91425" rIns="91425" bIns="91425"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spcBef>
                <a:spcPts val="0"/>
              </a:spcBef>
            </a:pPr>
            <a:r>
              <a:rPr lang="en-US" sz="3600"/>
              <a:t>LATAR BELAKANG</a:t>
            </a:r>
            <a:endParaRPr lang="en" sz="3600" dirty="0">
              <a:solidFill>
                <a:srgbClr val="00B050"/>
              </a:solidFill>
            </a:endParaRPr>
          </a:p>
        </p:txBody>
      </p:sp>
      <p:sp>
        <p:nvSpPr>
          <p:cNvPr id="22" name="Content Placeholder 21">
            <a:extLst>
              <a:ext uri="{FF2B5EF4-FFF2-40B4-BE49-F238E27FC236}">
                <a16:creationId xmlns:a16="http://schemas.microsoft.com/office/drawing/2014/main" id="{38331977-19BA-4E4C-9B2A-F274073FD8F1}"/>
              </a:ext>
            </a:extLst>
          </p:cNvPr>
          <p:cNvSpPr>
            <a:spLocks noGrp="1"/>
          </p:cNvSpPr>
          <p:nvPr>
            <p:ph idx="1"/>
          </p:nvPr>
        </p:nvSpPr>
        <p:spPr/>
        <p:txBody>
          <a:bodyPr/>
          <a:lstStyle/>
          <a:p>
            <a:pPr marL="0" indent="0" algn="just">
              <a:buNone/>
            </a:pPr>
            <a:r>
              <a:rPr lang="en-ID"/>
              <a:t>	Jumlah attribute atau feature yang terlalu banyak pada suatu dataset dapat menyebabkan turunnya performa suatu proses klasifikasi karena tidak semua attribute bersifat informatif.</a:t>
            </a:r>
          </a:p>
          <a:p>
            <a:pPr marL="0" indent="0" algn="just">
              <a:buNone/>
            </a:pPr>
            <a:r>
              <a:rPr lang="en-ID"/>
              <a:t>	Penggunaan metode klasifikasi K-</a:t>
            </a:r>
            <a:r>
              <a:rPr lang="en-ID" i="1"/>
              <a:t>Nearest</a:t>
            </a:r>
            <a:r>
              <a:rPr lang="en-ID"/>
              <a:t> </a:t>
            </a:r>
            <a:r>
              <a:rPr lang="en-ID" i="1"/>
              <a:t>Neighbor</a:t>
            </a:r>
            <a:r>
              <a:rPr lang="en-ID"/>
              <a:t> dan metode optimasi </a:t>
            </a:r>
            <a:r>
              <a:rPr lang="en-ID" i="1"/>
              <a:t>Genetic Algorithm </a:t>
            </a:r>
            <a:r>
              <a:rPr lang="en-ID"/>
              <a:t>untuk </a:t>
            </a:r>
            <a:r>
              <a:rPr lang="en-ID" i="1"/>
              <a:t>Feature Selection</a:t>
            </a:r>
            <a:r>
              <a:rPr lang="en-ID"/>
              <a:t> pada </a:t>
            </a:r>
            <a:r>
              <a:rPr lang="en-ID" i="1"/>
              <a:t>Glass Identification </a:t>
            </a:r>
            <a:r>
              <a:rPr lang="en-ID"/>
              <a:t>dataset diharapkan mampu meningkatkan performa (akurasi) dalam proses klasifikasi kelas-kelas.</a:t>
            </a:r>
          </a:p>
        </p:txBody>
      </p:sp>
    </p:spTree>
    <p:extLst>
      <p:ext uri="{BB962C8B-B14F-4D97-AF65-F5344CB8AC3E}">
        <p14:creationId xmlns:p14="http://schemas.microsoft.com/office/powerpoint/2010/main" val="25575838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25BC364-103A-4AE3-9BDD-B1DDFAC7B190}"/>
              </a:ext>
            </a:extLst>
          </p:cNvPr>
          <p:cNvSpPr/>
          <p:nvPr/>
        </p:nvSpPr>
        <p:spPr>
          <a:xfrm>
            <a:off x="0" y="0"/>
            <a:ext cx="462012" cy="3224463"/>
          </a:xfrm>
          <a:prstGeom prst="rect">
            <a:avLst/>
          </a:prstGeom>
          <a:solidFill>
            <a:srgbClr val="86EA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Rectangle 2">
            <a:extLst>
              <a:ext uri="{FF2B5EF4-FFF2-40B4-BE49-F238E27FC236}">
                <a16:creationId xmlns:a16="http://schemas.microsoft.com/office/drawing/2014/main" id="{B358C341-F13F-4FD9-86D2-EF1CECFFDA42}"/>
              </a:ext>
            </a:extLst>
          </p:cNvPr>
          <p:cNvSpPr/>
          <p:nvPr/>
        </p:nvSpPr>
        <p:spPr>
          <a:xfrm>
            <a:off x="0" y="3633537"/>
            <a:ext cx="462012" cy="3224463"/>
          </a:xfrm>
          <a:prstGeom prst="rect">
            <a:avLst/>
          </a:prstGeom>
          <a:solidFill>
            <a:srgbClr val="21D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 name="Rectangle 3">
            <a:extLst>
              <a:ext uri="{FF2B5EF4-FFF2-40B4-BE49-F238E27FC236}">
                <a16:creationId xmlns:a16="http://schemas.microsoft.com/office/drawing/2014/main" id="{03C338E7-A6DE-4197-97E8-9A718BC56326}"/>
              </a:ext>
            </a:extLst>
          </p:cNvPr>
          <p:cNvSpPr/>
          <p:nvPr/>
        </p:nvSpPr>
        <p:spPr>
          <a:xfrm>
            <a:off x="11729988" y="0"/>
            <a:ext cx="462012" cy="3224463"/>
          </a:xfrm>
          <a:prstGeom prst="rect">
            <a:avLst/>
          </a:prstGeom>
          <a:solidFill>
            <a:srgbClr val="F9C4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 name="Rectangle 4">
            <a:extLst>
              <a:ext uri="{FF2B5EF4-FFF2-40B4-BE49-F238E27FC236}">
                <a16:creationId xmlns:a16="http://schemas.microsoft.com/office/drawing/2014/main" id="{B62A8FF1-9F12-4E6B-95AA-0E160A92E616}"/>
              </a:ext>
            </a:extLst>
          </p:cNvPr>
          <p:cNvSpPr/>
          <p:nvPr/>
        </p:nvSpPr>
        <p:spPr>
          <a:xfrm>
            <a:off x="11729988" y="3633537"/>
            <a:ext cx="462012" cy="3224463"/>
          </a:xfrm>
          <a:prstGeom prst="rect">
            <a:avLst/>
          </a:prstGeom>
          <a:solidFill>
            <a:srgbClr val="FFFF3B"/>
          </a:solidFill>
          <a:ln>
            <a:solidFill>
              <a:srgbClr val="FFFF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 name="Shape 81">
            <a:extLst>
              <a:ext uri="{FF2B5EF4-FFF2-40B4-BE49-F238E27FC236}">
                <a16:creationId xmlns:a16="http://schemas.microsoft.com/office/drawing/2014/main" id="{0BE06AC5-19CC-471A-AACD-949FD1D926B9}"/>
              </a:ext>
            </a:extLst>
          </p:cNvPr>
          <p:cNvSpPr txBox="1">
            <a:spLocks/>
          </p:cNvSpPr>
          <p:nvPr/>
        </p:nvSpPr>
        <p:spPr>
          <a:xfrm>
            <a:off x="577512" y="470096"/>
            <a:ext cx="10776288" cy="664429"/>
          </a:xfrm>
          <a:prstGeom prst="rect">
            <a:avLst/>
          </a:prstGeom>
        </p:spPr>
        <p:txBody>
          <a:bodyPr lIns="91425" tIns="91425" rIns="91425" bIns="91425"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spcBef>
                <a:spcPts val="0"/>
              </a:spcBef>
            </a:pPr>
            <a:r>
              <a:rPr lang="en-US" sz="3600"/>
              <a:t>BATASAN MASALAH, TUJUAN, &amp; MANFAAT</a:t>
            </a:r>
            <a:endParaRPr lang="en" sz="3600" dirty="0">
              <a:solidFill>
                <a:srgbClr val="00B050"/>
              </a:solidFill>
            </a:endParaRPr>
          </a:p>
        </p:txBody>
      </p:sp>
      <p:sp>
        <p:nvSpPr>
          <p:cNvPr id="7" name="Content Placeholder 6">
            <a:extLst>
              <a:ext uri="{FF2B5EF4-FFF2-40B4-BE49-F238E27FC236}">
                <a16:creationId xmlns:a16="http://schemas.microsoft.com/office/drawing/2014/main" id="{69A97A99-43E9-481C-8A96-7555D38BBD72}"/>
              </a:ext>
            </a:extLst>
          </p:cNvPr>
          <p:cNvSpPr>
            <a:spLocks noGrp="1"/>
          </p:cNvSpPr>
          <p:nvPr>
            <p:ph sz="half" idx="1"/>
          </p:nvPr>
        </p:nvSpPr>
        <p:spPr/>
        <p:txBody>
          <a:bodyPr/>
          <a:lstStyle/>
          <a:p>
            <a:pPr marL="0" indent="0" algn="just">
              <a:buNone/>
            </a:pPr>
            <a:r>
              <a:rPr lang="id-ID" sz="2400"/>
              <a:t>Diberikan suatu </a:t>
            </a:r>
            <a:r>
              <a:rPr lang="en-ID" sz="2400"/>
              <a:t>d</a:t>
            </a:r>
            <a:r>
              <a:rPr lang="id-ID" sz="2400"/>
              <a:t>ataset dengan:</a:t>
            </a:r>
            <a:endParaRPr lang="en-ID" sz="2400"/>
          </a:p>
          <a:p>
            <a:pPr marL="0" indent="0" algn="just">
              <a:buNone/>
            </a:pPr>
            <a:r>
              <a:rPr lang="id-ID" sz="2400" b="1"/>
              <a:t>1 ≤ n ≤ X</a:t>
            </a:r>
            <a:r>
              <a:rPr lang="id-ID" sz="2400"/>
              <a:t>, di mana </a:t>
            </a:r>
            <a:r>
              <a:rPr lang="id-ID" sz="2400" b="1"/>
              <a:t>X</a:t>
            </a:r>
            <a:r>
              <a:rPr lang="id-ID" sz="2400"/>
              <a:t> adalah jumlah at</a:t>
            </a:r>
            <a:r>
              <a:rPr lang="en-ID" sz="2400"/>
              <a:t>t</a:t>
            </a:r>
            <a:r>
              <a:rPr lang="id-ID" sz="2400"/>
              <a:t>ribut</a:t>
            </a:r>
            <a:r>
              <a:rPr lang="en-ID" sz="2400"/>
              <a:t>e </a:t>
            </a:r>
            <a:r>
              <a:rPr lang="id-ID" sz="2400"/>
              <a:t>mula-mula dan </a:t>
            </a:r>
            <a:r>
              <a:rPr lang="id-ID" sz="2400" b="1"/>
              <a:t>n</a:t>
            </a:r>
            <a:r>
              <a:rPr lang="id-ID" sz="2400"/>
              <a:t> merupakan jumlah at</a:t>
            </a:r>
            <a:r>
              <a:rPr lang="en-ID" sz="2400"/>
              <a:t>t</a:t>
            </a:r>
            <a:r>
              <a:rPr lang="id-ID" sz="2400"/>
              <a:t>ribut</a:t>
            </a:r>
            <a:r>
              <a:rPr lang="en-ID" sz="2400"/>
              <a:t>e hasil dari proses </a:t>
            </a:r>
            <a:r>
              <a:rPr lang="en-ID" sz="2400" i="1"/>
              <a:t>Feature Selection.</a:t>
            </a:r>
            <a:endParaRPr lang="en-ID" sz="2400"/>
          </a:p>
          <a:p>
            <a:pPr marL="0" indent="0" algn="just">
              <a:buNone/>
            </a:pPr>
            <a:r>
              <a:rPr lang="id-ID" sz="2400" b="1"/>
              <a:t>1 ≤ a ≤ 100</a:t>
            </a:r>
            <a:r>
              <a:rPr lang="id-ID" sz="2400"/>
              <a:t>, di mana </a:t>
            </a:r>
            <a:r>
              <a:rPr lang="id-ID" sz="2400" b="1"/>
              <a:t>a</a:t>
            </a:r>
            <a:r>
              <a:rPr lang="id-ID" sz="2400"/>
              <a:t> adalah nilai</a:t>
            </a:r>
            <a:r>
              <a:rPr lang="en-ID" sz="2400"/>
              <a:t> </a:t>
            </a:r>
            <a:r>
              <a:rPr lang="id-ID" sz="2400" i="1"/>
              <a:t>fitness value</a:t>
            </a:r>
            <a:r>
              <a:rPr lang="en-ID" sz="2400" i="1"/>
              <a:t>.</a:t>
            </a:r>
            <a:endParaRPr lang="id-ID" sz="2400"/>
          </a:p>
        </p:txBody>
      </p:sp>
      <p:sp>
        <p:nvSpPr>
          <p:cNvPr id="8" name="Content Placeholder 7">
            <a:extLst>
              <a:ext uri="{FF2B5EF4-FFF2-40B4-BE49-F238E27FC236}">
                <a16:creationId xmlns:a16="http://schemas.microsoft.com/office/drawing/2014/main" id="{E2C52D48-EE74-4050-859A-148CC7B773F0}"/>
              </a:ext>
            </a:extLst>
          </p:cNvPr>
          <p:cNvSpPr>
            <a:spLocks noGrp="1"/>
          </p:cNvSpPr>
          <p:nvPr>
            <p:ph sz="half" idx="2"/>
          </p:nvPr>
        </p:nvSpPr>
        <p:spPr/>
        <p:txBody>
          <a:bodyPr>
            <a:normAutofit/>
          </a:bodyPr>
          <a:lstStyle/>
          <a:p>
            <a:pPr algn="just">
              <a:buFontTx/>
              <a:buChar char="-"/>
            </a:pPr>
            <a:r>
              <a:rPr lang="en-ID" sz="2400"/>
              <a:t>Mencari</a:t>
            </a:r>
            <a:r>
              <a:rPr lang="id-ID" sz="2400"/>
              <a:t> </a:t>
            </a:r>
            <a:r>
              <a:rPr lang="en-ID" sz="2400"/>
              <a:t>suatu set attribute </a:t>
            </a:r>
            <a:r>
              <a:rPr lang="id-ID" sz="2400"/>
              <a:t>pada </a:t>
            </a:r>
            <a:r>
              <a:rPr lang="en-ID" sz="2400"/>
              <a:t>d</a:t>
            </a:r>
            <a:r>
              <a:rPr lang="id-ID" sz="2400"/>
              <a:t>ataset yang diberikan </a:t>
            </a:r>
            <a:r>
              <a:rPr lang="en-ID" sz="2400"/>
              <a:t>se</a:t>
            </a:r>
            <a:r>
              <a:rPr lang="id-ID" sz="2400"/>
              <a:t>hingga</a:t>
            </a:r>
            <a:r>
              <a:rPr lang="en-ID" sz="2400"/>
              <a:t> diperoleh</a:t>
            </a:r>
            <a:r>
              <a:rPr lang="id-ID" sz="2400"/>
              <a:t> </a:t>
            </a:r>
            <a:r>
              <a:rPr lang="id-ID" sz="2400" b="1"/>
              <a:t>n</a:t>
            </a:r>
            <a:r>
              <a:rPr lang="id-ID" sz="2400"/>
              <a:t> seminimal mungkin dan </a:t>
            </a:r>
            <a:r>
              <a:rPr lang="id-ID" sz="2400" b="1"/>
              <a:t>a</a:t>
            </a:r>
            <a:r>
              <a:rPr lang="id-ID" sz="2400"/>
              <a:t> semaksimal mungkin</a:t>
            </a:r>
            <a:r>
              <a:rPr lang="en-ID" sz="2400"/>
              <a:t>.</a:t>
            </a:r>
          </a:p>
          <a:p>
            <a:pPr algn="just">
              <a:buFontTx/>
              <a:buChar char="-"/>
            </a:pPr>
            <a:r>
              <a:rPr lang="id-ID" sz="2400"/>
              <a:t>Mengurangi at</a:t>
            </a:r>
            <a:r>
              <a:rPr lang="en-ID" sz="2400"/>
              <a:t>t</a:t>
            </a:r>
            <a:r>
              <a:rPr lang="id-ID" sz="2400"/>
              <a:t>ribut</a:t>
            </a:r>
            <a:r>
              <a:rPr lang="en-ID" sz="2400"/>
              <a:t>es</a:t>
            </a:r>
            <a:r>
              <a:rPr lang="id-ID" sz="2400"/>
              <a:t> yang </a:t>
            </a:r>
            <a:r>
              <a:rPr lang="en-ID" sz="2400"/>
              <a:t>tidak </a:t>
            </a:r>
            <a:r>
              <a:rPr lang="id-ID" sz="2400"/>
              <a:t>bersifat </a:t>
            </a:r>
            <a:r>
              <a:rPr lang="en-ID" sz="2400"/>
              <a:t>informatif.</a:t>
            </a:r>
          </a:p>
          <a:p>
            <a:pPr algn="just">
              <a:buFontTx/>
              <a:buChar char="-"/>
            </a:pPr>
            <a:r>
              <a:rPr lang="id-ID" sz="2400"/>
              <a:t>Men</a:t>
            </a:r>
            <a:r>
              <a:rPr lang="en-ID" sz="2400"/>
              <a:t>ingkatkan performa (</a:t>
            </a:r>
            <a:r>
              <a:rPr lang="id-ID" sz="2400"/>
              <a:t>akurasi</a:t>
            </a:r>
            <a:r>
              <a:rPr lang="en-ID" sz="2400"/>
              <a:t>) </a:t>
            </a:r>
            <a:r>
              <a:rPr lang="id-ID" sz="2400"/>
              <a:t>dalam </a:t>
            </a:r>
            <a:r>
              <a:rPr lang="en-ID" sz="2400"/>
              <a:t>proses</a:t>
            </a:r>
            <a:r>
              <a:rPr lang="id-ID" sz="2400"/>
              <a:t> klasifikasi</a:t>
            </a:r>
            <a:r>
              <a:rPr lang="en-ID" sz="2400"/>
              <a:t>.</a:t>
            </a:r>
          </a:p>
        </p:txBody>
      </p:sp>
    </p:spTree>
    <p:extLst>
      <p:ext uri="{BB962C8B-B14F-4D97-AF65-F5344CB8AC3E}">
        <p14:creationId xmlns:p14="http://schemas.microsoft.com/office/powerpoint/2010/main" val="31757343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2912550" y="2746125"/>
            <a:ext cx="6366900" cy="1292476"/>
          </a:xfrm>
        </p:spPr>
        <p:txBody>
          <a:bodyPr>
            <a:normAutofit/>
          </a:bodyPr>
          <a:lstStyle/>
          <a:p>
            <a:r>
              <a:rPr lang="en-US" sz="6000" i="0">
                <a:latin typeface="+mj-lt"/>
              </a:rPr>
              <a:t>DASAR TEORI</a:t>
            </a:r>
          </a:p>
        </p:txBody>
      </p:sp>
    </p:spTree>
    <p:extLst>
      <p:ext uri="{BB962C8B-B14F-4D97-AF65-F5344CB8AC3E}">
        <p14:creationId xmlns:p14="http://schemas.microsoft.com/office/powerpoint/2010/main" val="13131892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25BC364-103A-4AE3-9BDD-B1DDFAC7B190}"/>
              </a:ext>
            </a:extLst>
          </p:cNvPr>
          <p:cNvSpPr/>
          <p:nvPr/>
        </p:nvSpPr>
        <p:spPr>
          <a:xfrm>
            <a:off x="0" y="0"/>
            <a:ext cx="462012" cy="3224463"/>
          </a:xfrm>
          <a:prstGeom prst="rect">
            <a:avLst/>
          </a:prstGeom>
          <a:solidFill>
            <a:srgbClr val="86EA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Rectangle 2">
            <a:extLst>
              <a:ext uri="{FF2B5EF4-FFF2-40B4-BE49-F238E27FC236}">
                <a16:creationId xmlns:a16="http://schemas.microsoft.com/office/drawing/2014/main" id="{B358C341-F13F-4FD9-86D2-EF1CECFFDA42}"/>
              </a:ext>
            </a:extLst>
          </p:cNvPr>
          <p:cNvSpPr/>
          <p:nvPr/>
        </p:nvSpPr>
        <p:spPr>
          <a:xfrm>
            <a:off x="0" y="3633537"/>
            <a:ext cx="462012" cy="3224463"/>
          </a:xfrm>
          <a:prstGeom prst="rect">
            <a:avLst/>
          </a:prstGeom>
          <a:solidFill>
            <a:srgbClr val="21D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 name="Rectangle 3">
            <a:extLst>
              <a:ext uri="{FF2B5EF4-FFF2-40B4-BE49-F238E27FC236}">
                <a16:creationId xmlns:a16="http://schemas.microsoft.com/office/drawing/2014/main" id="{03C338E7-A6DE-4197-97E8-9A718BC56326}"/>
              </a:ext>
            </a:extLst>
          </p:cNvPr>
          <p:cNvSpPr/>
          <p:nvPr/>
        </p:nvSpPr>
        <p:spPr>
          <a:xfrm>
            <a:off x="11729988" y="0"/>
            <a:ext cx="462012" cy="3224463"/>
          </a:xfrm>
          <a:prstGeom prst="rect">
            <a:avLst/>
          </a:prstGeom>
          <a:solidFill>
            <a:srgbClr val="F9C4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 name="Rectangle 4">
            <a:extLst>
              <a:ext uri="{FF2B5EF4-FFF2-40B4-BE49-F238E27FC236}">
                <a16:creationId xmlns:a16="http://schemas.microsoft.com/office/drawing/2014/main" id="{B62A8FF1-9F12-4E6B-95AA-0E160A92E616}"/>
              </a:ext>
            </a:extLst>
          </p:cNvPr>
          <p:cNvSpPr/>
          <p:nvPr/>
        </p:nvSpPr>
        <p:spPr>
          <a:xfrm>
            <a:off x="11729988" y="3633537"/>
            <a:ext cx="462012" cy="3224463"/>
          </a:xfrm>
          <a:prstGeom prst="rect">
            <a:avLst/>
          </a:prstGeom>
          <a:solidFill>
            <a:srgbClr val="FFFF3B"/>
          </a:solidFill>
          <a:ln>
            <a:solidFill>
              <a:srgbClr val="FFFF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 name="Shape 81">
            <a:extLst>
              <a:ext uri="{FF2B5EF4-FFF2-40B4-BE49-F238E27FC236}">
                <a16:creationId xmlns:a16="http://schemas.microsoft.com/office/drawing/2014/main" id="{0BE06AC5-19CC-471A-AACD-949FD1D926B9}"/>
              </a:ext>
            </a:extLst>
          </p:cNvPr>
          <p:cNvSpPr txBox="1">
            <a:spLocks/>
          </p:cNvSpPr>
          <p:nvPr/>
        </p:nvSpPr>
        <p:spPr>
          <a:xfrm>
            <a:off x="577512" y="470096"/>
            <a:ext cx="7521108" cy="664429"/>
          </a:xfrm>
          <a:prstGeom prst="rect">
            <a:avLst/>
          </a:prstGeom>
        </p:spPr>
        <p:txBody>
          <a:bodyPr lIns="91425" tIns="91425" rIns="91425" bIns="91425"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spcBef>
                <a:spcPts val="0"/>
              </a:spcBef>
            </a:pPr>
            <a:r>
              <a:rPr lang="en-US" sz="3600"/>
              <a:t>GLASS IDENTIFICATION DATASET</a:t>
            </a:r>
            <a:endParaRPr lang="en" sz="3600" dirty="0">
              <a:solidFill>
                <a:srgbClr val="00B050"/>
              </a:solidFill>
            </a:endParaRPr>
          </a:p>
        </p:txBody>
      </p:sp>
      <p:sp>
        <p:nvSpPr>
          <p:cNvPr id="22" name="Content Placeholder 21">
            <a:extLst>
              <a:ext uri="{FF2B5EF4-FFF2-40B4-BE49-F238E27FC236}">
                <a16:creationId xmlns:a16="http://schemas.microsoft.com/office/drawing/2014/main" id="{38331977-19BA-4E4C-9B2A-F274073FD8F1}"/>
              </a:ext>
            </a:extLst>
          </p:cNvPr>
          <p:cNvSpPr>
            <a:spLocks noGrp="1"/>
          </p:cNvSpPr>
          <p:nvPr>
            <p:ph sz="half" idx="1"/>
          </p:nvPr>
        </p:nvSpPr>
        <p:spPr/>
        <p:txBody>
          <a:bodyPr>
            <a:normAutofit fontScale="92500" lnSpcReduction="10000"/>
          </a:bodyPr>
          <a:lstStyle/>
          <a:p>
            <a:pPr marL="0" indent="0">
              <a:buNone/>
            </a:pPr>
            <a:r>
              <a:rPr lang="en-ID"/>
              <a:t>Number of instances	: 214</a:t>
            </a:r>
          </a:p>
          <a:p>
            <a:pPr marL="0" indent="0">
              <a:buNone/>
            </a:pPr>
            <a:r>
              <a:rPr lang="en-ID"/>
              <a:t>Number of attributes	: 10</a:t>
            </a:r>
          </a:p>
          <a:p>
            <a:pPr lvl="1">
              <a:buFontTx/>
              <a:buChar char="-"/>
            </a:pPr>
            <a:r>
              <a:rPr lang="en-ID"/>
              <a:t>ID number (1 to 214)</a:t>
            </a:r>
          </a:p>
          <a:p>
            <a:pPr lvl="1">
              <a:buFontTx/>
              <a:buChar char="-"/>
            </a:pPr>
            <a:r>
              <a:rPr lang="en-ID"/>
              <a:t>RI		: Refractive Index</a:t>
            </a:r>
          </a:p>
          <a:p>
            <a:pPr lvl="1">
              <a:buFontTx/>
              <a:buChar char="-"/>
            </a:pPr>
            <a:r>
              <a:rPr lang="en-ID"/>
              <a:t>Na	: Sodium</a:t>
            </a:r>
          </a:p>
          <a:p>
            <a:pPr lvl="1">
              <a:buFontTx/>
              <a:buChar char="-"/>
            </a:pPr>
            <a:r>
              <a:rPr lang="en-ID"/>
              <a:t>Mg	: Magnesium</a:t>
            </a:r>
          </a:p>
          <a:p>
            <a:pPr lvl="1">
              <a:buFontTx/>
              <a:buChar char="-"/>
            </a:pPr>
            <a:r>
              <a:rPr lang="en-ID"/>
              <a:t>Al		: Aluminum</a:t>
            </a:r>
          </a:p>
          <a:p>
            <a:pPr lvl="1">
              <a:buFontTx/>
              <a:buChar char="-"/>
            </a:pPr>
            <a:r>
              <a:rPr lang="en-ID"/>
              <a:t>Si		: Silicon</a:t>
            </a:r>
          </a:p>
          <a:p>
            <a:pPr marL="457200" lvl="1" indent="0">
              <a:buNone/>
            </a:pPr>
            <a:r>
              <a:rPr lang="en-ID"/>
              <a:t>-  K		: Potassium</a:t>
            </a:r>
          </a:p>
          <a:p>
            <a:pPr lvl="1">
              <a:buFontTx/>
              <a:buChar char="-"/>
            </a:pPr>
            <a:r>
              <a:rPr lang="en-ID"/>
              <a:t>Ca	: Calcium</a:t>
            </a:r>
          </a:p>
          <a:p>
            <a:pPr lvl="1">
              <a:buFontTx/>
              <a:buChar char="-"/>
            </a:pPr>
            <a:r>
              <a:rPr lang="en-ID"/>
              <a:t>Ba	: Barium</a:t>
            </a:r>
          </a:p>
          <a:p>
            <a:pPr lvl="1">
              <a:buFontTx/>
              <a:buChar char="-"/>
            </a:pPr>
            <a:r>
              <a:rPr lang="en-ID"/>
              <a:t>Fe	: Iron</a:t>
            </a:r>
          </a:p>
        </p:txBody>
      </p:sp>
      <p:sp>
        <p:nvSpPr>
          <p:cNvPr id="10" name="Content Placeholder 9">
            <a:extLst>
              <a:ext uri="{FF2B5EF4-FFF2-40B4-BE49-F238E27FC236}">
                <a16:creationId xmlns:a16="http://schemas.microsoft.com/office/drawing/2014/main" id="{2A62991E-9C3F-4DA1-9315-399819E1B663}"/>
              </a:ext>
            </a:extLst>
          </p:cNvPr>
          <p:cNvSpPr>
            <a:spLocks noGrp="1"/>
          </p:cNvSpPr>
          <p:nvPr>
            <p:ph sz="half" idx="2"/>
          </p:nvPr>
        </p:nvSpPr>
        <p:spPr>
          <a:xfrm>
            <a:off x="5963920" y="1825625"/>
            <a:ext cx="6436360" cy="4351338"/>
          </a:xfrm>
        </p:spPr>
        <p:txBody>
          <a:bodyPr>
            <a:normAutofit fontScale="92500" lnSpcReduction="10000"/>
          </a:bodyPr>
          <a:lstStyle/>
          <a:p>
            <a:pPr>
              <a:buFontTx/>
              <a:buChar char="-"/>
            </a:pPr>
            <a:r>
              <a:rPr lang="en-US" sz="2400"/>
              <a:t>Type of glass (class attribute)</a:t>
            </a:r>
          </a:p>
          <a:p>
            <a:pPr marL="457200" lvl="1" indent="0">
              <a:buNone/>
            </a:pPr>
            <a:r>
              <a:rPr lang="en-ID" sz="2100"/>
              <a:t>1 building_windows_float_processed</a:t>
            </a:r>
          </a:p>
          <a:p>
            <a:pPr marL="457200" lvl="1" indent="0">
              <a:buNone/>
            </a:pPr>
            <a:r>
              <a:rPr lang="en-ID" sz="2100"/>
              <a:t>2 building_windows_non_float_processed</a:t>
            </a:r>
          </a:p>
          <a:p>
            <a:pPr marL="457200" lvl="1" indent="0">
              <a:buNone/>
            </a:pPr>
            <a:r>
              <a:rPr lang="en-ID" sz="2100"/>
              <a:t>3 vehicle_windows_float_processed</a:t>
            </a:r>
          </a:p>
          <a:p>
            <a:pPr marL="457200" lvl="1" indent="0">
              <a:buNone/>
            </a:pPr>
            <a:r>
              <a:rPr lang="en-ID" sz="2100"/>
              <a:t>4 vehicle_windows_non_float_processed</a:t>
            </a:r>
          </a:p>
          <a:p>
            <a:pPr marL="457200" lvl="1" indent="0">
              <a:buNone/>
            </a:pPr>
            <a:r>
              <a:rPr lang="en-ID" sz="2100"/>
              <a:t>5 containers</a:t>
            </a:r>
          </a:p>
          <a:p>
            <a:pPr marL="457200" lvl="1" indent="0">
              <a:buNone/>
            </a:pPr>
            <a:r>
              <a:rPr lang="en-ID" sz="2100"/>
              <a:t>6 tableware</a:t>
            </a:r>
          </a:p>
          <a:p>
            <a:pPr marL="457200" lvl="1" indent="0">
              <a:buNone/>
            </a:pPr>
            <a:r>
              <a:rPr lang="en-ID" sz="2100"/>
              <a:t>7 headlamps</a:t>
            </a:r>
          </a:p>
        </p:txBody>
      </p:sp>
      <p:pic>
        <p:nvPicPr>
          <p:cNvPr id="14" name="Picture 13">
            <a:extLst>
              <a:ext uri="{FF2B5EF4-FFF2-40B4-BE49-F238E27FC236}">
                <a16:creationId xmlns:a16="http://schemas.microsoft.com/office/drawing/2014/main" id="{A11ACA9D-19FF-410F-80F8-E80166EA2BE6}"/>
              </a:ext>
            </a:extLst>
          </p:cNvPr>
          <p:cNvPicPr>
            <a:picLocks noChangeAspect="1"/>
          </p:cNvPicPr>
          <p:nvPr/>
        </p:nvPicPr>
        <p:blipFill rotWithShape="1">
          <a:blip r:embed="rId2">
            <a:extLst>
              <a:ext uri="{28A0092B-C50C-407E-A947-70E740481C1C}">
                <a14:useLocalDpi xmlns:a14="http://schemas.microsoft.com/office/drawing/2010/main" val="0"/>
              </a:ext>
            </a:extLst>
          </a:blip>
          <a:srcRect b="-2591"/>
          <a:stretch/>
        </p:blipFill>
        <p:spPr>
          <a:xfrm>
            <a:off x="6488469" y="4362378"/>
            <a:ext cx="4657051" cy="1923925"/>
          </a:xfrm>
          <a:prstGeom prst="rect">
            <a:avLst/>
          </a:prstGeom>
          <a:ln w="19050">
            <a:solidFill>
              <a:schemeClr val="tx2"/>
            </a:solidFill>
          </a:ln>
        </p:spPr>
      </p:pic>
    </p:spTree>
    <p:extLst>
      <p:ext uri="{BB962C8B-B14F-4D97-AF65-F5344CB8AC3E}">
        <p14:creationId xmlns:p14="http://schemas.microsoft.com/office/powerpoint/2010/main" val="12423000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25BC364-103A-4AE3-9BDD-B1DDFAC7B190}"/>
              </a:ext>
            </a:extLst>
          </p:cNvPr>
          <p:cNvSpPr/>
          <p:nvPr/>
        </p:nvSpPr>
        <p:spPr>
          <a:xfrm>
            <a:off x="0" y="0"/>
            <a:ext cx="462012" cy="3224463"/>
          </a:xfrm>
          <a:prstGeom prst="rect">
            <a:avLst/>
          </a:prstGeom>
          <a:solidFill>
            <a:srgbClr val="86EA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Rectangle 2">
            <a:extLst>
              <a:ext uri="{FF2B5EF4-FFF2-40B4-BE49-F238E27FC236}">
                <a16:creationId xmlns:a16="http://schemas.microsoft.com/office/drawing/2014/main" id="{B358C341-F13F-4FD9-86D2-EF1CECFFDA42}"/>
              </a:ext>
            </a:extLst>
          </p:cNvPr>
          <p:cNvSpPr/>
          <p:nvPr/>
        </p:nvSpPr>
        <p:spPr>
          <a:xfrm>
            <a:off x="0" y="3633537"/>
            <a:ext cx="462012" cy="3224463"/>
          </a:xfrm>
          <a:prstGeom prst="rect">
            <a:avLst/>
          </a:prstGeom>
          <a:solidFill>
            <a:srgbClr val="21D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 name="Rectangle 3">
            <a:extLst>
              <a:ext uri="{FF2B5EF4-FFF2-40B4-BE49-F238E27FC236}">
                <a16:creationId xmlns:a16="http://schemas.microsoft.com/office/drawing/2014/main" id="{03C338E7-A6DE-4197-97E8-9A718BC56326}"/>
              </a:ext>
            </a:extLst>
          </p:cNvPr>
          <p:cNvSpPr/>
          <p:nvPr/>
        </p:nvSpPr>
        <p:spPr>
          <a:xfrm>
            <a:off x="11729988" y="0"/>
            <a:ext cx="462012" cy="3224463"/>
          </a:xfrm>
          <a:prstGeom prst="rect">
            <a:avLst/>
          </a:prstGeom>
          <a:solidFill>
            <a:srgbClr val="F9C4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 name="Rectangle 4">
            <a:extLst>
              <a:ext uri="{FF2B5EF4-FFF2-40B4-BE49-F238E27FC236}">
                <a16:creationId xmlns:a16="http://schemas.microsoft.com/office/drawing/2014/main" id="{B62A8FF1-9F12-4E6B-95AA-0E160A92E616}"/>
              </a:ext>
            </a:extLst>
          </p:cNvPr>
          <p:cNvSpPr/>
          <p:nvPr/>
        </p:nvSpPr>
        <p:spPr>
          <a:xfrm>
            <a:off x="11729988" y="3633537"/>
            <a:ext cx="462012" cy="3224463"/>
          </a:xfrm>
          <a:prstGeom prst="rect">
            <a:avLst/>
          </a:prstGeom>
          <a:solidFill>
            <a:srgbClr val="FFFF3B"/>
          </a:solidFill>
          <a:ln>
            <a:solidFill>
              <a:srgbClr val="FFFF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 name="Shape 81">
            <a:extLst>
              <a:ext uri="{FF2B5EF4-FFF2-40B4-BE49-F238E27FC236}">
                <a16:creationId xmlns:a16="http://schemas.microsoft.com/office/drawing/2014/main" id="{0BE06AC5-19CC-471A-AACD-949FD1D926B9}"/>
              </a:ext>
            </a:extLst>
          </p:cNvPr>
          <p:cNvSpPr txBox="1">
            <a:spLocks/>
          </p:cNvSpPr>
          <p:nvPr/>
        </p:nvSpPr>
        <p:spPr>
          <a:xfrm>
            <a:off x="577512" y="470096"/>
            <a:ext cx="10776288" cy="664429"/>
          </a:xfrm>
          <a:prstGeom prst="rect">
            <a:avLst/>
          </a:prstGeom>
        </p:spPr>
        <p:txBody>
          <a:bodyPr lIns="91425" tIns="91425" rIns="91425" bIns="91425"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spcBef>
                <a:spcPts val="0"/>
              </a:spcBef>
            </a:pPr>
            <a:r>
              <a:rPr lang="en-US" sz="3600"/>
              <a:t>METODE PREPROCESSING DATA</a:t>
            </a:r>
            <a:endParaRPr lang="en" sz="3600" dirty="0">
              <a:solidFill>
                <a:srgbClr val="00B050"/>
              </a:solidFill>
            </a:endParaRPr>
          </a:p>
        </p:txBody>
      </p:sp>
      <p:sp>
        <p:nvSpPr>
          <p:cNvPr id="22" name="Content Placeholder 21">
            <a:extLst>
              <a:ext uri="{FF2B5EF4-FFF2-40B4-BE49-F238E27FC236}">
                <a16:creationId xmlns:a16="http://schemas.microsoft.com/office/drawing/2014/main" id="{38331977-19BA-4E4C-9B2A-F274073FD8F1}"/>
              </a:ext>
            </a:extLst>
          </p:cNvPr>
          <p:cNvSpPr>
            <a:spLocks noGrp="1"/>
          </p:cNvSpPr>
          <p:nvPr>
            <p:ph idx="1"/>
          </p:nvPr>
        </p:nvSpPr>
        <p:spPr>
          <a:xfrm>
            <a:off x="838200" y="1825625"/>
            <a:ext cx="10515600" cy="4351338"/>
          </a:xfrm>
        </p:spPr>
        <p:txBody>
          <a:bodyPr/>
          <a:lstStyle/>
          <a:p>
            <a:pPr marL="0" indent="0">
              <a:buNone/>
            </a:pPr>
            <a:r>
              <a:rPr lang="en-ID"/>
              <a:t>Min-Max Normalization</a:t>
            </a:r>
          </a:p>
          <a:p>
            <a:pPr marL="0" indent="0">
              <a:buNone/>
            </a:pPr>
            <a:endParaRPr lang="en-ID"/>
          </a:p>
          <a:p>
            <a:pPr marL="0" indent="0">
              <a:buNone/>
            </a:pPr>
            <a:endParaRPr lang="en-ID"/>
          </a:p>
          <a:p>
            <a:pPr marL="0" indent="0" algn="just">
              <a:buNone/>
            </a:pPr>
            <a:r>
              <a:rPr lang="en-ID" sz="2000"/>
              <a:t>Normalisasi digunakan karena pada attribute Si memiliki mean value sebesar 72.65 sedangkan attribute memiliki Fe nilai mean valuenya hanya sebesar 0.057. Normalisasi dilakukan agar nilai antar attribute berada pada skala yang sama.</a:t>
            </a:r>
          </a:p>
        </p:txBody>
      </p:sp>
      <p:pic>
        <p:nvPicPr>
          <p:cNvPr id="2050" name="Picture 2" descr="Image result for normalization min max">
            <a:extLst>
              <a:ext uri="{FF2B5EF4-FFF2-40B4-BE49-F238E27FC236}">
                <a16:creationId xmlns:a16="http://schemas.microsoft.com/office/drawing/2014/main" id="{68F53AED-9B9A-4460-8036-5E3C71644D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8681" y="2398396"/>
            <a:ext cx="6595729" cy="8260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71482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25BC364-103A-4AE3-9BDD-B1DDFAC7B190}"/>
              </a:ext>
            </a:extLst>
          </p:cNvPr>
          <p:cNvSpPr/>
          <p:nvPr/>
        </p:nvSpPr>
        <p:spPr>
          <a:xfrm>
            <a:off x="0" y="0"/>
            <a:ext cx="462012" cy="3224463"/>
          </a:xfrm>
          <a:prstGeom prst="rect">
            <a:avLst/>
          </a:prstGeom>
          <a:solidFill>
            <a:srgbClr val="86EA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Rectangle 2">
            <a:extLst>
              <a:ext uri="{FF2B5EF4-FFF2-40B4-BE49-F238E27FC236}">
                <a16:creationId xmlns:a16="http://schemas.microsoft.com/office/drawing/2014/main" id="{B358C341-F13F-4FD9-86D2-EF1CECFFDA42}"/>
              </a:ext>
            </a:extLst>
          </p:cNvPr>
          <p:cNvSpPr/>
          <p:nvPr/>
        </p:nvSpPr>
        <p:spPr>
          <a:xfrm>
            <a:off x="0" y="3633537"/>
            <a:ext cx="462012" cy="3224463"/>
          </a:xfrm>
          <a:prstGeom prst="rect">
            <a:avLst/>
          </a:prstGeom>
          <a:solidFill>
            <a:srgbClr val="21D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 name="Rectangle 3">
            <a:extLst>
              <a:ext uri="{FF2B5EF4-FFF2-40B4-BE49-F238E27FC236}">
                <a16:creationId xmlns:a16="http://schemas.microsoft.com/office/drawing/2014/main" id="{03C338E7-A6DE-4197-97E8-9A718BC56326}"/>
              </a:ext>
            </a:extLst>
          </p:cNvPr>
          <p:cNvSpPr/>
          <p:nvPr/>
        </p:nvSpPr>
        <p:spPr>
          <a:xfrm>
            <a:off x="11729988" y="0"/>
            <a:ext cx="462012" cy="3224463"/>
          </a:xfrm>
          <a:prstGeom prst="rect">
            <a:avLst/>
          </a:prstGeom>
          <a:solidFill>
            <a:srgbClr val="F9C4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 name="Rectangle 4">
            <a:extLst>
              <a:ext uri="{FF2B5EF4-FFF2-40B4-BE49-F238E27FC236}">
                <a16:creationId xmlns:a16="http://schemas.microsoft.com/office/drawing/2014/main" id="{B62A8FF1-9F12-4E6B-95AA-0E160A92E616}"/>
              </a:ext>
            </a:extLst>
          </p:cNvPr>
          <p:cNvSpPr/>
          <p:nvPr/>
        </p:nvSpPr>
        <p:spPr>
          <a:xfrm>
            <a:off x="11729988" y="3633537"/>
            <a:ext cx="462012" cy="3224463"/>
          </a:xfrm>
          <a:prstGeom prst="rect">
            <a:avLst/>
          </a:prstGeom>
          <a:solidFill>
            <a:srgbClr val="FFFF3B"/>
          </a:solidFill>
          <a:ln>
            <a:solidFill>
              <a:srgbClr val="FFFF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 name="Shape 81">
            <a:extLst>
              <a:ext uri="{FF2B5EF4-FFF2-40B4-BE49-F238E27FC236}">
                <a16:creationId xmlns:a16="http://schemas.microsoft.com/office/drawing/2014/main" id="{0BE06AC5-19CC-471A-AACD-949FD1D926B9}"/>
              </a:ext>
            </a:extLst>
          </p:cNvPr>
          <p:cNvSpPr txBox="1">
            <a:spLocks/>
          </p:cNvSpPr>
          <p:nvPr/>
        </p:nvSpPr>
        <p:spPr>
          <a:xfrm>
            <a:off x="577512" y="470096"/>
            <a:ext cx="10776288" cy="664429"/>
          </a:xfrm>
          <a:prstGeom prst="rect">
            <a:avLst/>
          </a:prstGeom>
        </p:spPr>
        <p:txBody>
          <a:bodyPr lIns="91425" tIns="91425" rIns="91425" bIns="91425"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spcBef>
                <a:spcPts val="0"/>
              </a:spcBef>
            </a:pPr>
            <a:r>
              <a:rPr lang="en-US" sz="3600"/>
              <a:t>METODE KLASIFIKASI YANG DIGUNAKAN</a:t>
            </a:r>
            <a:endParaRPr lang="en" sz="3600" dirty="0">
              <a:solidFill>
                <a:srgbClr val="00B050"/>
              </a:solidFill>
            </a:endParaRPr>
          </a:p>
        </p:txBody>
      </p:sp>
      <p:sp>
        <p:nvSpPr>
          <p:cNvPr id="22" name="Content Placeholder 21">
            <a:extLst>
              <a:ext uri="{FF2B5EF4-FFF2-40B4-BE49-F238E27FC236}">
                <a16:creationId xmlns:a16="http://schemas.microsoft.com/office/drawing/2014/main" id="{38331977-19BA-4E4C-9B2A-F274073FD8F1}"/>
              </a:ext>
            </a:extLst>
          </p:cNvPr>
          <p:cNvSpPr>
            <a:spLocks noGrp="1"/>
          </p:cNvSpPr>
          <p:nvPr>
            <p:ph idx="1"/>
          </p:nvPr>
        </p:nvSpPr>
        <p:spPr/>
        <p:txBody>
          <a:bodyPr>
            <a:normAutofit lnSpcReduction="10000"/>
          </a:bodyPr>
          <a:lstStyle/>
          <a:p>
            <a:pPr marL="0" indent="0">
              <a:buNone/>
            </a:pPr>
            <a:r>
              <a:rPr lang="en-ID"/>
              <a:t>K-NN (K-Nearest Neighbor)</a:t>
            </a:r>
          </a:p>
          <a:p>
            <a:pPr marL="514350" indent="-514350">
              <a:buAutoNum type="arabicPeriod"/>
            </a:pPr>
            <a:r>
              <a:rPr lang="en-ID"/>
              <a:t>0.8 data training dan 0.2 data testing</a:t>
            </a:r>
          </a:p>
          <a:p>
            <a:pPr marL="514350" indent="-514350">
              <a:buAutoNum type="arabicPeriod"/>
            </a:pPr>
            <a:r>
              <a:rPr lang="en-ID"/>
              <a:t>K = 3</a:t>
            </a:r>
          </a:p>
          <a:p>
            <a:pPr marL="514350" indent="-514350">
              <a:buAutoNum type="arabicPeriod"/>
            </a:pPr>
            <a:r>
              <a:rPr lang="en-ID"/>
              <a:t>Euclidean distance</a:t>
            </a:r>
          </a:p>
          <a:p>
            <a:pPr marL="514350" indent="-514350">
              <a:buAutoNum type="arabicPeriod"/>
            </a:pPr>
            <a:endParaRPr lang="en-ID"/>
          </a:p>
          <a:p>
            <a:pPr marL="514350" indent="-514350">
              <a:buAutoNum type="arabicPeriod"/>
            </a:pPr>
            <a:endParaRPr lang="en-ID"/>
          </a:p>
          <a:p>
            <a:pPr marL="514350" indent="-514350">
              <a:buAutoNum type="arabicPeriod"/>
            </a:pPr>
            <a:endParaRPr lang="en-ID"/>
          </a:p>
          <a:p>
            <a:pPr marL="514350" indent="-514350">
              <a:buAutoNum type="arabicPeriod"/>
            </a:pPr>
            <a:r>
              <a:rPr lang="en-ID"/>
              <a:t>Untuk attributes pertama (ID number) tidak dipakai dalam perhitungan akurasi</a:t>
            </a:r>
          </a:p>
          <a:p>
            <a:pPr>
              <a:buFontTx/>
              <a:buChar char="-"/>
            </a:pPr>
            <a:endParaRPr lang="en-ID"/>
          </a:p>
          <a:p>
            <a:pPr marL="0" indent="0">
              <a:buNone/>
            </a:pPr>
            <a:endParaRPr lang="en-ID"/>
          </a:p>
        </p:txBody>
      </p:sp>
      <p:pic>
        <p:nvPicPr>
          <p:cNvPr id="1026" name="Picture 2" descr="Image result for euclidean distance">
            <a:extLst>
              <a:ext uri="{FF2B5EF4-FFF2-40B4-BE49-F238E27FC236}">
                <a16:creationId xmlns:a16="http://schemas.microsoft.com/office/drawing/2014/main" id="{EF2DCAAA-461A-496B-912F-9C2673EE74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1129" y="3893661"/>
            <a:ext cx="5529077" cy="12312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17256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25BC364-103A-4AE3-9BDD-B1DDFAC7B190}"/>
              </a:ext>
            </a:extLst>
          </p:cNvPr>
          <p:cNvSpPr/>
          <p:nvPr/>
        </p:nvSpPr>
        <p:spPr>
          <a:xfrm>
            <a:off x="0" y="0"/>
            <a:ext cx="462012" cy="3224463"/>
          </a:xfrm>
          <a:prstGeom prst="rect">
            <a:avLst/>
          </a:prstGeom>
          <a:solidFill>
            <a:srgbClr val="86EA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Rectangle 2">
            <a:extLst>
              <a:ext uri="{FF2B5EF4-FFF2-40B4-BE49-F238E27FC236}">
                <a16:creationId xmlns:a16="http://schemas.microsoft.com/office/drawing/2014/main" id="{B358C341-F13F-4FD9-86D2-EF1CECFFDA42}"/>
              </a:ext>
            </a:extLst>
          </p:cNvPr>
          <p:cNvSpPr/>
          <p:nvPr/>
        </p:nvSpPr>
        <p:spPr>
          <a:xfrm>
            <a:off x="0" y="3633537"/>
            <a:ext cx="462012" cy="3224463"/>
          </a:xfrm>
          <a:prstGeom prst="rect">
            <a:avLst/>
          </a:prstGeom>
          <a:solidFill>
            <a:srgbClr val="21D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 name="Rectangle 3">
            <a:extLst>
              <a:ext uri="{FF2B5EF4-FFF2-40B4-BE49-F238E27FC236}">
                <a16:creationId xmlns:a16="http://schemas.microsoft.com/office/drawing/2014/main" id="{03C338E7-A6DE-4197-97E8-9A718BC56326}"/>
              </a:ext>
            </a:extLst>
          </p:cNvPr>
          <p:cNvSpPr/>
          <p:nvPr/>
        </p:nvSpPr>
        <p:spPr>
          <a:xfrm>
            <a:off x="11729988" y="0"/>
            <a:ext cx="462012" cy="3224463"/>
          </a:xfrm>
          <a:prstGeom prst="rect">
            <a:avLst/>
          </a:prstGeom>
          <a:solidFill>
            <a:srgbClr val="F9C4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 name="Rectangle 4">
            <a:extLst>
              <a:ext uri="{FF2B5EF4-FFF2-40B4-BE49-F238E27FC236}">
                <a16:creationId xmlns:a16="http://schemas.microsoft.com/office/drawing/2014/main" id="{B62A8FF1-9F12-4E6B-95AA-0E160A92E616}"/>
              </a:ext>
            </a:extLst>
          </p:cNvPr>
          <p:cNvSpPr/>
          <p:nvPr/>
        </p:nvSpPr>
        <p:spPr>
          <a:xfrm>
            <a:off x="11729988" y="3633537"/>
            <a:ext cx="462012" cy="3224463"/>
          </a:xfrm>
          <a:prstGeom prst="rect">
            <a:avLst/>
          </a:prstGeom>
          <a:solidFill>
            <a:srgbClr val="FFFF3B"/>
          </a:solidFill>
          <a:ln>
            <a:solidFill>
              <a:srgbClr val="FFFF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 name="Shape 81">
            <a:extLst>
              <a:ext uri="{FF2B5EF4-FFF2-40B4-BE49-F238E27FC236}">
                <a16:creationId xmlns:a16="http://schemas.microsoft.com/office/drawing/2014/main" id="{0BE06AC5-19CC-471A-AACD-949FD1D926B9}"/>
              </a:ext>
            </a:extLst>
          </p:cNvPr>
          <p:cNvSpPr txBox="1">
            <a:spLocks/>
          </p:cNvSpPr>
          <p:nvPr/>
        </p:nvSpPr>
        <p:spPr>
          <a:xfrm>
            <a:off x="577512" y="470096"/>
            <a:ext cx="10776288" cy="664429"/>
          </a:xfrm>
          <a:prstGeom prst="rect">
            <a:avLst/>
          </a:prstGeom>
        </p:spPr>
        <p:txBody>
          <a:bodyPr lIns="91425" tIns="91425" rIns="91425" bIns="91425"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spcBef>
                <a:spcPts val="0"/>
              </a:spcBef>
            </a:pPr>
            <a:r>
              <a:rPr lang="en-US" sz="3600"/>
              <a:t>METODE OPTIMASI YANG DIGUNAKAN</a:t>
            </a:r>
            <a:endParaRPr lang="en" sz="3600" dirty="0">
              <a:solidFill>
                <a:srgbClr val="00B050"/>
              </a:solidFill>
            </a:endParaRPr>
          </a:p>
        </p:txBody>
      </p:sp>
      <p:sp>
        <p:nvSpPr>
          <p:cNvPr id="22" name="Content Placeholder 21">
            <a:extLst>
              <a:ext uri="{FF2B5EF4-FFF2-40B4-BE49-F238E27FC236}">
                <a16:creationId xmlns:a16="http://schemas.microsoft.com/office/drawing/2014/main" id="{38331977-19BA-4E4C-9B2A-F274073FD8F1}"/>
              </a:ext>
            </a:extLst>
          </p:cNvPr>
          <p:cNvSpPr>
            <a:spLocks noGrp="1"/>
          </p:cNvSpPr>
          <p:nvPr>
            <p:ph idx="1"/>
          </p:nvPr>
        </p:nvSpPr>
        <p:spPr>
          <a:xfrm>
            <a:off x="838200" y="1825625"/>
            <a:ext cx="6680200" cy="4351338"/>
          </a:xfrm>
        </p:spPr>
        <p:txBody>
          <a:bodyPr>
            <a:normAutofit/>
          </a:bodyPr>
          <a:lstStyle/>
          <a:p>
            <a:pPr marL="0" indent="0">
              <a:buNone/>
            </a:pPr>
            <a:r>
              <a:rPr lang="en-ID"/>
              <a:t>GA (Genetic Algorithm)</a:t>
            </a:r>
          </a:p>
          <a:p>
            <a:pPr marL="514350" indent="-514350">
              <a:buAutoNum type="arabicPeriod"/>
            </a:pPr>
            <a:r>
              <a:rPr lang="en-ID" sz="2400"/>
              <a:t>Initialize population</a:t>
            </a:r>
            <a:br>
              <a:rPr lang="en-ID" sz="2400"/>
            </a:br>
            <a:r>
              <a:rPr lang="en-ID" sz="2000"/>
              <a:t>Matrix 15 x 10</a:t>
            </a:r>
            <a:br>
              <a:rPr lang="en-ID" sz="2000"/>
            </a:br>
            <a:r>
              <a:rPr lang="en-ID" sz="2000"/>
              <a:t>15	= banyak individu</a:t>
            </a:r>
            <a:br>
              <a:rPr lang="en-ID" sz="2000"/>
            </a:br>
            <a:r>
              <a:rPr lang="en-ID" sz="2000"/>
              <a:t>10	= banyak attribute</a:t>
            </a:r>
            <a:br>
              <a:rPr lang="en-ID" sz="2000"/>
            </a:br>
            <a:br>
              <a:rPr lang="en-ID" sz="2000"/>
            </a:br>
            <a:r>
              <a:rPr lang="en-ID" sz="2000"/>
              <a:t>Fitness value = K-NN Based Classification Accuracy</a:t>
            </a:r>
            <a:br>
              <a:rPr lang="en-ID" sz="2000"/>
            </a:br>
            <a:endParaRPr lang="en-ID" sz="2400"/>
          </a:p>
        </p:txBody>
      </p:sp>
      <p:sp>
        <p:nvSpPr>
          <p:cNvPr id="29" name="TextBox 28">
            <a:extLst>
              <a:ext uri="{FF2B5EF4-FFF2-40B4-BE49-F238E27FC236}">
                <a16:creationId xmlns:a16="http://schemas.microsoft.com/office/drawing/2014/main" id="{1C278DE1-E092-43BF-B1F7-95D8EA3EF999}"/>
              </a:ext>
            </a:extLst>
          </p:cNvPr>
          <p:cNvSpPr txBox="1"/>
          <p:nvPr/>
        </p:nvSpPr>
        <p:spPr>
          <a:xfrm flipH="1">
            <a:off x="6844554" y="5736245"/>
            <a:ext cx="4514325" cy="707886"/>
          </a:xfrm>
          <a:prstGeom prst="rect">
            <a:avLst/>
          </a:prstGeom>
          <a:noFill/>
        </p:spPr>
        <p:txBody>
          <a:bodyPr vert="horz" wrap="square" rtlCol="0">
            <a:spAutoFit/>
          </a:bodyPr>
          <a:lstStyle/>
          <a:p>
            <a:r>
              <a:rPr lang="en-ID" sz="2000" b="1">
                <a:solidFill>
                  <a:srgbClr val="FF0000"/>
                </a:solidFill>
              </a:rPr>
              <a:t>0 </a:t>
            </a:r>
            <a:r>
              <a:rPr lang="en-ID" sz="2000"/>
              <a:t>: attribute is not used</a:t>
            </a:r>
            <a:r>
              <a:rPr lang="en-ID" sz="2000">
                <a:solidFill>
                  <a:srgbClr val="FF0000"/>
                </a:solidFill>
              </a:rPr>
              <a:t> </a:t>
            </a:r>
          </a:p>
          <a:p>
            <a:r>
              <a:rPr lang="en-ID" sz="2000" b="1">
                <a:solidFill>
                  <a:srgbClr val="00B050"/>
                </a:solidFill>
              </a:rPr>
              <a:t>1 </a:t>
            </a:r>
            <a:r>
              <a:rPr lang="en-ID" sz="2000"/>
              <a:t>: attribute is used</a:t>
            </a:r>
          </a:p>
        </p:txBody>
      </p:sp>
      <p:pic>
        <p:nvPicPr>
          <p:cNvPr id="45" name="Picture 44">
            <a:extLst>
              <a:ext uri="{FF2B5EF4-FFF2-40B4-BE49-F238E27FC236}">
                <a16:creationId xmlns:a16="http://schemas.microsoft.com/office/drawing/2014/main" id="{D4260CE0-A0CE-4670-9FC0-4A60AC5A0D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5492" y="1825625"/>
            <a:ext cx="4312530" cy="3932757"/>
          </a:xfrm>
          <a:prstGeom prst="rect">
            <a:avLst/>
          </a:prstGeom>
        </p:spPr>
      </p:pic>
    </p:spTree>
    <p:extLst>
      <p:ext uri="{BB962C8B-B14F-4D97-AF65-F5344CB8AC3E}">
        <p14:creationId xmlns:p14="http://schemas.microsoft.com/office/powerpoint/2010/main" val="23490444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731</TotalTime>
  <Words>1067</Words>
  <Application>Microsoft Office PowerPoint</Application>
  <PresentationFormat>Widescreen</PresentationFormat>
  <Paragraphs>213</Paragraphs>
  <Slides>24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Ghifaroza R</dc:creator>
  <cp:lastModifiedBy>Ghifaroza R</cp:lastModifiedBy>
  <cp:revision>258</cp:revision>
  <dcterms:created xsi:type="dcterms:W3CDTF">2018-12-17T17:48:21Z</dcterms:created>
  <dcterms:modified xsi:type="dcterms:W3CDTF">2018-12-19T05:16:15Z</dcterms:modified>
</cp:coreProperties>
</file>