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6"/>
  </p:notesMasterIdLst>
  <p:handoutMasterIdLst>
    <p:handoutMasterId r:id="rId47"/>
  </p:handoutMasterIdLst>
  <p:sldIdLst>
    <p:sldId id="259" r:id="rId2"/>
    <p:sldId id="258" r:id="rId3"/>
    <p:sldId id="270" r:id="rId4"/>
    <p:sldId id="268" r:id="rId5"/>
    <p:sldId id="302" r:id="rId6"/>
    <p:sldId id="263" r:id="rId7"/>
    <p:sldId id="304" r:id="rId8"/>
    <p:sldId id="342" r:id="rId9"/>
    <p:sldId id="343" r:id="rId10"/>
    <p:sldId id="344" r:id="rId11"/>
    <p:sldId id="345" r:id="rId12"/>
    <p:sldId id="346" r:id="rId13"/>
    <p:sldId id="347" r:id="rId14"/>
    <p:sldId id="307" r:id="rId15"/>
    <p:sldId id="309" r:id="rId16"/>
    <p:sldId id="308" r:id="rId17"/>
    <p:sldId id="310" r:id="rId18"/>
    <p:sldId id="311" r:id="rId19"/>
    <p:sldId id="313" r:id="rId20"/>
    <p:sldId id="314" r:id="rId21"/>
    <p:sldId id="312" r:id="rId22"/>
    <p:sldId id="315" r:id="rId23"/>
    <p:sldId id="316" r:id="rId24"/>
    <p:sldId id="323" r:id="rId25"/>
    <p:sldId id="324" r:id="rId26"/>
    <p:sldId id="317" r:id="rId27"/>
    <p:sldId id="318" r:id="rId28"/>
    <p:sldId id="319" r:id="rId29"/>
    <p:sldId id="320" r:id="rId30"/>
    <p:sldId id="321" r:id="rId31"/>
    <p:sldId id="306" r:id="rId32"/>
    <p:sldId id="274" r:id="rId33"/>
    <p:sldId id="275" r:id="rId34"/>
    <p:sldId id="326" r:id="rId35"/>
    <p:sldId id="327" r:id="rId36"/>
    <p:sldId id="328" r:id="rId37"/>
    <p:sldId id="329" r:id="rId38"/>
    <p:sldId id="331" r:id="rId39"/>
    <p:sldId id="332" r:id="rId40"/>
    <p:sldId id="333" r:id="rId41"/>
    <p:sldId id="334" r:id="rId42"/>
    <p:sldId id="335" r:id="rId43"/>
    <p:sldId id="262" r:id="rId44"/>
    <p:sldId id="264" r:id="rId45"/>
  </p:sldIdLst>
  <p:sldSz cx="9144000" cy="5143500" type="screen16x9"/>
  <p:notesSz cx="7099300" cy="10234613"/>
  <p:custDataLst>
    <p:tags r:id="rId48"/>
  </p:custDataLst>
  <p:defaultTextStyle>
    <a:defPPr>
      <a:defRPr lang="nl-BE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40F"/>
    <a:srgbClr val="EAB818"/>
    <a:srgbClr val="E09B1B"/>
    <a:srgbClr val="D67C1C"/>
    <a:srgbClr val="D0671C"/>
    <a:srgbClr val="CB4F1C"/>
    <a:srgbClr val="C6341B"/>
    <a:srgbClr val="F79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16" autoAdjust="0"/>
  </p:normalViewPr>
  <p:slideViewPr>
    <p:cSldViewPr snapToGrid="0">
      <p:cViewPr varScale="1">
        <p:scale>
          <a:sx n="56" d="100"/>
          <a:sy n="56" d="100"/>
        </p:scale>
        <p:origin x="95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1274D-1939-48E2-BE38-2491F5C8C1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5F4A9-D46F-4C8D-BF45-802A48D96A4C}">
      <dgm:prSet phldrT="[Text]"/>
      <dgm:spPr/>
      <dgm:t>
        <a:bodyPr/>
        <a:lstStyle/>
        <a:p>
          <a:r>
            <a:rPr lang="nl-NL" dirty="0" smtClean="0"/>
            <a:t>Master degree in Electrical Engineering</a:t>
          </a:r>
          <a:endParaRPr lang="en-US" dirty="0"/>
        </a:p>
      </dgm:t>
    </dgm:pt>
    <dgm:pt modelId="{165C53CE-CA62-44E8-B868-EF0E5BD1E953}" type="parTrans" cxnId="{784D98BD-AB20-4BD0-8049-CB0B3A118FD0}">
      <dgm:prSet/>
      <dgm:spPr/>
      <dgm:t>
        <a:bodyPr/>
        <a:lstStyle/>
        <a:p>
          <a:endParaRPr lang="en-US"/>
        </a:p>
      </dgm:t>
    </dgm:pt>
    <dgm:pt modelId="{0E6EE8AC-03FA-4E82-8A2C-184BFFB7D590}" type="sibTrans" cxnId="{784D98BD-AB20-4BD0-8049-CB0B3A118FD0}">
      <dgm:prSet/>
      <dgm:spPr/>
      <dgm:t>
        <a:bodyPr/>
        <a:lstStyle/>
        <a:p>
          <a:endParaRPr lang="en-US"/>
        </a:p>
      </dgm:t>
    </dgm:pt>
    <dgm:pt modelId="{682B7EB4-7230-4CB7-AC83-D29E47582394}">
      <dgm:prSet phldrT="[Text]"/>
      <dgm:spPr/>
      <dgm:t>
        <a:bodyPr/>
        <a:lstStyle/>
        <a:p>
          <a:r>
            <a:rPr lang="nl-NL" dirty="0" smtClean="0"/>
            <a:t>15+ years IT-experience; broad knowledge product development life cycles</a:t>
          </a:r>
          <a:endParaRPr lang="en-US" dirty="0"/>
        </a:p>
      </dgm:t>
    </dgm:pt>
    <dgm:pt modelId="{43BFE8CA-7479-4D91-B27E-AA21B5D51B7D}" type="parTrans" cxnId="{94FCCE12-C909-42E2-90B7-B06A79EC4EF6}">
      <dgm:prSet/>
      <dgm:spPr/>
      <dgm:t>
        <a:bodyPr/>
        <a:lstStyle/>
        <a:p>
          <a:endParaRPr lang="en-US"/>
        </a:p>
      </dgm:t>
    </dgm:pt>
    <dgm:pt modelId="{757A9ECF-DA64-4396-9F82-D8E415157779}" type="sibTrans" cxnId="{94FCCE12-C909-42E2-90B7-B06A79EC4EF6}">
      <dgm:prSet/>
      <dgm:spPr/>
      <dgm:t>
        <a:bodyPr/>
        <a:lstStyle/>
        <a:p>
          <a:endParaRPr lang="en-US"/>
        </a:p>
      </dgm:t>
    </dgm:pt>
    <dgm:pt modelId="{4601403F-E37E-496A-A6DF-D631324763D2}">
      <dgm:prSet phldrT="[Text]"/>
      <dgm:spPr/>
      <dgm:t>
        <a:bodyPr/>
        <a:lstStyle/>
        <a:p>
          <a:r>
            <a:rPr lang="nl-NL" dirty="0" smtClean="0"/>
            <a:t>Started as Product Manager Connectivity team</a:t>
          </a:r>
          <a:endParaRPr lang="en-US" dirty="0"/>
        </a:p>
      </dgm:t>
    </dgm:pt>
    <dgm:pt modelId="{CCCDE431-B233-4C8E-8A5A-B18146F31F70}" type="parTrans" cxnId="{C16A5D0E-CB25-49B9-84F2-3220F072F525}">
      <dgm:prSet/>
      <dgm:spPr/>
      <dgm:t>
        <a:bodyPr/>
        <a:lstStyle/>
        <a:p>
          <a:endParaRPr lang="en-US"/>
        </a:p>
      </dgm:t>
    </dgm:pt>
    <dgm:pt modelId="{850B5A14-DB8D-42B7-9BDA-B63178E7ABF5}" type="sibTrans" cxnId="{C16A5D0E-CB25-49B9-84F2-3220F072F525}">
      <dgm:prSet/>
      <dgm:spPr/>
      <dgm:t>
        <a:bodyPr/>
        <a:lstStyle/>
        <a:p>
          <a:endParaRPr lang="en-US"/>
        </a:p>
      </dgm:t>
    </dgm:pt>
    <dgm:pt modelId="{69502E1F-972F-4D1B-9B44-A26779B4F273}">
      <dgm:prSet phldrT="[Text]"/>
      <dgm:spPr/>
      <dgm:t>
        <a:bodyPr/>
        <a:lstStyle/>
        <a:p>
          <a:r>
            <a:rPr lang="nl-NL" dirty="0" smtClean="0"/>
            <a:t>Now App Delivery Manager central Eco-system team</a:t>
          </a:r>
          <a:endParaRPr lang="en-US" dirty="0"/>
        </a:p>
      </dgm:t>
    </dgm:pt>
    <dgm:pt modelId="{C20040E2-B26E-448C-A5C9-B3C3306CCDBC}" type="parTrans" cxnId="{5919D51A-AF74-4097-AE97-9B22ACF949CA}">
      <dgm:prSet/>
      <dgm:spPr/>
      <dgm:t>
        <a:bodyPr/>
        <a:lstStyle/>
        <a:p>
          <a:endParaRPr lang="en-US"/>
        </a:p>
      </dgm:t>
    </dgm:pt>
    <dgm:pt modelId="{EFDE19DE-D990-4464-A71B-EDB09EF4D0B1}" type="sibTrans" cxnId="{5919D51A-AF74-4097-AE97-9B22ACF949CA}">
      <dgm:prSet/>
      <dgm:spPr/>
      <dgm:t>
        <a:bodyPr/>
        <a:lstStyle/>
        <a:p>
          <a:endParaRPr lang="en-US"/>
        </a:p>
      </dgm:t>
    </dgm:pt>
    <dgm:pt modelId="{78A61B0C-5DBF-4144-AD49-5D5C45661497}" type="pres">
      <dgm:prSet presAssocID="{39B1274D-1939-48E2-BE38-2491F5C8C1F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618D160-A35C-42E6-8429-10FE08CCFDC8}" type="pres">
      <dgm:prSet presAssocID="{39B1274D-1939-48E2-BE38-2491F5C8C1F1}" presName="Name1" presStyleCnt="0"/>
      <dgm:spPr/>
    </dgm:pt>
    <dgm:pt modelId="{1DA62E01-7E9F-478E-8F04-8DBBFFA4264D}" type="pres">
      <dgm:prSet presAssocID="{39B1274D-1939-48E2-BE38-2491F5C8C1F1}" presName="cycle" presStyleCnt="0"/>
      <dgm:spPr/>
    </dgm:pt>
    <dgm:pt modelId="{4C29DC36-CC09-47CF-9064-788C8B753299}" type="pres">
      <dgm:prSet presAssocID="{39B1274D-1939-48E2-BE38-2491F5C8C1F1}" presName="srcNode" presStyleLbl="node1" presStyleIdx="0" presStyleCnt="4"/>
      <dgm:spPr/>
    </dgm:pt>
    <dgm:pt modelId="{35E5B646-4F92-463E-8DB8-AACF6FCD80BF}" type="pres">
      <dgm:prSet presAssocID="{39B1274D-1939-48E2-BE38-2491F5C8C1F1}" presName="conn" presStyleLbl="parChTrans1D2" presStyleIdx="0" presStyleCnt="1"/>
      <dgm:spPr/>
      <dgm:t>
        <a:bodyPr/>
        <a:lstStyle/>
        <a:p>
          <a:endParaRPr lang="en-US"/>
        </a:p>
      </dgm:t>
    </dgm:pt>
    <dgm:pt modelId="{067063A4-B2EE-4582-84B6-1B5638A00A5B}" type="pres">
      <dgm:prSet presAssocID="{39B1274D-1939-48E2-BE38-2491F5C8C1F1}" presName="extraNode" presStyleLbl="node1" presStyleIdx="0" presStyleCnt="4"/>
      <dgm:spPr/>
    </dgm:pt>
    <dgm:pt modelId="{4DDC3155-55D9-47F4-A7EC-C1900A894617}" type="pres">
      <dgm:prSet presAssocID="{39B1274D-1939-48E2-BE38-2491F5C8C1F1}" presName="dstNode" presStyleLbl="node1" presStyleIdx="0" presStyleCnt="4"/>
      <dgm:spPr/>
    </dgm:pt>
    <dgm:pt modelId="{6E85A9C4-6728-4A70-A4FE-87C78C39A33F}" type="pres">
      <dgm:prSet presAssocID="{D595F4A9-D46F-4C8D-BF45-802A48D96A4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201E-332E-48E5-9E6F-C417083D2BA2}" type="pres">
      <dgm:prSet presAssocID="{D595F4A9-D46F-4C8D-BF45-802A48D96A4C}" presName="accent_1" presStyleCnt="0"/>
      <dgm:spPr/>
    </dgm:pt>
    <dgm:pt modelId="{35F50552-8D90-4202-9DAD-BF235710CA87}" type="pres">
      <dgm:prSet presAssocID="{D595F4A9-D46F-4C8D-BF45-802A48D96A4C}" presName="accentRepeatNode" presStyleLbl="solidFgAcc1" presStyleIdx="0" presStyleCnt="4"/>
      <dgm:spPr/>
    </dgm:pt>
    <dgm:pt modelId="{9CEBF0EF-BE6F-4C3B-AEE2-7685D748E4DE}" type="pres">
      <dgm:prSet presAssocID="{682B7EB4-7230-4CB7-AC83-D29E4758239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F3D7E-3849-414D-A4D8-3D5E33BCED36}" type="pres">
      <dgm:prSet presAssocID="{682B7EB4-7230-4CB7-AC83-D29E47582394}" presName="accent_2" presStyleCnt="0"/>
      <dgm:spPr/>
    </dgm:pt>
    <dgm:pt modelId="{9328AD51-2A17-43FD-A182-68E6A17AF3F1}" type="pres">
      <dgm:prSet presAssocID="{682B7EB4-7230-4CB7-AC83-D29E47582394}" presName="accentRepeatNode" presStyleLbl="solidFgAcc1" presStyleIdx="1" presStyleCnt="4"/>
      <dgm:spPr/>
    </dgm:pt>
    <dgm:pt modelId="{D6D8A581-DF37-4032-8837-B118BCE8C1C5}" type="pres">
      <dgm:prSet presAssocID="{4601403F-E37E-496A-A6DF-D631324763D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4ED25-5B34-4F68-8C39-6AA65CCDF33E}" type="pres">
      <dgm:prSet presAssocID="{4601403F-E37E-496A-A6DF-D631324763D2}" presName="accent_3" presStyleCnt="0"/>
      <dgm:spPr/>
    </dgm:pt>
    <dgm:pt modelId="{FC772C55-BAE7-4629-B311-B4F505556EF8}" type="pres">
      <dgm:prSet presAssocID="{4601403F-E37E-496A-A6DF-D631324763D2}" presName="accentRepeatNode" presStyleLbl="solidFgAcc1" presStyleIdx="2" presStyleCnt="4"/>
      <dgm:spPr/>
    </dgm:pt>
    <dgm:pt modelId="{E66B1CEA-D105-4B2E-A9A0-40A27CE218AB}" type="pres">
      <dgm:prSet presAssocID="{69502E1F-972F-4D1B-9B44-A26779B4F27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28719-6B65-42D5-9483-37EAC4C2D6F0}" type="pres">
      <dgm:prSet presAssocID="{69502E1F-972F-4D1B-9B44-A26779B4F273}" presName="accent_4" presStyleCnt="0"/>
      <dgm:spPr/>
    </dgm:pt>
    <dgm:pt modelId="{989E48A4-B263-4554-BF55-B1ED9B358737}" type="pres">
      <dgm:prSet presAssocID="{69502E1F-972F-4D1B-9B44-A26779B4F273}" presName="accentRepeatNode" presStyleLbl="solidFgAcc1" presStyleIdx="3" presStyleCnt="4"/>
      <dgm:spPr/>
    </dgm:pt>
  </dgm:ptLst>
  <dgm:cxnLst>
    <dgm:cxn modelId="{B5172981-F991-4692-BC0D-4984944B8D02}" type="presOf" srcId="{682B7EB4-7230-4CB7-AC83-D29E47582394}" destId="{9CEBF0EF-BE6F-4C3B-AEE2-7685D748E4DE}" srcOrd="0" destOrd="0" presId="urn:microsoft.com/office/officeart/2008/layout/VerticalCurvedList"/>
    <dgm:cxn modelId="{5919D51A-AF74-4097-AE97-9B22ACF949CA}" srcId="{39B1274D-1939-48E2-BE38-2491F5C8C1F1}" destId="{69502E1F-972F-4D1B-9B44-A26779B4F273}" srcOrd="3" destOrd="0" parTransId="{C20040E2-B26E-448C-A5C9-B3C3306CCDBC}" sibTransId="{EFDE19DE-D990-4464-A71B-EDB09EF4D0B1}"/>
    <dgm:cxn modelId="{3D49296A-988D-4CF2-80C9-873B31CC1E15}" type="presOf" srcId="{39B1274D-1939-48E2-BE38-2491F5C8C1F1}" destId="{78A61B0C-5DBF-4144-AD49-5D5C45661497}" srcOrd="0" destOrd="0" presId="urn:microsoft.com/office/officeart/2008/layout/VerticalCurvedList"/>
    <dgm:cxn modelId="{11095F60-A0A7-4800-9C9D-230946E345E2}" type="presOf" srcId="{0E6EE8AC-03FA-4E82-8A2C-184BFFB7D590}" destId="{35E5B646-4F92-463E-8DB8-AACF6FCD80BF}" srcOrd="0" destOrd="0" presId="urn:microsoft.com/office/officeart/2008/layout/VerticalCurvedList"/>
    <dgm:cxn modelId="{8F914526-DE58-4629-BE36-8E802904B00F}" type="presOf" srcId="{69502E1F-972F-4D1B-9B44-A26779B4F273}" destId="{E66B1CEA-D105-4B2E-A9A0-40A27CE218AB}" srcOrd="0" destOrd="0" presId="urn:microsoft.com/office/officeart/2008/layout/VerticalCurvedList"/>
    <dgm:cxn modelId="{B4A94C09-DC71-410E-9592-27A32096253B}" type="presOf" srcId="{D595F4A9-D46F-4C8D-BF45-802A48D96A4C}" destId="{6E85A9C4-6728-4A70-A4FE-87C78C39A33F}" srcOrd="0" destOrd="0" presId="urn:microsoft.com/office/officeart/2008/layout/VerticalCurvedList"/>
    <dgm:cxn modelId="{94FCCE12-C909-42E2-90B7-B06A79EC4EF6}" srcId="{39B1274D-1939-48E2-BE38-2491F5C8C1F1}" destId="{682B7EB4-7230-4CB7-AC83-D29E47582394}" srcOrd="1" destOrd="0" parTransId="{43BFE8CA-7479-4D91-B27E-AA21B5D51B7D}" sibTransId="{757A9ECF-DA64-4396-9F82-D8E415157779}"/>
    <dgm:cxn modelId="{C16A5D0E-CB25-49B9-84F2-3220F072F525}" srcId="{39B1274D-1939-48E2-BE38-2491F5C8C1F1}" destId="{4601403F-E37E-496A-A6DF-D631324763D2}" srcOrd="2" destOrd="0" parTransId="{CCCDE431-B233-4C8E-8A5A-B18146F31F70}" sibTransId="{850B5A14-DB8D-42B7-9BDA-B63178E7ABF5}"/>
    <dgm:cxn modelId="{784D98BD-AB20-4BD0-8049-CB0B3A118FD0}" srcId="{39B1274D-1939-48E2-BE38-2491F5C8C1F1}" destId="{D595F4A9-D46F-4C8D-BF45-802A48D96A4C}" srcOrd="0" destOrd="0" parTransId="{165C53CE-CA62-44E8-B868-EF0E5BD1E953}" sibTransId="{0E6EE8AC-03FA-4E82-8A2C-184BFFB7D590}"/>
    <dgm:cxn modelId="{3C8BFC88-BE9D-428B-B9F2-1BB3FCA4F305}" type="presOf" srcId="{4601403F-E37E-496A-A6DF-D631324763D2}" destId="{D6D8A581-DF37-4032-8837-B118BCE8C1C5}" srcOrd="0" destOrd="0" presId="urn:microsoft.com/office/officeart/2008/layout/VerticalCurvedList"/>
    <dgm:cxn modelId="{3E43540A-8582-46AC-B90C-2FD0DB3ABAF7}" type="presParOf" srcId="{78A61B0C-5DBF-4144-AD49-5D5C45661497}" destId="{A618D160-A35C-42E6-8429-10FE08CCFDC8}" srcOrd="0" destOrd="0" presId="urn:microsoft.com/office/officeart/2008/layout/VerticalCurvedList"/>
    <dgm:cxn modelId="{44BD504F-603F-4EFE-BFE9-BA42DC358216}" type="presParOf" srcId="{A618D160-A35C-42E6-8429-10FE08CCFDC8}" destId="{1DA62E01-7E9F-478E-8F04-8DBBFFA4264D}" srcOrd="0" destOrd="0" presId="urn:microsoft.com/office/officeart/2008/layout/VerticalCurvedList"/>
    <dgm:cxn modelId="{738516B0-822C-4C3E-9191-4CA930976C9A}" type="presParOf" srcId="{1DA62E01-7E9F-478E-8F04-8DBBFFA4264D}" destId="{4C29DC36-CC09-47CF-9064-788C8B753299}" srcOrd="0" destOrd="0" presId="urn:microsoft.com/office/officeart/2008/layout/VerticalCurvedList"/>
    <dgm:cxn modelId="{79C93903-7C18-45C7-8760-B8BE6B56B703}" type="presParOf" srcId="{1DA62E01-7E9F-478E-8F04-8DBBFFA4264D}" destId="{35E5B646-4F92-463E-8DB8-AACF6FCD80BF}" srcOrd="1" destOrd="0" presId="urn:microsoft.com/office/officeart/2008/layout/VerticalCurvedList"/>
    <dgm:cxn modelId="{34C1EF55-3597-4C90-A227-A7116AD7770D}" type="presParOf" srcId="{1DA62E01-7E9F-478E-8F04-8DBBFFA4264D}" destId="{067063A4-B2EE-4582-84B6-1B5638A00A5B}" srcOrd="2" destOrd="0" presId="urn:microsoft.com/office/officeart/2008/layout/VerticalCurvedList"/>
    <dgm:cxn modelId="{8A9B450B-DE76-400A-A8AF-D929535FB920}" type="presParOf" srcId="{1DA62E01-7E9F-478E-8F04-8DBBFFA4264D}" destId="{4DDC3155-55D9-47F4-A7EC-C1900A894617}" srcOrd="3" destOrd="0" presId="urn:microsoft.com/office/officeart/2008/layout/VerticalCurvedList"/>
    <dgm:cxn modelId="{D7131E28-ED76-4936-9E76-C32D171B4061}" type="presParOf" srcId="{A618D160-A35C-42E6-8429-10FE08CCFDC8}" destId="{6E85A9C4-6728-4A70-A4FE-87C78C39A33F}" srcOrd="1" destOrd="0" presId="urn:microsoft.com/office/officeart/2008/layout/VerticalCurvedList"/>
    <dgm:cxn modelId="{C074A321-7D61-4844-8F06-3751F44DCDEE}" type="presParOf" srcId="{A618D160-A35C-42E6-8429-10FE08CCFDC8}" destId="{8930201E-332E-48E5-9E6F-C417083D2BA2}" srcOrd="2" destOrd="0" presId="urn:microsoft.com/office/officeart/2008/layout/VerticalCurvedList"/>
    <dgm:cxn modelId="{23FC8E1A-4841-4168-8ED1-974F276AB4FA}" type="presParOf" srcId="{8930201E-332E-48E5-9E6F-C417083D2BA2}" destId="{35F50552-8D90-4202-9DAD-BF235710CA87}" srcOrd="0" destOrd="0" presId="urn:microsoft.com/office/officeart/2008/layout/VerticalCurvedList"/>
    <dgm:cxn modelId="{7245927B-D729-4153-A1A9-2C81C1EC1278}" type="presParOf" srcId="{A618D160-A35C-42E6-8429-10FE08CCFDC8}" destId="{9CEBF0EF-BE6F-4C3B-AEE2-7685D748E4DE}" srcOrd="3" destOrd="0" presId="urn:microsoft.com/office/officeart/2008/layout/VerticalCurvedList"/>
    <dgm:cxn modelId="{909346B1-F8AA-4B47-9C99-D4213DFE8528}" type="presParOf" srcId="{A618D160-A35C-42E6-8429-10FE08CCFDC8}" destId="{C96F3D7E-3849-414D-A4D8-3D5E33BCED36}" srcOrd="4" destOrd="0" presId="urn:microsoft.com/office/officeart/2008/layout/VerticalCurvedList"/>
    <dgm:cxn modelId="{93436297-B3AE-4CC7-99FD-4752F21ECCF0}" type="presParOf" srcId="{C96F3D7E-3849-414D-A4D8-3D5E33BCED36}" destId="{9328AD51-2A17-43FD-A182-68E6A17AF3F1}" srcOrd="0" destOrd="0" presId="urn:microsoft.com/office/officeart/2008/layout/VerticalCurvedList"/>
    <dgm:cxn modelId="{5786E098-73CA-4B3E-9F2B-CE98693AB278}" type="presParOf" srcId="{A618D160-A35C-42E6-8429-10FE08CCFDC8}" destId="{D6D8A581-DF37-4032-8837-B118BCE8C1C5}" srcOrd="5" destOrd="0" presId="urn:microsoft.com/office/officeart/2008/layout/VerticalCurvedList"/>
    <dgm:cxn modelId="{3C556F6F-189B-4B33-BE1B-7830C922E32A}" type="presParOf" srcId="{A618D160-A35C-42E6-8429-10FE08CCFDC8}" destId="{2694ED25-5B34-4F68-8C39-6AA65CCDF33E}" srcOrd="6" destOrd="0" presId="urn:microsoft.com/office/officeart/2008/layout/VerticalCurvedList"/>
    <dgm:cxn modelId="{2E162F27-085C-4187-86EF-F93EA0024E7C}" type="presParOf" srcId="{2694ED25-5B34-4F68-8C39-6AA65CCDF33E}" destId="{FC772C55-BAE7-4629-B311-B4F505556EF8}" srcOrd="0" destOrd="0" presId="urn:microsoft.com/office/officeart/2008/layout/VerticalCurvedList"/>
    <dgm:cxn modelId="{FB3796BF-9E50-4383-8079-9AF308740BF6}" type="presParOf" srcId="{A618D160-A35C-42E6-8429-10FE08CCFDC8}" destId="{E66B1CEA-D105-4B2E-A9A0-40A27CE218AB}" srcOrd="7" destOrd="0" presId="urn:microsoft.com/office/officeart/2008/layout/VerticalCurvedList"/>
    <dgm:cxn modelId="{46453573-018E-4BCB-AFDF-92D221EFF2B4}" type="presParOf" srcId="{A618D160-A35C-42E6-8429-10FE08CCFDC8}" destId="{C3F28719-6B65-42D5-9483-37EAC4C2D6F0}" srcOrd="8" destOrd="0" presId="urn:microsoft.com/office/officeart/2008/layout/VerticalCurvedList"/>
    <dgm:cxn modelId="{ACBF03C8-CE1F-46F0-881C-840D70F9F147}" type="presParOf" srcId="{C3F28719-6B65-42D5-9483-37EAC4C2D6F0}" destId="{989E48A4-B263-4554-BF55-B1ED9B3587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1274D-1939-48E2-BE38-2491F5C8C1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5F4A9-D46F-4C8D-BF45-802A48D96A4C}">
      <dgm:prSet phldrT="[Text]"/>
      <dgm:spPr/>
      <dgm:t>
        <a:bodyPr/>
        <a:lstStyle/>
        <a:p>
          <a:r>
            <a:rPr lang="nl-NL" dirty="0" smtClean="0"/>
            <a:t>Bachelor ICT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Certified</a:t>
          </a:r>
          <a:r>
            <a:rPr lang="nl-NL" dirty="0" smtClean="0"/>
            <a:t> </a:t>
          </a:r>
          <a:r>
            <a:rPr lang="nl-NL" dirty="0" err="1" smtClean="0"/>
            <a:t>Ethical</a:t>
          </a:r>
          <a:r>
            <a:rPr lang="nl-NL" dirty="0" smtClean="0"/>
            <a:t> Hacker</a:t>
          </a:r>
          <a:endParaRPr lang="en-US" dirty="0"/>
        </a:p>
      </dgm:t>
    </dgm:pt>
    <dgm:pt modelId="{165C53CE-CA62-44E8-B868-EF0E5BD1E953}" type="parTrans" cxnId="{784D98BD-AB20-4BD0-8049-CB0B3A118FD0}">
      <dgm:prSet/>
      <dgm:spPr/>
      <dgm:t>
        <a:bodyPr/>
        <a:lstStyle/>
        <a:p>
          <a:endParaRPr lang="en-US"/>
        </a:p>
      </dgm:t>
    </dgm:pt>
    <dgm:pt modelId="{0E6EE8AC-03FA-4E82-8A2C-184BFFB7D590}" type="sibTrans" cxnId="{784D98BD-AB20-4BD0-8049-CB0B3A118FD0}">
      <dgm:prSet/>
      <dgm:spPr/>
      <dgm:t>
        <a:bodyPr/>
        <a:lstStyle/>
        <a:p>
          <a:endParaRPr lang="en-US"/>
        </a:p>
      </dgm:t>
    </dgm:pt>
    <dgm:pt modelId="{682B7EB4-7230-4CB7-AC83-D29E47582394}">
      <dgm:prSet phldrT="[Text]"/>
      <dgm:spPr/>
      <dgm:t>
        <a:bodyPr/>
        <a:lstStyle/>
        <a:p>
          <a:r>
            <a:rPr lang="en-US" dirty="0" smtClean="0"/>
            <a:t>Started in 2001 with Exact, background in industrial automation</a:t>
          </a:r>
          <a:endParaRPr lang="en-US" dirty="0"/>
        </a:p>
      </dgm:t>
    </dgm:pt>
    <dgm:pt modelId="{43BFE8CA-7479-4D91-B27E-AA21B5D51B7D}" type="parTrans" cxnId="{94FCCE12-C909-42E2-90B7-B06A79EC4EF6}">
      <dgm:prSet/>
      <dgm:spPr/>
      <dgm:t>
        <a:bodyPr/>
        <a:lstStyle/>
        <a:p>
          <a:endParaRPr lang="en-US"/>
        </a:p>
      </dgm:t>
    </dgm:pt>
    <dgm:pt modelId="{757A9ECF-DA64-4396-9F82-D8E415157779}" type="sibTrans" cxnId="{94FCCE12-C909-42E2-90B7-B06A79EC4EF6}">
      <dgm:prSet/>
      <dgm:spPr/>
      <dgm:t>
        <a:bodyPr/>
        <a:lstStyle/>
        <a:p>
          <a:endParaRPr lang="en-US"/>
        </a:p>
      </dgm:t>
    </dgm:pt>
    <dgm:pt modelId="{4601403F-E37E-496A-A6DF-D631324763D2}">
      <dgm:prSet phldrT="[Text]"/>
      <dgm:spPr/>
      <dgm:t>
        <a:bodyPr/>
        <a:lstStyle/>
        <a:p>
          <a:r>
            <a:rPr lang="en-US" dirty="0" smtClean="0"/>
            <a:t>Started as software engineer Custom Solutions</a:t>
          </a:r>
          <a:endParaRPr lang="en-US" dirty="0"/>
        </a:p>
      </dgm:t>
    </dgm:pt>
    <dgm:pt modelId="{CCCDE431-B233-4C8E-8A5A-B18146F31F70}" type="parTrans" cxnId="{C16A5D0E-CB25-49B9-84F2-3220F072F525}">
      <dgm:prSet/>
      <dgm:spPr/>
      <dgm:t>
        <a:bodyPr/>
        <a:lstStyle/>
        <a:p>
          <a:endParaRPr lang="en-US"/>
        </a:p>
      </dgm:t>
    </dgm:pt>
    <dgm:pt modelId="{850B5A14-DB8D-42B7-9BDA-B63178E7ABF5}" type="sibTrans" cxnId="{C16A5D0E-CB25-49B9-84F2-3220F072F525}">
      <dgm:prSet/>
      <dgm:spPr/>
      <dgm:t>
        <a:bodyPr/>
        <a:lstStyle/>
        <a:p>
          <a:endParaRPr lang="en-US"/>
        </a:p>
      </dgm:t>
    </dgm:pt>
    <dgm:pt modelId="{69502E1F-972F-4D1B-9B44-A26779B4F273}">
      <dgm:prSet phldrT="[Text]"/>
      <dgm:spPr/>
      <dgm:t>
        <a:bodyPr/>
        <a:lstStyle/>
        <a:p>
          <a:r>
            <a:rPr lang="nl-NL" dirty="0" err="1" smtClean="0"/>
            <a:t>Now</a:t>
          </a:r>
          <a:r>
            <a:rPr lang="nl-NL" dirty="0" smtClean="0"/>
            <a:t> </a:t>
          </a:r>
          <a:r>
            <a:rPr lang="nl-NL" dirty="0" err="1" smtClean="0"/>
            <a:t>working</a:t>
          </a:r>
          <a:r>
            <a:rPr lang="nl-NL" dirty="0" smtClean="0"/>
            <a:t> fulltime on </a:t>
          </a:r>
          <a:r>
            <a:rPr lang="nl-NL" dirty="0" err="1" smtClean="0"/>
            <a:t>application</a:t>
          </a:r>
          <a:r>
            <a:rPr lang="nl-NL" dirty="0" smtClean="0"/>
            <a:t> security </a:t>
          </a:r>
          <a:r>
            <a:rPr lang="nl-NL" dirty="0" err="1" smtClean="0"/>
            <a:t>for</a:t>
          </a:r>
          <a:r>
            <a:rPr lang="nl-NL" dirty="0" smtClean="0"/>
            <a:t> Exact Online</a:t>
          </a:r>
          <a:endParaRPr lang="en-US" dirty="0"/>
        </a:p>
      </dgm:t>
    </dgm:pt>
    <dgm:pt modelId="{C20040E2-B26E-448C-A5C9-B3C3306CCDBC}" type="parTrans" cxnId="{5919D51A-AF74-4097-AE97-9B22ACF949CA}">
      <dgm:prSet/>
      <dgm:spPr/>
      <dgm:t>
        <a:bodyPr/>
        <a:lstStyle/>
        <a:p>
          <a:endParaRPr lang="en-US"/>
        </a:p>
      </dgm:t>
    </dgm:pt>
    <dgm:pt modelId="{EFDE19DE-D990-4464-A71B-EDB09EF4D0B1}" type="sibTrans" cxnId="{5919D51A-AF74-4097-AE97-9B22ACF949CA}">
      <dgm:prSet/>
      <dgm:spPr/>
      <dgm:t>
        <a:bodyPr/>
        <a:lstStyle/>
        <a:p>
          <a:endParaRPr lang="en-US"/>
        </a:p>
      </dgm:t>
    </dgm:pt>
    <dgm:pt modelId="{78A61B0C-5DBF-4144-AD49-5D5C45661497}" type="pres">
      <dgm:prSet presAssocID="{39B1274D-1939-48E2-BE38-2491F5C8C1F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618D160-A35C-42E6-8429-10FE08CCFDC8}" type="pres">
      <dgm:prSet presAssocID="{39B1274D-1939-48E2-BE38-2491F5C8C1F1}" presName="Name1" presStyleCnt="0"/>
      <dgm:spPr/>
    </dgm:pt>
    <dgm:pt modelId="{1DA62E01-7E9F-478E-8F04-8DBBFFA4264D}" type="pres">
      <dgm:prSet presAssocID="{39B1274D-1939-48E2-BE38-2491F5C8C1F1}" presName="cycle" presStyleCnt="0"/>
      <dgm:spPr/>
    </dgm:pt>
    <dgm:pt modelId="{4C29DC36-CC09-47CF-9064-788C8B753299}" type="pres">
      <dgm:prSet presAssocID="{39B1274D-1939-48E2-BE38-2491F5C8C1F1}" presName="srcNode" presStyleLbl="node1" presStyleIdx="0" presStyleCnt="4"/>
      <dgm:spPr/>
    </dgm:pt>
    <dgm:pt modelId="{35E5B646-4F92-463E-8DB8-AACF6FCD80BF}" type="pres">
      <dgm:prSet presAssocID="{39B1274D-1939-48E2-BE38-2491F5C8C1F1}" presName="conn" presStyleLbl="parChTrans1D2" presStyleIdx="0" presStyleCnt="1"/>
      <dgm:spPr/>
      <dgm:t>
        <a:bodyPr/>
        <a:lstStyle/>
        <a:p>
          <a:endParaRPr lang="en-US"/>
        </a:p>
      </dgm:t>
    </dgm:pt>
    <dgm:pt modelId="{067063A4-B2EE-4582-84B6-1B5638A00A5B}" type="pres">
      <dgm:prSet presAssocID="{39B1274D-1939-48E2-BE38-2491F5C8C1F1}" presName="extraNode" presStyleLbl="node1" presStyleIdx="0" presStyleCnt="4"/>
      <dgm:spPr/>
    </dgm:pt>
    <dgm:pt modelId="{4DDC3155-55D9-47F4-A7EC-C1900A894617}" type="pres">
      <dgm:prSet presAssocID="{39B1274D-1939-48E2-BE38-2491F5C8C1F1}" presName="dstNode" presStyleLbl="node1" presStyleIdx="0" presStyleCnt="4"/>
      <dgm:spPr/>
    </dgm:pt>
    <dgm:pt modelId="{6E85A9C4-6728-4A70-A4FE-87C78C39A33F}" type="pres">
      <dgm:prSet presAssocID="{D595F4A9-D46F-4C8D-BF45-802A48D96A4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201E-332E-48E5-9E6F-C417083D2BA2}" type="pres">
      <dgm:prSet presAssocID="{D595F4A9-D46F-4C8D-BF45-802A48D96A4C}" presName="accent_1" presStyleCnt="0"/>
      <dgm:spPr/>
    </dgm:pt>
    <dgm:pt modelId="{35F50552-8D90-4202-9DAD-BF235710CA87}" type="pres">
      <dgm:prSet presAssocID="{D595F4A9-D46F-4C8D-BF45-802A48D96A4C}" presName="accentRepeatNode" presStyleLbl="solidFgAcc1" presStyleIdx="0" presStyleCnt="4"/>
      <dgm:spPr/>
    </dgm:pt>
    <dgm:pt modelId="{9CEBF0EF-BE6F-4C3B-AEE2-7685D748E4DE}" type="pres">
      <dgm:prSet presAssocID="{682B7EB4-7230-4CB7-AC83-D29E4758239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F3D7E-3849-414D-A4D8-3D5E33BCED36}" type="pres">
      <dgm:prSet presAssocID="{682B7EB4-7230-4CB7-AC83-D29E47582394}" presName="accent_2" presStyleCnt="0"/>
      <dgm:spPr/>
    </dgm:pt>
    <dgm:pt modelId="{9328AD51-2A17-43FD-A182-68E6A17AF3F1}" type="pres">
      <dgm:prSet presAssocID="{682B7EB4-7230-4CB7-AC83-D29E47582394}" presName="accentRepeatNode" presStyleLbl="solidFgAcc1" presStyleIdx="1" presStyleCnt="4"/>
      <dgm:spPr/>
    </dgm:pt>
    <dgm:pt modelId="{D6D8A581-DF37-4032-8837-B118BCE8C1C5}" type="pres">
      <dgm:prSet presAssocID="{4601403F-E37E-496A-A6DF-D631324763D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4ED25-5B34-4F68-8C39-6AA65CCDF33E}" type="pres">
      <dgm:prSet presAssocID="{4601403F-E37E-496A-A6DF-D631324763D2}" presName="accent_3" presStyleCnt="0"/>
      <dgm:spPr/>
    </dgm:pt>
    <dgm:pt modelId="{FC772C55-BAE7-4629-B311-B4F505556EF8}" type="pres">
      <dgm:prSet presAssocID="{4601403F-E37E-496A-A6DF-D631324763D2}" presName="accentRepeatNode" presStyleLbl="solidFgAcc1" presStyleIdx="2" presStyleCnt="4"/>
      <dgm:spPr/>
    </dgm:pt>
    <dgm:pt modelId="{E66B1CEA-D105-4B2E-A9A0-40A27CE218AB}" type="pres">
      <dgm:prSet presAssocID="{69502E1F-972F-4D1B-9B44-A26779B4F27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28719-6B65-42D5-9483-37EAC4C2D6F0}" type="pres">
      <dgm:prSet presAssocID="{69502E1F-972F-4D1B-9B44-A26779B4F273}" presName="accent_4" presStyleCnt="0"/>
      <dgm:spPr/>
    </dgm:pt>
    <dgm:pt modelId="{989E48A4-B263-4554-BF55-B1ED9B358737}" type="pres">
      <dgm:prSet presAssocID="{69502E1F-972F-4D1B-9B44-A26779B4F273}" presName="accentRepeatNode" presStyleLbl="solidFgAcc1" presStyleIdx="3" presStyleCnt="4"/>
      <dgm:spPr/>
    </dgm:pt>
  </dgm:ptLst>
  <dgm:cxnLst>
    <dgm:cxn modelId="{784D98BD-AB20-4BD0-8049-CB0B3A118FD0}" srcId="{39B1274D-1939-48E2-BE38-2491F5C8C1F1}" destId="{D595F4A9-D46F-4C8D-BF45-802A48D96A4C}" srcOrd="0" destOrd="0" parTransId="{165C53CE-CA62-44E8-B868-EF0E5BD1E953}" sibTransId="{0E6EE8AC-03FA-4E82-8A2C-184BFFB7D590}"/>
    <dgm:cxn modelId="{CF422ED2-FEA6-4C8E-8F79-2AF961ACE46A}" type="presOf" srcId="{682B7EB4-7230-4CB7-AC83-D29E47582394}" destId="{9CEBF0EF-BE6F-4C3B-AEE2-7685D748E4DE}" srcOrd="0" destOrd="0" presId="urn:microsoft.com/office/officeart/2008/layout/VerticalCurvedList"/>
    <dgm:cxn modelId="{5919D51A-AF74-4097-AE97-9B22ACF949CA}" srcId="{39B1274D-1939-48E2-BE38-2491F5C8C1F1}" destId="{69502E1F-972F-4D1B-9B44-A26779B4F273}" srcOrd="3" destOrd="0" parTransId="{C20040E2-B26E-448C-A5C9-B3C3306CCDBC}" sibTransId="{EFDE19DE-D990-4464-A71B-EDB09EF4D0B1}"/>
    <dgm:cxn modelId="{2A945AA1-A09B-4AE3-8BF7-7F448525D335}" type="presOf" srcId="{D595F4A9-D46F-4C8D-BF45-802A48D96A4C}" destId="{6E85A9C4-6728-4A70-A4FE-87C78C39A33F}" srcOrd="0" destOrd="0" presId="urn:microsoft.com/office/officeart/2008/layout/VerticalCurvedList"/>
    <dgm:cxn modelId="{BEAFB2D2-5978-4DE2-8562-A34225E6A6A8}" type="presOf" srcId="{39B1274D-1939-48E2-BE38-2491F5C8C1F1}" destId="{78A61B0C-5DBF-4144-AD49-5D5C45661497}" srcOrd="0" destOrd="0" presId="urn:microsoft.com/office/officeart/2008/layout/VerticalCurvedList"/>
    <dgm:cxn modelId="{46447C34-4608-481C-B708-0D54EDA9E725}" type="presOf" srcId="{4601403F-E37E-496A-A6DF-D631324763D2}" destId="{D6D8A581-DF37-4032-8837-B118BCE8C1C5}" srcOrd="0" destOrd="0" presId="urn:microsoft.com/office/officeart/2008/layout/VerticalCurvedList"/>
    <dgm:cxn modelId="{94FCCE12-C909-42E2-90B7-B06A79EC4EF6}" srcId="{39B1274D-1939-48E2-BE38-2491F5C8C1F1}" destId="{682B7EB4-7230-4CB7-AC83-D29E47582394}" srcOrd="1" destOrd="0" parTransId="{43BFE8CA-7479-4D91-B27E-AA21B5D51B7D}" sibTransId="{757A9ECF-DA64-4396-9F82-D8E415157779}"/>
    <dgm:cxn modelId="{1C9604B7-AC29-41A9-A4A7-2CC72E1177C3}" type="presOf" srcId="{69502E1F-972F-4D1B-9B44-A26779B4F273}" destId="{E66B1CEA-D105-4B2E-A9A0-40A27CE218AB}" srcOrd="0" destOrd="0" presId="urn:microsoft.com/office/officeart/2008/layout/VerticalCurvedList"/>
    <dgm:cxn modelId="{C16A5D0E-CB25-49B9-84F2-3220F072F525}" srcId="{39B1274D-1939-48E2-BE38-2491F5C8C1F1}" destId="{4601403F-E37E-496A-A6DF-D631324763D2}" srcOrd="2" destOrd="0" parTransId="{CCCDE431-B233-4C8E-8A5A-B18146F31F70}" sibTransId="{850B5A14-DB8D-42B7-9BDA-B63178E7ABF5}"/>
    <dgm:cxn modelId="{E61A9308-DC5E-4506-BF41-25CC56865E90}" type="presOf" srcId="{0E6EE8AC-03FA-4E82-8A2C-184BFFB7D590}" destId="{35E5B646-4F92-463E-8DB8-AACF6FCD80BF}" srcOrd="0" destOrd="0" presId="urn:microsoft.com/office/officeart/2008/layout/VerticalCurvedList"/>
    <dgm:cxn modelId="{B15AAFC9-535B-4E4D-9C6A-EC593E56BCED}" type="presParOf" srcId="{78A61B0C-5DBF-4144-AD49-5D5C45661497}" destId="{A618D160-A35C-42E6-8429-10FE08CCFDC8}" srcOrd="0" destOrd="0" presId="urn:microsoft.com/office/officeart/2008/layout/VerticalCurvedList"/>
    <dgm:cxn modelId="{296E488C-C588-4FDF-9849-37EE5E5A40A6}" type="presParOf" srcId="{A618D160-A35C-42E6-8429-10FE08CCFDC8}" destId="{1DA62E01-7E9F-478E-8F04-8DBBFFA4264D}" srcOrd="0" destOrd="0" presId="urn:microsoft.com/office/officeart/2008/layout/VerticalCurvedList"/>
    <dgm:cxn modelId="{D724F672-5878-489F-A0B5-A6095C5F5A34}" type="presParOf" srcId="{1DA62E01-7E9F-478E-8F04-8DBBFFA4264D}" destId="{4C29DC36-CC09-47CF-9064-788C8B753299}" srcOrd="0" destOrd="0" presId="urn:microsoft.com/office/officeart/2008/layout/VerticalCurvedList"/>
    <dgm:cxn modelId="{46912ACC-FEE3-46A3-AC23-593AC70863C5}" type="presParOf" srcId="{1DA62E01-7E9F-478E-8F04-8DBBFFA4264D}" destId="{35E5B646-4F92-463E-8DB8-AACF6FCD80BF}" srcOrd="1" destOrd="0" presId="urn:microsoft.com/office/officeart/2008/layout/VerticalCurvedList"/>
    <dgm:cxn modelId="{960C61CA-BC74-4E6D-B39E-D9E36573CAE1}" type="presParOf" srcId="{1DA62E01-7E9F-478E-8F04-8DBBFFA4264D}" destId="{067063A4-B2EE-4582-84B6-1B5638A00A5B}" srcOrd="2" destOrd="0" presId="urn:microsoft.com/office/officeart/2008/layout/VerticalCurvedList"/>
    <dgm:cxn modelId="{E6DA8126-6DBF-4B71-B471-010530DED686}" type="presParOf" srcId="{1DA62E01-7E9F-478E-8F04-8DBBFFA4264D}" destId="{4DDC3155-55D9-47F4-A7EC-C1900A894617}" srcOrd="3" destOrd="0" presId="urn:microsoft.com/office/officeart/2008/layout/VerticalCurvedList"/>
    <dgm:cxn modelId="{AAF95D41-C59B-42D6-BEEF-27A299BBC9DB}" type="presParOf" srcId="{A618D160-A35C-42E6-8429-10FE08CCFDC8}" destId="{6E85A9C4-6728-4A70-A4FE-87C78C39A33F}" srcOrd="1" destOrd="0" presId="urn:microsoft.com/office/officeart/2008/layout/VerticalCurvedList"/>
    <dgm:cxn modelId="{9EFCE1F9-5A6D-422D-BC16-D4581EB031CF}" type="presParOf" srcId="{A618D160-A35C-42E6-8429-10FE08CCFDC8}" destId="{8930201E-332E-48E5-9E6F-C417083D2BA2}" srcOrd="2" destOrd="0" presId="urn:microsoft.com/office/officeart/2008/layout/VerticalCurvedList"/>
    <dgm:cxn modelId="{FABEFCC9-91E9-484F-B85A-E193E659304E}" type="presParOf" srcId="{8930201E-332E-48E5-9E6F-C417083D2BA2}" destId="{35F50552-8D90-4202-9DAD-BF235710CA87}" srcOrd="0" destOrd="0" presId="urn:microsoft.com/office/officeart/2008/layout/VerticalCurvedList"/>
    <dgm:cxn modelId="{EC8FEC9A-67CF-4CE7-B97C-18F01C1D7D27}" type="presParOf" srcId="{A618D160-A35C-42E6-8429-10FE08CCFDC8}" destId="{9CEBF0EF-BE6F-4C3B-AEE2-7685D748E4DE}" srcOrd="3" destOrd="0" presId="urn:microsoft.com/office/officeart/2008/layout/VerticalCurvedList"/>
    <dgm:cxn modelId="{6FFB42FE-F031-4162-9F79-3EC211601B39}" type="presParOf" srcId="{A618D160-A35C-42E6-8429-10FE08CCFDC8}" destId="{C96F3D7E-3849-414D-A4D8-3D5E33BCED36}" srcOrd="4" destOrd="0" presId="urn:microsoft.com/office/officeart/2008/layout/VerticalCurvedList"/>
    <dgm:cxn modelId="{2732BCE5-2E1E-49B9-B2E1-01A70751DECA}" type="presParOf" srcId="{C96F3D7E-3849-414D-A4D8-3D5E33BCED36}" destId="{9328AD51-2A17-43FD-A182-68E6A17AF3F1}" srcOrd="0" destOrd="0" presId="urn:microsoft.com/office/officeart/2008/layout/VerticalCurvedList"/>
    <dgm:cxn modelId="{ECF47C5E-DBF3-40A0-92A0-9B95C09BB024}" type="presParOf" srcId="{A618D160-A35C-42E6-8429-10FE08CCFDC8}" destId="{D6D8A581-DF37-4032-8837-B118BCE8C1C5}" srcOrd="5" destOrd="0" presId="urn:microsoft.com/office/officeart/2008/layout/VerticalCurvedList"/>
    <dgm:cxn modelId="{81A42414-5144-4FE2-AC54-9D5B2618398B}" type="presParOf" srcId="{A618D160-A35C-42E6-8429-10FE08CCFDC8}" destId="{2694ED25-5B34-4F68-8C39-6AA65CCDF33E}" srcOrd="6" destOrd="0" presId="urn:microsoft.com/office/officeart/2008/layout/VerticalCurvedList"/>
    <dgm:cxn modelId="{81170FFB-E47F-4181-8657-9B46469E8417}" type="presParOf" srcId="{2694ED25-5B34-4F68-8C39-6AA65CCDF33E}" destId="{FC772C55-BAE7-4629-B311-B4F505556EF8}" srcOrd="0" destOrd="0" presId="urn:microsoft.com/office/officeart/2008/layout/VerticalCurvedList"/>
    <dgm:cxn modelId="{25D5C04A-E6F8-4C4B-8947-ACCD06877E93}" type="presParOf" srcId="{A618D160-A35C-42E6-8429-10FE08CCFDC8}" destId="{E66B1CEA-D105-4B2E-A9A0-40A27CE218AB}" srcOrd="7" destOrd="0" presId="urn:microsoft.com/office/officeart/2008/layout/VerticalCurvedList"/>
    <dgm:cxn modelId="{ED5C948D-59A7-4BE5-B7E7-CF192468D6EC}" type="presParOf" srcId="{A618D160-A35C-42E6-8429-10FE08CCFDC8}" destId="{C3F28719-6B65-42D5-9483-37EAC4C2D6F0}" srcOrd="8" destOrd="0" presId="urn:microsoft.com/office/officeart/2008/layout/VerticalCurvedList"/>
    <dgm:cxn modelId="{26F641BC-3287-4058-9999-E7730A37DFFB}" type="presParOf" srcId="{C3F28719-6B65-42D5-9483-37EAC4C2D6F0}" destId="{989E48A4-B263-4554-BF55-B1ED9B3587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24995E-1106-4AA8-93CF-93749027AB82}" type="doc">
      <dgm:prSet loTypeId="urn:microsoft.com/office/officeart/2008/layout/AccentedPicture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7EDC9C5B-2A09-4ABA-BA00-9A1EC3D57B98}">
      <dgm:prSet/>
      <dgm:spPr/>
      <dgm:t>
        <a:bodyPr/>
        <a:lstStyle/>
        <a:p>
          <a:endParaRPr lang="nl-NL" dirty="0"/>
        </a:p>
      </dgm:t>
    </dgm:pt>
    <dgm:pt modelId="{293F6CAC-954C-4570-965E-01B5CBE424E7}" type="parTrans" cxnId="{DD651B30-07CB-4C14-A18A-7C56D0D0BAF1}">
      <dgm:prSet/>
      <dgm:spPr/>
      <dgm:t>
        <a:bodyPr/>
        <a:lstStyle/>
        <a:p>
          <a:endParaRPr lang="nl-NL"/>
        </a:p>
      </dgm:t>
    </dgm:pt>
    <dgm:pt modelId="{98D1C75B-3D4B-4F6E-9FA6-3643094BF8B9}" type="sibTrans" cxnId="{DD651B30-07CB-4C14-A18A-7C56D0D0BAF1}">
      <dgm:prSet/>
      <dgm:spPr/>
      <dgm:t>
        <a:bodyPr/>
        <a:lstStyle/>
        <a:p>
          <a:endParaRPr lang="nl-NL"/>
        </a:p>
      </dgm:t>
    </dgm:pt>
    <dgm:pt modelId="{6ADC211A-CCAE-4FC4-8C94-956AC22B9C81}">
      <dgm:prSet phldrT="[Text]"/>
      <dgm:spPr/>
      <dgm:t>
        <a:bodyPr/>
        <a:lstStyle/>
        <a:p>
          <a:endParaRPr lang="nl-NL" dirty="0"/>
        </a:p>
      </dgm:t>
    </dgm:pt>
    <dgm:pt modelId="{EA94685B-9EF5-4769-B534-E63B03B9068D}" type="parTrans" cxnId="{49FDDCE0-64DE-4C50-B9CC-6B0F5D0FD3F9}">
      <dgm:prSet/>
      <dgm:spPr/>
      <dgm:t>
        <a:bodyPr/>
        <a:lstStyle/>
        <a:p>
          <a:endParaRPr lang="nl-NL"/>
        </a:p>
      </dgm:t>
    </dgm:pt>
    <dgm:pt modelId="{F2BDF0BC-2941-4B39-8E7A-6B5F7DE94B96}" type="sibTrans" cxnId="{49FDDCE0-64DE-4C50-B9CC-6B0F5D0FD3F9}">
      <dgm:prSet/>
      <dgm:spPr/>
      <dgm:t>
        <a:bodyPr/>
        <a:lstStyle/>
        <a:p>
          <a:endParaRPr lang="nl-NL"/>
        </a:p>
      </dgm:t>
    </dgm:pt>
    <dgm:pt modelId="{64E9525B-953E-40FA-9849-CF46285D5F26}">
      <dgm:prSet phldrT="[Text]"/>
      <dgm:spPr/>
      <dgm:t>
        <a:bodyPr/>
        <a:lstStyle/>
        <a:p>
          <a:endParaRPr lang="nl-NL" dirty="0"/>
        </a:p>
      </dgm:t>
    </dgm:pt>
    <dgm:pt modelId="{E3B0C0E8-3D9D-4276-B266-3FA09CCF3F7A}" type="parTrans" cxnId="{A4BEAE02-45E7-4477-B485-6C53A9BD8FCB}">
      <dgm:prSet/>
      <dgm:spPr/>
      <dgm:t>
        <a:bodyPr/>
        <a:lstStyle/>
        <a:p>
          <a:endParaRPr lang="nl-NL"/>
        </a:p>
      </dgm:t>
    </dgm:pt>
    <dgm:pt modelId="{DDF3FC53-811B-465C-9F19-40E5B054851E}" type="sibTrans" cxnId="{A4BEAE02-45E7-4477-B485-6C53A9BD8FCB}">
      <dgm:prSet/>
      <dgm:spPr/>
      <dgm:t>
        <a:bodyPr/>
        <a:lstStyle/>
        <a:p>
          <a:endParaRPr lang="nl-NL"/>
        </a:p>
      </dgm:t>
    </dgm:pt>
    <dgm:pt modelId="{76FA5463-1C50-447B-B726-EFFF861C4D47}">
      <dgm:prSet phldrT="[Text]"/>
      <dgm:spPr/>
      <dgm:t>
        <a:bodyPr/>
        <a:lstStyle/>
        <a:p>
          <a:endParaRPr lang="nl-NL" dirty="0"/>
        </a:p>
      </dgm:t>
    </dgm:pt>
    <dgm:pt modelId="{6BCCC94A-B992-46D9-841D-8AC909CC0F38}" type="sibTrans" cxnId="{B313803F-4839-4E5F-96AB-5378625C72A6}">
      <dgm:prSet/>
      <dgm:spPr/>
      <dgm:t>
        <a:bodyPr/>
        <a:lstStyle/>
        <a:p>
          <a:endParaRPr lang="nl-NL"/>
        </a:p>
      </dgm:t>
    </dgm:pt>
    <dgm:pt modelId="{55132628-D064-45AC-B563-D2E66A38AED2}" type="parTrans" cxnId="{B313803F-4839-4E5F-96AB-5378625C72A6}">
      <dgm:prSet/>
      <dgm:spPr/>
      <dgm:t>
        <a:bodyPr/>
        <a:lstStyle/>
        <a:p>
          <a:endParaRPr lang="nl-NL"/>
        </a:p>
      </dgm:t>
    </dgm:pt>
    <dgm:pt modelId="{19A057A5-1B37-44F6-9532-38C42B37E19B}" type="pres">
      <dgm:prSet presAssocID="{6824995E-1106-4AA8-93CF-93749027AB82}" presName="Name0" presStyleCnt="0">
        <dgm:presLayoutVars>
          <dgm:dir/>
        </dgm:presLayoutVars>
      </dgm:prSet>
      <dgm:spPr/>
      <dgm:t>
        <a:bodyPr/>
        <a:lstStyle/>
        <a:p>
          <a:endParaRPr lang="nl-NL"/>
        </a:p>
      </dgm:t>
    </dgm:pt>
    <dgm:pt modelId="{BE0CDC3A-DF32-4709-8522-54024926F345}" type="pres">
      <dgm:prSet presAssocID="{98D1C75B-3D4B-4F6E-9FA6-3643094BF8B9}" presName="picture_1" presStyleLbl="bgImgPlace1" presStyleIdx="0" presStyleCnt="1"/>
      <dgm:spPr/>
      <dgm:t>
        <a:bodyPr/>
        <a:lstStyle/>
        <a:p>
          <a:endParaRPr lang="nl-NL"/>
        </a:p>
      </dgm:t>
    </dgm:pt>
    <dgm:pt modelId="{8C93A780-3C37-42F2-82E0-C29A256CF0EF}" type="pres">
      <dgm:prSet presAssocID="{7EDC9C5B-2A09-4ABA-BA00-9A1EC3D57B98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8558603-EA02-4BAE-9041-2B3B8AA06A6A}" type="pres">
      <dgm:prSet presAssocID="{6824995E-1106-4AA8-93CF-93749027AB82}" presName="linV" presStyleCnt="0"/>
      <dgm:spPr/>
    </dgm:pt>
    <dgm:pt modelId="{8A310D63-8288-493B-A34F-CE8E03E4BE86}" type="pres">
      <dgm:prSet presAssocID="{6ADC211A-CCAE-4FC4-8C94-956AC22B9C81}" presName="pair" presStyleCnt="0"/>
      <dgm:spPr/>
    </dgm:pt>
    <dgm:pt modelId="{293CA9E0-728D-4A5B-A5CE-C8B201FC136D}" type="pres">
      <dgm:prSet presAssocID="{6ADC211A-CCAE-4FC4-8C94-956AC22B9C81}" presName="spaceH" presStyleLbl="node1" presStyleIdx="0" presStyleCnt="0"/>
      <dgm:spPr/>
    </dgm:pt>
    <dgm:pt modelId="{3235004D-9986-4225-A1BA-13E621F5A193}" type="pres">
      <dgm:prSet presAssocID="{6ADC211A-CCAE-4FC4-8C94-956AC22B9C81}" presName="desPictures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563A2354-457D-478F-81A1-866BF419FA7D}" type="pres">
      <dgm:prSet presAssocID="{6ADC211A-CCAE-4FC4-8C94-956AC22B9C81}" presName="desTextWrapper" presStyleCnt="0"/>
      <dgm:spPr/>
    </dgm:pt>
    <dgm:pt modelId="{4A198CBC-E5F5-426F-ADED-681F85C316FF}" type="pres">
      <dgm:prSet presAssocID="{6ADC211A-CCAE-4FC4-8C94-956AC22B9C81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DD208D1-88ED-426E-9690-D22833E3532E}" type="pres">
      <dgm:prSet presAssocID="{F2BDF0BC-2941-4B39-8E7A-6B5F7DE94B96}" presName="spaceV" presStyleCnt="0"/>
      <dgm:spPr/>
    </dgm:pt>
    <dgm:pt modelId="{E8EC5515-DB6E-4123-8F13-BA08C516DA7B}" type="pres">
      <dgm:prSet presAssocID="{76FA5463-1C50-447B-B726-EFFF861C4D47}" presName="pair" presStyleCnt="0"/>
      <dgm:spPr/>
    </dgm:pt>
    <dgm:pt modelId="{9D5E4D4A-B15A-411A-979C-84CDBCC80461}" type="pres">
      <dgm:prSet presAssocID="{76FA5463-1C50-447B-B726-EFFF861C4D47}" presName="spaceH" presStyleLbl="node1" presStyleIdx="0" presStyleCnt="0"/>
      <dgm:spPr/>
    </dgm:pt>
    <dgm:pt modelId="{7A7BB517-2F55-453F-8613-7ACA491CBACB}" type="pres">
      <dgm:prSet presAssocID="{76FA5463-1C50-447B-B726-EFFF861C4D47}" presName="desPictures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4CEFEDBE-C637-4A66-AEDD-22079FD6C46F}" type="pres">
      <dgm:prSet presAssocID="{76FA5463-1C50-447B-B726-EFFF861C4D47}" presName="desTextWrapper" presStyleCnt="0"/>
      <dgm:spPr/>
    </dgm:pt>
    <dgm:pt modelId="{98DAF30B-CC55-4A7E-8531-DB9B42B48A80}" type="pres">
      <dgm:prSet presAssocID="{76FA5463-1C50-447B-B726-EFFF861C4D47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46524CB-7E7A-442D-87B5-ABAAF3DBAB1F}" type="pres">
      <dgm:prSet presAssocID="{6BCCC94A-B992-46D9-841D-8AC909CC0F38}" presName="spaceV" presStyleCnt="0"/>
      <dgm:spPr/>
    </dgm:pt>
    <dgm:pt modelId="{B47F24E2-FDA0-45AC-82B5-4B458E447D89}" type="pres">
      <dgm:prSet presAssocID="{64E9525B-953E-40FA-9849-CF46285D5F26}" presName="pair" presStyleCnt="0"/>
      <dgm:spPr/>
    </dgm:pt>
    <dgm:pt modelId="{56629BBB-B2D5-4CAB-83A1-D7B3A05FE63D}" type="pres">
      <dgm:prSet presAssocID="{64E9525B-953E-40FA-9849-CF46285D5F26}" presName="spaceH" presStyleLbl="node1" presStyleIdx="0" presStyleCnt="0"/>
      <dgm:spPr/>
    </dgm:pt>
    <dgm:pt modelId="{B05F7159-FB2B-4895-BEE0-CC540844C413}" type="pres">
      <dgm:prSet presAssocID="{64E9525B-953E-40FA-9849-CF46285D5F26}" presName="desPictures" presStyleLbl="align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3F5FF832-8CB2-4A83-A426-BD57AB81D659}" type="pres">
      <dgm:prSet presAssocID="{64E9525B-953E-40FA-9849-CF46285D5F26}" presName="desTextWrapper" presStyleCnt="0"/>
      <dgm:spPr/>
    </dgm:pt>
    <dgm:pt modelId="{D8A184BA-79CD-48A5-A423-D677B25E9BD8}" type="pres">
      <dgm:prSet presAssocID="{64E9525B-953E-40FA-9849-CF46285D5F26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6B7ED57-739F-4895-B940-E3B251463736}" type="pres">
      <dgm:prSet presAssocID="{6824995E-1106-4AA8-93CF-93749027AB82}" presName="maxNode" presStyleCnt="0"/>
      <dgm:spPr/>
    </dgm:pt>
    <dgm:pt modelId="{D1018E5A-6641-40C5-81E5-4FCD84A5A388}" type="pres">
      <dgm:prSet presAssocID="{6824995E-1106-4AA8-93CF-93749027AB82}" presName="Name33" presStyleCnt="0"/>
      <dgm:spPr/>
    </dgm:pt>
  </dgm:ptLst>
  <dgm:cxnLst>
    <dgm:cxn modelId="{A4BEAE02-45E7-4477-B485-6C53A9BD8FCB}" srcId="{6824995E-1106-4AA8-93CF-93749027AB82}" destId="{64E9525B-953E-40FA-9849-CF46285D5F26}" srcOrd="3" destOrd="0" parTransId="{E3B0C0E8-3D9D-4276-B266-3FA09CCF3F7A}" sibTransId="{DDF3FC53-811B-465C-9F19-40E5B054851E}"/>
    <dgm:cxn modelId="{DD651B30-07CB-4C14-A18A-7C56D0D0BAF1}" srcId="{6824995E-1106-4AA8-93CF-93749027AB82}" destId="{7EDC9C5B-2A09-4ABA-BA00-9A1EC3D57B98}" srcOrd="0" destOrd="0" parTransId="{293F6CAC-954C-4570-965E-01B5CBE424E7}" sibTransId="{98D1C75B-3D4B-4F6E-9FA6-3643094BF8B9}"/>
    <dgm:cxn modelId="{8860CEE5-8AB6-4D0B-9820-A179FD9C2119}" type="presOf" srcId="{98D1C75B-3D4B-4F6E-9FA6-3643094BF8B9}" destId="{BE0CDC3A-DF32-4709-8522-54024926F345}" srcOrd="0" destOrd="0" presId="urn:microsoft.com/office/officeart/2008/layout/AccentedPicture"/>
    <dgm:cxn modelId="{9CFD2E03-FF7F-4BC7-8876-E4885D9213C1}" type="presOf" srcId="{6ADC211A-CCAE-4FC4-8C94-956AC22B9C81}" destId="{4A198CBC-E5F5-426F-ADED-681F85C316FF}" srcOrd="0" destOrd="0" presId="urn:microsoft.com/office/officeart/2008/layout/AccentedPicture"/>
    <dgm:cxn modelId="{CCE4B97F-D50F-4776-B46A-EC2024E24E00}" type="presOf" srcId="{76FA5463-1C50-447B-B726-EFFF861C4D47}" destId="{98DAF30B-CC55-4A7E-8531-DB9B42B48A80}" srcOrd="0" destOrd="0" presId="urn:microsoft.com/office/officeart/2008/layout/AccentedPicture"/>
    <dgm:cxn modelId="{F4286C6A-C0AB-4966-81A8-34FF290659AD}" type="presOf" srcId="{7EDC9C5B-2A09-4ABA-BA00-9A1EC3D57B98}" destId="{8C93A780-3C37-42F2-82E0-C29A256CF0EF}" srcOrd="0" destOrd="0" presId="urn:microsoft.com/office/officeart/2008/layout/AccentedPicture"/>
    <dgm:cxn modelId="{6DB9E747-117B-4BC0-8233-4941CD6025FF}" type="presOf" srcId="{64E9525B-953E-40FA-9849-CF46285D5F26}" destId="{D8A184BA-79CD-48A5-A423-D677B25E9BD8}" srcOrd="0" destOrd="0" presId="urn:microsoft.com/office/officeart/2008/layout/AccentedPicture"/>
    <dgm:cxn modelId="{E0AB9091-8E49-4CB2-9867-A65EFC6A6EF3}" type="presOf" srcId="{6824995E-1106-4AA8-93CF-93749027AB82}" destId="{19A057A5-1B37-44F6-9532-38C42B37E19B}" srcOrd="0" destOrd="0" presId="urn:microsoft.com/office/officeart/2008/layout/AccentedPicture"/>
    <dgm:cxn modelId="{49FDDCE0-64DE-4C50-B9CC-6B0F5D0FD3F9}" srcId="{6824995E-1106-4AA8-93CF-93749027AB82}" destId="{6ADC211A-CCAE-4FC4-8C94-956AC22B9C81}" srcOrd="1" destOrd="0" parTransId="{EA94685B-9EF5-4769-B534-E63B03B9068D}" sibTransId="{F2BDF0BC-2941-4B39-8E7A-6B5F7DE94B96}"/>
    <dgm:cxn modelId="{B313803F-4839-4E5F-96AB-5378625C72A6}" srcId="{6824995E-1106-4AA8-93CF-93749027AB82}" destId="{76FA5463-1C50-447B-B726-EFFF861C4D47}" srcOrd="2" destOrd="0" parTransId="{55132628-D064-45AC-B563-D2E66A38AED2}" sibTransId="{6BCCC94A-B992-46D9-841D-8AC909CC0F38}"/>
    <dgm:cxn modelId="{AF84CBDF-BC12-458F-B2BD-901814D04ED8}" type="presParOf" srcId="{19A057A5-1B37-44F6-9532-38C42B37E19B}" destId="{BE0CDC3A-DF32-4709-8522-54024926F345}" srcOrd="0" destOrd="0" presId="urn:microsoft.com/office/officeart/2008/layout/AccentedPicture"/>
    <dgm:cxn modelId="{71F34064-252A-4F9F-BF88-CA885C986FB1}" type="presParOf" srcId="{19A057A5-1B37-44F6-9532-38C42B37E19B}" destId="{8C93A780-3C37-42F2-82E0-C29A256CF0EF}" srcOrd="1" destOrd="0" presId="urn:microsoft.com/office/officeart/2008/layout/AccentedPicture"/>
    <dgm:cxn modelId="{DBC44586-DC30-4EFF-8F79-BD6AEBEA92E7}" type="presParOf" srcId="{19A057A5-1B37-44F6-9532-38C42B37E19B}" destId="{08558603-EA02-4BAE-9041-2B3B8AA06A6A}" srcOrd="2" destOrd="0" presId="urn:microsoft.com/office/officeart/2008/layout/AccentedPicture"/>
    <dgm:cxn modelId="{58173FC4-0D16-4DCC-B3B1-A572FBC880FC}" type="presParOf" srcId="{08558603-EA02-4BAE-9041-2B3B8AA06A6A}" destId="{8A310D63-8288-493B-A34F-CE8E03E4BE86}" srcOrd="0" destOrd="0" presId="urn:microsoft.com/office/officeart/2008/layout/AccentedPicture"/>
    <dgm:cxn modelId="{21AA71FF-E372-4427-8034-637F797C882C}" type="presParOf" srcId="{8A310D63-8288-493B-A34F-CE8E03E4BE86}" destId="{293CA9E0-728D-4A5B-A5CE-C8B201FC136D}" srcOrd="0" destOrd="0" presId="urn:microsoft.com/office/officeart/2008/layout/AccentedPicture"/>
    <dgm:cxn modelId="{58B64F71-9288-4FF5-B003-3642CFF84E77}" type="presParOf" srcId="{8A310D63-8288-493B-A34F-CE8E03E4BE86}" destId="{3235004D-9986-4225-A1BA-13E621F5A193}" srcOrd="1" destOrd="0" presId="urn:microsoft.com/office/officeart/2008/layout/AccentedPicture"/>
    <dgm:cxn modelId="{82C7A7AB-5561-4B61-93B1-6325E149573A}" type="presParOf" srcId="{8A310D63-8288-493B-A34F-CE8E03E4BE86}" destId="{563A2354-457D-478F-81A1-866BF419FA7D}" srcOrd="2" destOrd="0" presId="urn:microsoft.com/office/officeart/2008/layout/AccentedPicture"/>
    <dgm:cxn modelId="{FE26D3AF-806A-4390-B3E8-F79408B76ED2}" type="presParOf" srcId="{563A2354-457D-478F-81A1-866BF419FA7D}" destId="{4A198CBC-E5F5-426F-ADED-681F85C316FF}" srcOrd="0" destOrd="0" presId="urn:microsoft.com/office/officeart/2008/layout/AccentedPicture"/>
    <dgm:cxn modelId="{0FF621C7-08BA-4E0D-9803-4DE96727ADC3}" type="presParOf" srcId="{08558603-EA02-4BAE-9041-2B3B8AA06A6A}" destId="{EDD208D1-88ED-426E-9690-D22833E3532E}" srcOrd="1" destOrd="0" presId="urn:microsoft.com/office/officeart/2008/layout/AccentedPicture"/>
    <dgm:cxn modelId="{C422AFE0-4A05-4AF5-8949-87482218FEBB}" type="presParOf" srcId="{08558603-EA02-4BAE-9041-2B3B8AA06A6A}" destId="{E8EC5515-DB6E-4123-8F13-BA08C516DA7B}" srcOrd="2" destOrd="0" presId="urn:microsoft.com/office/officeart/2008/layout/AccentedPicture"/>
    <dgm:cxn modelId="{AB785A07-29D9-45D0-AD2B-3933D337FF1B}" type="presParOf" srcId="{E8EC5515-DB6E-4123-8F13-BA08C516DA7B}" destId="{9D5E4D4A-B15A-411A-979C-84CDBCC80461}" srcOrd="0" destOrd="0" presId="urn:microsoft.com/office/officeart/2008/layout/AccentedPicture"/>
    <dgm:cxn modelId="{52DE583D-6555-4A93-820F-FB486AC63616}" type="presParOf" srcId="{E8EC5515-DB6E-4123-8F13-BA08C516DA7B}" destId="{7A7BB517-2F55-453F-8613-7ACA491CBACB}" srcOrd="1" destOrd="0" presId="urn:microsoft.com/office/officeart/2008/layout/AccentedPicture"/>
    <dgm:cxn modelId="{0E333B0D-DB84-4C34-84E9-F2EFFF3E0653}" type="presParOf" srcId="{E8EC5515-DB6E-4123-8F13-BA08C516DA7B}" destId="{4CEFEDBE-C637-4A66-AEDD-22079FD6C46F}" srcOrd="2" destOrd="0" presId="urn:microsoft.com/office/officeart/2008/layout/AccentedPicture"/>
    <dgm:cxn modelId="{1DFAADB7-D74A-4FB0-B104-59978220F6CC}" type="presParOf" srcId="{4CEFEDBE-C637-4A66-AEDD-22079FD6C46F}" destId="{98DAF30B-CC55-4A7E-8531-DB9B42B48A80}" srcOrd="0" destOrd="0" presId="urn:microsoft.com/office/officeart/2008/layout/AccentedPicture"/>
    <dgm:cxn modelId="{DE9E368A-04C9-4FEF-BCCB-0B50CA924365}" type="presParOf" srcId="{08558603-EA02-4BAE-9041-2B3B8AA06A6A}" destId="{446524CB-7E7A-442D-87B5-ABAAF3DBAB1F}" srcOrd="3" destOrd="0" presId="urn:microsoft.com/office/officeart/2008/layout/AccentedPicture"/>
    <dgm:cxn modelId="{0E701395-9700-47F9-81A2-DA32C2AC8413}" type="presParOf" srcId="{08558603-EA02-4BAE-9041-2B3B8AA06A6A}" destId="{B47F24E2-FDA0-45AC-82B5-4B458E447D89}" srcOrd="4" destOrd="0" presId="urn:microsoft.com/office/officeart/2008/layout/AccentedPicture"/>
    <dgm:cxn modelId="{258BFC08-A031-4427-AC4C-EB2088656393}" type="presParOf" srcId="{B47F24E2-FDA0-45AC-82B5-4B458E447D89}" destId="{56629BBB-B2D5-4CAB-83A1-D7B3A05FE63D}" srcOrd="0" destOrd="0" presId="urn:microsoft.com/office/officeart/2008/layout/AccentedPicture"/>
    <dgm:cxn modelId="{C3982668-981C-487E-8D4B-27FA4F0B9F94}" type="presParOf" srcId="{B47F24E2-FDA0-45AC-82B5-4B458E447D89}" destId="{B05F7159-FB2B-4895-BEE0-CC540844C413}" srcOrd="1" destOrd="0" presId="urn:microsoft.com/office/officeart/2008/layout/AccentedPicture"/>
    <dgm:cxn modelId="{103ED38D-61F2-4244-B030-6104D26FACBD}" type="presParOf" srcId="{B47F24E2-FDA0-45AC-82B5-4B458E447D89}" destId="{3F5FF832-8CB2-4A83-A426-BD57AB81D659}" srcOrd="2" destOrd="0" presId="urn:microsoft.com/office/officeart/2008/layout/AccentedPicture"/>
    <dgm:cxn modelId="{472F2D4E-605F-4839-8689-6E5608F5C7EE}" type="presParOf" srcId="{3F5FF832-8CB2-4A83-A426-BD57AB81D659}" destId="{D8A184BA-79CD-48A5-A423-D677B25E9BD8}" srcOrd="0" destOrd="0" presId="urn:microsoft.com/office/officeart/2008/layout/AccentedPicture"/>
    <dgm:cxn modelId="{8C08B999-1496-4ADD-A3CE-5C1B597DF9E4}" type="presParOf" srcId="{19A057A5-1B37-44F6-9532-38C42B37E19B}" destId="{96B7ED57-739F-4895-B940-E3B251463736}" srcOrd="3" destOrd="0" presId="urn:microsoft.com/office/officeart/2008/layout/AccentedPicture"/>
    <dgm:cxn modelId="{7F9189FF-EA76-4E05-800F-4A62D34049D2}" type="presParOf" srcId="{96B7ED57-739F-4895-B940-E3B251463736}" destId="{D1018E5A-6641-40C5-81E5-4FCD84A5A388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E00FF7-677F-4C35-8059-9ADF619304E2}" type="doc">
      <dgm:prSet loTypeId="urn:microsoft.com/office/officeart/2005/8/layout/gear1" loCatId="process" qsTypeId="urn:microsoft.com/office/officeart/2005/8/quickstyle/simple5" qsCatId="simple" csTypeId="urn:microsoft.com/office/officeart/2005/8/colors/accent1_2" csCatId="accent1" phldr="1"/>
      <dgm:spPr/>
    </dgm:pt>
    <dgm:pt modelId="{CF181AB5-70AB-4CD4-A6EA-A6C12B24F9A4}">
      <dgm:prSet phldrT="[Text]"/>
      <dgm:spPr/>
      <dgm:t>
        <a:bodyPr/>
        <a:lstStyle/>
        <a:p>
          <a:r>
            <a:rPr lang="nl-NL" b="1" dirty="0" smtClean="0"/>
            <a:t>BUILD</a:t>
          </a:r>
          <a:endParaRPr lang="nl-NL" b="1" dirty="0"/>
        </a:p>
      </dgm:t>
    </dgm:pt>
    <dgm:pt modelId="{AD9523F1-D625-45C8-B1D5-AAF9100809AA}" type="parTrans" cxnId="{6BC7CC8B-8BBC-4498-8C04-A2AAEB656404}">
      <dgm:prSet/>
      <dgm:spPr/>
      <dgm:t>
        <a:bodyPr/>
        <a:lstStyle/>
        <a:p>
          <a:endParaRPr lang="nl-NL"/>
        </a:p>
      </dgm:t>
    </dgm:pt>
    <dgm:pt modelId="{C2DCB786-4744-4B4C-B057-42766DCEFC92}" type="sibTrans" cxnId="{6BC7CC8B-8BBC-4498-8C04-A2AAEB656404}">
      <dgm:prSet/>
      <dgm:spPr/>
      <dgm:t>
        <a:bodyPr/>
        <a:lstStyle/>
        <a:p>
          <a:endParaRPr lang="nl-NL"/>
        </a:p>
      </dgm:t>
    </dgm:pt>
    <dgm:pt modelId="{F811EC39-6A58-435F-ACDB-1DCFB14166CD}">
      <dgm:prSet phldrT="[Text]"/>
      <dgm:spPr/>
      <dgm:t>
        <a:bodyPr/>
        <a:lstStyle/>
        <a:p>
          <a:r>
            <a:rPr lang="nl-NL" b="1" dirty="0" smtClean="0"/>
            <a:t>REVIEW</a:t>
          </a:r>
          <a:endParaRPr lang="nl-NL" b="1" dirty="0"/>
        </a:p>
      </dgm:t>
    </dgm:pt>
    <dgm:pt modelId="{6B4CE2CD-5E90-4B96-B7F3-DB6F8DB7139D}" type="parTrans" cxnId="{54B0FDF3-7F87-4F51-A65E-1DD8B97645A7}">
      <dgm:prSet/>
      <dgm:spPr/>
      <dgm:t>
        <a:bodyPr/>
        <a:lstStyle/>
        <a:p>
          <a:endParaRPr lang="nl-NL"/>
        </a:p>
      </dgm:t>
    </dgm:pt>
    <dgm:pt modelId="{64DFA27E-2D09-40F8-BB7D-5BE8148AA088}" type="sibTrans" cxnId="{54B0FDF3-7F87-4F51-A65E-1DD8B97645A7}">
      <dgm:prSet/>
      <dgm:spPr/>
      <dgm:t>
        <a:bodyPr/>
        <a:lstStyle/>
        <a:p>
          <a:endParaRPr lang="nl-NL"/>
        </a:p>
      </dgm:t>
    </dgm:pt>
    <dgm:pt modelId="{FE762FD1-DDE7-46C4-865E-7C26D78B7D04}">
      <dgm:prSet phldrT="[Text]"/>
      <dgm:spPr/>
      <dgm:t>
        <a:bodyPr/>
        <a:lstStyle/>
        <a:p>
          <a:r>
            <a:rPr lang="nl-NL" b="1" dirty="0" smtClean="0"/>
            <a:t>PLAN</a:t>
          </a:r>
          <a:endParaRPr lang="nl-NL" b="1" dirty="0"/>
        </a:p>
      </dgm:t>
    </dgm:pt>
    <dgm:pt modelId="{3AE13045-0258-4CF8-BE64-702ABFA50029}" type="parTrans" cxnId="{29FDF2AC-137C-4F3F-8E94-FF3AF86AB49E}">
      <dgm:prSet/>
      <dgm:spPr/>
      <dgm:t>
        <a:bodyPr/>
        <a:lstStyle/>
        <a:p>
          <a:endParaRPr lang="nl-NL"/>
        </a:p>
      </dgm:t>
    </dgm:pt>
    <dgm:pt modelId="{7DC923D7-4275-4428-8245-0365F49F4D33}" type="sibTrans" cxnId="{29FDF2AC-137C-4F3F-8E94-FF3AF86AB49E}">
      <dgm:prSet/>
      <dgm:spPr/>
      <dgm:t>
        <a:bodyPr/>
        <a:lstStyle/>
        <a:p>
          <a:endParaRPr lang="nl-NL"/>
        </a:p>
      </dgm:t>
    </dgm:pt>
    <dgm:pt modelId="{CC73B7F0-EE79-4BB9-A085-EB18D0451047}" type="pres">
      <dgm:prSet presAssocID="{09E00FF7-677F-4C35-8059-9ADF619304E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CD6711C-197D-4DD2-8F55-19C3EEEC616F}" type="pres">
      <dgm:prSet presAssocID="{CF181AB5-70AB-4CD4-A6EA-A6C12B24F9A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3B82D5B-DC33-42B5-996D-A96D5BFDBB68}" type="pres">
      <dgm:prSet presAssocID="{CF181AB5-70AB-4CD4-A6EA-A6C12B24F9A4}" presName="gear1srcNode" presStyleLbl="node1" presStyleIdx="0" presStyleCnt="3"/>
      <dgm:spPr/>
      <dgm:t>
        <a:bodyPr/>
        <a:lstStyle/>
        <a:p>
          <a:endParaRPr lang="nl-NL"/>
        </a:p>
      </dgm:t>
    </dgm:pt>
    <dgm:pt modelId="{D08B0AF9-A516-42E9-A78A-398DDD7F5E27}" type="pres">
      <dgm:prSet presAssocID="{CF181AB5-70AB-4CD4-A6EA-A6C12B24F9A4}" presName="gear1dstNode" presStyleLbl="node1" presStyleIdx="0" presStyleCnt="3"/>
      <dgm:spPr/>
      <dgm:t>
        <a:bodyPr/>
        <a:lstStyle/>
        <a:p>
          <a:endParaRPr lang="nl-NL"/>
        </a:p>
      </dgm:t>
    </dgm:pt>
    <dgm:pt modelId="{130B1781-3EE5-4772-B127-E9C25FE7F044}" type="pres">
      <dgm:prSet presAssocID="{F811EC39-6A58-435F-ACDB-1DCFB14166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99AEC09-AA78-40A2-B8D1-3112934271A0}" type="pres">
      <dgm:prSet presAssocID="{F811EC39-6A58-435F-ACDB-1DCFB14166CD}" presName="gear2srcNode" presStyleLbl="node1" presStyleIdx="1" presStyleCnt="3"/>
      <dgm:spPr/>
      <dgm:t>
        <a:bodyPr/>
        <a:lstStyle/>
        <a:p>
          <a:endParaRPr lang="nl-NL"/>
        </a:p>
      </dgm:t>
    </dgm:pt>
    <dgm:pt modelId="{138B9645-B31D-47B8-9CF7-48DBD77CA267}" type="pres">
      <dgm:prSet presAssocID="{F811EC39-6A58-435F-ACDB-1DCFB14166CD}" presName="gear2dstNode" presStyleLbl="node1" presStyleIdx="1" presStyleCnt="3"/>
      <dgm:spPr/>
      <dgm:t>
        <a:bodyPr/>
        <a:lstStyle/>
        <a:p>
          <a:endParaRPr lang="nl-NL"/>
        </a:p>
      </dgm:t>
    </dgm:pt>
    <dgm:pt modelId="{E7F03D3E-BF3C-4D61-AF77-B991395AA8F6}" type="pres">
      <dgm:prSet presAssocID="{FE762FD1-DDE7-46C4-865E-7C26D78B7D04}" presName="gear3" presStyleLbl="node1" presStyleIdx="2" presStyleCnt="3"/>
      <dgm:spPr/>
      <dgm:t>
        <a:bodyPr/>
        <a:lstStyle/>
        <a:p>
          <a:endParaRPr lang="nl-NL"/>
        </a:p>
      </dgm:t>
    </dgm:pt>
    <dgm:pt modelId="{66897C81-0F46-4C8D-9770-0591565CF28A}" type="pres">
      <dgm:prSet presAssocID="{FE762FD1-DDE7-46C4-865E-7C26D78B7D0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DBD42D7-F383-4CC1-B56E-74EFAE94D4C0}" type="pres">
      <dgm:prSet presAssocID="{FE762FD1-DDE7-46C4-865E-7C26D78B7D04}" presName="gear3srcNode" presStyleLbl="node1" presStyleIdx="2" presStyleCnt="3"/>
      <dgm:spPr/>
      <dgm:t>
        <a:bodyPr/>
        <a:lstStyle/>
        <a:p>
          <a:endParaRPr lang="nl-NL"/>
        </a:p>
      </dgm:t>
    </dgm:pt>
    <dgm:pt modelId="{19662A21-0D77-47F2-AD09-B72F1545F375}" type="pres">
      <dgm:prSet presAssocID="{FE762FD1-DDE7-46C4-865E-7C26D78B7D04}" presName="gear3dstNode" presStyleLbl="node1" presStyleIdx="2" presStyleCnt="3"/>
      <dgm:spPr/>
      <dgm:t>
        <a:bodyPr/>
        <a:lstStyle/>
        <a:p>
          <a:endParaRPr lang="nl-NL"/>
        </a:p>
      </dgm:t>
    </dgm:pt>
    <dgm:pt modelId="{F4563814-4B5D-456E-829B-2A2834D4C481}" type="pres">
      <dgm:prSet presAssocID="{C2DCB786-4744-4B4C-B057-42766DCEFC92}" presName="connector1" presStyleLbl="sibTrans2D1" presStyleIdx="0" presStyleCnt="3"/>
      <dgm:spPr/>
      <dgm:t>
        <a:bodyPr/>
        <a:lstStyle/>
        <a:p>
          <a:endParaRPr lang="nl-NL"/>
        </a:p>
      </dgm:t>
    </dgm:pt>
    <dgm:pt modelId="{215CCCA0-513F-40D3-AF58-23196329F2D0}" type="pres">
      <dgm:prSet presAssocID="{64DFA27E-2D09-40F8-BB7D-5BE8148AA088}" presName="connector2" presStyleLbl="sibTrans2D1" presStyleIdx="1" presStyleCnt="3"/>
      <dgm:spPr/>
      <dgm:t>
        <a:bodyPr/>
        <a:lstStyle/>
        <a:p>
          <a:endParaRPr lang="nl-NL"/>
        </a:p>
      </dgm:t>
    </dgm:pt>
    <dgm:pt modelId="{22C28882-4A7B-4119-B88E-875EF1876014}" type="pres">
      <dgm:prSet presAssocID="{7DC923D7-4275-4428-8245-0365F49F4D33}" presName="connector3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6EECBD0D-CBD3-4ECD-9FC4-BB823498A763}" type="presOf" srcId="{FE762FD1-DDE7-46C4-865E-7C26D78B7D04}" destId="{E7F03D3E-BF3C-4D61-AF77-B991395AA8F6}" srcOrd="0" destOrd="0" presId="urn:microsoft.com/office/officeart/2005/8/layout/gear1"/>
    <dgm:cxn modelId="{08F60B5D-28A4-4F3B-8B8A-4F36E4ED2491}" type="presOf" srcId="{09E00FF7-677F-4C35-8059-9ADF619304E2}" destId="{CC73B7F0-EE79-4BB9-A085-EB18D0451047}" srcOrd="0" destOrd="0" presId="urn:microsoft.com/office/officeart/2005/8/layout/gear1"/>
    <dgm:cxn modelId="{AE1340F3-B681-422C-A8F0-0CE6FFE57332}" type="presOf" srcId="{7DC923D7-4275-4428-8245-0365F49F4D33}" destId="{22C28882-4A7B-4119-B88E-875EF1876014}" srcOrd="0" destOrd="0" presId="urn:microsoft.com/office/officeart/2005/8/layout/gear1"/>
    <dgm:cxn modelId="{367EABBB-2093-448D-AA5D-EF62BE787060}" type="presOf" srcId="{FE762FD1-DDE7-46C4-865E-7C26D78B7D04}" destId="{19662A21-0D77-47F2-AD09-B72F1545F375}" srcOrd="3" destOrd="0" presId="urn:microsoft.com/office/officeart/2005/8/layout/gear1"/>
    <dgm:cxn modelId="{771A8937-00B4-4EA5-B8E6-B07BDBCFF378}" type="presOf" srcId="{64DFA27E-2D09-40F8-BB7D-5BE8148AA088}" destId="{215CCCA0-513F-40D3-AF58-23196329F2D0}" srcOrd="0" destOrd="0" presId="urn:microsoft.com/office/officeart/2005/8/layout/gear1"/>
    <dgm:cxn modelId="{6BC7CC8B-8BBC-4498-8C04-A2AAEB656404}" srcId="{09E00FF7-677F-4C35-8059-9ADF619304E2}" destId="{CF181AB5-70AB-4CD4-A6EA-A6C12B24F9A4}" srcOrd="0" destOrd="0" parTransId="{AD9523F1-D625-45C8-B1D5-AAF9100809AA}" sibTransId="{C2DCB786-4744-4B4C-B057-42766DCEFC92}"/>
    <dgm:cxn modelId="{E10E9E38-3424-4424-BD3E-DA57F22C23C1}" type="presOf" srcId="{F811EC39-6A58-435F-ACDB-1DCFB14166CD}" destId="{599AEC09-AA78-40A2-B8D1-3112934271A0}" srcOrd="1" destOrd="0" presId="urn:microsoft.com/office/officeart/2005/8/layout/gear1"/>
    <dgm:cxn modelId="{CBB7F040-56A0-4794-B52B-6FF2700DE577}" type="presOf" srcId="{FE762FD1-DDE7-46C4-865E-7C26D78B7D04}" destId="{66897C81-0F46-4C8D-9770-0591565CF28A}" srcOrd="1" destOrd="0" presId="urn:microsoft.com/office/officeart/2005/8/layout/gear1"/>
    <dgm:cxn modelId="{62970832-D035-421D-8136-DD0150CDD3C7}" type="presOf" srcId="{CF181AB5-70AB-4CD4-A6EA-A6C12B24F9A4}" destId="{13B82D5B-DC33-42B5-996D-A96D5BFDBB68}" srcOrd="1" destOrd="0" presId="urn:microsoft.com/office/officeart/2005/8/layout/gear1"/>
    <dgm:cxn modelId="{54B0FDF3-7F87-4F51-A65E-1DD8B97645A7}" srcId="{09E00FF7-677F-4C35-8059-9ADF619304E2}" destId="{F811EC39-6A58-435F-ACDB-1DCFB14166CD}" srcOrd="1" destOrd="0" parTransId="{6B4CE2CD-5E90-4B96-B7F3-DB6F8DB7139D}" sibTransId="{64DFA27E-2D09-40F8-BB7D-5BE8148AA088}"/>
    <dgm:cxn modelId="{F4FFDAC0-473B-4693-A2D1-9937EB8AE194}" type="presOf" srcId="{CF181AB5-70AB-4CD4-A6EA-A6C12B24F9A4}" destId="{BCD6711C-197D-4DD2-8F55-19C3EEEC616F}" srcOrd="0" destOrd="0" presId="urn:microsoft.com/office/officeart/2005/8/layout/gear1"/>
    <dgm:cxn modelId="{676433D2-80FD-43AB-88E8-3325C74D8209}" type="presOf" srcId="{FE762FD1-DDE7-46C4-865E-7C26D78B7D04}" destId="{5DBD42D7-F383-4CC1-B56E-74EFAE94D4C0}" srcOrd="2" destOrd="0" presId="urn:microsoft.com/office/officeart/2005/8/layout/gear1"/>
    <dgm:cxn modelId="{29FDF2AC-137C-4F3F-8E94-FF3AF86AB49E}" srcId="{09E00FF7-677F-4C35-8059-9ADF619304E2}" destId="{FE762FD1-DDE7-46C4-865E-7C26D78B7D04}" srcOrd="2" destOrd="0" parTransId="{3AE13045-0258-4CF8-BE64-702ABFA50029}" sibTransId="{7DC923D7-4275-4428-8245-0365F49F4D33}"/>
    <dgm:cxn modelId="{9526B8C3-A411-4828-BFEF-1C57CFCB0A32}" type="presOf" srcId="{CF181AB5-70AB-4CD4-A6EA-A6C12B24F9A4}" destId="{D08B0AF9-A516-42E9-A78A-398DDD7F5E27}" srcOrd="2" destOrd="0" presId="urn:microsoft.com/office/officeart/2005/8/layout/gear1"/>
    <dgm:cxn modelId="{8F5C5984-E723-4E1B-ADE8-5AFB8C1B5596}" type="presOf" srcId="{C2DCB786-4744-4B4C-B057-42766DCEFC92}" destId="{F4563814-4B5D-456E-829B-2A2834D4C481}" srcOrd="0" destOrd="0" presId="urn:microsoft.com/office/officeart/2005/8/layout/gear1"/>
    <dgm:cxn modelId="{4CAFE86E-E38F-498F-B9B6-5F780B995AD4}" type="presOf" srcId="{F811EC39-6A58-435F-ACDB-1DCFB14166CD}" destId="{138B9645-B31D-47B8-9CF7-48DBD77CA267}" srcOrd="2" destOrd="0" presId="urn:microsoft.com/office/officeart/2005/8/layout/gear1"/>
    <dgm:cxn modelId="{C9B2404A-BEED-4E6C-9463-A254B29111E7}" type="presOf" srcId="{F811EC39-6A58-435F-ACDB-1DCFB14166CD}" destId="{130B1781-3EE5-4772-B127-E9C25FE7F044}" srcOrd="0" destOrd="0" presId="urn:microsoft.com/office/officeart/2005/8/layout/gear1"/>
    <dgm:cxn modelId="{D677431B-16F2-423C-A53C-5D0766F98188}" type="presParOf" srcId="{CC73B7F0-EE79-4BB9-A085-EB18D0451047}" destId="{BCD6711C-197D-4DD2-8F55-19C3EEEC616F}" srcOrd="0" destOrd="0" presId="urn:microsoft.com/office/officeart/2005/8/layout/gear1"/>
    <dgm:cxn modelId="{134362EE-E149-489E-9475-AD06418E7927}" type="presParOf" srcId="{CC73B7F0-EE79-4BB9-A085-EB18D0451047}" destId="{13B82D5B-DC33-42B5-996D-A96D5BFDBB68}" srcOrd="1" destOrd="0" presId="urn:microsoft.com/office/officeart/2005/8/layout/gear1"/>
    <dgm:cxn modelId="{ECDFBC68-0D88-483B-80D0-DA62EF1E38B8}" type="presParOf" srcId="{CC73B7F0-EE79-4BB9-A085-EB18D0451047}" destId="{D08B0AF9-A516-42E9-A78A-398DDD7F5E27}" srcOrd="2" destOrd="0" presId="urn:microsoft.com/office/officeart/2005/8/layout/gear1"/>
    <dgm:cxn modelId="{D9505FA5-26E8-4FAC-81B9-D55409B0D8E9}" type="presParOf" srcId="{CC73B7F0-EE79-4BB9-A085-EB18D0451047}" destId="{130B1781-3EE5-4772-B127-E9C25FE7F044}" srcOrd="3" destOrd="0" presId="urn:microsoft.com/office/officeart/2005/8/layout/gear1"/>
    <dgm:cxn modelId="{6CB1ABC6-4459-4E4C-A621-AD8F66EF4504}" type="presParOf" srcId="{CC73B7F0-EE79-4BB9-A085-EB18D0451047}" destId="{599AEC09-AA78-40A2-B8D1-3112934271A0}" srcOrd="4" destOrd="0" presId="urn:microsoft.com/office/officeart/2005/8/layout/gear1"/>
    <dgm:cxn modelId="{07357961-3833-4EC2-92EC-110D5863F9DC}" type="presParOf" srcId="{CC73B7F0-EE79-4BB9-A085-EB18D0451047}" destId="{138B9645-B31D-47B8-9CF7-48DBD77CA267}" srcOrd="5" destOrd="0" presId="urn:microsoft.com/office/officeart/2005/8/layout/gear1"/>
    <dgm:cxn modelId="{F2FD0842-5386-455A-AF91-5686517DC004}" type="presParOf" srcId="{CC73B7F0-EE79-4BB9-A085-EB18D0451047}" destId="{E7F03D3E-BF3C-4D61-AF77-B991395AA8F6}" srcOrd="6" destOrd="0" presId="urn:microsoft.com/office/officeart/2005/8/layout/gear1"/>
    <dgm:cxn modelId="{3BD55A6A-BA34-4155-B233-8BDA719FC378}" type="presParOf" srcId="{CC73B7F0-EE79-4BB9-A085-EB18D0451047}" destId="{66897C81-0F46-4C8D-9770-0591565CF28A}" srcOrd="7" destOrd="0" presId="urn:microsoft.com/office/officeart/2005/8/layout/gear1"/>
    <dgm:cxn modelId="{C85320D1-ADCA-4C8F-B23C-6486B9F74104}" type="presParOf" srcId="{CC73B7F0-EE79-4BB9-A085-EB18D0451047}" destId="{5DBD42D7-F383-4CC1-B56E-74EFAE94D4C0}" srcOrd="8" destOrd="0" presId="urn:microsoft.com/office/officeart/2005/8/layout/gear1"/>
    <dgm:cxn modelId="{D4AEE625-7BF4-4C0D-939C-7EC637CB4B67}" type="presParOf" srcId="{CC73B7F0-EE79-4BB9-A085-EB18D0451047}" destId="{19662A21-0D77-47F2-AD09-B72F1545F375}" srcOrd="9" destOrd="0" presId="urn:microsoft.com/office/officeart/2005/8/layout/gear1"/>
    <dgm:cxn modelId="{79C0D281-BA1B-44F9-B7CA-44AF07068025}" type="presParOf" srcId="{CC73B7F0-EE79-4BB9-A085-EB18D0451047}" destId="{F4563814-4B5D-456E-829B-2A2834D4C481}" srcOrd="10" destOrd="0" presId="urn:microsoft.com/office/officeart/2005/8/layout/gear1"/>
    <dgm:cxn modelId="{87AAD775-17D8-4EE6-8AC9-9618A4C737F7}" type="presParOf" srcId="{CC73B7F0-EE79-4BB9-A085-EB18D0451047}" destId="{215CCCA0-513F-40D3-AF58-23196329F2D0}" srcOrd="11" destOrd="0" presId="urn:microsoft.com/office/officeart/2005/8/layout/gear1"/>
    <dgm:cxn modelId="{C4198AA9-4BF5-4E03-9D76-E3310B4C4400}" type="presParOf" srcId="{CC73B7F0-EE79-4BB9-A085-EB18D0451047}" destId="{22C28882-4A7B-4119-B88E-875EF187601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7C907-9071-4898-ADC1-FA14CCC0F63E}" type="doc">
      <dgm:prSet loTypeId="urn:microsoft.com/office/officeart/2005/8/layout/cycle4" loCatId="matrix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nl-NL"/>
        </a:p>
      </dgm:t>
    </dgm:pt>
    <dgm:pt modelId="{A51C7A68-586E-4D77-87B0-3C1FA5FC68D4}">
      <dgm:prSet phldrT="[Text]"/>
      <dgm:spPr/>
      <dgm:t>
        <a:bodyPr/>
        <a:lstStyle/>
        <a:p>
          <a:r>
            <a:rPr lang="nl-NL" dirty="0" smtClean="0"/>
            <a:t>Thought leadership</a:t>
          </a:r>
          <a:endParaRPr lang="nl-NL" dirty="0"/>
        </a:p>
      </dgm:t>
    </dgm:pt>
    <dgm:pt modelId="{43A76096-6527-4B00-B868-772095004A2A}" type="parTrans" cxnId="{E284F359-8EF1-4E24-ACAF-753CF32C53FA}">
      <dgm:prSet/>
      <dgm:spPr/>
      <dgm:t>
        <a:bodyPr/>
        <a:lstStyle/>
        <a:p>
          <a:endParaRPr lang="nl-NL"/>
        </a:p>
      </dgm:t>
    </dgm:pt>
    <dgm:pt modelId="{EA7401CF-9795-4B29-8F17-19F5C722EF50}" type="sibTrans" cxnId="{E284F359-8EF1-4E24-ACAF-753CF32C53FA}">
      <dgm:prSet/>
      <dgm:spPr/>
      <dgm:t>
        <a:bodyPr/>
        <a:lstStyle/>
        <a:p>
          <a:endParaRPr lang="nl-NL"/>
        </a:p>
      </dgm:t>
    </dgm:pt>
    <dgm:pt modelId="{B7D5D8D5-CBC3-4D9A-89E4-E6EA42EE6C5B}">
      <dgm:prSet phldrT="[Text]"/>
      <dgm:spPr/>
      <dgm:t>
        <a:bodyPr/>
        <a:lstStyle/>
        <a:p>
          <a:r>
            <a:rPr lang="nl-NL" dirty="0" smtClean="0"/>
            <a:t>App Center - app delivery process</a:t>
          </a:r>
          <a:endParaRPr lang="nl-NL" dirty="0"/>
        </a:p>
      </dgm:t>
    </dgm:pt>
    <dgm:pt modelId="{F9013F25-5820-4BAB-B1C9-138F06675642}" type="parTrans" cxnId="{409E7364-D9DA-4D41-ADBA-77AC319245FD}">
      <dgm:prSet/>
      <dgm:spPr/>
      <dgm:t>
        <a:bodyPr/>
        <a:lstStyle/>
        <a:p>
          <a:endParaRPr lang="nl-NL"/>
        </a:p>
      </dgm:t>
    </dgm:pt>
    <dgm:pt modelId="{943634F9-A883-4B2B-BC0B-E2C2B18001ED}" type="sibTrans" cxnId="{409E7364-D9DA-4D41-ADBA-77AC319245FD}">
      <dgm:prSet/>
      <dgm:spPr/>
      <dgm:t>
        <a:bodyPr/>
        <a:lstStyle/>
        <a:p>
          <a:endParaRPr lang="nl-NL"/>
        </a:p>
      </dgm:t>
    </dgm:pt>
    <dgm:pt modelId="{97730BAB-2BFA-4517-AEBE-92678234E404}">
      <dgm:prSet phldrT="[Text]"/>
      <dgm:spPr/>
      <dgm:t>
        <a:bodyPr/>
        <a:lstStyle/>
        <a:p>
          <a:r>
            <a:rPr lang="nl-NL" dirty="0" smtClean="0"/>
            <a:t>Onboarding</a:t>
          </a:r>
          <a:endParaRPr lang="nl-NL" dirty="0"/>
        </a:p>
      </dgm:t>
    </dgm:pt>
    <dgm:pt modelId="{5040AD39-D0BC-45A5-B93D-0DF3EBF19A74}" type="parTrans" cxnId="{7B69509C-CE9F-492F-8BEC-4B6F4302B48F}">
      <dgm:prSet/>
      <dgm:spPr/>
      <dgm:t>
        <a:bodyPr/>
        <a:lstStyle/>
        <a:p>
          <a:endParaRPr lang="nl-NL"/>
        </a:p>
      </dgm:t>
    </dgm:pt>
    <dgm:pt modelId="{1F601CA8-774D-4BCE-83A7-DDE259E27982}" type="sibTrans" cxnId="{7B69509C-CE9F-492F-8BEC-4B6F4302B48F}">
      <dgm:prSet/>
      <dgm:spPr/>
      <dgm:t>
        <a:bodyPr/>
        <a:lstStyle/>
        <a:p>
          <a:endParaRPr lang="nl-NL"/>
        </a:p>
      </dgm:t>
    </dgm:pt>
    <dgm:pt modelId="{F4EEE82C-D05A-4106-BC07-BDEE3CCE8DBA}">
      <dgm:prSet phldrT="[Text]"/>
      <dgm:spPr/>
      <dgm:t>
        <a:bodyPr/>
        <a:lstStyle/>
        <a:p>
          <a:r>
            <a:rPr lang="nl-NL" dirty="0" smtClean="0"/>
            <a:t>App delivery process</a:t>
          </a:r>
          <a:endParaRPr lang="nl-NL" dirty="0"/>
        </a:p>
      </dgm:t>
    </dgm:pt>
    <dgm:pt modelId="{64149CFD-3A0F-44A2-9FD3-162262C4F269}" type="parTrans" cxnId="{69E1E058-3875-4A24-A514-812370B51E28}">
      <dgm:prSet/>
      <dgm:spPr/>
      <dgm:t>
        <a:bodyPr/>
        <a:lstStyle/>
        <a:p>
          <a:endParaRPr lang="nl-NL"/>
        </a:p>
      </dgm:t>
    </dgm:pt>
    <dgm:pt modelId="{47C8626D-76E4-47AF-9EEC-DA58DE3BFFB5}" type="sibTrans" cxnId="{69E1E058-3875-4A24-A514-812370B51E28}">
      <dgm:prSet/>
      <dgm:spPr/>
      <dgm:t>
        <a:bodyPr/>
        <a:lstStyle/>
        <a:p>
          <a:endParaRPr lang="nl-NL"/>
        </a:p>
      </dgm:t>
    </dgm:pt>
    <dgm:pt modelId="{1B9E294A-B558-45D2-B2CF-C3C12AAF29AC}">
      <dgm:prSet phldrT="[Text]"/>
      <dgm:spPr/>
      <dgm:t>
        <a:bodyPr/>
        <a:lstStyle/>
        <a:p>
          <a:r>
            <a:rPr lang="nl-NL" dirty="0" smtClean="0"/>
            <a:t>Must-win apps</a:t>
          </a:r>
          <a:endParaRPr lang="nl-NL" dirty="0"/>
        </a:p>
      </dgm:t>
    </dgm:pt>
    <dgm:pt modelId="{9B50637C-E8E1-450C-A8B2-82A6F7354DDD}" type="parTrans" cxnId="{12E74E1C-2658-4DDD-B544-79D6A016E48A}">
      <dgm:prSet/>
      <dgm:spPr/>
      <dgm:t>
        <a:bodyPr/>
        <a:lstStyle/>
        <a:p>
          <a:endParaRPr lang="nl-NL"/>
        </a:p>
      </dgm:t>
    </dgm:pt>
    <dgm:pt modelId="{54245B18-560F-4474-9294-82A815960B80}" type="sibTrans" cxnId="{12E74E1C-2658-4DDD-B544-79D6A016E48A}">
      <dgm:prSet/>
      <dgm:spPr/>
      <dgm:t>
        <a:bodyPr/>
        <a:lstStyle/>
        <a:p>
          <a:endParaRPr lang="nl-NL"/>
        </a:p>
      </dgm:t>
    </dgm:pt>
    <dgm:pt modelId="{9695ABC4-4580-420C-906C-F727E901FA36}">
      <dgm:prSet phldrT="[Text]"/>
      <dgm:spPr/>
      <dgm:t>
        <a:bodyPr/>
        <a:lstStyle/>
        <a:p>
          <a:r>
            <a:rPr lang="nl-NL" dirty="0" smtClean="0"/>
            <a:t>App Center Quality</a:t>
          </a:r>
          <a:endParaRPr lang="nl-NL" dirty="0"/>
        </a:p>
      </dgm:t>
    </dgm:pt>
    <dgm:pt modelId="{99E53515-0236-4288-ADF4-AD4B8F3BE01C}" type="parTrans" cxnId="{E0AED9F7-9002-4D87-AC89-010CC3ABD408}">
      <dgm:prSet/>
      <dgm:spPr/>
      <dgm:t>
        <a:bodyPr/>
        <a:lstStyle/>
        <a:p>
          <a:endParaRPr lang="nl-NL"/>
        </a:p>
      </dgm:t>
    </dgm:pt>
    <dgm:pt modelId="{68F21C0A-0C2F-420B-AE72-7E3B60DB42F8}" type="sibTrans" cxnId="{E0AED9F7-9002-4D87-AC89-010CC3ABD408}">
      <dgm:prSet/>
      <dgm:spPr/>
      <dgm:t>
        <a:bodyPr/>
        <a:lstStyle/>
        <a:p>
          <a:endParaRPr lang="nl-NL"/>
        </a:p>
      </dgm:t>
    </dgm:pt>
    <dgm:pt modelId="{FA36221A-EEBA-4003-93E4-B79F62F4EB6E}">
      <dgm:prSet phldrT="[Text]"/>
      <dgm:spPr/>
      <dgm:t>
        <a:bodyPr/>
        <a:lstStyle/>
        <a:p>
          <a:r>
            <a:rPr lang="nl-NL" dirty="0" smtClean="0"/>
            <a:t>App fact sheets</a:t>
          </a:r>
          <a:endParaRPr lang="nl-NL" dirty="0"/>
        </a:p>
      </dgm:t>
    </dgm:pt>
    <dgm:pt modelId="{9C020651-C711-4D71-8CA7-44A405E6BDF6}" type="parTrans" cxnId="{53BA0041-B9D8-48E9-96B5-5DD96A90323F}">
      <dgm:prSet/>
      <dgm:spPr/>
      <dgm:t>
        <a:bodyPr/>
        <a:lstStyle/>
        <a:p>
          <a:endParaRPr lang="nl-NL"/>
        </a:p>
      </dgm:t>
    </dgm:pt>
    <dgm:pt modelId="{012C312D-CE05-4A76-BA57-968F5813A7F5}" type="sibTrans" cxnId="{53BA0041-B9D8-48E9-96B5-5DD96A90323F}">
      <dgm:prSet/>
      <dgm:spPr/>
      <dgm:t>
        <a:bodyPr/>
        <a:lstStyle/>
        <a:p>
          <a:endParaRPr lang="nl-NL"/>
        </a:p>
      </dgm:t>
    </dgm:pt>
    <dgm:pt modelId="{1F5DFCF3-7B01-42A4-A955-517638D9FC66}">
      <dgm:prSet phldrT="[Text]"/>
      <dgm:spPr/>
      <dgm:t>
        <a:bodyPr/>
        <a:lstStyle/>
        <a:p>
          <a:r>
            <a:rPr lang="nl-NL" dirty="0" smtClean="0"/>
            <a:t>Audit</a:t>
          </a:r>
          <a:endParaRPr lang="nl-NL" dirty="0"/>
        </a:p>
      </dgm:t>
    </dgm:pt>
    <dgm:pt modelId="{C576B39B-0670-4ACF-8F75-F0DA8819E050}" type="parTrans" cxnId="{BF9F1F89-7A30-49FA-AD38-5AAE506F7AD8}">
      <dgm:prSet/>
      <dgm:spPr/>
      <dgm:t>
        <a:bodyPr/>
        <a:lstStyle/>
        <a:p>
          <a:endParaRPr lang="nl-NL"/>
        </a:p>
      </dgm:t>
    </dgm:pt>
    <dgm:pt modelId="{C34A802E-EEBB-4A65-851D-0DA93A969EF8}" type="sibTrans" cxnId="{BF9F1F89-7A30-49FA-AD38-5AAE506F7AD8}">
      <dgm:prSet/>
      <dgm:spPr/>
      <dgm:t>
        <a:bodyPr/>
        <a:lstStyle/>
        <a:p>
          <a:endParaRPr lang="nl-NL"/>
        </a:p>
      </dgm:t>
    </dgm:pt>
    <dgm:pt modelId="{38815EE0-4733-4791-9DC5-8F7C5A754FD2}">
      <dgm:prSet phldrT="[Text]"/>
      <dgm:spPr/>
      <dgm:t>
        <a:bodyPr/>
        <a:lstStyle/>
        <a:p>
          <a:r>
            <a:rPr lang="nl-NL" dirty="0" smtClean="0"/>
            <a:t>Review apps</a:t>
          </a:r>
          <a:endParaRPr lang="nl-NL" dirty="0"/>
        </a:p>
      </dgm:t>
    </dgm:pt>
    <dgm:pt modelId="{1AF7CF02-5FF7-4E5B-8DB3-C5317431B82E}" type="parTrans" cxnId="{CC096599-0D92-401C-AC13-38D47436C29D}">
      <dgm:prSet/>
      <dgm:spPr/>
      <dgm:t>
        <a:bodyPr/>
        <a:lstStyle/>
        <a:p>
          <a:endParaRPr lang="nl-NL"/>
        </a:p>
      </dgm:t>
    </dgm:pt>
    <dgm:pt modelId="{5E71B84E-78E6-45EC-9A59-DE19F45C5080}" type="sibTrans" cxnId="{CC096599-0D92-401C-AC13-38D47436C29D}">
      <dgm:prSet/>
      <dgm:spPr/>
      <dgm:t>
        <a:bodyPr/>
        <a:lstStyle/>
        <a:p>
          <a:endParaRPr lang="nl-NL"/>
        </a:p>
      </dgm:t>
    </dgm:pt>
    <dgm:pt modelId="{A130F477-10BD-496F-B78D-56F71A08F458}">
      <dgm:prSet phldrT="[Text]"/>
      <dgm:spPr/>
      <dgm:t>
        <a:bodyPr/>
        <a:lstStyle/>
        <a:p>
          <a:r>
            <a:rPr lang="nl-NL" dirty="0" smtClean="0"/>
            <a:t>International adoption</a:t>
          </a:r>
          <a:endParaRPr lang="nl-NL" dirty="0"/>
        </a:p>
      </dgm:t>
    </dgm:pt>
    <dgm:pt modelId="{7DD4A907-8096-462D-A8A8-200B0EC60C79}" type="parTrans" cxnId="{1ED471DA-AC53-4A3B-8866-237F604F2C53}">
      <dgm:prSet/>
      <dgm:spPr/>
      <dgm:t>
        <a:bodyPr/>
        <a:lstStyle/>
        <a:p>
          <a:endParaRPr lang="nl-NL"/>
        </a:p>
      </dgm:t>
    </dgm:pt>
    <dgm:pt modelId="{B17C08CC-89DF-409E-B8C4-DAF03DF5C530}" type="sibTrans" cxnId="{1ED471DA-AC53-4A3B-8866-237F604F2C53}">
      <dgm:prSet/>
      <dgm:spPr/>
      <dgm:t>
        <a:bodyPr/>
        <a:lstStyle/>
        <a:p>
          <a:endParaRPr lang="nl-NL"/>
        </a:p>
      </dgm:t>
    </dgm:pt>
    <dgm:pt modelId="{6CC3F153-9D5F-427F-951A-94A1AA4805A9}">
      <dgm:prSet phldrT="[Text]"/>
      <dgm:spPr/>
      <dgm:t>
        <a:bodyPr/>
        <a:lstStyle/>
        <a:p>
          <a:r>
            <a:rPr lang="nl-NL" dirty="0" smtClean="0"/>
            <a:t>Project management</a:t>
          </a:r>
          <a:endParaRPr lang="nl-NL" dirty="0"/>
        </a:p>
      </dgm:t>
    </dgm:pt>
    <dgm:pt modelId="{0181F30D-5388-4EBC-8113-C86C5ABA644D}" type="parTrans" cxnId="{29DBC39D-815E-4F05-B100-DF9604E5DB26}">
      <dgm:prSet/>
      <dgm:spPr/>
      <dgm:t>
        <a:bodyPr/>
        <a:lstStyle/>
        <a:p>
          <a:endParaRPr lang="nl-NL"/>
        </a:p>
      </dgm:t>
    </dgm:pt>
    <dgm:pt modelId="{FCBAA79B-45E4-4766-9F66-D663F8BB37D0}" type="sibTrans" cxnId="{29DBC39D-815E-4F05-B100-DF9604E5DB26}">
      <dgm:prSet/>
      <dgm:spPr/>
      <dgm:t>
        <a:bodyPr/>
        <a:lstStyle/>
        <a:p>
          <a:endParaRPr lang="nl-NL"/>
        </a:p>
      </dgm:t>
    </dgm:pt>
    <dgm:pt modelId="{60E6D1C4-D25C-46A8-B1E6-17249F754906}">
      <dgm:prSet phldrT="[Text]"/>
      <dgm:spPr/>
      <dgm:t>
        <a:bodyPr/>
        <a:lstStyle/>
        <a:p>
          <a:r>
            <a:rPr lang="nl-NL" dirty="0" smtClean="0"/>
            <a:t>Consultancy</a:t>
          </a:r>
          <a:endParaRPr lang="nl-NL" dirty="0"/>
        </a:p>
      </dgm:t>
    </dgm:pt>
    <dgm:pt modelId="{049CA199-39B7-40DD-86AE-FF1B8581F8BA}" type="parTrans" cxnId="{877DA88C-7E69-4BC1-A333-64C9771F12B1}">
      <dgm:prSet/>
      <dgm:spPr/>
      <dgm:t>
        <a:bodyPr/>
        <a:lstStyle/>
        <a:p>
          <a:endParaRPr lang="nl-NL"/>
        </a:p>
      </dgm:t>
    </dgm:pt>
    <dgm:pt modelId="{A5D4DC1A-489E-419A-A035-86944C35B100}" type="sibTrans" cxnId="{877DA88C-7E69-4BC1-A333-64C9771F12B1}">
      <dgm:prSet/>
      <dgm:spPr/>
      <dgm:t>
        <a:bodyPr/>
        <a:lstStyle/>
        <a:p>
          <a:endParaRPr lang="nl-NL"/>
        </a:p>
      </dgm:t>
    </dgm:pt>
    <dgm:pt modelId="{6874A3D9-5484-4F9B-B85B-0519C6C82597}">
      <dgm:prSet phldrT="[Text]"/>
      <dgm:spPr/>
      <dgm:t>
        <a:bodyPr/>
        <a:lstStyle/>
        <a:p>
          <a:r>
            <a:rPr lang="nl-NL" dirty="0" smtClean="0"/>
            <a:t>Optimal integration</a:t>
          </a:r>
          <a:endParaRPr lang="nl-NL" dirty="0"/>
        </a:p>
      </dgm:t>
    </dgm:pt>
    <dgm:pt modelId="{B70BCAE9-DF66-42C9-ACAE-DE585B8F06F0}" type="parTrans" cxnId="{CD62E66F-B142-475A-A166-616AC24A4FFE}">
      <dgm:prSet/>
      <dgm:spPr/>
      <dgm:t>
        <a:bodyPr/>
        <a:lstStyle/>
        <a:p>
          <a:endParaRPr lang="nl-NL"/>
        </a:p>
      </dgm:t>
    </dgm:pt>
    <dgm:pt modelId="{B8F2B21B-D99C-43F5-862F-030D9092F113}" type="sibTrans" cxnId="{CD62E66F-B142-475A-A166-616AC24A4FFE}">
      <dgm:prSet/>
      <dgm:spPr/>
      <dgm:t>
        <a:bodyPr/>
        <a:lstStyle/>
        <a:p>
          <a:endParaRPr lang="nl-NL"/>
        </a:p>
      </dgm:t>
    </dgm:pt>
    <dgm:pt modelId="{27A0055D-F2F7-42B9-B125-B1CC4F3B8697}">
      <dgm:prSet phldrT="[Text]"/>
      <dgm:spPr/>
      <dgm:t>
        <a:bodyPr/>
        <a:lstStyle/>
        <a:p>
          <a:r>
            <a:rPr lang="nl-NL" dirty="0" smtClean="0"/>
            <a:t>Cloud apps</a:t>
          </a:r>
          <a:endParaRPr lang="nl-NL" dirty="0"/>
        </a:p>
      </dgm:t>
    </dgm:pt>
    <dgm:pt modelId="{86220036-6CD1-43BE-A95C-AC6F35B2F324}" type="parTrans" cxnId="{1F819B3A-CE7A-47FE-9B48-64708E81B402}">
      <dgm:prSet/>
      <dgm:spPr/>
      <dgm:t>
        <a:bodyPr/>
        <a:lstStyle/>
        <a:p>
          <a:endParaRPr lang="nl-NL"/>
        </a:p>
      </dgm:t>
    </dgm:pt>
    <dgm:pt modelId="{36A32A1E-06AC-44F2-A27A-8A0AB69ECDEF}" type="sibTrans" cxnId="{1F819B3A-CE7A-47FE-9B48-64708E81B402}">
      <dgm:prSet/>
      <dgm:spPr/>
      <dgm:t>
        <a:bodyPr/>
        <a:lstStyle/>
        <a:p>
          <a:endParaRPr lang="nl-NL"/>
        </a:p>
      </dgm:t>
    </dgm:pt>
    <dgm:pt modelId="{08028357-7A23-4364-82BA-4D7A30F7947F}">
      <dgm:prSet phldrT="[Text]"/>
      <dgm:spPr/>
      <dgm:t>
        <a:bodyPr/>
        <a:lstStyle/>
        <a:p>
          <a:r>
            <a:rPr lang="nl-NL" dirty="0" smtClean="0"/>
            <a:t>Try now</a:t>
          </a:r>
          <a:endParaRPr lang="nl-NL" dirty="0"/>
        </a:p>
      </dgm:t>
    </dgm:pt>
    <dgm:pt modelId="{28C1E9A1-5981-429B-8F04-5CD2A2B31803}" type="parTrans" cxnId="{0BE23BA6-739E-43CD-86F9-FC5504F3031F}">
      <dgm:prSet/>
      <dgm:spPr/>
      <dgm:t>
        <a:bodyPr/>
        <a:lstStyle/>
        <a:p>
          <a:endParaRPr lang="nl-NL"/>
        </a:p>
      </dgm:t>
    </dgm:pt>
    <dgm:pt modelId="{BD775511-746A-4138-91AC-1E13D2A1DE52}" type="sibTrans" cxnId="{0BE23BA6-739E-43CD-86F9-FC5504F3031F}">
      <dgm:prSet/>
      <dgm:spPr/>
      <dgm:t>
        <a:bodyPr/>
        <a:lstStyle/>
        <a:p>
          <a:endParaRPr lang="nl-NL"/>
        </a:p>
      </dgm:t>
    </dgm:pt>
    <dgm:pt modelId="{BE16B670-A9AA-46E0-A0AF-30D775625D87}">
      <dgm:prSet phldrT="[Text]"/>
      <dgm:spPr/>
      <dgm:t>
        <a:bodyPr/>
        <a:lstStyle/>
        <a:p>
          <a:r>
            <a:rPr lang="nl-NL" dirty="0" smtClean="0"/>
            <a:t>Security - OAuth</a:t>
          </a:r>
          <a:endParaRPr lang="nl-NL" dirty="0"/>
        </a:p>
      </dgm:t>
    </dgm:pt>
    <dgm:pt modelId="{04352667-3C39-4B82-AE27-FB91DD0D33AE}" type="parTrans" cxnId="{4BF6C112-31F6-4718-9A53-F1EF8BF522F1}">
      <dgm:prSet/>
      <dgm:spPr/>
      <dgm:t>
        <a:bodyPr/>
        <a:lstStyle/>
        <a:p>
          <a:endParaRPr lang="nl-NL"/>
        </a:p>
      </dgm:t>
    </dgm:pt>
    <dgm:pt modelId="{1BD4F771-4445-49F2-A7DE-403E4A99B07B}" type="sibTrans" cxnId="{4BF6C112-31F6-4718-9A53-F1EF8BF522F1}">
      <dgm:prSet/>
      <dgm:spPr/>
      <dgm:t>
        <a:bodyPr/>
        <a:lstStyle/>
        <a:p>
          <a:endParaRPr lang="nl-NL"/>
        </a:p>
      </dgm:t>
    </dgm:pt>
    <dgm:pt modelId="{EDDB9223-8769-44D2-9FED-1AC0904BF830}">
      <dgm:prSet phldrT="[Text]"/>
      <dgm:spPr/>
      <dgm:t>
        <a:bodyPr/>
        <a:lstStyle/>
        <a:p>
          <a:r>
            <a:rPr lang="nl-NL" dirty="0" smtClean="0"/>
            <a:t>Try now</a:t>
          </a:r>
          <a:endParaRPr lang="nl-NL" dirty="0"/>
        </a:p>
      </dgm:t>
    </dgm:pt>
    <dgm:pt modelId="{8EA77E0C-60D7-4972-BF3D-AFF05F17A3D2}" type="parTrans" cxnId="{D2CB34A9-6451-4DE7-AC9C-836F5C2F7572}">
      <dgm:prSet/>
      <dgm:spPr/>
      <dgm:t>
        <a:bodyPr/>
        <a:lstStyle/>
        <a:p>
          <a:endParaRPr lang="nl-NL"/>
        </a:p>
      </dgm:t>
    </dgm:pt>
    <dgm:pt modelId="{1412D0FE-0626-46C1-8C0B-D5C4BB635313}" type="sibTrans" cxnId="{D2CB34A9-6451-4DE7-AC9C-836F5C2F7572}">
      <dgm:prSet/>
      <dgm:spPr/>
      <dgm:t>
        <a:bodyPr/>
        <a:lstStyle/>
        <a:p>
          <a:endParaRPr lang="nl-NL"/>
        </a:p>
      </dgm:t>
    </dgm:pt>
    <dgm:pt modelId="{4D05A705-DD84-4112-A9F5-93120C510A79}">
      <dgm:prSet phldrT="[Text]"/>
      <dgm:spPr/>
      <dgm:t>
        <a:bodyPr/>
        <a:lstStyle/>
        <a:p>
          <a:r>
            <a:rPr lang="nl-NL" dirty="0" smtClean="0"/>
            <a:t>Presentations, events, publications</a:t>
          </a:r>
          <a:endParaRPr lang="nl-NL" dirty="0"/>
        </a:p>
      </dgm:t>
    </dgm:pt>
    <dgm:pt modelId="{49F36445-6F33-4C23-8B57-08959A3B02C6}" type="parTrans" cxnId="{9D0C26AD-323D-4A8A-BE03-291477DB69B1}">
      <dgm:prSet/>
      <dgm:spPr/>
      <dgm:t>
        <a:bodyPr/>
        <a:lstStyle/>
        <a:p>
          <a:endParaRPr lang="nl-NL"/>
        </a:p>
      </dgm:t>
    </dgm:pt>
    <dgm:pt modelId="{212067CE-0871-4218-8237-D3C9DB7BC0D7}" type="sibTrans" cxnId="{9D0C26AD-323D-4A8A-BE03-291477DB69B1}">
      <dgm:prSet/>
      <dgm:spPr/>
      <dgm:t>
        <a:bodyPr/>
        <a:lstStyle/>
        <a:p>
          <a:endParaRPr lang="nl-NL"/>
        </a:p>
      </dgm:t>
    </dgm:pt>
    <dgm:pt modelId="{76DA7CB3-B392-485E-BB7D-ED2C2E5DA2F2}">
      <dgm:prSet phldrT="[Text]"/>
      <dgm:spPr/>
      <dgm:t>
        <a:bodyPr/>
        <a:lstStyle/>
        <a:p>
          <a:r>
            <a:rPr lang="nl-NL" dirty="0" smtClean="0"/>
            <a:t>Webinar</a:t>
          </a:r>
          <a:endParaRPr lang="nl-NL" dirty="0"/>
        </a:p>
      </dgm:t>
    </dgm:pt>
    <dgm:pt modelId="{981B60F8-DFC2-4724-AFC0-0AC9B8AC7976}" type="parTrans" cxnId="{0FA45E31-317A-47A9-9F0A-89FFAC4F0538}">
      <dgm:prSet/>
      <dgm:spPr/>
      <dgm:t>
        <a:bodyPr/>
        <a:lstStyle/>
        <a:p>
          <a:endParaRPr lang="nl-NL"/>
        </a:p>
      </dgm:t>
    </dgm:pt>
    <dgm:pt modelId="{061B0020-A779-4836-BD91-E4306D8463E2}" type="sibTrans" cxnId="{0FA45E31-317A-47A9-9F0A-89FFAC4F0538}">
      <dgm:prSet/>
      <dgm:spPr/>
      <dgm:t>
        <a:bodyPr/>
        <a:lstStyle/>
        <a:p>
          <a:endParaRPr lang="nl-NL"/>
        </a:p>
      </dgm:t>
    </dgm:pt>
    <dgm:pt modelId="{9DC1EC3D-0D3A-4D61-B18E-FD2716E1E0A9}">
      <dgm:prSet phldrT="[Text]"/>
      <dgm:spPr/>
      <dgm:t>
        <a:bodyPr/>
        <a:lstStyle/>
        <a:p>
          <a:r>
            <a:rPr lang="nl-NL" smtClean="0"/>
            <a:t>Automate review steps</a:t>
          </a:r>
          <a:endParaRPr lang="nl-NL" dirty="0"/>
        </a:p>
      </dgm:t>
    </dgm:pt>
    <dgm:pt modelId="{376EA08F-9847-47F5-86A0-67D2ABDF793A}" type="parTrans" cxnId="{E014F4C8-4AB4-449D-99B6-E0344D02C44A}">
      <dgm:prSet/>
      <dgm:spPr/>
      <dgm:t>
        <a:bodyPr/>
        <a:lstStyle/>
        <a:p>
          <a:endParaRPr lang="nl-NL"/>
        </a:p>
      </dgm:t>
    </dgm:pt>
    <dgm:pt modelId="{F51FB99E-2323-49B5-94F2-670A3D3D7FA8}" type="sibTrans" cxnId="{E014F4C8-4AB4-449D-99B6-E0344D02C44A}">
      <dgm:prSet/>
      <dgm:spPr/>
      <dgm:t>
        <a:bodyPr/>
        <a:lstStyle/>
        <a:p>
          <a:endParaRPr lang="nl-NL"/>
        </a:p>
      </dgm:t>
    </dgm:pt>
    <dgm:pt modelId="{F6066F7C-0FC3-45AF-B923-95E8AF72340F}" type="pres">
      <dgm:prSet presAssocID="{5F47C907-9071-4898-ADC1-FA14CCC0F63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A9320AE-C001-4788-B263-F254711F2734}" type="pres">
      <dgm:prSet presAssocID="{5F47C907-9071-4898-ADC1-FA14CCC0F63E}" presName="children" presStyleCnt="0"/>
      <dgm:spPr/>
    </dgm:pt>
    <dgm:pt modelId="{7470C654-461B-4F3A-BE0C-27D57115B466}" type="pres">
      <dgm:prSet presAssocID="{5F47C907-9071-4898-ADC1-FA14CCC0F63E}" presName="child1group" presStyleCnt="0"/>
      <dgm:spPr/>
    </dgm:pt>
    <dgm:pt modelId="{7D83DF9A-9ED3-49D4-90DA-890FE1AC701A}" type="pres">
      <dgm:prSet presAssocID="{5F47C907-9071-4898-ADC1-FA14CCC0F63E}" presName="child1" presStyleLbl="bgAcc1" presStyleIdx="0" presStyleCnt="4" custScaleX="151694" custLinFactNeighborX="-15327"/>
      <dgm:spPr/>
      <dgm:t>
        <a:bodyPr/>
        <a:lstStyle/>
        <a:p>
          <a:endParaRPr lang="nl-NL"/>
        </a:p>
      </dgm:t>
    </dgm:pt>
    <dgm:pt modelId="{111BB5F7-A53E-46F5-9D73-19350580CE40}" type="pres">
      <dgm:prSet presAssocID="{5F47C907-9071-4898-ADC1-FA14CCC0F63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BBAB771-00AA-4DEB-A443-CCD4C1D7124A}" type="pres">
      <dgm:prSet presAssocID="{5F47C907-9071-4898-ADC1-FA14CCC0F63E}" presName="child2group" presStyleCnt="0"/>
      <dgm:spPr/>
    </dgm:pt>
    <dgm:pt modelId="{A6DEB413-5FBE-42FC-BECD-A3671E237AA3}" type="pres">
      <dgm:prSet presAssocID="{5F47C907-9071-4898-ADC1-FA14CCC0F63E}" presName="child2" presStyleLbl="bgAcc1" presStyleIdx="1" presStyleCnt="4" custScaleX="151694" custLinFactNeighborX="15720" custLinFactNeighborY="1214"/>
      <dgm:spPr/>
      <dgm:t>
        <a:bodyPr/>
        <a:lstStyle/>
        <a:p>
          <a:endParaRPr lang="nl-NL"/>
        </a:p>
      </dgm:t>
    </dgm:pt>
    <dgm:pt modelId="{8B8A08C1-AABB-406C-BC06-EC4AE7C1E173}" type="pres">
      <dgm:prSet presAssocID="{5F47C907-9071-4898-ADC1-FA14CCC0F63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5D2BD6B-0EB0-4105-837F-65F13A6350A0}" type="pres">
      <dgm:prSet presAssocID="{5F47C907-9071-4898-ADC1-FA14CCC0F63E}" presName="child3group" presStyleCnt="0"/>
      <dgm:spPr/>
    </dgm:pt>
    <dgm:pt modelId="{E068D6B8-7482-406A-8800-7A59659B2F49}" type="pres">
      <dgm:prSet presAssocID="{5F47C907-9071-4898-ADC1-FA14CCC0F63E}" presName="child3" presStyleLbl="bgAcc1" presStyleIdx="2" presStyleCnt="4" custScaleX="151694" custLinFactNeighborX="15720"/>
      <dgm:spPr/>
      <dgm:t>
        <a:bodyPr/>
        <a:lstStyle/>
        <a:p>
          <a:endParaRPr lang="nl-NL"/>
        </a:p>
      </dgm:t>
    </dgm:pt>
    <dgm:pt modelId="{4C193E45-E20D-4BA2-A2F2-C4261370F02E}" type="pres">
      <dgm:prSet presAssocID="{5F47C907-9071-4898-ADC1-FA14CCC0F63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E84A553-4674-43BA-A4D4-F2754B680D21}" type="pres">
      <dgm:prSet presAssocID="{5F47C907-9071-4898-ADC1-FA14CCC0F63E}" presName="child4group" presStyleCnt="0"/>
      <dgm:spPr/>
    </dgm:pt>
    <dgm:pt modelId="{0598EEEC-8536-484A-AA10-89D31E222C2C}" type="pres">
      <dgm:prSet presAssocID="{5F47C907-9071-4898-ADC1-FA14CCC0F63E}" presName="child4" presStyleLbl="bgAcc1" presStyleIdx="3" presStyleCnt="4" custScaleX="151694" custLinFactNeighborX="-15720"/>
      <dgm:spPr/>
      <dgm:t>
        <a:bodyPr/>
        <a:lstStyle/>
        <a:p>
          <a:endParaRPr lang="nl-NL"/>
        </a:p>
      </dgm:t>
    </dgm:pt>
    <dgm:pt modelId="{4AD676F1-D2EF-4C09-A478-6D91B79C638E}" type="pres">
      <dgm:prSet presAssocID="{5F47C907-9071-4898-ADC1-FA14CCC0F63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4052DCD-1B33-4ADC-B9E5-1C6A56D41ACA}" type="pres">
      <dgm:prSet presAssocID="{5F47C907-9071-4898-ADC1-FA14CCC0F63E}" presName="childPlaceholder" presStyleCnt="0"/>
      <dgm:spPr/>
    </dgm:pt>
    <dgm:pt modelId="{6CD324CE-FE38-4A44-B531-C851BCB3232C}" type="pres">
      <dgm:prSet presAssocID="{5F47C907-9071-4898-ADC1-FA14CCC0F63E}" presName="circle" presStyleCnt="0"/>
      <dgm:spPr/>
    </dgm:pt>
    <dgm:pt modelId="{AEEAD147-22D0-4E18-A62F-0A21AD6983CC}" type="pres">
      <dgm:prSet presAssocID="{5F47C907-9071-4898-ADC1-FA14CCC0F63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A050220-3D99-4AC2-B4DD-B0CF668FC576}" type="pres">
      <dgm:prSet presAssocID="{5F47C907-9071-4898-ADC1-FA14CCC0F63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26AC9B3-3B1F-477A-8E83-269CF983C5E7}" type="pres">
      <dgm:prSet presAssocID="{5F47C907-9071-4898-ADC1-FA14CCC0F63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5D4E718-9883-4B8E-AE7D-8EC882285825}" type="pres">
      <dgm:prSet presAssocID="{5F47C907-9071-4898-ADC1-FA14CCC0F63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500CEFA-6FF6-4550-AAF9-47E9D1A10FC3}" type="pres">
      <dgm:prSet presAssocID="{5F47C907-9071-4898-ADC1-FA14CCC0F63E}" presName="quadrantPlaceholder" presStyleCnt="0"/>
      <dgm:spPr/>
    </dgm:pt>
    <dgm:pt modelId="{1F45B7D8-DBEA-437A-8E15-FAA5B758205C}" type="pres">
      <dgm:prSet presAssocID="{5F47C907-9071-4898-ADC1-FA14CCC0F63E}" presName="center1" presStyleLbl="fgShp" presStyleIdx="0" presStyleCnt="2"/>
      <dgm:spPr/>
    </dgm:pt>
    <dgm:pt modelId="{934CB2E3-229C-4EE9-B9A5-0B88EAF2F05C}" type="pres">
      <dgm:prSet presAssocID="{5F47C907-9071-4898-ADC1-FA14CCC0F63E}" presName="center2" presStyleLbl="fgShp" presStyleIdx="1" presStyleCnt="2"/>
      <dgm:spPr/>
    </dgm:pt>
  </dgm:ptLst>
  <dgm:cxnLst>
    <dgm:cxn modelId="{D2CB34A9-6451-4DE7-AC9C-836F5C2F7572}" srcId="{A51C7A68-586E-4D77-87B0-3C1FA5FC68D4}" destId="{EDDB9223-8769-44D2-9FED-1AC0904BF830}" srcOrd="3" destOrd="0" parTransId="{8EA77E0C-60D7-4972-BF3D-AFF05F17A3D2}" sibTransId="{1412D0FE-0626-46C1-8C0B-D5C4BB635313}"/>
    <dgm:cxn modelId="{4C9DA0B4-CF1A-4DA9-AF71-563F3925E408}" type="presOf" srcId="{F4EEE82C-D05A-4106-BC07-BDEE3CCE8DBA}" destId="{8B8A08C1-AABB-406C-BC06-EC4AE7C1E173}" srcOrd="1" destOrd="0" presId="urn:microsoft.com/office/officeart/2005/8/layout/cycle4"/>
    <dgm:cxn modelId="{0BE23BA6-739E-43CD-86F9-FC5504F3031F}" srcId="{1B9E294A-B558-45D2-B2CF-C3C12AAF29AC}" destId="{08028357-7A23-4364-82BA-4D7A30F7947F}" srcOrd="4" destOrd="0" parTransId="{28C1E9A1-5981-429B-8F04-5CD2A2B31803}" sibTransId="{BD775511-746A-4138-91AC-1E13D2A1DE52}"/>
    <dgm:cxn modelId="{55A37BAE-7E6D-45E7-B819-CC5771869EDE}" type="presOf" srcId="{B7D5D8D5-CBC3-4D9A-89E4-E6EA42EE6C5B}" destId="{7D83DF9A-9ED3-49D4-90DA-890FE1AC701A}" srcOrd="0" destOrd="1" presId="urn:microsoft.com/office/officeart/2005/8/layout/cycle4"/>
    <dgm:cxn modelId="{18C88A5C-9368-481C-AC24-4ACC7EEA6AEB}" type="presOf" srcId="{EDDB9223-8769-44D2-9FED-1AC0904BF830}" destId="{111BB5F7-A53E-46F5-9D73-19350580CE40}" srcOrd="1" destOrd="3" presId="urn:microsoft.com/office/officeart/2005/8/layout/cycle4"/>
    <dgm:cxn modelId="{BACBE433-F9B5-4EA4-8A7A-A4D0E92A646E}" type="presOf" srcId="{27A0055D-F2F7-42B9-B125-B1CC4F3B8697}" destId="{E068D6B8-7482-406A-8800-7A59659B2F49}" srcOrd="0" destOrd="3" presId="urn:microsoft.com/office/officeart/2005/8/layout/cycle4"/>
    <dgm:cxn modelId="{53BA0041-B9D8-48E9-96B5-5DD96A90323F}" srcId="{9695ABC4-4580-420C-906C-F727E901FA36}" destId="{FA36221A-EEBA-4003-93E4-B79F62F4EB6E}" srcOrd="0" destOrd="0" parTransId="{9C020651-C711-4D71-8CA7-44A405E6BDF6}" sibTransId="{012C312D-CE05-4A76-BA57-968F5813A7F5}"/>
    <dgm:cxn modelId="{838B8C53-8FBA-49C2-ABF5-361BA6579CB0}" type="presOf" srcId="{27A0055D-F2F7-42B9-B125-B1CC4F3B8697}" destId="{4C193E45-E20D-4BA2-A2F2-C4261370F02E}" srcOrd="1" destOrd="3" presId="urn:microsoft.com/office/officeart/2005/8/layout/cycle4"/>
    <dgm:cxn modelId="{F70AB8A0-CFAB-477A-9379-FB2FC7B21487}" type="presOf" srcId="{60E6D1C4-D25C-46A8-B1E6-17249F754906}" destId="{E068D6B8-7482-406A-8800-7A59659B2F49}" srcOrd="0" destOrd="1" presId="urn:microsoft.com/office/officeart/2005/8/layout/cycle4"/>
    <dgm:cxn modelId="{E0AED9F7-9002-4D87-AC89-010CC3ABD408}" srcId="{5F47C907-9071-4898-ADC1-FA14CCC0F63E}" destId="{9695ABC4-4580-420C-906C-F727E901FA36}" srcOrd="3" destOrd="0" parTransId="{99E53515-0236-4288-ADF4-AD4B8F3BE01C}" sibTransId="{68F21C0A-0C2F-420B-AE72-7E3B60DB42F8}"/>
    <dgm:cxn modelId="{409E7364-D9DA-4D41-ADBA-77AC319245FD}" srcId="{A51C7A68-586E-4D77-87B0-3C1FA5FC68D4}" destId="{B7D5D8D5-CBC3-4D9A-89E4-E6EA42EE6C5B}" srcOrd="1" destOrd="0" parTransId="{F9013F25-5820-4BAB-B1C9-138F06675642}" sibTransId="{943634F9-A883-4B2B-BC0B-E2C2B18001ED}"/>
    <dgm:cxn modelId="{0299EBBD-96F1-44FC-87C4-6D04614B36F3}" type="presOf" srcId="{6CC3F153-9D5F-427F-951A-94A1AA4805A9}" destId="{E068D6B8-7482-406A-8800-7A59659B2F49}" srcOrd="0" destOrd="0" presId="urn:microsoft.com/office/officeart/2005/8/layout/cycle4"/>
    <dgm:cxn modelId="{4C537D3B-D021-43E6-B2EA-B69DED614D88}" type="presOf" srcId="{EDDB9223-8769-44D2-9FED-1AC0904BF830}" destId="{7D83DF9A-9ED3-49D4-90DA-890FE1AC701A}" srcOrd="0" destOrd="3" presId="urn:microsoft.com/office/officeart/2005/8/layout/cycle4"/>
    <dgm:cxn modelId="{D6C9C802-11F7-4949-AD34-7B1997BC7178}" type="presOf" srcId="{38815EE0-4733-4791-9DC5-8F7C5A754FD2}" destId="{0598EEEC-8536-484A-AA10-89D31E222C2C}" srcOrd="0" destOrd="1" presId="urn:microsoft.com/office/officeart/2005/8/layout/cycle4"/>
    <dgm:cxn modelId="{0FA45E31-317A-47A9-9F0A-89FFAC4F0538}" srcId="{97730BAB-2BFA-4517-AEBE-92678234E404}" destId="{76DA7CB3-B392-485E-BB7D-ED2C2E5DA2F2}" srcOrd="1" destOrd="0" parTransId="{981B60F8-DFC2-4724-AFC0-0AC9B8AC7976}" sibTransId="{061B0020-A779-4836-BD91-E4306D8463E2}"/>
    <dgm:cxn modelId="{756B4787-4F91-4EB2-B896-4AE31390140D}" type="presOf" srcId="{1F5DFCF3-7B01-42A4-A955-517638D9FC66}" destId="{0598EEEC-8536-484A-AA10-89D31E222C2C}" srcOrd="0" destOrd="2" presId="urn:microsoft.com/office/officeart/2005/8/layout/cycle4"/>
    <dgm:cxn modelId="{CD62E66F-B142-475A-A166-616AC24A4FFE}" srcId="{1B9E294A-B558-45D2-B2CF-C3C12AAF29AC}" destId="{6874A3D9-5484-4F9B-B85B-0519C6C82597}" srcOrd="2" destOrd="0" parTransId="{B70BCAE9-DF66-42C9-ACAE-DE585B8F06F0}" sibTransId="{B8F2B21B-D99C-43F5-862F-030D9092F113}"/>
    <dgm:cxn modelId="{0D013904-2EA4-4883-AF6B-8A79C414F8DF}" type="presOf" srcId="{9DC1EC3D-0D3A-4D61-B18E-FD2716E1E0A9}" destId="{A6DEB413-5FBE-42FC-BECD-A3671E237AA3}" srcOrd="0" destOrd="3" presId="urn:microsoft.com/office/officeart/2005/8/layout/cycle4"/>
    <dgm:cxn modelId="{BF9F1F89-7A30-49FA-AD38-5AAE506F7AD8}" srcId="{9695ABC4-4580-420C-906C-F727E901FA36}" destId="{1F5DFCF3-7B01-42A4-A955-517638D9FC66}" srcOrd="2" destOrd="0" parTransId="{C576B39B-0670-4ACF-8F75-F0DA8819E050}" sibTransId="{C34A802E-EEBB-4A65-851D-0DA93A969EF8}"/>
    <dgm:cxn modelId="{69E1E058-3875-4A24-A514-812370B51E28}" srcId="{97730BAB-2BFA-4517-AEBE-92678234E404}" destId="{F4EEE82C-D05A-4106-BC07-BDEE3CCE8DBA}" srcOrd="0" destOrd="0" parTransId="{64149CFD-3A0F-44A2-9FD3-162262C4F269}" sibTransId="{47C8626D-76E4-47AF-9EEC-DA58DE3BFFB5}"/>
    <dgm:cxn modelId="{29DBC39D-815E-4F05-B100-DF9604E5DB26}" srcId="{1B9E294A-B558-45D2-B2CF-C3C12AAF29AC}" destId="{6CC3F153-9D5F-427F-951A-94A1AA4805A9}" srcOrd="0" destOrd="0" parTransId="{0181F30D-5388-4EBC-8113-C86C5ABA644D}" sibTransId="{FCBAA79B-45E4-4766-9F66-D663F8BB37D0}"/>
    <dgm:cxn modelId="{E284F359-8EF1-4E24-ACAF-753CF32C53FA}" srcId="{5F47C907-9071-4898-ADC1-FA14CCC0F63E}" destId="{A51C7A68-586E-4D77-87B0-3C1FA5FC68D4}" srcOrd="0" destOrd="0" parTransId="{43A76096-6527-4B00-B868-772095004A2A}" sibTransId="{EA7401CF-9795-4B29-8F17-19F5C722EF50}"/>
    <dgm:cxn modelId="{4BF6C112-31F6-4718-9A53-F1EF8BF522F1}" srcId="{A51C7A68-586E-4D77-87B0-3C1FA5FC68D4}" destId="{BE16B670-A9AA-46E0-A0AF-30D775625D87}" srcOrd="2" destOrd="0" parTransId="{04352667-3C39-4B82-AE27-FB91DD0D33AE}" sibTransId="{1BD4F771-4445-49F2-A7DE-403E4A99B07B}"/>
    <dgm:cxn modelId="{CC096599-0D92-401C-AC13-38D47436C29D}" srcId="{9695ABC4-4580-420C-906C-F727E901FA36}" destId="{38815EE0-4733-4791-9DC5-8F7C5A754FD2}" srcOrd="1" destOrd="0" parTransId="{1AF7CF02-5FF7-4E5B-8DB3-C5317431B82E}" sibTransId="{5E71B84E-78E6-45EC-9A59-DE19F45C5080}"/>
    <dgm:cxn modelId="{9A3E0851-F2C8-4266-9FBC-4D7EE66762FA}" type="presOf" srcId="{9695ABC4-4580-420C-906C-F727E901FA36}" destId="{65D4E718-9883-4B8E-AE7D-8EC882285825}" srcOrd="0" destOrd="0" presId="urn:microsoft.com/office/officeart/2005/8/layout/cycle4"/>
    <dgm:cxn modelId="{B18A97F2-824E-4CA6-B09A-84EEC2CD36DE}" type="presOf" srcId="{6CC3F153-9D5F-427F-951A-94A1AA4805A9}" destId="{4C193E45-E20D-4BA2-A2F2-C4261370F02E}" srcOrd="1" destOrd="0" presId="urn:microsoft.com/office/officeart/2005/8/layout/cycle4"/>
    <dgm:cxn modelId="{8D60B5B6-5177-440D-9ED0-AED8593C0A81}" type="presOf" srcId="{38815EE0-4733-4791-9DC5-8F7C5A754FD2}" destId="{4AD676F1-D2EF-4C09-A478-6D91B79C638E}" srcOrd="1" destOrd="1" presId="urn:microsoft.com/office/officeart/2005/8/layout/cycle4"/>
    <dgm:cxn modelId="{4A5DD225-1E6F-496D-A0E6-66F641D44DBE}" type="presOf" srcId="{97730BAB-2BFA-4517-AEBE-92678234E404}" destId="{0A050220-3D99-4AC2-B4DD-B0CF668FC576}" srcOrd="0" destOrd="0" presId="urn:microsoft.com/office/officeart/2005/8/layout/cycle4"/>
    <dgm:cxn modelId="{239A3DEE-E875-443C-8DC1-68DA09D89D25}" type="presOf" srcId="{6874A3D9-5484-4F9B-B85B-0519C6C82597}" destId="{E068D6B8-7482-406A-8800-7A59659B2F49}" srcOrd="0" destOrd="2" presId="urn:microsoft.com/office/officeart/2005/8/layout/cycle4"/>
    <dgm:cxn modelId="{2169DC34-2A73-4228-8C83-97E08156481C}" type="presOf" srcId="{4D05A705-DD84-4112-A9F5-93120C510A79}" destId="{7D83DF9A-9ED3-49D4-90DA-890FE1AC701A}" srcOrd="0" destOrd="0" presId="urn:microsoft.com/office/officeart/2005/8/layout/cycle4"/>
    <dgm:cxn modelId="{9D3F1DCB-34BE-4B83-BDBF-86473D750581}" type="presOf" srcId="{A130F477-10BD-496F-B78D-56F71A08F458}" destId="{A6DEB413-5FBE-42FC-BECD-A3671E237AA3}" srcOrd="0" destOrd="2" presId="urn:microsoft.com/office/officeart/2005/8/layout/cycle4"/>
    <dgm:cxn modelId="{7B69509C-CE9F-492F-8BEC-4B6F4302B48F}" srcId="{5F47C907-9071-4898-ADC1-FA14CCC0F63E}" destId="{97730BAB-2BFA-4517-AEBE-92678234E404}" srcOrd="1" destOrd="0" parTransId="{5040AD39-D0BC-45A5-B93D-0DF3EBF19A74}" sibTransId="{1F601CA8-774D-4BCE-83A7-DDE259E27982}"/>
    <dgm:cxn modelId="{E014F4C8-4AB4-449D-99B6-E0344D02C44A}" srcId="{97730BAB-2BFA-4517-AEBE-92678234E404}" destId="{9DC1EC3D-0D3A-4D61-B18E-FD2716E1E0A9}" srcOrd="3" destOrd="0" parTransId="{376EA08F-9847-47F5-86A0-67D2ABDF793A}" sibTransId="{F51FB99E-2323-49B5-94F2-670A3D3D7FA8}"/>
    <dgm:cxn modelId="{877DA88C-7E69-4BC1-A333-64C9771F12B1}" srcId="{1B9E294A-B558-45D2-B2CF-C3C12AAF29AC}" destId="{60E6D1C4-D25C-46A8-B1E6-17249F754906}" srcOrd="1" destOrd="0" parTransId="{049CA199-39B7-40DD-86AE-FF1B8581F8BA}" sibTransId="{A5D4DC1A-489E-419A-A035-86944C35B100}"/>
    <dgm:cxn modelId="{12E74E1C-2658-4DDD-B544-79D6A016E48A}" srcId="{5F47C907-9071-4898-ADC1-FA14CCC0F63E}" destId="{1B9E294A-B558-45D2-B2CF-C3C12AAF29AC}" srcOrd="2" destOrd="0" parTransId="{9B50637C-E8E1-450C-A8B2-82A6F7354DDD}" sibTransId="{54245B18-560F-4474-9294-82A815960B80}"/>
    <dgm:cxn modelId="{2F504D0E-9DE6-47C5-94D1-AF232B3C49D5}" type="presOf" srcId="{4D05A705-DD84-4112-A9F5-93120C510A79}" destId="{111BB5F7-A53E-46F5-9D73-19350580CE40}" srcOrd="1" destOrd="0" presId="urn:microsoft.com/office/officeart/2005/8/layout/cycle4"/>
    <dgm:cxn modelId="{51DD5965-3456-4858-ABB9-A0C9DF7C5F9A}" type="presOf" srcId="{B7D5D8D5-CBC3-4D9A-89E4-E6EA42EE6C5B}" destId="{111BB5F7-A53E-46F5-9D73-19350580CE40}" srcOrd="1" destOrd="1" presId="urn:microsoft.com/office/officeart/2005/8/layout/cycle4"/>
    <dgm:cxn modelId="{586F40FB-1A2F-4186-B8DE-21F25105949F}" type="presOf" srcId="{BE16B670-A9AA-46E0-A0AF-30D775625D87}" destId="{7D83DF9A-9ED3-49D4-90DA-890FE1AC701A}" srcOrd="0" destOrd="2" presId="urn:microsoft.com/office/officeart/2005/8/layout/cycle4"/>
    <dgm:cxn modelId="{58D86418-29CF-470D-BE0E-6426DCAA58EE}" type="presOf" srcId="{FA36221A-EEBA-4003-93E4-B79F62F4EB6E}" destId="{4AD676F1-D2EF-4C09-A478-6D91B79C638E}" srcOrd="1" destOrd="0" presId="urn:microsoft.com/office/officeart/2005/8/layout/cycle4"/>
    <dgm:cxn modelId="{FBDCB3F6-3DCA-4039-B446-70BD55CE0FA9}" type="presOf" srcId="{6874A3D9-5484-4F9B-B85B-0519C6C82597}" destId="{4C193E45-E20D-4BA2-A2F2-C4261370F02E}" srcOrd="1" destOrd="2" presId="urn:microsoft.com/office/officeart/2005/8/layout/cycle4"/>
    <dgm:cxn modelId="{F11DAAC2-CEB5-4F00-99EA-8BCD4DE6C3C9}" type="presOf" srcId="{A51C7A68-586E-4D77-87B0-3C1FA5FC68D4}" destId="{AEEAD147-22D0-4E18-A62F-0A21AD6983CC}" srcOrd="0" destOrd="0" presId="urn:microsoft.com/office/officeart/2005/8/layout/cycle4"/>
    <dgm:cxn modelId="{1ED471DA-AC53-4A3B-8866-237F604F2C53}" srcId="{97730BAB-2BFA-4517-AEBE-92678234E404}" destId="{A130F477-10BD-496F-B78D-56F71A08F458}" srcOrd="2" destOrd="0" parTransId="{7DD4A907-8096-462D-A8A8-200B0EC60C79}" sibTransId="{B17C08CC-89DF-409E-B8C4-DAF03DF5C530}"/>
    <dgm:cxn modelId="{8CE5D8E5-AA77-4EB8-B76A-17FB140D674B}" type="presOf" srcId="{08028357-7A23-4364-82BA-4D7A30F7947F}" destId="{E068D6B8-7482-406A-8800-7A59659B2F49}" srcOrd="0" destOrd="4" presId="urn:microsoft.com/office/officeart/2005/8/layout/cycle4"/>
    <dgm:cxn modelId="{1F819B3A-CE7A-47FE-9B48-64708E81B402}" srcId="{1B9E294A-B558-45D2-B2CF-C3C12AAF29AC}" destId="{27A0055D-F2F7-42B9-B125-B1CC4F3B8697}" srcOrd="3" destOrd="0" parTransId="{86220036-6CD1-43BE-A95C-AC6F35B2F324}" sibTransId="{36A32A1E-06AC-44F2-A27A-8A0AB69ECDEF}"/>
    <dgm:cxn modelId="{DBA0210C-ABE4-4AB1-8375-5C4672B7D024}" type="presOf" srcId="{1B9E294A-B558-45D2-B2CF-C3C12AAF29AC}" destId="{F26AC9B3-3B1F-477A-8E83-269CF983C5E7}" srcOrd="0" destOrd="0" presId="urn:microsoft.com/office/officeart/2005/8/layout/cycle4"/>
    <dgm:cxn modelId="{19362C0A-9985-477E-9138-BF6C13585F22}" type="presOf" srcId="{5F47C907-9071-4898-ADC1-FA14CCC0F63E}" destId="{F6066F7C-0FC3-45AF-B923-95E8AF72340F}" srcOrd="0" destOrd="0" presId="urn:microsoft.com/office/officeart/2005/8/layout/cycle4"/>
    <dgm:cxn modelId="{27976986-3DC6-4DAC-AC3B-4AD060B9B2DE}" type="presOf" srcId="{60E6D1C4-D25C-46A8-B1E6-17249F754906}" destId="{4C193E45-E20D-4BA2-A2F2-C4261370F02E}" srcOrd="1" destOrd="1" presId="urn:microsoft.com/office/officeart/2005/8/layout/cycle4"/>
    <dgm:cxn modelId="{59BCBC0E-F303-476A-8687-83106325A502}" type="presOf" srcId="{08028357-7A23-4364-82BA-4D7A30F7947F}" destId="{4C193E45-E20D-4BA2-A2F2-C4261370F02E}" srcOrd="1" destOrd="4" presId="urn:microsoft.com/office/officeart/2005/8/layout/cycle4"/>
    <dgm:cxn modelId="{0E27BD6C-764F-4752-8CBE-D67F4ABF4BDA}" type="presOf" srcId="{F4EEE82C-D05A-4106-BC07-BDEE3CCE8DBA}" destId="{A6DEB413-5FBE-42FC-BECD-A3671E237AA3}" srcOrd="0" destOrd="0" presId="urn:microsoft.com/office/officeart/2005/8/layout/cycle4"/>
    <dgm:cxn modelId="{DB68CD5A-D21F-4E5B-BE30-CDC9F0257361}" type="presOf" srcId="{BE16B670-A9AA-46E0-A0AF-30D775625D87}" destId="{111BB5F7-A53E-46F5-9D73-19350580CE40}" srcOrd="1" destOrd="2" presId="urn:microsoft.com/office/officeart/2005/8/layout/cycle4"/>
    <dgm:cxn modelId="{7221DA98-FC29-4F56-91C0-2F2A3884FF3F}" type="presOf" srcId="{9DC1EC3D-0D3A-4D61-B18E-FD2716E1E0A9}" destId="{8B8A08C1-AABB-406C-BC06-EC4AE7C1E173}" srcOrd="1" destOrd="3" presId="urn:microsoft.com/office/officeart/2005/8/layout/cycle4"/>
    <dgm:cxn modelId="{9D0C26AD-323D-4A8A-BE03-291477DB69B1}" srcId="{A51C7A68-586E-4D77-87B0-3C1FA5FC68D4}" destId="{4D05A705-DD84-4112-A9F5-93120C510A79}" srcOrd="0" destOrd="0" parTransId="{49F36445-6F33-4C23-8B57-08959A3B02C6}" sibTransId="{212067CE-0871-4218-8237-D3C9DB7BC0D7}"/>
    <dgm:cxn modelId="{7085B4A9-008E-44A3-968E-5870A53B3F47}" type="presOf" srcId="{76DA7CB3-B392-485E-BB7D-ED2C2E5DA2F2}" destId="{8B8A08C1-AABB-406C-BC06-EC4AE7C1E173}" srcOrd="1" destOrd="1" presId="urn:microsoft.com/office/officeart/2005/8/layout/cycle4"/>
    <dgm:cxn modelId="{63247B9B-8D6A-498E-97D9-119154245909}" type="presOf" srcId="{1F5DFCF3-7B01-42A4-A955-517638D9FC66}" destId="{4AD676F1-D2EF-4C09-A478-6D91B79C638E}" srcOrd="1" destOrd="2" presId="urn:microsoft.com/office/officeart/2005/8/layout/cycle4"/>
    <dgm:cxn modelId="{FC713758-225B-4E1A-9DE1-92A41AA37214}" type="presOf" srcId="{76DA7CB3-B392-485E-BB7D-ED2C2E5DA2F2}" destId="{A6DEB413-5FBE-42FC-BECD-A3671E237AA3}" srcOrd="0" destOrd="1" presId="urn:microsoft.com/office/officeart/2005/8/layout/cycle4"/>
    <dgm:cxn modelId="{44E25341-3473-48EF-B474-8E7460556FB8}" type="presOf" srcId="{FA36221A-EEBA-4003-93E4-B79F62F4EB6E}" destId="{0598EEEC-8536-484A-AA10-89D31E222C2C}" srcOrd="0" destOrd="0" presId="urn:microsoft.com/office/officeart/2005/8/layout/cycle4"/>
    <dgm:cxn modelId="{F0272703-07FA-4ECC-8743-FCD97DBFD233}" type="presOf" srcId="{A130F477-10BD-496F-B78D-56F71A08F458}" destId="{8B8A08C1-AABB-406C-BC06-EC4AE7C1E173}" srcOrd="1" destOrd="2" presId="urn:microsoft.com/office/officeart/2005/8/layout/cycle4"/>
    <dgm:cxn modelId="{8D488432-37B9-43AA-8D99-D5EFE5F70038}" type="presParOf" srcId="{F6066F7C-0FC3-45AF-B923-95E8AF72340F}" destId="{5A9320AE-C001-4788-B263-F254711F2734}" srcOrd="0" destOrd="0" presId="urn:microsoft.com/office/officeart/2005/8/layout/cycle4"/>
    <dgm:cxn modelId="{A8E0E1CB-9BA2-4085-B0D0-0E47902E8A17}" type="presParOf" srcId="{5A9320AE-C001-4788-B263-F254711F2734}" destId="{7470C654-461B-4F3A-BE0C-27D57115B466}" srcOrd="0" destOrd="0" presId="urn:microsoft.com/office/officeart/2005/8/layout/cycle4"/>
    <dgm:cxn modelId="{A8DAA59A-19F8-4B31-B7F7-1DA1983C3F3F}" type="presParOf" srcId="{7470C654-461B-4F3A-BE0C-27D57115B466}" destId="{7D83DF9A-9ED3-49D4-90DA-890FE1AC701A}" srcOrd="0" destOrd="0" presId="urn:microsoft.com/office/officeart/2005/8/layout/cycle4"/>
    <dgm:cxn modelId="{4B9D9031-207A-4508-8C9C-AD348BCC5756}" type="presParOf" srcId="{7470C654-461B-4F3A-BE0C-27D57115B466}" destId="{111BB5F7-A53E-46F5-9D73-19350580CE40}" srcOrd="1" destOrd="0" presId="urn:microsoft.com/office/officeart/2005/8/layout/cycle4"/>
    <dgm:cxn modelId="{34599CC2-0305-43AA-BA91-2BDEDBEB9D48}" type="presParOf" srcId="{5A9320AE-C001-4788-B263-F254711F2734}" destId="{1BBAB771-00AA-4DEB-A443-CCD4C1D7124A}" srcOrd="1" destOrd="0" presId="urn:microsoft.com/office/officeart/2005/8/layout/cycle4"/>
    <dgm:cxn modelId="{F60B33A7-341F-4732-ACD3-68BBA460CABA}" type="presParOf" srcId="{1BBAB771-00AA-4DEB-A443-CCD4C1D7124A}" destId="{A6DEB413-5FBE-42FC-BECD-A3671E237AA3}" srcOrd="0" destOrd="0" presId="urn:microsoft.com/office/officeart/2005/8/layout/cycle4"/>
    <dgm:cxn modelId="{5DE6C9B4-96E7-4C37-A39F-8F576C0EC3C3}" type="presParOf" srcId="{1BBAB771-00AA-4DEB-A443-CCD4C1D7124A}" destId="{8B8A08C1-AABB-406C-BC06-EC4AE7C1E173}" srcOrd="1" destOrd="0" presId="urn:microsoft.com/office/officeart/2005/8/layout/cycle4"/>
    <dgm:cxn modelId="{32156327-7331-4B56-8354-0D512B4BA6C5}" type="presParOf" srcId="{5A9320AE-C001-4788-B263-F254711F2734}" destId="{C5D2BD6B-0EB0-4105-837F-65F13A6350A0}" srcOrd="2" destOrd="0" presId="urn:microsoft.com/office/officeart/2005/8/layout/cycle4"/>
    <dgm:cxn modelId="{905D3F9A-ED78-4089-882D-C27B6F83800A}" type="presParOf" srcId="{C5D2BD6B-0EB0-4105-837F-65F13A6350A0}" destId="{E068D6B8-7482-406A-8800-7A59659B2F49}" srcOrd="0" destOrd="0" presId="urn:microsoft.com/office/officeart/2005/8/layout/cycle4"/>
    <dgm:cxn modelId="{6BE3F9C1-7486-4CF1-86A2-2B58614A59EB}" type="presParOf" srcId="{C5D2BD6B-0EB0-4105-837F-65F13A6350A0}" destId="{4C193E45-E20D-4BA2-A2F2-C4261370F02E}" srcOrd="1" destOrd="0" presId="urn:microsoft.com/office/officeart/2005/8/layout/cycle4"/>
    <dgm:cxn modelId="{BB989D3E-B9A7-42ED-ABD1-735C34EC6380}" type="presParOf" srcId="{5A9320AE-C001-4788-B263-F254711F2734}" destId="{1E84A553-4674-43BA-A4D4-F2754B680D21}" srcOrd="3" destOrd="0" presId="urn:microsoft.com/office/officeart/2005/8/layout/cycle4"/>
    <dgm:cxn modelId="{0E20366A-04D9-447D-8271-AC39C9856525}" type="presParOf" srcId="{1E84A553-4674-43BA-A4D4-F2754B680D21}" destId="{0598EEEC-8536-484A-AA10-89D31E222C2C}" srcOrd="0" destOrd="0" presId="urn:microsoft.com/office/officeart/2005/8/layout/cycle4"/>
    <dgm:cxn modelId="{8E9B677C-C043-46E9-86FA-E5080363E172}" type="presParOf" srcId="{1E84A553-4674-43BA-A4D4-F2754B680D21}" destId="{4AD676F1-D2EF-4C09-A478-6D91B79C638E}" srcOrd="1" destOrd="0" presId="urn:microsoft.com/office/officeart/2005/8/layout/cycle4"/>
    <dgm:cxn modelId="{739E1BD6-086E-4A33-B693-40E6DC4A6C1E}" type="presParOf" srcId="{5A9320AE-C001-4788-B263-F254711F2734}" destId="{E4052DCD-1B33-4ADC-B9E5-1C6A56D41ACA}" srcOrd="4" destOrd="0" presId="urn:microsoft.com/office/officeart/2005/8/layout/cycle4"/>
    <dgm:cxn modelId="{7AA0E32B-0580-419C-98FF-62D5DE0AA96E}" type="presParOf" srcId="{F6066F7C-0FC3-45AF-B923-95E8AF72340F}" destId="{6CD324CE-FE38-4A44-B531-C851BCB3232C}" srcOrd="1" destOrd="0" presId="urn:microsoft.com/office/officeart/2005/8/layout/cycle4"/>
    <dgm:cxn modelId="{7397D488-579F-4F71-BEC2-FC0F5AC06830}" type="presParOf" srcId="{6CD324CE-FE38-4A44-B531-C851BCB3232C}" destId="{AEEAD147-22D0-4E18-A62F-0A21AD6983CC}" srcOrd="0" destOrd="0" presId="urn:microsoft.com/office/officeart/2005/8/layout/cycle4"/>
    <dgm:cxn modelId="{897EBBC1-2725-47EB-BC1D-D53687604476}" type="presParOf" srcId="{6CD324CE-FE38-4A44-B531-C851BCB3232C}" destId="{0A050220-3D99-4AC2-B4DD-B0CF668FC576}" srcOrd="1" destOrd="0" presId="urn:microsoft.com/office/officeart/2005/8/layout/cycle4"/>
    <dgm:cxn modelId="{FE01057B-0C86-44C7-801A-50ACC814A8D3}" type="presParOf" srcId="{6CD324CE-FE38-4A44-B531-C851BCB3232C}" destId="{F26AC9B3-3B1F-477A-8E83-269CF983C5E7}" srcOrd="2" destOrd="0" presId="urn:microsoft.com/office/officeart/2005/8/layout/cycle4"/>
    <dgm:cxn modelId="{E8351827-14E0-430F-B770-66E2621654FC}" type="presParOf" srcId="{6CD324CE-FE38-4A44-B531-C851BCB3232C}" destId="{65D4E718-9883-4B8E-AE7D-8EC882285825}" srcOrd="3" destOrd="0" presId="urn:microsoft.com/office/officeart/2005/8/layout/cycle4"/>
    <dgm:cxn modelId="{F655D5AA-C7F7-4030-9E0F-ABA29B4AAEAA}" type="presParOf" srcId="{6CD324CE-FE38-4A44-B531-C851BCB3232C}" destId="{1500CEFA-6FF6-4550-AAF9-47E9D1A10FC3}" srcOrd="4" destOrd="0" presId="urn:microsoft.com/office/officeart/2005/8/layout/cycle4"/>
    <dgm:cxn modelId="{34BDDAAD-129D-4B6B-9D6F-9F53EDF71C81}" type="presParOf" srcId="{F6066F7C-0FC3-45AF-B923-95E8AF72340F}" destId="{1F45B7D8-DBEA-437A-8E15-FAA5B758205C}" srcOrd="2" destOrd="0" presId="urn:microsoft.com/office/officeart/2005/8/layout/cycle4"/>
    <dgm:cxn modelId="{FE04B044-979C-4794-B647-1F639A9FFCA0}" type="presParOf" srcId="{F6066F7C-0FC3-45AF-B923-95E8AF72340F}" destId="{934CB2E3-229C-4EE9-B9A5-0B88EAF2F05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F65763-405F-4FA2-9123-5EC48E0DFF66}" type="presOf" srcId="{BF376CD9-7A81-4445-BA8E-B073A1E1BE9E}" destId="{2C1B6677-ED1A-459E-A758-B4C349E45BA6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82E3EE12-CE0C-419C-9C99-C83415E5D1F2}" type="presOf" srcId="{A27F5FB9-C8B9-4B8C-9AFD-F06CE10D2029}" destId="{96854C6F-DB84-4533-A8E0-68991092252B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519D21C7-FD11-4B24-802D-C0779FEF1590}" type="presOf" srcId="{CD2DE220-D9A6-4C70-8617-910DB46F203E}" destId="{6A7E4F22-72F7-4183-802C-AD05042B1B0A}" srcOrd="0" destOrd="0" presId="urn:microsoft.com/office/officeart/2005/8/layout/chevron1"/>
    <dgm:cxn modelId="{E332EC33-ACBB-4A6D-9A0B-2D70F0157086}" type="presOf" srcId="{6E008CEF-796C-4183-8258-F9DFE6388002}" destId="{DBC42F06-893E-4A69-8303-BC18A19499B0}" srcOrd="0" destOrd="0" presId="urn:microsoft.com/office/officeart/2005/8/layout/chevron1"/>
    <dgm:cxn modelId="{812BC09D-4526-4260-9E99-910543EA41DB}" type="presOf" srcId="{F2A1170F-3719-4004-9F25-5721A92E17AE}" destId="{7CAB6769-0AA0-4D70-8891-E51DE41C1AA1}" srcOrd="0" destOrd="0" presId="urn:microsoft.com/office/officeart/2005/8/layout/chevron1"/>
    <dgm:cxn modelId="{BD749ABB-3390-49D9-AE74-1002AE6FAA1A}" type="presOf" srcId="{2EB7A5A3-88D8-4225-90F8-0CBF52BEDCCE}" destId="{4C5FF3AC-D32B-4790-8CBB-F061240F241B}" srcOrd="0" destOrd="0" presId="urn:microsoft.com/office/officeart/2005/8/layout/chevron1"/>
    <dgm:cxn modelId="{CE068E0C-5F5B-4A80-9CE9-795DFC4353C9}" type="presOf" srcId="{08BC0C4E-9191-445E-A0B5-8B16C0999844}" destId="{BC902C47-6528-4A22-A3AA-E3062789E396}" srcOrd="0" destOrd="0" presId="urn:microsoft.com/office/officeart/2005/8/layout/chevron1"/>
    <dgm:cxn modelId="{F92DA6A3-E35C-4830-A120-1ABB86EA955D}" type="presOf" srcId="{56F0602E-ABE9-4606-9BFB-C99877391650}" destId="{2913E8C5-9023-4BD3-9A3C-F7E1D37BCDC3}" srcOrd="0" destOrd="0" presId="urn:microsoft.com/office/officeart/2005/8/layout/chevron1"/>
    <dgm:cxn modelId="{BEBEE930-72D8-4D71-9078-567A127D2C2E}" type="presParOf" srcId="{4C5FF3AC-D32B-4790-8CBB-F061240F241B}" destId="{2913E8C5-9023-4BD3-9A3C-F7E1D37BCDC3}" srcOrd="0" destOrd="0" presId="urn:microsoft.com/office/officeart/2005/8/layout/chevron1"/>
    <dgm:cxn modelId="{57E145B4-5C17-4D82-B380-C058FF3F49DB}" type="presParOf" srcId="{4C5FF3AC-D32B-4790-8CBB-F061240F241B}" destId="{AE3027F5-FA5E-4E66-84DB-FAAB40461692}" srcOrd="1" destOrd="0" presId="urn:microsoft.com/office/officeart/2005/8/layout/chevron1"/>
    <dgm:cxn modelId="{68ACC42B-D8D2-40D3-8BB4-704B2957AABF}" type="presParOf" srcId="{4C5FF3AC-D32B-4790-8CBB-F061240F241B}" destId="{BC902C47-6528-4A22-A3AA-E3062789E396}" srcOrd="2" destOrd="0" presId="urn:microsoft.com/office/officeart/2005/8/layout/chevron1"/>
    <dgm:cxn modelId="{2F52D743-14D3-4FC7-86F0-A2815133B00A}" type="presParOf" srcId="{4C5FF3AC-D32B-4790-8CBB-F061240F241B}" destId="{039E24FE-B02F-4B04-826F-FBD3C86EE7F8}" srcOrd="3" destOrd="0" presId="urn:microsoft.com/office/officeart/2005/8/layout/chevron1"/>
    <dgm:cxn modelId="{BC0AC4B0-63AE-46AC-870D-73374669947F}" type="presParOf" srcId="{4C5FF3AC-D32B-4790-8CBB-F061240F241B}" destId="{96854C6F-DB84-4533-A8E0-68991092252B}" srcOrd="4" destOrd="0" presId="urn:microsoft.com/office/officeart/2005/8/layout/chevron1"/>
    <dgm:cxn modelId="{06E32B0D-B43B-4FF8-AC73-3823CF766641}" type="presParOf" srcId="{4C5FF3AC-D32B-4790-8CBB-F061240F241B}" destId="{0FEDC5B3-11E8-41B2-A1E3-0E5EF73249A1}" srcOrd="5" destOrd="0" presId="urn:microsoft.com/office/officeart/2005/8/layout/chevron1"/>
    <dgm:cxn modelId="{0C314B23-9E6B-4162-AB34-29321F16163A}" type="presParOf" srcId="{4C5FF3AC-D32B-4790-8CBB-F061240F241B}" destId="{7CAB6769-0AA0-4D70-8891-E51DE41C1AA1}" srcOrd="6" destOrd="0" presId="urn:microsoft.com/office/officeart/2005/8/layout/chevron1"/>
    <dgm:cxn modelId="{CE89CBFD-2841-42BA-86C2-4A2A2D850E8F}" type="presParOf" srcId="{4C5FF3AC-D32B-4790-8CBB-F061240F241B}" destId="{086C424C-024B-4ECD-9F1D-873507A4B64E}" srcOrd="7" destOrd="0" presId="urn:microsoft.com/office/officeart/2005/8/layout/chevron1"/>
    <dgm:cxn modelId="{10F4990C-47A1-46BF-93BD-1EC736F457E5}" type="presParOf" srcId="{4C5FF3AC-D32B-4790-8CBB-F061240F241B}" destId="{6A7E4F22-72F7-4183-802C-AD05042B1B0A}" srcOrd="8" destOrd="0" presId="urn:microsoft.com/office/officeart/2005/8/layout/chevron1"/>
    <dgm:cxn modelId="{714CC319-FC3F-41C1-B223-DE40B999ED1F}" type="presParOf" srcId="{4C5FF3AC-D32B-4790-8CBB-F061240F241B}" destId="{B6516C03-0906-49F7-BCF8-869ED8A77865}" srcOrd="9" destOrd="0" presId="urn:microsoft.com/office/officeart/2005/8/layout/chevron1"/>
    <dgm:cxn modelId="{672A79C2-4868-42D0-B48A-B52CBB5ECC3F}" type="presParOf" srcId="{4C5FF3AC-D32B-4790-8CBB-F061240F241B}" destId="{DBC42F06-893E-4A69-8303-BC18A19499B0}" srcOrd="10" destOrd="0" presId="urn:microsoft.com/office/officeart/2005/8/layout/chevron1"/>
    <dgm:cxn modelId="{B63AD5E9-97B1-4E17-937B-FE56BAFE1A5C}" type="presParOf" srcId="{4C5FF3AC-D32B-4790-8CBB-F061240F241B}" destId="{355F5B5F-858C-4115-8142-C9317232A6A8}" srcOrd="11" destOrd="0" presId="urn:microsoft.com/office/officeart/2005/8/layout/chevron1"/>
    <dgm:cxn modelId="{7A0F9572-098D-4400-909C-22A9BF2C31F3}" type="presParOf" srcId="{4C5FF3AC-D32B-4790-8CBB-F061240F241B}" destId="{2C1B6677-ED1A-459E-A758-B4C349E45B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1B7F7D-2B51-496B-86F7-A11732593542}" type="doc">
      <dgm:prSet loTypeId="urn:microsoft.com/office/officeart/2005/8/layout/chevron1" loCatId="process" qsTypeId="urn:microsoft.com/office/officeart/2005/8/quickstyle/simple4" qsCatId="simple" csTypeId="urn:microsoft.com/office/officeart/2005/8/colors/colorful5" csCatId="colorful" phldr="1"/>
      <dgm:spPr/>
    </dgm:pt>
    <dgm:pt modelId="{1A32EA05-E404-4F3F-9A30-6E05F82C5914}">
      <dgm:prSet phldrT="[Text]" custT="1"/>
      <dgm:spPr/>
      <dgm:t>
        <a:bodyPr/>
        <a:lstStyle/>
        <a:p>
          <a:r>
            <a:rPr lang="nl-NL" sz="1600" b="1" dirty="0" smtClean="0"/>
            <a:t>Step #1</a:t>
          </a:r>
          <a:endParaRPr lang="en-US" sz="1600" b="1" dirty="0"/>
        </a:p>
      </dgm:t>
    </dgm:pt>
    <dgm:pt modelId="{97564E0A-4469-47F7-A62A-D0251CED35D3}" type="parTrans" cxnId="{9C4E0D28-CC3B-4106-AE04-2A6BD470D701}">
      <dgm:prSet/>
      <dgm:spPr/>
      <dgm:t>
        <a:bodyPr/>
        <a:lstStyle/>
        <a:p>
          <a:endParaRPr lang="en-US"/>
        </a:p>
      </dgm:t>
    </dgm:pt>
    <dgm:pt modelId="{085C124B-54B4-401C-B6E8-BBB98AD773E5}" type="sibTrans" cxnId="{9C4E0D28-CC3B-4106-AE04-2A6BD470D701}">
      <dgm:prSet/>
      <dgm:spPr/>
      <dgm:t>
        <a:bodyPr/>
        <a:lstStyle/>
        <a:p>
          <a:endParaRPr lang="en-US"/>
        </a:p>
      </dgm:t>
    </dgm:pt>
    <dgm:pt modelId="{3922A5F9-6BDD-44CE-8BD0-DE7CC26CC217}">
      <dgm:prSet phldrT="[Text]" custT="1"/>
      <dgm:spPr/>
      <dgm:t>
        <a:bodyPr/>
        <a:lstStyle/>
        <a:p>
          <a:r>
            <a:rPr lang="nl-NL" sz="1600" b="1" dirty="0" smtClean="0"/>
            <a:t>Step #2</a:t>
          </a:r>
          <a:endParaRPr lang="en-US" sz="1600" b="1" dirty="0"/>
        </a:p>
      </dgm:t>
    </dgm:pt>
    <dgm:pt modelId="{C06A7AA7-6B4E-4C05-815C-B7BD233048CC}" type="parTrans" cxnId="{FFE4A5B3-36B9-45B0-BA4B-7276F181C24A}">
      <dgm:prSet/>
      <dgm:spPr/>
      <dgm:t>
        <a:bodyPr/>
        <a:lstStyle/>
        <a:p>
          <a:endParaRPr lang="en-US"/>
        </a:p>
      </dgm:t>
    </dgm:pt>
    <dgm:pt modelId="{01DDE510-0B45-4719-A0BA-DD4548577391}" type="sibTrans" cxnId="{FFE4A5B3-36B9-45B0-BA4B-7276F181C24A}">
      <dgm:prSet/>
      <dgm:spPr/>
      <dgm:t>
        <a:bodyPr/>
        <a:lstStyle/>
        <a:p>
          <a:endParaRPr lang="en-US"/>
        </a:p>
      </dgm:t>
    </dgm:pt>
    <dgm:pt modelId="{40769EEB-9F89-4FC0-9CD4-07D74C537734}">
      <dgm:prSet phldrT="[Text]" custT="1"/>
      <dgm:spPr/>
      <dgm:t>
        <a:bodyPr/>
        <a:lstStyle/>
        <a:p>
          <a:r>
            <a:rPr lang="nl-NL" sz="1600" b="1" dirty="0" smtClean="0"/>
            <a:t>Step #3</a:t>
          </a:r>
          <a:endParaRPr lang="en-US" sz="1600" b="1" dirty="0"/>
        </a:p>
      </dgm:t>
    </dgm:pt>
    <dgm:pt modelId="{499C0CCB-E7E1-4872-845C-DE3F8A6D6F17}" type="parTrans" cxnId="{B64BDD23-9257-4FA6-A8EB-7345DA5A5AD8}">
      <dgm:prSet/>
      <dgm:spPr/>
      <dgm:t>
        <a:bodyPr/>
        <a:lstStyle/>
        <a:p>
          <a:endParaRPr lang="en-US"/>
        </a:p>
      </dgm:t>
    </dgm:pt>
    <dgm:pt modelId="{D1E44F27-6D9F-400D-9AF9-9B7D0F7F4ACB}" type="sibTrans" cxnId="{B64BDD23-9257-4FA6-A8EB-7345DA5A5AD8}">
      <dgm:prSet/>
      <dgm:spPr/>
      <dgm:t>
        <a:bodyPr/>
        <a:lstStyle/>
        <a:p>
          <a:endParaRPr lang="en-US"/>
        </a:p>
      </dgm:t>
    </dgm:pt>
    <dgm:pt modelId="{1293B56E-5AEF-49F0-9277-ADFA1ECB0AE8}" type="pres">
      <dgm:prSet presAssocID="{171B7F7D-2B51-496B-86F7-A11732593542}" presName="Name0" presStyleCnt="0">
        <dgm:presLayoutVars>
          <dgm:dir/>
          <dgm:animLvl val="lvl"/>
          <dgm:resizeHandles val="exact"/>
        </dgm:presLayoutVars>
      </dgm:prSet>
      <dgm:spPr/>
    </dgm:pt>
    <dgm:pt modelId="{B961FAEE-D831-4776-91BC-3941A25E3D2A}" type="pres">
      <dgm:prSet presAssocID="{1A32EA05-E404-4F3F-9A30-6E05F82C59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0B60E-FF4A-40A2-BDE4-9261C99C1A14}" type="pres">
      <dgm:prSet presAssocID="{085C124B-54B4-401C-B6E8-BBB98AD773E5}" presName="parTxOnlySpace" presStyleCnt="0"/>
      <dgm:spPr/>
    </dgm:pt>
    <dgm:pt modelId="{C913AFA7-BED8-4511-A994-CA92D35C1BB7}" type="pres">
      <dgm:prSet presAssocID="{3922A5F9-6BDD-44CE-8BD0-DE7CC26CC21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1E070-B258-4B93-9549-7AC85A38AF0B}" type="pres">
      <dgm:prSet presAssocID="{01DDE510-0B45-4719-A0BA-DD4548577391}" presName="parTxOnlySpace" presStyleCnt="0"/>
      <dgm:spPr/>
    </dgm:pt>
    <dgm:pt modelId="{FBD3D1FB-D485-4FAF-B2EF-FE2F720FE4C0}" type="pres">
      <dgm:prSet presAssocID="{40769EEB-9F89-4FC0-9CD4-07D74C53773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4A5B3-36B9-45B0-BA4B-7276F181C24A}" srcId="{171B7F7D-2B51-496B-86F7-A11732593542}" destId="{3922A5F9-6BDD-44CE-8BD0-DE7CC26CC217}" srcOrd="1" destOrd="0" parTransId="{C06A7AA7-6B4E-4C05-815C-B7BD233048CC}" sibTransId="{01DDE510-0B45-4719-A0BA-DD4548577391}"/>
    <dgm:cxn modelId="{B64BDD23-9257-4FA6-A8EB-7345DA5A5AD8}" srcId="{171B7F7D-2B51-496B-86F7-A11732593542}" destId="{40769EEB-9F89-4FC0-9CD4-07D74C537734}" srcOrd="2" destOrd="0" parTransId="{499C0CCB-E7E1-4872-845C-DE3F8A6D6F17}" sibTransId="{D1E44F27-6D9F-400D-9AF9-9B7D0F7F4ACB}"/>
    <dgm:cxn modelId="{5FBDF9CA-C4F0-4D8B-83E2-28812E1C0A16}" type="presOf" srcId="{40769EEB-9F89-4FC0-9CD4-07D74C537734}" destId="{FBD3D1FB-D485-4FAF-B2EF-FE2F720FE4C0}" srcOrd="0" destOrd="0" presId="urn:microsoft.com/office/officeart/2005/8/layout/chevron1"/>
    <dgm:cxn modelId="{CB67DA46-8AD2-4A72-B6CB-089F9CE77C07}" type="presOf" srcId="{3922A5F9-6BDD-44CE-8BD0-DE7CC26CC217}" destId="{C913AFA7-BED8-4511-A994-CA92D35C1BB7}" srcOrd="0" destOrd="0" presId="urn:microsoft.com/office/officeart/2005/8/layout/chevron1"/>
    <dgm:cxn modelId="{6AF66571-CD02-419D-8D4E-55DC4737BC38}" type="presOf" srcId="{1A32EA05-E404-4F3F-9A30-6E05F82C5914}" destId="{B961FAEE-D831-4776-91BC-3941A25E3D2A}" srcOrd="0" destOrd="0" presId="urn:microsoft.com/office/officeart/2005/8/layout/chevron1"/>
    <dgm:cxn modelId="{787D144E-3057-4FFC-94C0-4FE08F6A0A13}" type="presOf" srcId="{171B7F7D-2B51-496B-86F7-A11732593542}" destId="{1293B56E-5AEF-49F0-9277-ADFA1ECB0AE8}" srcOrd="0" destOrd="0" presId="urn:microsoft.com/office/officeart/2005/8/layout/chevron1"/>
    <dgm:cxn modelId="{9C4E0D28-CC3B-4106-AE04-2A6BD470D701}" srcId="{171B7F7D-2B51-496B-86F7-A11732593542}" destId="{1A32EA05-E404-4F3F-9A30-6E05F82C5914}" srcOrd="0" destOrd="0" parTransId="{97564E0A-4469-47F7-A62A-D0251CED35D3}" sibTransId="{085C124B-54B4-401C-B6E8-BBB98AD773E5}"/>
    <dgm:cxn modelId="{C3289849-0E60-4D08-92BE-DDF66E4649B2}" type="presParOf" srcId="{1293B56E-5AEF-49F0-9277-ADFA1ECB0AE8}" destId="{B961FAEE-D831-4776-91BC-3941A25E3D2A}" srcOrd="0" destOrd="0" presId="urn:microsoft.com/office/officeart/2005/8/layout/chevron1"/>
    <dgm:cxn modelId="{A16D7DD4-2652-45E6-AD00-F5520E2535B0}" type="presParOf" srcId="{1293B56E-5AEF-49F0-9277-ADFA1ECB0AE8}" destId="{EE10B60E-FF4A-40A2-BDE4-9261C99C1A14}" srcOrd="1" destOrd="0" presId="urn:microsoft.com/office/officeart/2005/8/layout/chevron1"/>
    <dgm:cxn modelId="{3689D002-0758-4310-95C1-208E9186CC20}" type="presParOf" srcId="{1293B56E-5AEF-49F0-9277-ADFA1ECB0AE8}" destId="{C913AFA7-BED8-4511-A994-CA92D35C1BB7}" srcOrd="2" destOrd="0" presId="urn:microsoft.com/office/officeart/2005/8/layout/chevron1"/>
    <dgm:cxn modelId="{B4308AD4-8312-490B-B0B6-5EB45638CAD6}" type="presParOf" srcId="{1293B56E-5AEF-49F0-9277-ADFA1ECB0AE8}" destId="{83E1E070-B258-4B93-9549-7AC85A38AF0B}" srcOrd="3" destOrd="0" presId="urn:microsoft.com/office/officeart/2005/8/layout/chevron1"/>
    <dgm:cxn modelId="{93F8D544-EC6F-427A-AB84-4CC1B9BDE9A4}" type="presParOf" srcId="{1293B56E-5AEF-49F0-9277-ADFA1ECB0AE8}" destId="{FBD3D1FB-D485-4FAF-B2EF-FE2F720FE4C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5B646-4F92-463E-8DB8-AACF6FCD80BF}">
      <dsp:nvSpPr>
        <dsp:cNvPr id="0" name=""/>
        <dsp:cNvSpPr/>
      </dsp:nvSpPr>
      <dsp:spPr>
        <a:xfrm>
          <a:off x="-3332981" y="-512648"/>
          <a:ext cx="3974418" cy="3974418"/>
        </a:xfrm>
        <a:prstGeom prst="blockArc">
          <a:avLst>
            <a:gd name="adj1" fmla="val 18900000"/>
            <a:gd name="adj2" fmla="val 2700000"/>
            <a:gd name="adj3" fmla="val 54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5A9C4-6728-4A70-A4FE-87C78C39A33F}">
      <dsp:nvSpPr>
        <dsp:cNvPr id="0" name=""/>
        <dsp:cNvSpPr/>
      </dsp:nvSpPr>
      <dsp:spPr>
        <a:xfrm>
          <a:off x="336370" y="226728"/>
          <a:ext cx="2070671" cy="453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119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 smtClean="0"/>
            <a:t>Master degree in Electrical Engineering</a:t>
          </a:r>
          <a:endParaRPr lang="en-US" sz="900" kern="1200" dirty="0"/>
        </a:p>
      </dsp:txBody>
      <dsp:txXfrm>
        <a:off x="336370" y="226728"/>
        <a:ext cx="2070671" cy="453692"/>
      </dsp:txXfrm>
    </dsp:sp>
    <dsp:sp modelId="{35F50552-8D90-4202-9DAD-BF235710CA87}">
      <dsp:nvSpPr>
        <dsp:cNvPr id="0" name=""/>
        <dsp:cNvSpPr/>
      </dsp:nvSpPr>
      <dsp:spPr>
        <a:xfrm>
          <a:off x="52812" y="170016"/>
          <a:ext cx="567115" cy="567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BF0EF-BE6F-4C3B-AEE2-7685D748E4DE}">
      <dsp:nvSpPr>
        <dsp:cNvPr id="0" name=""/>
        <dsp:cNvSpPr/>
      </dsp:nvSpPr>
      <dsp:spPr>
        <a:xfrm>
          <a:off x="596482" y="907385"/>
          <a:ext cx="1810558" cy="453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119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 smtClean="0"/>
            <a:t>15+ years IT-experience; broad knowledge product development life cycles</a:t>
          </a:r>
          <a:endParaRPr lang="en-US" sz="900" kern="1200" dirty="0"/>
        </a:p>
      </dsp:txBody>
      <dsp:txXfrm>
        <a:off x="596482" y="907385"/>
        <a:ext cx="1810558" cy="453692"/>
      </dsp:txXfrm>
    </dsp:sp>
    <dsp:sp modelId="{9328AD51-2A17-43FD-A182-68E6A17AF3F1}">
      <dsp:nvSpPr>
        <dsp:cNvPr id="0" name=""/>
        <dsp:cNvSpPr/>
      </dsp:nvSpPr>
      <dsp:spPr>
        <a:xfrm>
          <a:off x="312924" y="850673"/>
          <a:ext cx="567115" cy="567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8A581-DF37-4032-8837-B118BCE8C1C5}">
      <dsp:nvSpPr>
        <dsp:cNvPr id="0" name=""/>
        <dsp:cNvSpPr/>
      </dsp:nvSpPr>
      <dsp:spPr>
        <a:xfrm>
          <a:off x="596482" y="1588042"/>
          <a:ext cx="1810558" cy="453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119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 smtClean="0"/>
            <a:t>Started as Product Manager Connectivity team</a:t>
          </a:r>
          <a:endParaRPr lang="en-US" sz="900" kern="1200" dirty="0"/>
        </a:p>
      </dsp:txBody>
      <dsp:txXfrm>
        <a:off x="596482" y="1588042"/>
        <a:ext cx="1810558" cy="453692"/>
      </dsp:txXfrm>
    </dsp:sp>
    <dsp:sp modelId="{FC772C55-BAE7-4629-B311-B4F505556EF8}">
      <dsp:nvSpPr>
        <dsp:cNvPr id="0" name=""/>
        <dsp:cNvSpPr/>
      </dsp:nvSpPr>
      <dsp:spPr>
        <a:xfrm>
          <a:off x="312924" y="1531331"/>
          <a:ext cx="567115" cy="567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B1CEA-D105-4B2E-A9A0-40A27CE218AB}">
      <dsp:nvSpPr>
        <dsp:cNvPr id="0" name=""/>
        <dsp:cNvSpPr/>
      </dsp:nvSpPr>
      <dsp:spPr>
        <a:xfrm>
          <a:off x="336370" y="2268699"/>
          <a:ext cx="2070671" cy="453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119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 smtClean="0"/>
            <a:t>Now App Delivery Manager central Eco-system team</a:t>
          </a:r>
          <a:endParaRPr lang="en-US" sz="900" kern="1200" dirty="0"/>
        </a:p>
      </dsp:txBody>
      <dsp:txXfrm>
        <a:off x="336370" y="2268699"/>
        <a:ext cx="2070671" cy="453692"/>
      </dsp:txXfrm>
    </dsp:sp>
    <dsp:sp modelId="{989E48A4-B263-4554-BF55-B1ED9B358737}">
      <dsp:nvSpPr>
        <dsp:cNvPr id="0" name=""/>
        <dsp:cNvSpPr/>
      </dsp:nvSpPr>
      <dsp:spPr>
        <a:xfrm>
          <a:off x="52812" y="2211988"/>
          <a:ext cx="567115" cy="567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5B646-4F92-463E-8DB8-AACF6FCD80BF}">
      <dsp:nvSpPr>
        <dsp:cNvPr id="0" name=""/>
        <dsp:cNvSpPr/>
      </dsp:nvSpPr>
      <dsp:spPr>
        <a:xfrm>
          <a:off x="-3332981" y="-512648"/>
          <a:ext cx="3974418" cy="3974418"/>
        </a:xfrm>
        <a:prstGeom prst="blockArc">
          <a:avLst>
            <a:gd name="adj1" fmla="val 18900000"/>
            <a:gd name="adj2" fmla="val 2700000"/>
            <a:gd name="adj3" fmla="val 54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5A9C4-6728-4A70-A4FE-87C78C39A33F}">
      <dsp:nvSpPr>
        <dsp:cNvPr id="0" name=""/>
        <dsp:cNvSpPr/>
      </dsp:nvSpPr>
      <dsp:spPr>
        <a:xfrm>
          <a:off x="336370" y="226728"/>
          <a:ext cx="2070671" cy="453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119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 smtClean="0"/>
            <a:t>Bachelor ICT </a:t>
          </a:r>
          <a:r>
            <a:rPr lang="nl-NL" sz="900" kern="1200" dirty="0" err="1" smtClean="0"/>
            <a:t>and</a:t>
          </a:r>
          <a:r>
            <a:rPr lang="nl-NL" sz="900" kern="1200" dirty="0" smtClean="0"/>
            <a:t> </a:t>
          </a:r>
          <a:r>
            <a:rPr lang="nl-NL" sz="900" kern="1200" dirty="0" err="1" smtClean="0"/>
            <a:t>Certified</a:t>
          </a:r>
          <a:r>
            <a:rPr lang="nl-NL" sz="900" kern="1200" dirty="0" smtClean="0"/>
            <a:t> </a:t>
          </a:r>
          <a:r>
            <a:rPr lang="nl-NL" sz="900" kern="1200" dirty="0" err="1" smtClean="0"/>
            <a:t>Ethical</a:t>
          </a:r>
          <a:r>
            <a:rPr lang="nl-NL" sz="900" kern="1200" dirty="0" smtClean="0"/>
            <a:t> Hacker</a:t>
          </a:r>
          <a:endParaRPr lang="en-US" sz="900" kern="1200" dirty="0"/>
        </a:p>
      </dsp:txBody>
      <dsp:txXfrm>
        <a:off x="336370" y="226728"/>
        <a:ext cx="2070671" cy="453692"/>
      </dsp:txXfrm>
    </dsp:sp>
    <dsp:sp modelId="{35F50552-8D90-4202-9DAD-BF235710CA87}">
      <dsp:nvSpPr>
        <dsp:cNvPr id="0" name=""/>
        <dsp:cNvSpPr/>
      </dsp:nvSpPr>
      <dsp:spPr>
        <a:xfrm>
          <a:off x="52812" y="170016"/>
          <a:ext cx="567115" cy="567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BF0EF-BE6F-4C3B-AEE2-7685D748E4DE}">
      <dsp:nvSpPr>
        <dsp:cNvPr id="0" name=""/>
        <dsp:cNvSpPr/>
      </dsp:nvSpPr>
      <dsp:spPr>
        <a:xfrm>
          <a:off x="596482" y="907385"/>
          <a:ext cx="1810558" cy="453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119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Started in 2001 with Exact, background in industrial automation</a:t>
          </a:r>
          <a:endParaRPr lang="en-US" sz="900" kern="1200" dirty="0"/>
        </a:p>
      </dsp:txBody>
      <dsp:txXfrm>
        <a:off x="596482" y="907385"/>
        <a:ext cx="1810558" cy="453692"/>
      </dsp:txXfrm>
    </dsp:sp>
    <dsp:sp modelId="{9328AD51-2A17-43FD-A182-68E6A17AF3F1}">
      <dsp:nvSpPr>
        <dsp:cNvPr id="0" name=""/>
        <dsp:cNvSpPr/>
      </dsp:nvSpPr>
      <dsp:spPr>
        <a:xfrm>
          <a:off x="312924" y="850673"/>
          <a:ext cx="567115" cy="567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8A581-DF37-4032-8837-B118BCE8C1C5}">
      <dsp:nvSpPr>
        <dsp:cNvPr id="0" name=""/>
        <dsp:cNvSpPr/>
      </dsp:nvSpPr>
      <dsp:spPr>
        <a:xfrm>
          <a:off x="596482" y="1588042"/>
          <a:ext cx="1810558" cy="453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119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Started as software engineer Custom Solutions</a:t>
          </a:r>
          <a:endParaRPr lang="en-US" sz="900" kern="1200" dirty="0"/>
        </a:p>
      </dsp:txBody>
      <dsp:txXfrm>
        <a:off x="596482" y="1588042"/>
        <a:ext cx="1810558" cy="453692"/>
      </dsp:txXfrm>
    </dsp:sp>
    <dsp:sp modelId="{FC772C55-BAE7-4629-B311-B4F505556EF8}">
      <dsp:nvSpPr>
        <dsp:cNvPr id="0" name=""/>
        <dsp:cNvSpPr/>
      </dsp:nvSpPr>
      <dsp:spPr>
        <a:xfrm>
          <a:off x="312924" y="1531331"/>
          <a:ext cx="567115" cy="567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B1CEA-D105-4B2E-A9A0-40A27CE218AB}">
      <dsp:nvSpPr>
        <dsp:cNvPr id="0" name=""/>
        <dsp:cNvSpPr/>
      </dsp:nvSpPr>
      <dsp:spPr>
        <a:xfrm>
          <a:off x="336370" y="2268699"/>
          <a:ext cx="2070671" cy="453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119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 err="1" smtClean="0"/>
            <a:t>Now</a:t>
          </a:r>
          <a:r>
            <a:rPr lang="nl-NL" sz="900" kern="1200" dirty="0" smtClean="0"/>
            <a:t> </a:t>
          </a:r>
          <a:r>
            <a:rPr lang="nl-NL" sz="900" kern="1200" dirty="0" err="1" smtClean="0"/>
            <a:t>working</a:t>
          </a:r>
          <a:r>
            <a:rPr lang="nl-NL" sz="900" kern="1200" dirty="0" smtClean="0"/>
            <a:t> fulltime on </a:t>
          </a:r>
          <a:r>
            <a:rPr lang="nl-NL" sz="900" kern="1200" dirty="0" err="1" smtClean="0"/>
            <a:t>application</a:t>
          </a:r>
          <a:r>
            <a:rPr lang="nl-NL" sz="900" kern="1200" dirty="0" smtClean="0"/>
            <a:t> security </a:t>
          </a:r>
          <a:r>
            <a:rPr lang="nl-NL" sz="900" kern="1200" dirty="0" err="1" smtClean="0"/>
            <a:t>for</a:t>
          </a:r>
          <a:r>
            <a:rPr lang="nl-NL" sz="900" kern="1200" dirty="0" smtClean="0"/>
            <a:t> Exact Online</a:t>
          </a:r>
          <a:endParaRPr lang="en-US" sz="900" kern="1200" dirty="0"/>
        </a:p>
      </dsp:txBody>
      <dsp:txXfrm>
        <a:off x="336370" y="2268699"/>
        <a:ext cx="2070671" cy="453692"/>
      </dsp:txXfrm>
    </dsp:sp>
    <dsp:sp modelId="{989E48A4-B263-4554-BF55-B1ED9B358737}">
      <dsp:nvSpPr>
        <dsp:cNvPr id="0" name=""/>
        <dsp:cNvSpPr/>
      </dsp:nvSpPr>
      <dsp:spPr>
        <a:xfrm>
          <a:off x="52812" y="2211988"/>
          <a:ext cx="567115" cy="567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44E243-A707-4D3C-9606-8BB2D13674BE}" type="datetimeFigureOut">
              <a:rPr lang="nl-NL"/>
              <a:pPr>
                <a:defRPr/>
              </a:pPr>
              <a:t>24-4-2015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485C3FC-86A3-4A3F-A173-A2D2AF1F4D5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467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CB66571-7B48-4ECD-ADB4-3E84E1744D56}" type="datetimeFigureOut">
              <a:rPr lang="nl-BE"/>
              <a:pPr>
                <a:defRPr/>
              </a:pPr>
              <a:t>24/04/2015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nl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5080D600-5887-4A44-98E0-22144CF3ADBE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62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nl-NL" altLang="en-US" dirty="0" smtClean="0"/>
              <a:t>Brief</a:t>
            </a:r>
            <a:r>
              <a:rPr lang="nl-NL" altLang="en-US" baseline="0" dirty="0" smtClean="0"/>
              <a:t> introduction.</a:t>
            </a:r>
          </a:p>
          <a:p>
            <a:pPr>
              <a:spcBef>
                <a:spcPct val="0"/>
              </a:spcBef>
            </a:pPr>
            <a:r>
              <a:rPr lang="nl-NL" altLang="en-US" baseline="0" dirty="0" smtClean="0"/>
              <a:t>Time: 2 min.</a:t>
            </a:r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76F25F-ADA7-463A-BDAB-61A94A751A26}" type="slidenum">
              <a:rPr lang="nl-BE" altLang="en-US" sz="130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nl-BE" altLang="en-US" sz="1300"/>
          </a:p>
        </p:txBody>
      </p:sp>
    </p:spTree>
    <p:extLst>
      <p:ext uri="{BB962C8B-B14F-4D97-AF65-F5344CB8AC3E}">
        <p14:creationId xmlns:p14="http://schemas.microsoft.com/office/powerpoint/2010/main" val="118151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history.</a:t>
            </a:r>
          </a:p>
          <a:p>
            <a:r>
              <a:rPr lang="nl-NL" baseline="0" dirty="0" smtClean="0"/>
              <a:t>Time: 0,5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24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</a:t>
            </a:r>
            <a:r>
              <a:rPr lang="nl-NL" baseline="0" dirty="0" smtClean="0"/>
              <a:t> disadvantages of traditional credential-based authentication / authorization.</a:t>
            </a:r>
          </a:p>
          <a:p>
            <a:r>
              <a:rPr lang="nl-NL" baseline="0" dirty="0" smtClean="0"/>
              <a:t>Time: 1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3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most important</a:t>
            </a:r>
            <a:r>
              <a:rPr lang="nl-NL" baseline="0" dirty="0" smtClean="0"/>
              <a:t> </a:t>
            </a:r>
            <a:r>
              <a:rPr lang="nl-NL" dirty="0" smtClean="0"/>
              <a:t>advantages</a:t>
            </a:r>
            <a:r>
              <a:rPr lang="nl-NL" baseline="0" dirty="0" smtClean="0"/>
              <a:t> of OAuth.</a:t>
            </a:r>
          </a:p>
          <a:p>
            <a:r>
              <a:rPr lang="nl-NL" dirty="0" smtClean="0"/>
              <a:t>Time:</a:t>
            </a:r>
            <a:r>
              <a:rPr lang="nl-NL" baseline="0" dirty="0" smtClean="0"/>
              <a:t> 1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230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OAuth definitions.</a:t>
            </a:r>
          </a:p>
          <a:p>
            <a:r>
              <a:rPr lang="nl-NL" dirty="0" smtClean="0"/>
              <a:t>Time:</a:t>
            </a:r>
            <a:r>
              <a:rPr lang="nl-NL" baseline="0" dirty="0" smtClean="0"/>
              <a:t> 1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8067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</a:t>
            </a:r>
            <a:r>
              <a:rPr lang="nl-NL" baseline="0" dirty="0" smtClean="0"/>
              <a:t> process by live example.</a:t>
            </a:r>
          </a:p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Time: 10 min.</a:t>
            </a:r>
            <a:endParaRPr lang="en-US" dirty="0" smtClean="0"/>
          </a:p>
          <a:p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="1" u="sng" baseline="0" dirty="0" smtClean="0"/>
              <a:t>first</a:t>
            </a:r>
            <a:r>
              <a:rPr lang="nl-NL" baseline="0" dirty="0" smtClean="0"/>
              <a:t> OAuth registration needs to be created @ authorization server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ask 5 people for all roles: resource owner (user) – resource server – protected resource – client (app) – authorization server</a:t>
            </a:r>
          </a:p>
          <a:p>
            <a:pPr marL="0" indent="0">
              <a:buFontTx/>
              <a:buNone/>
            </a:pPr>
            <a:endParaRPr lang="nl-NL" dirty="0" smtClean="0"/>
          </a:p>
          <a:p>
            <a:pPr marL="0" indent="0">
              <a:buFontTx/>
              <a:buNone/>
            </a:pPr>
            <a:r>
              <a:rPr lang="nl-NL" dirty="0" smtClean="0"/>
              <a:t>Story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User wants to use app</a:t>
            </a:r>
            <a:r>
              <a:rPr lang="nl-NL" baseline="0" dirty="0" smtClean="0"/>
              <a:t> to do e.g. time registration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App wants to access protected resources of user like e.g. date of birth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App redirects user to authorization server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Authorization server ask for authentication and access authorization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Authorization server redirects user to app with authorization code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App exchanges</a:t>
            </a:r>
            <a:r>
              <a:rPr lang="nl-NL" baseline="0" dirty="0" smtClean="0"/>
              <a:t> authorization code for access token / refresh token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App requests protected resource data from resource server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Resource server</a:t>
            </a:r>
            <a:r>
              <a:rPr lang="nl-NL" baseline="0" dirty="0" smtClean="0"/>
              <a:t> responds with protected resource data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App exchanges refresh token for new access 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83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Only highlight this</a:t>
            </a:r>
            <a:r>
              <a:rPr lang="nl-NL" baseline="0" dirty="0" smtClean="0"/>
              <a:t> is available in our developer documentation.</a:t>
            </a:r>
          </a:p>
          <a:p>
            <a:r>
              <a:rPr lang="nl-NL" baseline="0" dirty="0" smtClean="0"/>
              <a:t>Time: 0,1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566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other OAuth grant types and which ones Exact Online support.</a:t>
            </a:r>
          </a:p>
          <a:p>
            <a:r>
              <a:rPr lang="nl-NL" dirty="0" smtClean="0"/>
              <a:t>Time: 1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34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/>
            <a:r>
              <a:rPr lang="nl-NL" sz="800" b="0" dirty="0" smtClean="0"/>
              <a:t>Explain (dis)advantges</a:t>
            </a:r>
            <a:r>
              <a:rPr lang="nl-NL" sz="800" b="0" baseline="0" dirty="0" smtClean="0"/>
              <a:t> between different web clients.</a:t>
            </a:r>
          </a:p>
          <a:p>
            <a:pPr defTabSz="914400"/>
            <a:r>
              <a:rPr lang="nl-NL" sz="800" b="0" baseline="0" dirty="0" smtClean="0"/>
              <a:t>Time: 2 min.</a:t>
            </a:r>
            <a:endParaRPr lang="nl-NL" sz="800" b="0" dirty="0" smtClean="0"/>
          </a:p>
          <a:p>
            <a:pPr defTabSz="914400"/>
            <a:endParaRPr lang="en-US" sz="800" b="0" dirty="0" smtClean="0"/>
          </a:p>
          <a:p>
            <a:pPr defTabSz="914400"/>
            <a:r>
              <a:rPr lang="en-US" sz="800" b="1" dirty="0" smtClean="0"/>
              <a:t>Cross-platform – Embedded </a:t>
            </a:r>
            <a:r>
              <a:rPr lang="en-US" sz="800" b="1" dirty="0" err="1" smtClean="0"/>
              <a:t>WebViews</a:t>
            </a:r>
            <a:endParaRPr lang="en-US" sz="800" b="1" dirty="0" smtClean="0"/>
          </a:p>
          <a:p>
            <a:pPr defTabSz="914400"/>
            <a:r>
              <a:rPr lang="en-US" sz="800" b="1" dirty="0" smtClean="0">
                <a:solidFill>
                  <a:srgbClr val="00B0F0"/>
                </a:solidFill>
              </a:rPr>
              <a:t>+</a:t>
            </a:r>
            <a:r>
              <a:rPr lang="en-US" sz="800" b="1" baseline="0" dirty="0" smtClean="0">
                <a:solidFill>
                  <a:srgbClr val="00B0F0"/>
                </a:solidFill>
              </a:rPr>
              <a:t> </a:t>
            </a:r>
            <a:r>
              <a:rPr lang="en-US" sz="800" dirty="0" smtClean="0">
                <a:solidFill>
                  <a:srgbClr val="00B0F0"/>
                </a:solidFill>
              </a:rPr>
              <a:t>authorization screen in full screen</a:t>
            </a:r>
          </a:p>
          <a:p>
            <a:pPr defTabSz="914400"/>
            <a:r>
              <a:rPr lang="en-US" sz="800" b="1" dirty="0" smtClean="0">
                <a:solidFill>
                  <a:srgbClr val="00B0F0"/>
                </a:solidFill>
              </a:rPr>
              <a:t>+</a:t>
            </a:r>
            <a:r>
              <a:rPr lang="en-US" sz="800" baseline="0" dirty="0" smtClean="0">
                <a:solidFill>
                  <a:srgbClr val="00B0F0"/>
                </a:solidFill>
              </a:rPr>
              <a:t> </a:t>
            </a:r>
            <a:r>
              <a:rPr lang="en-US" sz="800" dirty="0" smtClean="0">
                <a:solidFill>
                  <a:srgbClr val="00B0F0"/>
                </a:solidFill>
              </a:rPr>
              <a:t>not too much context switching</a:t>
            </a:r>
          </a:p>
          <a:p>
            <a:pPr marL="0" indent="0" defTabSz="914400">
              <a:buFontTx/>
              <a:buNone/>
            </a:pPr>
            <a:r>
              <a:rPr lang="en-US" sz="800" b="1" dirty="0" smtClean="0"/>
              <a:t>-</a:t>
            </a:r>
            <a:r>
              <a:rPr lang="en-US" sz="800" dirty="0" smtClean="0"/>
              <a:t> uses different cookie store, so not logged in this view (credentials need to be re-entered)</a:t>
            </a:r>
          </a:p>
          <a:p>
            <a:pPr marL="0" indent="0" defTabSz="914400">
              <a:buFontTx/>
              <a:buNone/>
            </a:pPr>
            <a:r>
              <a:rPr lang="en-US" sz="800" b="1" dirty="0" smtClean="0"/>
              <a:t>-</a:t>
            </a:r>
            <a:r>
              <a:rPr lang="en-US" sz="800" dirty="0" smtClean="0"/>
              <a:t> standard browser prone not visible: no indicators for SSL and certificate validation</a:t>
            </a:r>
          </a:p>
          <a:p>
            <a:pPr defTabSz="914400"/>
            <a:endParaRPr lang="en-US" sz="800" dirty="0" smtClean="0"/>
          </a:p>
          <a:p>
            <a:pPr defTabSz="914400"/>
            <a:r>
              <a:rPr lang="en-US" sz="800" b="1" dirty="0" smtClean="0"/>
              <a:t>Cross-platform – System web browser</a:t>
            </a:r>
          </a:p>
          <a:p>
            <a:pPr defTabSz="914400"/>
            <a:r>
              <a:rPr lang="en-US" sz="800" b="1" dirty="0" smtClean="0">
                <a:solidFill>
                  <a:srgbClr val="00B0F0"/>
                </a:solidFill>
              </a:rPr>
              <a:t>+</a:t>
            </a:r>
            <a:r>
              <a:rPr lang="en-US" sz="800" b="1" baseline="0" dirty="0" smtClean="0">
                <a:solidFill>
                  <a:srgbClr val="00B0F0"/>
                </a:solidFill>
              </a:rPr>
              <a:t> </a:t>
            </a:r>
            <a:r>
              <a:rPr lang="en-US" sz="800" dirty="0" smtClean="0">
                <a:solidFill>
                  <a:srgbClr val="00B0F0"/>
                </a:solidFill>
              </a:rPr>
              <a:t>user is usually already logged in, only authorize access</a:t>
            </a:r>
          </a:p>
          <a:p>
            <a:pPr defTabSz="914400"/>
            <a:r>
              <a:rPr lang="en-US" sz="800" b="1" baseline="0" dirty="0" smtClean="0">
                <a:solidFill>
                  <a:srgbClr val="00B0F0"/>
                </a:solidFill>
              </a:rPr>
              <a:t>-</a:t>
            </a:r>
            <a:r>
              <a:rPr lang="en-US" sz="800" baseline="0" dirty="0" smtClean="0">
                <a:solidFill>
                  <a:srgbClr val="00B0F0"/>
                </a:solidFill>
              </a:rPr>
              <a:t> </a:t>
            </a:r>
            <a:r>
              <a:rPr lang="en-US" sz="800" dirty="0" smtClean="0"/>
              <a:t>standard browser: some context switching</a:t>
            </a:r>
          </a:p>
          <a:p>
            <a:pPr marL="0" indent="0" defTabSz="914400">
              <a:buFontTx/>
              <a:buNone/>
            </a:pPr>
            <a:r>
              <a:rPr lang="en-US" sz="800" b="1" dirty="0" smtClean="0"/>
              <a:t>-</a:t>
            </a:r>
            <a:r>
              <a:rPr lang="en-US" sz="800" baseline="0" dirty="0" smtClean="0"/>
              <a:t> </a:t>
            </a:r>
            <a:r>
              <a:rPr lang="en-US" sz="800" dirty="0" smtClean="0"/>
              <a:t>for user is doesn’t look like they are still inside your app</a:t>
            </a:r>
          </a:p>
          <a:p>
            <a:pPr marL="0" indent="0" defTabSz="914400">
              <a:buFontTx/>
              <a:buNone/>
            </a:pPr>
            <a:r>
              <a:rPr lang="en-US" sz="800" b="1" dirty="0" smtClean="0"/>
              <a:t>-</a:t>
            </a:r>
            <a:r>
              <a:rPr lang="en-US" sz="800" dirty="0" smtClean="0"/>
              <a:t> difficult to communicate access token / authorization code back to app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8262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how we</a:t>
            </a:r>
            <a:r>
              <a:rPr lang="nl-NL" baseline="0" dirty="0" smtClean="0"/>
              <a:t> help in OAuth implementation.</a:t>
            </a:r>
          </a:p>
          <a:p>
            <a:r>
              <a:rPr lang="nl-NL" baseline="0" dirty="0" smtClean="0"/>
              <a:t>Time: 0,5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9291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Highlight migration process</a:t>
            </a:r>
            <a:r>
              <a:rPr lang="nl-NL" baseline="0" dirty="0" smtClean="0"/>
              <a:t>, currently started.</a:t>
            </a:r>
          </a:p>
          <a:p>
            <a:r>
              <a:rPr lang="nl-NL" baseline="0" dirty="0" smtClean="0"/>
              <a:t>Time: 0,5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58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cloud security.</a:t>
            </a:r>
          </a:p>
          <a:p>
            <a:r>
              <a:rPr lang="nl-NL" dirty="0" smtClean="0"/>
              <a:t>Time</a:t>
            </a:r>
            <a:r>
              <a:rPr lang="nl-NL" baseline="0" dirty="0" smtClean="0"/>
              <a:t>: 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80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OAuth request flow</a:t>
            </a:r>
            <a:r>
              <a:rPr lang="nl-NL" baseline="0" dirty="0" smtClean="0"/>
              <a:t> (technical).</a:t>
            </a:r>
          </a:p>
          <a:p>
            <a:r>
              <a:rPr lang="nl-NL" baseline="0" dirty="0" smtClean="0"/>
              <a:t>Time: 2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5181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</a:t>
            </a:r>
            <a:r>
              <a:rPr lang="nl-NL" baseline="0" dirty="0" smtClean="0"/>
              <a:t> authorization request.</a:t>
            </a:r>
          </a:p>
          <a:p>
            <a:r>
              <a:rPr lang="nl-NL" baseline="0" dirty="0" smtClean="0"/>
              <a:t>Time: 0,2 min.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36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</a:t>
            </a:r>
            <a:r>
              <a:rPr lang="nl-NL" baseline="0" dirty="0" smtClean="0"/>
              <a:t> authorization request.</a:t>
            </a:r>
          </a:p>
          <a:p>
            <a:r>
              <a:rPr lang="nl-NL" baseline="0" dirty="0" smtClean="0"/>
              <a:t>Time: 0,3 min.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294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</a:t>
            </a:r>
            <a:r>
              <a:rPr lang="nl-NL" baseline="0" dirty="0" smtClean="0"/>
              <a:t> token request.</a:t>
            </a:r>
          </a:p>
          <a:p>
            <a:r>
              <a:rPr lang="nl-NL" baseline="0" dirty="0" smtClean="0"/>
              <a:t>Time: 0,5 min.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4356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</a:t>
            </a:r>
            <a:r>
              <a:rPr lang="nl-NL" baseline="0" dirty="0" smtClean="0"/>
              <a:t> token request.</a:t>
            </a:r>
          </a:p>
          <a:p>
            <a:r>
              <a:rPr lang="nl-NL" baseline="0" dirty="0" smtClean="0"/>
              <a:t>Time: 0,5 min.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326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</a:t>
            </a:r>
            <a:r>
              <a:rPr lang="nl-NL" baseline="0" dirty="0" smtClean="0"/>
              <a:t> token request.</a:t>
            </a:r>
          </a:p>
          <a:p>
            <a:r>
              <a:rPr lang="nl-NL" baseline="0" dirty="0" smtClean="0"/>
              <a:t>Time: 0,5 min.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2522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</a:t>
            </a:r>
            <a:r>
              <a:rPr lang="nl-NL" baseline="0" dirty="0" smtClean="0"/>
              <a:t> Try Now wizards based on OAuth</a:t>
            </a:r>
          </a:p>
          <a:p>
            <a:r>
              <a:rPr lang="nl-NL" baseline="0" dirty="0" smtClean="0"/>
              <a:t>Time: 10 min.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62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focus is on the development teams: Enabling</a:t>
            </a:r>
            <a:r>
              <a:rPr lang="en-US" baseline="0" dirty="0" smtClean="0"/>
              <a:t> them to build secure software in the most efficient 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 there are more parties and everyone of them has different priorities and might aim for a different value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Exact: Security is key &gt; so how do you embed that in the organization?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7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 2002 Microsoft</a:t>
            </a:r>
            <a:r>
              <a:rPr lang="en-US" baseline="0" dirty="0" smtClean="0"/>
              <a:t> came up with a way to efficiently build more secure software</a:t>
            </a:r>
          </a:p>
          <a:p>
            <a:endParaRPr lang="en-US" dirty="0" smtClean="0"/>
          </a:p>
          <a:p>
            <a:r>
              <a:rPr lang="en-US" dirty="0" smtClean="0"/>
              <a:t>Costs to fi</a:t>
            </a:r>
            <a:r>
              <a:rPr lang="en-US" baseline="0" dirty="0" smtClean="0"/>
              <a:t>x </a:t>
            </a:r>
            <a:r>
              <a:rPr lang="en-US" dirty="0" smtClean="0"/>
              <a:t>increase</a:t>
            </a:r>
            <a:r>
              <a:rPr lang="en-US" baseline="0" dirty="0" smtClean="0"/>
              <a:t> dramatically with each phase so tackle them as soon as possible</a:t>
            </a:r>
          </a:p>
          <a:p>
            <a:endParaRPr lang="en-US" baseline="0" dirty="0" smtClean="0"/>
          </a:p>
          <a:p>
            <a:r>
              <a:rPr lang="en-US" dirty="0" smtClean="0"/>
              <a:t>Seven</a:t>
            </a:r>
            <a:r>
              <a:rPr lang="en-US" baseline="0" dirty="0" smtClean="0"/>
              <a:t> phases, each phase has it’s own action points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Everything we do to improve our security level fits in one of these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78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Protect your perimeter</a:t>
            </a:r>
            <a:r>
              <a:rPr lang="en-US" baseline="0" dirty="0" smtClean="0"/>
              <a:t>: </a:t>
            </a:r>
            <a:r>
              <a:rPr lang="en-US" dirty="0" smtClean="0"/>
              <a:t>Maybe it works for a local intranet but</a:t>
            </a:r>
            <a:r>
              <a:rPr lang="en-US" baseline="0" dirty="0" smtClean="0"/>
              <a:t> there are always inside threats</a:t>
            </a:r>
          </a:p>
          <a:p>
            <a:endParaRPr lang="en-US" baseline="0" dirty="0" smtClean="0"/>
          </a:p>
          <a:p>
            <a:pPr marL="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on OS\Frameworks\Infra etc.:</a:t>
            </a:r>
          </a:p>
          <a:p>
            <a:pPr marL="171450" marR="0" lvl="2" indent="-17145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Last week: Vulnerability in HTTP.sys Could Allow Remote Code Execution (3042553)</a:t>
            </a:r>
          </a:p>
          <a:p>
            <a:pPr marL="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</a:t>
            </a:r>
            <a:r>
              <a:rPr lang="en-US" baseline="0" dirty="0" smtClean="0"/>
              <a:t> via side channels: Attack Exact Online via a partner\supplier channel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Web Application Security Project (OWASP) </a:t>
            </a:r>
            <a:endParaRPr lang="en-US" dirty="0" smtClean="0"/>
          </a:p>
          <a:p>
            <a:r>
              <a:rPr lang="en-US" dirty="0" smtClean="0"/>
              <a:t>Top 10:</a:t>
            </a:r>
            <a:r>
              <a:rPr lang="en-US" baseline="0" dirty="0" smtClean="0"/>
              <a:t> </a:t>
            </a:r>
            <a:r>
              <a:rPr lang="en-US" dirty="0" smtClean="0"/>
              <a:t>https://www.owasp.org/index.php/Top_10_2013-Top_10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 the</a:t>
            </a:r>
            <a:r>
              <a:rPr lang="en-US" sz="9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10 Most Critical Web Application Security Risks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772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 the OWASP top 10 &gt; improve skills</a:t>
            </a:r>
          </a:p>
          <a:p>
            <a:r>
              <a:rPr lang="en-US" baseline="0" dirty="0" smtClean="0"/>
              <a:t>Easy to loose focus when building functionality but how can you abuse it?</a:t>
            </a:r>
          </a:p>
          <a:p>
            <a:endParaRPr lang="en-US" baseline="0" dirty="0" smtClean="0"/>
          </a:p>
          <a:p>
            <a:r>
              <a:rPr lang="en-US" dirty="0" smtClean="0"/>
              <a:t>Threat modelling helps setting the mindset, identifying</a:t>
            </a:r>
            <a:r>
              <a:rPr lang="en-US" baseline="0" dirty="0" smtClean="0"/>
              <a:t> threat and mitigate them in a structured 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 matter how good you are, there’s always a chance something slips through so VERIFY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62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</a:t>
            </a:r>
            <a:r>
              <a:rPr lang="en-US" baseline="0" dirty="0" smtClean="0"/>
              <a:t> devices are accessing Exact Online and they should not affect the performance of the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device has it’s own goals but what is fair use. 1000 calls per second for one administration? What if you have 10\100\1000 administrations? What if you applications contains a bug and executes a lot of requests?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Act: Warn, block? Block on IP? Shared data centers\proxies, you don’t want to block valid users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Something we’ll continue to investigate in 2015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 smtClean="0"/>
              <a:t>Image source: http://1.bp.blogspot.com/-jbQzSi-7L98/T8b9s_yaaBI/AAAAAAAAACw/5houiMX5IBI/s1600/CloudServices2.jpg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560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cloud solution</a:t>
            </a:r>
            <a:r>
              <a:rPr lang="en-US" baseline="0" dirty="0" smtClean="0"/>
              <a:t> you want services to connect but how?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16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OAuth.</a:t>
            </a:r>
          </a:p>
          <a:p>
            <a:r>
              <a:rPr lang="nl-NL" dirty="0" smtClean="0"/>
              <a:t>Time: 18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80D600-5887-4A44-98E0-22144CF3ADBE}" type="slidenum">
              <a:rPr lang="nl-BE" smtClean="0"/>
              <a:pPr>
                <a:defRPr/>
              </a:pPr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351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1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8418" y="268100"/>
            <a:ext cx="3665220" cy="2308860"/>
          </a:xfrm>
          <a:prstGeom prst="rect">
            <a:avLst/>
          </a:prstGeom>
        </p:spPr>
      </p:pic>
      <p:pic>
        <p:nvPicPr>
          <p:cNvPr id="7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3038" y="4705350"/>
            <a:ext cx="22526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8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83139" y="1284050"/>
            <a:ext cx="3891600" cy="3310175"/>
          </a:xfrm>
        </p:spPr>
        <p:txBody>
          <a:bodyPr rtlCol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83139" y="736600"/>
            <a:ext cx="817508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766624" y="1284050"/>
            <a:ext cx="3891600" cy="3310175"/>
          </a:xfrm>
        </p:spPr>
        <p:txBody>
          <a:bodyPr rtlCol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45582-6F0F-4540-9AE4-19868825D9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2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gray">
          <a:xfrm>
            <a:off x="0" y="0"/>
            <a:ext cx="9144000" cy="4805363"/>
          </a:xfrm>
          <a:custGeom>
            <a:avLst/>
            <a:gdLst/>
            <a:ahLst/>
            <a:cxnLst/>
            <a:rect l="l" t="t" r="r" b="b"/>
            <a:pathLst>
              <a:path w="9144000" h="4805464">
                <a:moveTo>
                  <a:pt x="434792" y="262029"/>
                </a:moveTo>
                <a:cubicBezTo>
                  <a:pt x="336258" y="262029"/>
                  <a:pt x="256381" y="341906"/>
                  <a:pt x="256381" y="440440"/>
                </a:cubicBezTo>
                <a:lnTo>
                  <a:pt x="256381" y="4520589"/>
                </a:lnTo>
                <a:cubicBezTo>
                  <a:pt x="256381" y="4619123"/>
                  <a:pt x="336258" y="4699000"/>
                  <a:pt x="434792" y="4699000"/>
                </a:cubicBezTo>
                <a:lnTo>
                  <a:pt x="8709208" y="4699000"/>
                </a:lnTo>
                <a:cubicBezTo>
                  <a:pt x="8807742" y="4699000"/>
                  <a:pt x="8887619" y="4619123"/>
                  <a:pt x="8887619" y="4520589"/>
                </a:cubicBezTo>
                <a:lnTo>
                  <a:pt x="8887619" y="440440"/>
                </a:lnTo>
                <a:cubicBezTo>
                  <a:pt x="8887619" y="341906"/>
                  <a:pt x="8807742" y="262029"/>
                  <a:pt x="8709208" y="26202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05464"/>
                </a:lnTo>
                <a:lnTo>
                  <a:pt x="0" y="4805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83360" y="1034391"/>
            <a:ext cx="7654190" cy="102235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02814" y="727300"/>
            <a:ext cx="763473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F851C-FB1B-4A72-82CB-C434B65F5D1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03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gray">
          <a:xfrm>
            <a:off x="0" y="0"/>
            <a:ext cx="9144000" cy="4805363"/>
          </a:xfrm>
          <a:custGeom>
            <a:avLst/>
            <a:gdLst/>
            <a:ahLst/>
            <a:cxnLst/>
            <a:rect l="l" t="t" r="r" b="b"/>
            <a:pathLst>
              <a:path w="9144000" h="4805464">
                <a:moveTo>
                  <a:pt x="434792" y="262029"/>
                </a:moveTo>
                <a:cubicBezTo>
                  <a:pt x="336258" y="262029"/>
                  <a:pt x="256381" y="341906"/>
                  <a:pt x="256381" y="440440"/>
                </a:cubicBezTo>
                <a:lnTo>
                  <a:pt x="256381" y="4520589"/>
                </a:lnTo>
                <a:cubicBezTo>
                  <a:pt x="256381" y="4619123"/>
                  <a:pt x="336258" y="4699000"/>
                  <a:pt x="434792" y="4699000"/>
                </a:cubicBezTo>
                <a:lnTo>
                  <a:pt x="8709208" y="4699000"/>
                </a:lnTo>
                <a:cubicBezTo>
                  <a:pt x="8807742" y="4699000"/>
                  <a:pt x="8887619" y="4619123"/>
                  <a:pt x="8887619" y="4520589"/>
                </a:cubicBezTo>
                <a:lnTo>
                  <a:pt x="8887619" y="440440"/>
                </a:lnTo>
                <a:cubicBezTo>
                  <a:pt x="8887619" y="341906"/>
                  <a:pt x="8807742" y="262029"/>
                  <a:pt x="8709208" y="26202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05464"/>
                </a:lnTo>
                <a:lnTo>
                  <a:pt x="0" y="4805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83360" y="1034391"/>
            <a:ext cx="7654190" cy="102235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02814" y="727300"/>
            <a:ext cx="763473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A4868-05F2-4BD8-9B54-79CEDA630B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27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gray">
          <a:xfrm>
            <a:off x="0" y="0"/>
            <a:ext cx="9144000" cy="4805363"/>
          </a:xfrm>
          <a:custGeom>
            <a:avLst/>
            <a:gdLst/>
            <a:ahLst/>
            <a:cxnLst/>
            <a:rect l="l" t="t" r="r" b="b"/>
            <a:pathLst>
              <a:path w="9144000" h="4805464">
                <a:moveTo>
                  <a:pt x="434792" y="262029"/>
                </a:moveTo>
                <a:cubicBezTo>
                  <a:pt x="336258" y="262029"/>
                  <a:pt x="256381" y="341906"/>
                  <a:pt x="256381" y="440440"/>
                </a:cubicBezTo>
                <a:lnTo>
                  <a:pt x="256381" y="4520589"/>
                </a:lnTo>
                <a:cubicBezTo>
                  <a:pt x="256381" y="4619123"/>
                  <a:pt x="336258" y="4699000"/>
                  <a:pt x="434792" y="4699000"/>
                </a:cubicBezTo>
                <a:lnTo>
                  <a:pt x="8709208" y="4699000"/>
                </a:lnTo>
                <a:cubicBezTo>
                  <a:pt x="8807742" y="4699000"/>
                  <a:pt x="8887619" y="4619123"/>
                  <a:pt x="8887619" y="4520589"/>
                </a:cubicBezTo>
                <a:lnTo>
                  <a:pt x="8887619" y="440440"/>
                </a:lnTo>
                <a:cubicBezTo>
                  <a:pt x="8887619" y="341906"/>
                  <a:pt x="8807742" y="262029"/>
                  <a:pt x="8709208" y="26202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05464"/>
                </a:lnTo>
                <a:lnTo>
                  <a:pt x="0" y="4805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83360" y="1034391"/>
            <a:ext cx="7654190" cy="102235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02814" y="727300"/>
            <a:ext cx="763473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45A1E-8A50-47E1-911D-C6C969D0FCC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9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gray">
          <a:xfrm>
            <a:off x="0" y="0"/>
            <a:ext cx="9144000" cy="4805363"/>
          </a:xfrm>
          <a:custGeom>
            <a:avLst/>
            <a:gdLst/>
            <a:ahLst/>
            <a:cxnLst/>
            <a:rect l="l" t="t" r="r" b="b"/>
            <a:pathLst>
              <a:path w="9144000" h="4805464">
                <a:moveTo>
                  <a:pt x="434792" y="262029"/>
                </a:moveTo>
                <a:cubicBezTo>
                  <a:pt x="336258" y="262029"/>
                  <a:pt x="256381" y="341906"/>
                  <a:pt x="256381" y="440440"/>
                </a:cubicBezTo>
                <a:lnTo>
                  <a:pt x="256381" y="4520589"/>
                </a:lnTo>
                <a:cubicBezTo>
                  <a:pt x="256381" y="4619123"/>
                  <a:pt x="336258" y="4699000"/>
                  <a:pt x="434792" y="4699000"/>
                </a:cubicBezTo>
                <a:lnTo>
                  <a:pt x="8709208" y="4699000"/>
                </a:lnTo>
                <a:cubicBezTo>
                  <a:pt x="8807742" y="4699000"/>
                  <a:pt x="8887619" y="4619123"/>
                  <a:pt x="8887619" y="4520589"/>
                </a:cubicBezTo>
                <a:lnTo>
                  <a:pt x="8887619" y="440440"/>
                </a:lnTo>
                <a:cubicBezTo>
                  <a:pt x="8887619" y="341906"/>
                  <a:pt x="8807742" y="262029"/>
                  <a:pt x="8709208" y="26202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05464"/>
                </a:lnTo>
                <a:lnTo>
                  <a:pt x="0" y="4805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83360" y="1034391"/>
            <a:ext cx="7654190" cy="102235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02814" y="727300"/>
            <a:ext cx="763473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8887-9491-4265-8E19-69CCCC1DE42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079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 bwMode="gray">
      <p:bgPr>
        <a:solidFill>
          <a:srgbClr val="AD1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gray">
          <a:xfrm>
            <a:off x="0" y="0"/>
            <a:ext cx="9144000" cy="4805363"/>
          </a:xfrm>
          <a:custGeom>
            <a:avLst/>
            <a:gdLst/>
            <a:ahLst/>
            <a:cxnLst/>
            <a:rect l="l" t="t" r="r" b="b"/>
            <a:pathLst>
              <a:path w="9144000" h="4805464">
                <a:moveTo>
                  <a:pt x="434792" y="262029"/>
                </a:moveTo>
                <a:cubicBezTo>
                  <a:pt x="336258" y="262029"/>
                  <a:pt x="256381" y="341906"/>
                  <a:pt x="256381" y="440440"/>
                </a:cubicBezTo>
                <a:lnTo>
                  <a:pt x="256381" y="4520589"/>
                </a:lnTo>
                <a:cubicBezTo>
                  <a:pt x="256381" y="4619123"/>
                  <a:pt x="336258" y="4699000"/>
                  <a:pt x="434792" y="4699000"/>
                </a:cubicBezTo>
                <a:lnTo>
                  <a:pt x="8709208" y="4699000"/>
                </a:lnTo>
                <a:cubicBezTo>
                  <a:pt x="8807742" y="4699000"/>
                  <a:pt x="8887619" y="4619123"/>
                  <a:pt x="8887619" y="4520589"/>
                </a:cubicBezTo>
                <a:lnTo>
                  <a:pt x="8887619" y="440440"/>
                </a:lnTo>
                <a:cubicBezTo>
                  <a:pt x="8887619" y="341906"/>
                  <a:pt x="8807742" y="262029"/>
                  <a:pt x="8709208" y="26202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05464"/>
                </a:lnTo>
                <a:lnTo>
                  <a:pt x="0" y="4805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83360" y="1034391"/>
            <a:ext cx="7654190" cy="102235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02814" y="727300"/>
            <a:ext cx="763473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63BE9-8E6F-429C-B358-0946090050D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95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 bwMode="gray">
      <p:bgPr>
        <a:solidFill>
          <a:srgbClr val="C40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gray">
          <a:xfrm>
            <a:off x="0" y="0"/>
            <a:ext cx="9144000" cy="4805363"/>
          </a:xfrm>
          <a:custGeom>
            <a:avLst/>
            <a:gdLst/>
            <a:ahLst/>
            <a:cxnLst/>
            <a:rect l="l" t="t" r="r" b="b"/>
            <a:pathLst>
              <a:path w="9144000" h="4805464">
                <a:moveTo>
                  <a:pt x="434792" y="262029"/>
                </a:moveTo>
                <a:cubicBezTo>
                  <a:pt x="336258" y="262029"/>
                  <a:pt x="256381" y="341906"/>
                  <a:pt x="256381" y="440440"/>
                </a:cubicBezTo>
                <a:lnTo>
                  <a:pt x="256381" y="4520589"/>
                </a:lnTo>
                <a:cubicBezTo>
                  <a:pt x="256381" y="4619123"/>
                  <a:pt x="336258" y="4699000"/>
                  <a:pt x="434792" y="4699000"/>
                </a:cubicBezTo>
                <a:lnTo>
                  <a:pt x="8709208" y="4699000"/>
                </a:lnTo>
                <a:cubicBezTo>
                  <a:pt x="8807742" y="4699000"/>
                  <a:pt x="8887619" y="4619123"/>
                  <a:pt x="8887619" y="4520589"/>
                </a:cubicBezTo>
                <a:lnTo>
                  <a:pt x="8887619" y="440440"/>
                </a:lnTo>
                <a:cubicBezTo>
                  <a:pt x="8887619" y="341906"/>
                  <a:pt x="8807742" y="262029"/>
                  <a:pt x="8709208" y="26202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05464"/>
                </a:lnTo>
                <a:lnTo>
                  <a:pt x="0" y="4805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83360" y="1034391"/>
            <a:ext cx="7654190" cy="102235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02814" y="727300"/>
            <a:ext cx="763473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E03F9-E54E-4642-AF6A-2788F963C27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13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7">
    <p:bg bwMode="gray">
      <p:bgPr>
        <a:solidFill>
          <a:srgbClr val="C83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gray">
          <a:xfrm>
            <a:off x="0" y="0"/>
            <a:ext cx="9144000" cy="4805363"/>
          </a:xfrm>
          <a:custGeom>
            <a:avLst/>
            <a:gdLst/>
            <a:ahLst/>
            <a:cxnLst/>
            <a:rect l="l" t="t" r="r" b="b"/>
            <a:pathLst>
              <a:path w="9144000" h="4805464">
                <a:moveTo>
                  <a:pt x="434792" y="262029"/>
                </a:moveTo>
                <a:cubicBezTo>
                  <a:pt x="336258" y="262029"/>
                  <a:pt x="256381" y="341906"/>
                  <a:pt x="256381" y="440440"/>
                </a:cubicBezTo>
                <a:lnTo>
                  <a:pt x="256381" y="4520589"/>
                </a:lnTo>
                <a:cubicBezTo>
                  <a:pt x="256381" y="4619123"/>
                  <a:pt x="336258" y="4699000"/>
                  <a:pt x="434792" y="4699000"/>
                </a:cubicBezTo>
                <a:lnTo>
                  <a:pt x="8709208" y="4699000"/>
                </a:lnTo>
                <a:cubicBezTo>
                  <a:pt x="8807742" y="4699000"/>
                  <a:pt x="8887619" y="4619123"/>
                  <a:pt x="8887619" y="4520589"/>
                </a:cubicBezTo>
                <a:lnTo>
                  <a:pt x="8887619" y="440440"/>
                </a:lnTo>
                <a:cubicBezTo>
                  <a:pt x="8887619" y="341906"/>
                  <a:pt x="8807742" y="262029"/>
                  <a:pt x="8709208" y="26202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05464"/>
                </a:lnTo>
                <a:lnTo>
                  <a:pt x="0" y="4805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83360" y="1034391"/>
            <a:ext cx="7654190" cy="102235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02814" y="727300"/>
            <a:ext cx="763473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C23D3-69DF-43CD-8375-C56DF96802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840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588" y="261938"/>
            <a:ext cx="8632825" cy="4437062"/>
          </a:xfrm>
          <a:prstGeom prst="roundRect">
            <a:avLst>
              <a:gd name="adj" fmla="val 4021"/>
            </a:avLst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7251" y="2073294"/>
            <a:ext cx="5665787" cy="21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 bwMode="gray">
          <a:xfrm>
            <a:off x="1036603" y="2240194"/>
            <a:ext cx="5173561" cy="424732"/>
          </a:xfrm>
        </p:spPr>
        <p:txBody>
          <a:bodyPr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36604" y="2571201"/>
            <a:ext cx="5173561" cy="1151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20918-69E2-4979-B5D1-CDB1C064EB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 bwMode="gray">
          <a:xfrm>
            <a:off x="1036638" y="3794125"/>
            <a:ext cx="5180012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 smtClean="0"/>
              <a:t>Name, </a:t>
            </a:r>
            <a:r>
              <a:rPr lang="nl-NL" dirty="0" err="1" smtClean="0"/>
              <a:t>June</a:t>
            </a:r>
            <a:r>
              <a:rPr lang="nl-NL" dirty="0" smtClean="0"/>
              <a:t> 6h 2015, </a:t>
            </a:r>
            <a:r>
              <a:rPr lang="nl-NL" dirty="0" err="1" smtClean="0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0788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588" y="261938"/>
            <a:ext cx="8632825" cy="4437062"/>
          </a:xfrm>
          <a:prstGeom prst="roundRect">
            <a:avLst>
              <a:gd name="adj" fmla="val 4021"/>
            </a:avLst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7252" y="2073294"/>
            <a:ext cx="5665786" cy="21389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 bwMode="gray">
          <a:xfrm>
            <a:off x="1036603" y="2240194"/>
            <a:ext cx="5173561" cy="424732"/>
          </a:xfrm>
        </p:spPr>
        <p:txBody>
          <a:bodyPr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36604" y="2571201"/>
            <a:ext cx="5173561" cy="1151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05AE2-7A24-42E5-8C2B-54A0040FF7D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 bwMode="gray">
          <a:xfrm>
            <a:off x="1036638" y="3794125"/>
            <a:ext cx="5180012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 smtClean="0"/>
              <a:t>Name, </a:t>
            </a:r>
            <a:r>
              <a:rPr lang="nl-NL" dirty="0" err="1" smtClean="0"/>
              <a:t>June</a:t>
            </a:r>
            <a:r>
              <a:rPr lang="nl-NL" dirty="0" smtClean="0"/>
              <a:t> 6h 2015, </a:t>
            </a:r>
            <a:r>
              <a:rPr lang="nl-NL" dirty="0" err="1" smtClean="0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942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9763" y="1770063"/>
            <a:ext cx="6288087" cy="2733675"/>
            <a:chOff x="640033" y="1769722"/>
            <a:chExt cx="6287111" cy="2733698"/>
          </a:xfrm>
        </p:grpSpPr>
        <p:sp>
          <p:nvSpPr>
            <p:cNvPr id="5" name="Rounded Rectangle 4"/>
            <p:cNvSpPr/>
            <p:nvPr/>
          </p:nvSpPr>
          <p:spPr>
            <a:xfrm>
              <a:off x="1360646" y="1769722"/>
              <a:ext cx="5352219" cy="2136793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40033" y="2615866"/>
              <a:ext cx="4682398" cy="1739915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28891" y="2498390"/>
              <a:ext cx="5298253" cy="2005030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57486" y="2087225"/>
              <a:ext cx="5669670" cy="2136793"/>
            </a:xfrm>
            <a:prstGeom prst="roundRect">
              <a:avLst>
                <a:gd name="adj" fmla="val 868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</p:grpSp>
      <p:pic>
        <p:nvPicPr>
          <p:cNvPr id="9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3038" y="4705350"/>
            <a:ext cx="22526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 bwMode="gray">
          <a:xfrm>
            <a:off x="1036603" y="2272164"/>
            <a:ext cx="5173561" cy="387798"/>
          </a:xfrm>
        </p:spPr>
        <p:txBody>
          <a:bodyPr/>
          <a:lstStyle>
            <a:lvl1pPr>
              <a:lnSpc>
                <a:spcPct val="8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36604" y="2571201"/>
            <a:ext cx="5173561" cy="1151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036638" y="3794125"/>
            <a:ext cx="5180012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 smtClean="0"/>
              <a:t>Name, </a:t>
            </a:r>
            <a:r>
              <a:rPr lang="nl-NL" dirty="0" err="1" smtClean="0"/>
              <a:t>June</a:t>
            </a:r>
            <a:r>
              <a:rPr lang="nl-NL" dirty="0" smtClean="0"/>
              <a:t> 6h 2015, </a:t>
            </a:r>
            <a:r>
              <a:rPr lang="nl-NL" dirty="0" err="1" smtClean="0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07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255600" y="262029"/>
            <a:ext cx="8632800" cy="4435200"/>
          </a:xfrm>
          <a:prstGeom prst="roundRect">
            <a:avLst>
              <a:gd name="adj" fmla="val 4030"/>
            </a:avLst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8059" y="596623"/>
            <a:ext cx="2095200" cy="2894400"/>
          </a:xfrm>
          <a:prstGeom prst="roundRect">
            <a:avLst>
              <a:gd name="adj" fmla="val 8404"/>
            </a:avLst>
          </a:prstGeom>
          <a:solidFill>
            <a:srgbClr val="F79C2B"/>
          </a:solidFill>
          <a:ln w="3175">
            <a:noFill/>
          </a:ln>
        </p:spPr>
        <p:txBody>
          <a:bodyPr lIns="162000" tIns="144000" rIns="162000" bIns="162000" rtlCol="0">
            <a:noAutofit/>
          </a:bodyPr>
          <a:lstStyle>
            <a:lvl1pPr>
              <a:defRPr lang="nl-NL" cap="all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03662-3575-4BA0-990F-2F9043BFB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025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40" y="381000"/>
            <a:ext cx="8170759" cy="3877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140" y="1200150"/>
            <a:ext cx="3891600" cy="339407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299" y="1200150"/>
            <a:ext cx="3891600" cy="339407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D563A-6D54-4ED3-A8AE-85BD9CFA93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14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65" y="381000"/>
            <a:ext cx="8170759" cy="3877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141" y="1200149"/>
            <a:ext cx="2462400" cy="340042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824" y="1200149"/>
            <a:ext cx="2462400" cy="340042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3339483" y="1200149"/>
            <a:ext cx="2462400" cy="340042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4"/>
          </p:nvPr>
        </p:nvSpPr>
        <p:spPr>
          <a:xfrm>
            <a:off x="483139" y="736600"/>
            <a:ext cx="817508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A4606-BF85-453E-809D-C3437D9D839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69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139" y="1033518"/>
            <a:ext cx="8175085" cy="4810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9" y="1488590"/>
            <a:ext cx="8175085" cy="3111985"/>
          </a:xfrm>
        </p:spPr>
        <p:txBody>
          <a:bodyPr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15CBE-ADFD-4BF9-97ED-43C02084597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12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65" y="381000"/>
            <a:ext cx="8170759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140" y="1033518"/>
            <a:ext cx="3891600" cy="4810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40" y="1488590"/>
            <a:ext cx="3891600" cy="311198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624" y="1033518"/>
            <a:ext cx="3891600" cy="4810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624" y="1488590"/>
            <a:ext cx="3891600" cy="311198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ECD2-8711-4DC5-A922-4579AE298D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08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gray">
          <a:xfrm>
            <a:off x="590550" y="981075"/>
            <a:ext cx="3686175" cy="3573463"/>
          </a:xfrm>
          <a:prstGeom prst="roundRect">
            <a:avLst>
              <a:gd name="adj" fmla="val 5618"/>
            </a:avLst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Rounded Rectangle 9"/>
          <p:cNvSpPr/>
          <p:nvPr/>
        </p:nvSpPr>
        <p:spPr bwMode="gray">
          <a:xfrm>
            <a:off x="4868863" y="981075"/>
            <a:ext cx="3686175" cy="3573463"/>
          </a:xfrm>
          <a:prstGeom prst="roundRect">
            <a:avLst>
              <a:gd name="adj" fmla="val 5685"/>
            </a:avLst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65" y="381000"/>
            <a:ext cx="8170759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232" y="1112258"/>
            <a:ext cx="3451036" cy="286232"/>
          </a:xfrm>
        </p:spPr>
        <p:txBody>
          <a:bodyPr anchor="b">
            <a:sp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32" y="1420716"/>
            <a:ext cx="3451036" cy="277515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200" smtClean="0"/>
            </a:lvl1pPr>
            <a:lvl2pPr marL="227012" indent="0" algn="ctr">
              <a:buNone/>
              <a:defRPr lang="en-US" sz="1400" smtClean="0"/>
            </a:lvl2pPr>
            <a:lvl3pPr marL="428625" indent="0" algn="ctr">
              <a:buNone/>
              <a:defRPr lang="en-US" sz="1400" smtClean="0"/>
            </a:lvl3pPr>
            <a:lvl4pPr marL="1371600" indent="0" algn="ctr">
              <a:buNone/>
              <a:defRPr lang="en-US" sz="1400" smtClean="0"/>
            </a:lvl4pPr>
            <a:lvl5pPr marL="1828800" indent="0" algn="ctr">
              <a:buNone/>
              <a:defRPr lang="nl-NL"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6320" y="1112258"/>
            <a:ext cx="3451036" cy="286232"/>
          </a:xfrm>
        </p:spPr>
        <p:txBody>
          <a:bodyPr anchor="b">
            <a:sp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6320" y="1420716"/>
            <a:ext cx="3451036" cy="277515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200" smtClean="0"/>
            </a:lvl1pPr>
            <a:lvl2pPr marL="227012" indent="0" algn="ctr">
              <a:buNone/>
              <a:defRPr lang="en-US" sz="1400" smtClean="0"/>
            </a:lvl2pPr>
            <a:lvl3pPr marL="428625" indent="0" algn="ctr">
              <a:buNone/>
              <a:defRPr lang="en-US" sz="1400" smtClean="0"/>
            </a:lvl3pPr>
            <a:lvl4pPr marL="1371600" indent="0" algn="ctr">
              <a:buNone/>
              <a:defRPr lang="en-US" sz="1400" smtClean="0"/>
            </a:lvl4pPr>
            <a:lvl5pPr marL="1828800" indent="0" algn="ctr">
              <a:buNone/>
              <a:defRPr lang="nl-NL"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708232" y="4195795"/>
            <a:ext cx="3451036" cy="216982"/>
          </a:xfrm>
        </p:spPr>
        <p:txBody>
          <a:bodyPr anchor="b">
            <a:sp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4"/>
          </p:nvPr>
        </p:nvSpPr>
        <p:spPr>
          <a:xfrm>
            <a:off x="4986320" y="4195795"/>
            <a:ext cx="3451036" cy="216982"/>
          </a:xfrm>
        </p:spPr>
        <p:txBody>
          <a:bodyPr anchor="b">
            <a:sp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6FB1-99F6-4595-AFD6-5626A0EE54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08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6199189" y="974660"/>
            <a:ext cx="2355850" cy="3579877"/>
          </a:xfrm>
          <a:prstGeom prst="roundRect">
            <a:avLst>
              <a:gd name="adj" fmla="val 8731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65" y="381000"/>
            <a:ext cx="8170759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140" y="1033518"/>
            <a:ext cx="5320760" cy="4810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40" y="1488590"/>
            <a:ext cx="5320760" cy="311198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521B1-FB78-4F24-B671-67D1AF995D0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247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588828" y="974660"/>
            <a:ext cx="3686400" cy="3579877"/>
          </a:xfrm>
          <a:prstGeom prst="roundRect">
            <a:avLst>
              <a:gd name="adj" fmla="val 6231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65" y="381000"/>
            <a:ext cx="8170759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624" y="1033518"/>
            <a:ext cx="3891600" cy="4810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624" y="1488590"/>
            <a:ext cx="3891600" cy="3111985"/>
          </a:xfr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9E6A5-4835-4CF8-822E-83F71533EDC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05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588827" y="974660"/>
            <a:ext cx="7966211" cy="3579877"/>
          </a:xfrm>
          <a:prstGeom prst="roundRect">
            <a:avLst>
              <a:gd name="adj" fmla="val 6231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65" y="381000"/>
            <a:ext cx="8170760" cy="425450"/>
          </a:xfrm>
        </p:spPr>
        <p:txBody>
          <a:bodyPr rtlCol="0">
            <a:normAutofit/>
          </a:bodyPr>
          <a:lstStyle>
            <a:lvl1pPr>
              <a:defRPr lang="nl-NL"/>
            </a:lvl1pPr>
          </a:lstStyle>
          <a:p>
            <a:pPr lvl="0"/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BD423-AB7E-4139-8ED9-6079C2DAC42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890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65" y="381000"/>
            <a:ext cx="8170760" cy="38779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fld id="{1094529F-7376-46E6-AF35-5EB5349A065E}" type="slidenum">
              <a:rPr lang="nl-BE"/>
              <a:pPr>
                <a:defRPr/>
              </a:pPr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9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9763" y="1770063"/>
            <a:ext cx="6288087" cy="2733675"/>
            <a:chOff x="640033" y="1769722"/>
            <a:chExt cx="6287111" cy="2733698"/>
          </a:xfrm>
        </p:grpSpPr>
        <p:sp>
          <p:nvSpPr>
            <p:cNvPr id="5" name="Rounded Rectangle 4"/>
            <p:cNvSpPr/>
            <p:nvPr/>
          </p:nvSpPr>
          <p:spPr>
            <a:xfrm>
              <a:off x="1360646" y="1769722"/>
              <a:ext cx="5352219" cy="2136793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40033" y="2615866"/>
              <a:ext cx="4682398" cy="1739915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28891" y="2498390"/>
              <a:ext cx="5298253" cy="2005030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57486" y="2087225"/>
              <a:ext cx="5669670" cy="2136793"/>
            </a:xfrm>
            <a:prstGeom prst="roundRect">
              <a:avLst>
                <a:gd name="adj" fmla="val 868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</p:grpSp>
      <p:pic>
        <p:nvPicPr>
          <p:cNvPr id="9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3038" y="4705350"/>
            <a:ext cx="22526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36604" y="2571201"/>
            <a:ext cx="5173561" cy="1151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gray">
          <a:xfrm>
            <a:off x="1036603" y="2272164"/>
            <a:ext cx="5173561" cy="387798"/>
          </a:xfrm>
        </p:spPr>
        <p:txBody>
          <a:bodyPr/>
          <a:lstStyle>
            <a:lvl1pPr>
              <a:lnSpc>
                <a:spcPct val="8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036638" y="3794125"/>
            <a:ext cx="5180012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 smtClean="0"/>
              <a:t>Name, </a:t>
            </a:r>
            <a:r>
              <a:rPr lang="nl-NL" dirty="0" err="1" smtClean="0"/>
              <a:t>June</a:t>
            </a:r>
            <a:r>
              <a:rPr lang="nl-NL" dirty="0" smtClean="0"/>
              <a:t> 6h 2015, </a:t>
            </a:r>
            <a:r>
              <a:rPr lang="nl-NL" dirty="0" err="1" smtClean="0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224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83139" y="736600"/>
            <a:ext cx="8175085" cy="313932"/>
          </a:xfrm>
        </p:spPr>
        <p:txBody>
          <a:bodyPr anchor="b">
            <a:spAutoFit/>
          </a:bodyPr>
          <a:lstStyle>
            <a:lvl1pPr marL="0" indent="0">
              <a:buFont typeface="Arial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9A6E4-65C4-4B24-BCDC-D0F92DED71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82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DCBEE-37DD-4EB7-8F46-76B30BB981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24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 bwMode="gray">
          <a:xfrm>
            <a:off x="3340100" y="258763"/>
            <a:ext cx="5797550" cy="4605337"/>
          </a:xfrm>
          <a:custGeom>
            <a:avLst/>
            <a:gdLst>
              <a:gd name="connsiteX0" fmla="*/ 0 w 8790703"/>
              <a:gd name="connsiteY0" fmla="*/ 4785012 h 4876452"/>
              <a:gd name="connsiteX1" fmla="*/ 0 w 8790703"/>
              <a:gd name="connsiteY1" fmla="*/ 173096 h 4876452"/>
              <a:gd name="connsiteX2" fmla="*/ 173096 w 8790703"/>
              <a:gd name="connsiteY2" fmla="*/ 0 h 4876452"/>
              <a:gd name="connsiteX3" fmla="*/ 8790703 w 8790703"/>
              <a:gd name="connsiteY3" fmla="*/ 0 h 4876452"/>
              <a:gd name="connsiteX4" fmla="*/ 8790703 w 8790703"/>
              <a:gd name="connsiteY4" fmla="*/ 4785012 h 4876452"/>
              <a:gd name="connsiteX5" fmla="*/ 91440 w 8790703"/>
              <a:gd name="connsiteY5" fmla="*/ 4876452 h 4876452"/>
              <a:gd name="connsiteX0" fmla="*/ 0 w 8790703"/>
              <a:gd name="connsiteY0" fmla="*/ 4785012 h 4785012"/>
              <a:gd name="connsiteX1" fmla="*/ 0 w 8790703"/>
              <a:gd name="connsiteY1" fmla="*/ 173096 h 4785012"/>
              <a:gd name="connsiteX2" fmla="*/ 173096 w 8790703"/>
              <a:gd name="connsiteY2" fmla="*/ 0 h 4785012"/>
              <a:gd name="connsiteX3" fmla="*/ 8790703 w 8790703"/>
              <a:gd name="connsiteY3" fmla="*/ 0 h 4785012"/>
              <a:gd name="connsiteX4" fmla="*/ 8790703 w 8790703"/>
              <a:gd name="connsiteY4" fmla="*/ 4785012 h 4785012"/>
              <a:gd name="connsiteX0" fmla="*/ 0 w 8790703"/>
              <a:gd name="connsiteY0" fmla="*/ 4785012 h 4785012"/>
              <a:gd name="connsiteX1" fmla="*/ 0 w 8790703"/>
              <a:gd name="connsiteY1" fmla="*/ 173096 h 4785012"/>
              <a:gd name="connsiteX2" fmla="*/ 173096 w 8790703"/>
              <a:gd name="connsiteY2" fmla="*/ 0 h 4785012"/>
              <a:gd name="connsiteX3" fmla="*/ 8790703 w 8790703"/>
              <a:gd name="connsiteY3" fmla="*/ 0 h 4785012"/>
              <a:gd name="connsiteX0" fmla="*/ 0 w 8790703"/>
              <a:gd name="connsiteY0" fmla="*/ 4897656 h 4897656"/>
              <a:gd name="connsiteX1" fmla="*/ 0 w 8790703"/>
              <a:gd name="connsiteY1" fmla="*/ 173096 h 4897656"/>
              <a:gd name="connsiteX2" fmla="*/ 173096 w 8790703"/>
              <a:gd name="connsiteY2" fmla="*/ 0 h 4897656"/>
              <a:gd name="connsiteX3" fmla="*/ 8790703 w 8790703"/>
              <a:gd name="connsiteY3" fmla="*/ 0 h 4897656"/>
              <a:gd name="connsiteX0" fmla="*/ 0 w 5583677"/>
              <a:gd name="connsiteY0" fmla="*/ 4897656 h 4897656"/>
              <a:gd name="connsiteX1" fmla="*/ 0 w 5583677"/>
              <a:gd name="connsiteY1" fmla="*/ 173096 h 4897656"/>
              <a:gd name="connsiteX2" fmla="*/ 173096 w 5583677"/>
              <a:gd name="connsiteY2" fmla="*/ 0 h 4897656"/>
              <a:gd name="connsiteX3" fmla="*/ 5583677 w 5583677"/>
              <a:gd name="connsiteY3" fmla="*/ 0 h 4897656"/>
              <a:gd name="connsiteX0" fmla="*/ 6685 w 5590362"/>
              <a:gd name="connsiteY0" fmla="*/ 4897656 h 4897656"/>
              <a:gd name="connsiteX1" fmla="*/ 0 w 5590362"/>
              <a:gd name="connsiteY1" fmla="*/ 4604734 h 4897656"/>
              <a:gd name="connsiteX2" fmla="*/ 6685 w 5590362"/>
              <a:gd name="connsiteY2" fmla="*/ 173096 h 4897656"/>
              <a:gd name="connsiteX3" fmla="*/ 179781 w 5590362"/>
              <a:gd name="connsiteY3" fmla="*/ 0 h 4897656"/>
              <a:gd name="connsiteX4" fmla="*/ 5590362 w 5590362"/>
              <a:gd name="connsiteY4" fmla="*/ 0 h 4897656"/>
              <a:gd name="connsiteX0" fmla="*/ 0 w 5590362"/>
              <a:gd name="connsiteY0" fmla="*/ 4604734 h 4604734"/>
              <a:gd name="connsiteX1" fmla="*/ 6685 w 5590362"/>
              <a:gd name="connsiteY1" fmla="*/ 173096 h 4604734"/>
              <a:gd name="connsiteX2" fmla="*/ 179781 w 5590362"/>
              <a:gd name="connsiteY2" fmla="*/ 0 h 4604734"/>
              <a:gd name="connsiteX3" fmla="*/ 5590362 w 5590362"/>
              <a:gd name="connsiteY3" fmla="*/ 0 h 4604734"/>
              <a:gd name="connsiteX0" fmla="*/ 0 w 5797886"/>
              <a:gd name="connsiteY0" fmla="*/ 4604734 h 4604734"/>
              <a:gd name="connsiteX1" fmla="*/ 6685 w 5797886"/>
              <a:gd name="connsiteY1" fmla="*/ 173096 h 4604734"/>
              <a:gd name="connsiteX2" fmla="*/ 179781 w 5797886"/>
              <a:gd name="connsiteY2" fmla="*/ 0 h 4604734"/>
              <a:gd name="connsiteX3" fmla="*/ 5797886 w 5797886"/>
              <a:gd name="connsiteY3" fmla="*/ 0 h 46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7886" h="4604734">
                <a:moveTo>
                  <a:pt x="0" y="4604734"/>
                </a:moveTo>
                <a:cubicBezTo>
                  <a:pt x="2228" y="3127521"/>
                  <a:pt x="4457" y="1650309"/>
                  <a:pt x="6685" y="173096"/>
                </a:cubicBezTo>
                <a:cubicBezTo>
                  <a:pt x="6685" y="77498"/>
                  <a:pt x="84183" y="0"/>
                  <a:pt x="179781" y="0"/>
                </a:cubicBezTo>
                <a:lnTo>
                  <a:pt x="5797886" y="0"/>
                </a:ln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67" y="381000"/>
            <a:ext cx="2457072" cy="871537"/>
          </a:xfrm>
        </p:spPr>
        <p:txBody>
          <a:bodyPr rtlCol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57" y="662610"/>
            <a:ext cx="5044856" cy="3937965"/>
          </a:xfrm>
        </p:spPr>
        <p:txBody>
          <a:bodyPr rtlCol="0">
            <a:normAutofit/>
          </a:bodyPr>
          <a:lstStyle>
            <a:lvl1pPr marL="0" indent="0">
              <a:buNone/>
              <a:defRPr lang="en-US" dirty="0" smtClean="0"/>
            </a:lvl1pPr>
            <a:lvl2pPr marL="227012" indent="0">
              <a:buNone/>
              <a:defRPr lang="en-US" dirty="0" smtClean="0"/>
            </a:lvl2pPr>
            <a:lvl3pPr marL="428625" indent="0">
              <a:buNone/>
              <a:defRPr lang="en-US" dirty="0" smtClean="0"/>
            </a:lvl3pPr>
            <a:lvl4pPr marL="1371600" indent="0">
              <a:buNone/>
              <a:defRPr lang="en-US" dirty="0" smtClean="0"/>
            </a:lvl4pPr>
            <a:lvl5pPr marL="1828800" indent="0">
              <a:buNone/>
              <a:defRPr lang="nl-NL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092" y="1200149"/>
            <a:ext cx="2457072" cy="34004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C75CD-0B39-4D26-8567-34CF6570C89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65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7100"/>
            <a:ext cx="7886700" cy="387798"/>
          </a:xfrm>
        </p:spPr>
        <p:txBody>
          <a:bodyPr/>
          <a:lstStyle>
            <a:lvl1pPr>
              <a:defRPr>
                <a:solidFill>
                  <a:srgbClr val="E114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5916"/>
            <a:ext cx="7886700" cy="3026807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MCL641800UK003 - Presentation Online - CRM (UK)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6348-3311-4681-B3D3-0170EC4DE8EA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8650" y="1074420"/>
            <a:ext cx="7886700" cy="520065"/>
          </a:xfrm>
        </p:spPr>
        <p:txBody>
          <a:bodyPr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BE" sz="1800" b="1" kern="1200" dirty="0">
                <a:solidFill>
                  <a:srgbClr val="E1141D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367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7100"/>
            <a:ext cx="7886700" cy="387798"/>
          </a:xfrm>
        </p:spPr>
        <p:txBody>
          <a:bodyPr/>
          <a:lstStyle>
            <a:lvl1pPr>
              <a:defRPr>
                <a:solidFill>
                  <a:srgbClr val="E114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5916"/>
            <a:ext cx="7886700" cy="3026807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MCL641800UK003 - Presentation Online - CRM (UK)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6348-3311-4681-B3D3-0170EC4DE8EA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8650" y="1074420"/>
            <a:ext cx="7886700" cy="520065"/>
          </a:xfrm>
        </p:spPr>
        <p:txBody>
          <a:bodyPr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BE" sz="1800" b="1" kern="1200" dirty="0">
                <a:solidFill>
                  <a:srgbClr val="E1141D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39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 bwMode="gray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9763" y="1770063"/>
            <a:ext cx="6288087" cy="2733675"/>
            <a:chOff x="640033" y="1769722"/>
            <a:chExt cx="6287111" cy="2733698"/>
          </a:xfrm>
        </p:grpSpPr>
        <p:sp>
          <p:nvSpPr>
            <p:cNvPr id="5" name="Rounded Rectangle 4"/>
            <p:cNvSpPr/>
            <p:nvPr/>
          </p:nvSpPr>
          <p:spPr>
            <a:xfrm>
              <a:off x="1360646" y="1769722"/>
              <a:ext cx="5352219" cy="2136793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40033" y="2615866"/>
              <a:ext cx="4682398" cy="1739915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28891" y="2498390"/>
              <a:ext cx="5298253" cy="2005030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57486" y="2087225"/>
              <a:ext cx="5669670" cy="2136793"/>
            </a:xfrm>
            <a:prstGeom prst="roundRect">
              <a:avLst>
                <a:gd name="adj" fmla="val 868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</p:grpSp>
      <p:pic>
        <p:nvPicPr>
          <p:cNvPr id="9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3038" y="4705350"/>
            <a:ext cx="22526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36604" y="2571201"/>
            <a:ext cx="5173561" cy="1151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gray">
          <a:xfrm>
            <a:off x="1036603" y="2272164"/>
            <a:ext cx="5173561" cy="387798"/>
          </a:xfrm>
        </p:spPr>
        <p:txBody>
          <a:bodyPr/>
          <a:lstStyle>
            <a:lvl1pPr>
              <a:lnSpc>
                <a:spcPct val="8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036638" y="3794125"/>
            <a:ext cx="5180012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 smtClean="0"/>
              <a:t>Name, </a:t>
            </a:r>
            <a:r>
              <a:rPr lang="nl-NL" dirty="0" err="1" smtClean="0"/>
              <a:t>June</a:t>
            </a:r>
            <a:r>
              <a:rPr lang="nl-NL" dirty="0" smtClean="0"/>
              <a:t> 6h 2015, </a:t>
            </a:r>
            <a:r>
              <a:rPr lang="nl-NL" dirty="0" err="1" smtClean="0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88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 bwMode="gray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9763" y="1770063"/>
            <a:ext cx="6288087" cy="2733675"/>
            <a:chOff x="640033" y="1769722"/>
            <a:chExt cx="6287111" cy="2733698"/>
          </a:xfrm>
        </p:grpSpPr>
        <p:sp>
          <p:nvSpPr>
            <p:cNvPr id="5" name="Rounded Rectangle 4"/>
            <p:cNvSpPr/>
            <p:nvPr/>
          </p:nvSpPr>
          <p:spPr>
            <a:xfrm>
              <a:off x="1360646" y="1769722"/>
              <a:ext cx="5352219" cy="2136793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40033" y="2615866"/>
              <a:ext cx="4682398" cy="1739915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28891" y="2498390"/>
              <a:ext cx="5298253" cy="2005030"/>
            </a:xfrm>
            <a:prstGeom prst="roundRect">
              <a:avLst>
                <a:gd name="adj" fmla="val 868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57486" y="2087225"/>
              <a:ext cx="5669670" cy="2136793"/>
            </a:xfrm>
            <a:prstGeom prst="roundRect">
              <a:avLst>
                <a:gd name="adj" fmla="val 868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</p:grpSp>
      <p:pic>
        <p:nvPicPr>
          <p:cNvPr id="9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3038" y="4705350"/>
            <a:ext cx="22526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036604" y="2571201"/>
            <a:ext cx="5173561" cy="1151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gray">
          <a:xfrm>
            <a:off x="1036603" y="2272164"/>
            <a:ext cx="5173561" cy="387798"/>
          </a:xfrm>
        </p:spPr>
        <p:txBody>
          <a:bodyPr/>
          <a:lstStyle>
            <a:lvl1pPr>
              <a:lnSpc>
                <a:spcPct val="8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036638" y="3794125"/>
            <a:ext cx="5180012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 smtClean="0"/>
              <a:t>Name, </a:t>
            </a:r>
            <a:r>
              <a:rPr lang="nl-NL" dirty="0" err="1" smtClean="0"/>
              <a:t>June</a:t>
            </a:r>
            <a:r>
              <a:rPr lang="nl-NL" dirty="0" smtClean="0"/>
              <a:t> 6h 2015, </a:t>
            </a:r>
            <a:r>
              <a:rPr lang="nl-NL" dirty="0" err="1" smtClean="0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36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4">
    <p:bg bwMode="gray"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-7620"/>
            <a:ext cx="9163051" cy="5151120"/>
          </a:xfrm>
          <a:prstGeom prst="rect">
            <a:avLst/>
          </a:prstGeom>
        </p:spPr>
      </p:pic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9763" y="1770063"/>
            <a:ext cx="6288087" cy="2733675"/>
            <a:chOff x="640033" y="1769722"/>
            <a:chExt cx="6287111" cy="2733698"/>
          </a:xfrm>
        </p:grpSpPr>
        <p:sp>
          <p:nvSpPr>
            <p:cNvPr id="5" name="Rounded Rectangle 4"/>
            <p:cNvSpPr/>
            <p:nvPr/>
          </p:nvSpPr>
          <p:spPr>
            <a:xfrm>
              <a:off x="1360646" y="1769722"/>
              <a:ext cx="5352219" cy="2136793"/>
            </a:xfrm>
            <a:prstGeom prst="roundRect">
              <a:avLst>
                <a:gd name="adj" fmla="val 868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40033" y="2615866"/>
              <a:ext cx="4682398" cy="1739915"/>
            </a:xfrm>
            <a:prstGeom prst="roundRect">
              <a:avLst>
                <a:gd name="adj" fmla="val 868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28891" y="2498390"/>
              <a:ext cx="5298253" cy="2005030"/>
            </a:xfrm>
            <a:prstGeom prst="roundRect">
              <a:avLst>
                <a:gd name="adj" fmla="val 868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57486" y="2087225"/>
              <a:ext cx="5669670" cy="2136793"/>
            </a:xfrm>
            <a:prstGeom prst="roundRect">
              <a:avLst>
                <a:gd name="adj" fmla="val 868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/>
            </a:p>
          </p:txBody>
        </p:sp>
      </p:grpSp>
      <p:pic>
        <p:nvPicPr>
          <p:cNvPr id="9" name="Picture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3038" y="4705350"/>
            <a:ext cx="22526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036604" y="2571201"/>
            <a:ext cx="5173561" cy="1151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gray">
          <a:xfrm>
            <a:off x="1036603" y="2272164"/>
            <a:ext cx="5173561" cy="387798"/>
          </a:xfrm>
        </p:spPr>
        <p:txBody>
          <a:bodyPr/>
          <a:lstStyle>
            <a:lvl1pPr>
              <a:lnSpc>
                <a:spcPct val="8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036638" y="3794125"/>
            <a:ext cx="5180012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 smtClean="0"/>
              <a:t>Name, </a:t>
            </a:r>
            <a:r>
              <a:rPr lang="nl-NL" dirty="0" err="1" smtClean="0"/>
              <a:t>June</a:t>
            </a:r>
            <a:r>
              <a:rPr lang="nl-NL" dirty="0" smtClean="0"/>
              <a:t> 6h 2015, </a:t>
            </a:r>
            <a:r>
              <a:rPr lang="nl-NL" dirty="0" err="1" smtClean="0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93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39" y="1200150"/>
            <a:ext cx="8175085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8A9D8-5599-4D05-87D1-3D8AEB9B2ED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00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sclaimer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gray">
          <a:xfrm>
            <a:off x="0" y="0"/>
            <a:ext cx="9144000" cy="4805363"/>
          </a:xfrm>
          <a:custGeom>
            <a:avLst/>
            <a:gdLst/>
            <a:ahLst/>
            <a:cxnLst/>
            <a:rect l="l" t="t" r="r" b="b"/>
            <a:pathLst>
              <a:path w="9144000" h="4805464">
                <a:moveTo>
                  <a:pt x="434792" y="262029"/>
                </a:moveTo>
                <a:cubicBezTo>
                  <a:pt x="336258" y="262029"/>
                  <a:pt x="256381" y="341906"/>
                  <a:pt x="256381" y="440440"/>
                </a:cubicBezTo>
                <a:lnTo>
                  <a:pt x="256381" y="4520589"/>
                </a:lnTo>
                <a:cubicBezTo>
                  <a:pt x="256381" y="4619123"/>
                  <a:pt x="336258" y="4699000"/>
                  <a:pt x="434792" y="4699000"/>
                </a:cubicBezTo>
                <a:lnTo>
                  <a:pt x="8709208" y="4699000"/>
                </a:lnTo>
                <a:cubicBezTo>
                  <a:pt x="8807742" y="4699000"/>
                  <a:pt x="8887619" y="4619123"/>
                  <a:pt x="8887619" y="4520589"/>
                </a:cubicBezTo>
                <a:lnTo>
                  <a:pt x="8887619" y="440440"/>
                </a:lnTo>
                <a:cubicBezTo>
                  <a:pt x="8887619" y="341906"/>
                  <a:pt x="8807742" y="262029"/>
                  <a:pt x="8709208" y="26202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05464"/>
                </a:lnTo>
                <a:lnTo>
                  <a:pt x="0" y="4805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4" y="757605"/>
            <a:ext cx="7755385" cy="3877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14" y="1427125"/>
            <a:ext cx="7755385" cy="2851188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2329A-EDE2-4826-86CF-B7BE93A0FDB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61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83139" y="1284050"/>
            <a:ext cx="8175086" cy="3310175"/>
          </a:xfr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83139" y="736600"/>
            <a:ext cx="8175085" cy="313932"/>
          </a:xfrm>
        </p:spPr>
        <p:txBody>
          <a:bodyPr anchor="b">
            <a:sp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A0960-A29B-4D23-B7FF-DC0E72F5C7C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91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0" y="4746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507"/>
          <a:stretch>
            <a:fillRect/>
          </a:stretch>
        </p:blipFill>
        <p:spPr bwMode="auto">
          <a:xfrm>
            <a:off x="8054975" y="4865688"/>
            <a:ext cx="7286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87363" y="381000"/>
            <a:ext cx="81708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nl-NL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2600" y="1200150"/>
            <a:ext cx="81756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nl-NL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130300" y="4792663"/>
            <a:ext cx="390366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all" baseline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-  Exact Connect event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34950" y="4792663"/>
            <a:ext cx="34766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C8B79E4-FE11-4810-82C0-4B292ECBE91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 bwMode="gray">
          <a:xfrm>
            <a:off x="487363" y="4824413"/>
            <a:ext cx="7938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cap="all" dirty="0">
                <a:solidFill>
                  <a:schemeClr val="accent6"/>
                </a:solidFill>
                <a:latin typeface="+mn-lt"/>
              </a:rPr>
              <a:t>© </a:t>
            </a:r>
            <a:r>
              <a:rPr lang="en-US" sz="800" b="1" cap="all" dirty="0" smtClean="0">
                <a:solidFill>
                  <a:schemeClr val="accent6"/>
                </a:solidFill>
                <a:latin typeface="+mn-lt"/>
              </a:rPr>
              <a:t>2015 </a:t>
            </a:r>
            <a:r>
              <a:rPr lang="en-US" sz="800" b="1" cap="all" dirty="0">
                <a:solidFill>
                  <a:schemeClr val="accent6"/>
                </a:solidFill>
                <a:latin typeface="+mn-lt"/>
              </a:rPr>
              <a:t>Exact</a:t>
            </a:r>
            <a:endParaRPr lang="nl-NL" sz="800" b="1" cap="all" dirty="0">
              <a:solidFill>
                <a:schemeClr val="accent6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74" r:id="rId2"/>
    <p:sldLayoutId id="2147483775" r:id="rId3"/>
    <p:sldLayoutId id="2147483776" r:id="rId4"/>
    <p:sldLayoutId id="2147483777" r:id="rId5"/>
    <p:sldLayoutId id="2147483793" r:id="rId6"/>
    <p:sldLayoutId id="2147483762" r:id="rId7"/>
    <p:sldLayoutId id="2147483778" r:id="rId8"/>
    <p:sldLayoutId id="2147483763" r:id="rId9"/>
    <p:sldLayoutId id="2147483764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65" r:id="rId21"/>
    <p:sldLayoutId id="2147483766" r:id="rId22"/>
    <p:sldLayoutId id="2147483767" r:id="rId23"/>
    <p:sldLayoutId id="2147483768" r:id="rId24"/>
    <p:sldLayoutId id="2147483790" r:id="rId25"/>
    <p:sldLayoutId id="2147483769" r:id="rId26"/>
    <p:sldLayoutId id="2147483770" r:id="rId27"/>
    <p:sldLayoutId id="2147483771" r:id="rId28"/>
    <p:sldLayoutId id="2147483791" r:id="rId29"/>
    <p:sldLayoutId id="2147483772" r:id="rId30"/>
    <p:sldLayoutId id="2147483773" r:id="rId31"/>
    <p:sldLayoutId id="2147483792" r:id="rId32"/>
    <p:sldLayoutId id="2147483794" r:id="rId33"/>
    <p:sldLayoutId id="2147483795" r:id="rId3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Calibri" panose="020F0502020204030204" pitchFamily="34" charset="0"/>
        </a:defRPr>
      </a:lvl9pPr>
    </p:titleStyle>
    <p:bodyStyle>
      <a:lvl1pPr marL="233363" indent="-2333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952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sz="1600" kern="1200">
          <a:solidFill>
            <a:srgbClr val="636363"/>
          </a:solidFill>
          <a:latin typeface="+mn-lt"/>
          <a:ea typeface="+mn-ea"/>
          <a:cs typeface="+mn-cs"/>
        </a:defRPr>
      </a:lvl2pPr>
      <a:lvl3pPr marL="609600" indent="-1809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‐"/>
        <a:defRPr sz="1600" kern="1200">
          <a:solidFill>
            <a:srgbClr val="A1A1A1"/>
          </a:solidFill>
          <a:latin typeface="+mn-lt"/>
          <a:ea typeface="+mn-ea"/>
          <a:cs typeface="+mn-cs"/>
        </a:defRPr>
      </a:lvl3pPr>
      <a:lvl4pPr marL="811213" indent="-1952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8538" indent="-1809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ctonline/ClientSD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exactonline.com/#migration_oauth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hyperlink" Target="https://github.com/exactonline/ClientSDK" TargetMode="External"/><Relationship Id="rId4" Type="http://schemas.openxmlformats.org/officeDocument/2006/relationships/hyperlink" Target="https://developers.exactonline.com/#migration_Oauth_Authentication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e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52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51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130300" y="4792663"/>
            <a:ext cx="3903663" cy="274637"/>
          </a:xfrm>
        </p:spPr>
        <p:txBody>
          <a:bodyPr/>
          <a:lstStyle/>
          <a:p>
            <a:pPr>
              <a:defRPr/>
            </a:pPr>
            <a:r>
              <a:rPr lang="en-US" smtClean="0"/>
              <a:t>-  Exact Connect event 2015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4950" y="4792663"/>
            <a:ext cx="347663" cy="274637"/>
          </a:xfrm>
        </p:spPr>
        <p:txBody>
          <a:bodyPr/>
          <a:lstStyle/>
          <a:p>
            <a:pPr>
              <a:defRPr/>
            </a:pPr>
            <a:fld id="{A18D1EB0-2B38-4A75-8152-4DE285721DF1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1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CLOUD SECURITY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Web </a:t>
            </a:r>
            <a:r>
              <a:rPr lang="en-MY" sz="1200" b="0" i="1" dirty="0">
                <a:solidFill>
                  <a:srgbClr val="636363"/>
                </a:solidFill>
              </a:rPr>
              <a:t>Application </a:t>
            </a:r>
            <a:r>
              <a:rPr lang="en-MY" sz="1200" b="0" i="1" dirty="0" smtClean="0">
                <a:solidFill>
                  <a:srgbClr val="636363"/>
                </a:solidFill>
              </a:rPr>
              <a:t>Security (1/2)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approach: Protect your perimeter</a:t>
            </a:r>
          </a:p>
          <a:p>
            <a:pPr lvl="1"/>
            <a:r>
              <a:rPr lang="en-US" dirty="0" smtClean="0"/>
              <a:t>Obviously you still protect your infrastructure</a:t>
            </a:r>
          </a:p>
          <a:p>
            <a:pPr lvl="1"/>
            <a:r>
              <a:rPr lang="en-US" dirty="0" smtClean="0"/>
              <a:t>But you open up to the outside world via the application</a:t>
            </a:r>
          </a:p>
          <a:p>
            <a:endParaRPr lang="en-US" dirty="0" smtClean="0"/>
          </a:p>
          <a:p>
            <a:r>
              <a:rPr lang="en-US" dirty="0" smtClean="0"/>
              <a:t>Attacks on application layer increase</a:t>
            </a:r>
          </a:p>
          <a:p>
            <a:pPr lvl="1"/>
            <a:r>
              <a:rPr lang="en-US" dirty="0" smtClean="0"/>
              <a:t>Not only your own application</a:t>
            </a:r>
          </a:p>
          <a:p>
            <a:endParaRPr lang="en-US" dirty="0" smtClean="0"/>
          </a:p>
          <a:p>
            <a:r>
              <a:rPr lang="en-US" dirty="0" smtClean="0"/>
              <a:t>OWASP Top </a:t>
            </a:r>
            <a:r>
              <a:rPr lang="en-US" dirty="0"/>
              <a:t>10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owasp.org</a:t>
            </a:r>
            <a:endParaRPr lang="en-US" dirty="0" smtClean="0"/>
          </a:p>
          <a:p>
            <a:pPr lvl="1"/>
            <a:r>
              <a:rPr lang="en-US" dirty="0" smtClean="0"/>
              <a:t>Development team needs to be aware and capable</a:t>
            </a:r>
          </a:p>
          <a:p>
            <a:pPr lvl="1"/>
            <a:r>
              <a:rPr lang="en-US" dirty="0" smtClean="0"/>
              <a:t>Security is not complete when the OWASP Top 10 is covered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2050" name="Picture 2" descr="https://owasp.org/skins/owas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9084" y="107700"/>
            <a:ext cx="99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0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CLOUD SECURITY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Web </a:t>
            </a:r>
            <a:r>
              <a:rPr lang="en-MY" sz="1200" b="0" i="1" dirty="0">
                <a:solidFill>
                  <a:srgbClr val="636363"/>
                </a:solidFill>
              </a:rPr>
              <a:t>Application </a:t>
            </a:r>
            <a:r>
              <a:rPr lang="en-MY" sz="1200" b="0" i="1" dirty="0" smtClean="0">
                <a:solidFill>
                  <a:srgbClr val="636363"/>
                </a:solidFill>
              </a:rPr>
              <a:t>Security (2/2)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your developers</a:t>
            </a:r>
          </a:p>
          <a:p>
            <a:pPr lvl="1"/>
            <a:r>
              <a:rPr lang="en-US" dirty="0" smtClean="0"/>
              <a:t>Improve their skills</a:t>
            </a:r>
          </a:p>
          <a:p>
            <a:pPr lvl="1"/>
            <a:r>
              <a:rPr lang="en-US" dirty="0" smtClean="0"/>
              <a:t>Change their mindset</a:t>
            </a:r>
          </a:p>
          <a:p>
            <a:endParaRPr lang="en-US" dirty="0" smtClean="0"/>
          </a:p>
          <a:p>
            <a:r>
              <a:rPr lang="en-US" dirty="0" smtClean="0"/>
              <a:t>Threat model your application\service</a:t>
            </a:r>
          </a:p>
          <a:p>
            <a:pPr lvl="1"/>
            <a:r>
              <a:rPr lang="en-US" dirty="0"/>
              <a:t>A process to understand security threats to a system, determine risks from those threats, and establish appropriate mitigations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Always verify:</a:t>
            </a:r>
          </a:p>
          <a:p>
            <a:pPr lvl="1"/>
            <a:r>
              <a:rPr lang="en-US" dirty="0" smtClean="0"/>
              <a:t>Automated source scans</a:t>
            </a:r>
          </a:p>
          <a:p>
            <a:pPr lvl="1"/>
            <a:r>
              <a:rPr lang="en-US" dirty="0" smtClean="0"/>
              <a:t>Automated penetrations test</a:t>
            </a:r>
          </a:p>
          <a:p>
            <a:pPr lvl="1"/>
            <a:r>
              <a:rPr lang="en-US" dirty="0" smtClean="0"/>
              <a:t>Security audits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1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CLOUD SECURITY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Rate control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infrastructure that needs to be protected</a:t>
            </a:r>
          </a:p>
          <a:p>
            <a:endParaRPr lang="en-US" dirty="0"/>
          </a:p>
          <a:p>
            <a:r>
              <a:rPr lang="en-US" dirty="0" smtClean="0"/>
              <a:t>Define fair use</a:t>
            </a:r>
          </a:p>
          <a:p>
            <a:endParaRPr lang="en-US" dirty="0"/>
          </a:p>
          <a:p>
            <a:r>
              <a:rPr lang="en-US" dirty="0" smtClean="0"/>
              <a:t>How to act?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1026" name="Picture 2" descr="http://1.bp.blogspot.com/-jbQzSi-7L98/T8b9s_yaaBI/AAAAAAAAACw/5houiMX5IBI/s1600/CloudServices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1220" y="2253343"/>
            <a:ext cx="4097861" cy="19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CLOUD SECURITY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Access by third party services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credentials are used by third party services</a:t>
            </a:r>
          </a:p>
          <a:p>
            <a:pPr lvl="1"/>
            <a:r>
              <a:rPr lang="en-US" dirty="0" smtClean="0"/>
              <a:t>Who is using those credentials?</a:t>
            </a:r>
          </a:p>
          <a:p>
            <a:pPr lvl="1"/>
            <a:r>
              <a:rPr lang="en-US" dirty="0" smtClean="0"/>
              <a:t>What can you do with those credentials?</a:t>
            </a:r>
          </a:p>
          <a:p>
            <a:endParaRPr lang="en-US" dirty="0" smtClean="0"/>
          </a:p>
          <a:p>
            <a:r>
              <a:rPr lang="en-US" dirty="0" smtClean="0"/>
              <a:t>Protect </a:t>
            </a:r>
            <a:r>
              <a:rPr lang="en-US" b="1" dirty="0" smtClean="0"/>
              <a:t>our</a:t>
            </a:r>
            <a:r>
              <a:rPr lang="en-US" dirty="0" smtClean="0"/>
              <a:t> users  and offer a transparent way of working with </a:t>
            </a:r>
            <a:r>
              <a:rPr lang="en-US" dirty="0"/>
              <a:t>third </a:t>
            </a:r>
            <a:r>
              <a:rPr lang="en-US" dirty="0" smtClean="0"/>
              <a:t>party services</a:t>
            </a:r>
          </a:p>
          <a:p>
            <a:endParaRPr lang="en-US" dirty="0"/>
          </a:p>
          <a:p>
            <a:r>
              <a:rPr lang="en-US" dirty="0" smtClean="0"/>
              <a:t>Offer partners a standardized way of connecting to Exact Online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633" y="4012765"/>
            <a:ext cx="7634735" cy="369332"/>
          </a:xfrm>
        </p:spPr>
        <p:txBody>
          <a:bodyPr/>
          <a:lstStyle/>
          <a:p>
            <a:pPr algn="ctr"/>
            <a:r>
              <a:rPr lang="nl-NL" sz="2000" b="1" dirty="0" smtClean="0"/>
              <a:t>‘OH-OAUTH’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AF851C-FB1B-4A72-82CB-C434B65F5D11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2050" name="Picture 2" descr="http://people.apache.org/~matzew/AeroGear-JUG_MS/images/OAuth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3781" y="465161"/>
            <a:ext cx="3536439" cy="35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History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3139" y="1200150"/>
            <a:ext cx="8175085" cy="3394075"/>
          </a:xfrm>
        </p:spPr>
        <p:txBody>
          <a:bodyPr/>
          <a:lstStyle/>
          <a:p>
            <a:r>
              <a:rPr lang="nl-NL" dirty="0" smtClean="0"/>
              <a:t>November 2006:</a:t>
            </a:r>
          </a:p>
          <a:p>
            <a:pPr lvl="1"/>
            <a:r>
              <a:rPr lang="nl-NL" sz="1400" dirty="0" smtClean="0"/>
              <a:t>Research started to use OpenID with Twitter API to delegate authentication</a:t>
            </a:r>
          </a:p>
          <a:p>
            <a:pPr lvl="1"/>
            <a:r>
              <a:rPr lang="nl-NL" sz="1400" dirty="0" smtClean="0"/>
              <a:t>No open standard for API access delegation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December 2007</a:t>
            </a:r>
          </a:p>
          <a:p>
            <a:pPr lvl="1"/>
            <a:r>
              <a:rPr lang="nl-NL" sz="1400" dirty="0" smtClean="0"/>
              <a:t>OAuth Core 1.0 specification released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April 2010</a:t>
            </a:r>
          </a:p>
          <a:p>
            <a:pPr lvl="1"/>
            <a:r>
              <a:rPr lang="nl-NL" sz="1400" dirty="0" smtClean="0"/>
              <a:t>OAuth 1.0 Protocol published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October 2012</a:t>
            </a:r>
          </a:p>
          <a:p>
            <a:pPr lvl="1"/>
            <a:r>
              <a:rPr lang="nl-NL" sz="1400" dirty="0" smtClean="0"/>
              <a:t>OAuth 2.0 Framework published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August 2013</a:t>
            </a:r>
          </a:p>
          <a:p>
            <a:pPr lvl="1"/>
            <a:r>
              <a:rPr lang="nl-NL" sz="1400" dirty="0" smtClean="0"/>
              <a:t>OAuth 2.0 for Exact Online released (ready in April 2013)</a:t>
            </a:r>
          </a:p>
        </p:txBody>
      </p:sp>
    </p:spTree>
    <p:extLst>
      <p:ext uri="{BB962C8B-B14F-4D97-AF65-F5344CB8AC3E}">
        <p14:creationId xmlns:p14="http://schemas.microsoft.com/office/powerpoint/2010/main" val="34990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Why is it needed?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3139" y="1200150"/>
            <a:ext cx="8175085" cy="3394075"/>
          </a:xfrm>
        </p:spPr>
        <p:txBody>
          <a:bodyPr/>
          <a:lstStyle/>
          <a:p>
            <a:r>
              <a:rPr lang="nl-NL" dirty="0" smtClean="0"/>
              <a:t>Credential storage in 3rd party applications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Get access to all protected data for unlimited duration</a:t>
            </a:r>
          </a:p>
          <a:p>
            <a:endParaRPr lang="nl-NL" dirty="0" smtClean="0"/>
          </a:p>
          <a:p>
            <a:r>
              <a:rPr lang="nl-NL" dirty="0" smtClean="0"/>
              <a:t>Access can only be revoked for all 3rd party applications by changing credentials</a:t>
            </a:r>
            <a:endParaRPr lang="en-US" dirty="0" smtClean="0"/>
          </a:p>
          <a:p>
            <a:endParaRPr lang="nl-NL" dirty="0" smtClean="0"/>
          </a:p>
          <a:p>
            <a:r>
              <a:rPr lang="nl-NL" dirty="0" smtClean="0"/>
              <a:t>Compromise 3rd party application results in compromise credentials and all its protected data</a:t>
            </a:r>
          </a:p>
          <a:p>
            <a:endParaRPr lang="nl-NL" dirty="0" smtClean="0"/>
          </a:p>
          <a:p>
            <a:r>
              <a:rPr lang="nl-NL" dirty="0" smtClean="0"/>
              <a:t>Multiple or re-use of credentials</a:t>
            </a:r>
          </a:p>
        </p:txBody>
      </p:sp>
    </p:spTree>
    <p:extLst>
      <p:ext uri="{BB962C8B-B14F-4D97-AF65-F5344CB8AC3E}">
        <p14:creationId xmlns:p14="http://schemas.microsoft.com/office/powerpoint/2010/main" val="14040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Introduction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3139" y="1200150"/>
            <a:ext cx="8175085" cy="3394075"/>
          </a:xfrm>
        </p:spPr>
        <p:txBody>
          <a:bodyPr/>
          <a:lstStyle/>
          <a:p>
            <a:r>
              <a:rPr lang="nl-NL" dirty="0" smtClean="0"/>
              <a:t>Open standard for authorization</a:t>
            </a:r>
          </a:p>
          <a:p>
            <a:endParaRPr lang="nl-NL" dirty="0" smtClean="0"/>
          </a:p>
          <a:p>
            <a:r>
              <a:rPr lang="nl-NL" dirty="0" smtClean="0"/>
              <a:t>Only keep track of one set of credentials for a popular provider</a:t>
            </a:r>
          </a:p>
          <a:p>
            <a:endParaRPr lang="nl-NL" dirty="0" smtClean="0"/>
          </a:p>
          <a:p>
            <a:r>
              <a:rPr lang="nl-NL" dirty="0" smtClean="0"/>
              <a:t>Provides application secure delegated access to protected data</a:t>
            </a:r>
          </a:p>
          <a:p>
            <a:endParaRPr lang="nl-NL" dirty="0" smtClean="0"/>
          </a:p>
          <a:p>
            <a:r>
              <a:rPr lang="nl-NL" dirty="0" smtClean="0"/>
              <a:t>Authenticate </a:t>
            </a:r>
            <a:r>
              <a:rPr lang="nl-NL" dirty="0"/>
              <a:t>users via trusted provider like Google, Twitter, GitHub, etc.</a:t>
            </a:r>
          </a:p>
          <a:p>
            <a:endParaRPr lang="en-US" dirty="0" smtClean="0"/>
          </a:p>
          <a:p>
            <a:r>
              <a:rPr lang="en-US" dirty="0" smtClean="0"/>
              <a:t>Optimize </a:t>
            </a:r>
            <a:r>
              <a:rPr lang="en-US" dirty="0"/>
              <a:t>sign-up flows to onboard users </a:t>
            </a:r>
            <a:r>
              <a:rPr lang="en-US" dirty="0" smtClean="0"/>
              <a:t>faster</a:t>
            </a:r>
            <a:endParaRPr lang="en-US" dirty="0"/>
          </a:p>
        </p:txBody>
      </p:sp>
      <p:pic>
        <p:nvPicPr>
          <p:cNvPr id="5122" name="Picture 2" descr="http://files.classpattern.com/media/show/2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6733" y="3439916"/>
            <a:ext cx="2391491" cy="11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Definitions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3139" y="1200150"/>
            <a:ext cx="8175085" cy="3394075"/>
          </a:xfrm>
        </p:spPr>
        <p:txBody>
          <a:bodyPr/>
          <a:lstStyle/>
          <a:p>
            <a:r>
              <a:rPr lang="nl-NL" dirty="0" smtClean="0"/>
              <a:t>Protected resource</a:t>
            </a:r>
          </a:p>
          <a:p>
            <a:pPr lvl="1"/>
            <a:r>
              <a:rPr lang="nl-NL" sz="1400" dirty="0" smtClean="0"/>
              <a:t>Data to be protected by OAuth</a:t>
            </a:r>
          </a:p>
          <a:p>
            <a:r>
              <a:rPr lang="nl-NL" dirty="0" smtClean="0"/>
              <a:t>Resource owner = USER</a:t>
            </a:r>
          </a:p>
          <a:p>
            <a:pPr lvl="1"/>
            <a:r>
              <a:rPr lang="nl-NL" sz="1400" dirty="0" smtClean="0"/>
              <a:t>User granting access to protected resource</a:t>
            </a:r>
            <a:endParaRPr lang="nl-NL" dirty="0" smtClean="0"/>
          </a:p>
          <a:p>
            <a:r>
              <a:rPr lang="nl-NL" dirty="0" smtClean="0"/>
              <a:t>Resource server</a:t>
            </a:r>
          </a:p>
          <a:p>
            <a:pPr lvl="1"/>
            <a:r>
              <a:rPr lang="nl-NL" sz="1400" dirty="0" smtClean="0"/>
              <a:t>Server hosting protected resources accessible by access tokens</a:t>
            </a:r>
          </a:p>
          <a:p>
            <a:r>
              <a:rPr lang="nl-NL" dirty="0" smtClean="0"/>
              <a:t>Client = APP</a:t>
            </a:r>
          </a:p>
          <a:p>
            <a:pPr lvl="1"/>
            <a:r>
              <a:rPr lang="nl-NL" sz="1400" dirty="0" smtClean="0"/>
              <a:t>Application accessing protected resources based on resource owner authorization</a:t>
            </a:r>
          </a:p>
          <a:p>
            <a:r>
              <a:rPr lang="nl-NL" dirty="0" smtClean="0"/>
              <a:t>Authorization server</a:t>
            </a:r>
          </a:p>
          <a:p>
            <a:pPr lvl="1"/>
            <a:r>
              <a:rPr lang="nl-NL" sz="1400" dirty="0" smtClean="0"/>
              <a:t>Server issuing acccess tokens to client based on authenticated resource owner and its authorization</a:t>
            </a:r>
          </a:p>
          <a:p>
            <a:r>
              <a:rPr lang="nl-NL" dirty="0" smtClean="0"/>
              <a:t>Tokens</a:t>
            </a:r>
          </a:p>
          <a:p>
            <a:pPr lvl="1"/>
            <a:r>
              <a:rPr lang="nl-NL" sz="1400" dirty="0" smtClean="0"/>
              <a:t>Used instead of user credentials to access protected resources</a:t>
            </a:r>
          </a:p>
        </p:txBody>
      </p:sp>
      <p:pic>
        <p:nvPicPr>
          <p:cNvPr id="3074" name="Picture 2" descr="2000px-AWS_Simple_Icons_Non-Service_Specific_Us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718" y="1793636"/>
            <a:ext cx="360000" cy="35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databas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718" y="129493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Dedicated-Servers-ico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718" y="23001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MetroUI-Apps-Adobe-Creative-Cloud-ico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481" y="2792543"/>
            <a:ext cx="360000" cy="35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Dedicated-Servers-ico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1112" y="330865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key-3-xxl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718" y="380486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5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Process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899" y="920250"/>
            <a:ext cx="4986960" cy="36823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6152" y="920250"/>
            <a:ext cx="2262073" cy="1620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6152" y="2873447"/>
            <a:ext cx="2262071" cy="16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363" y="3914127"/>
            <a:ext cx="2740297" cy="8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36638" y="2271713"/>
            <a:ext cx="5173662" cy="39517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Exact Connect event 2015</a:t>
            </a:r>
            <a:endParaRPr lang="nl-NL" dirty="0"/>
          </a:p>
        </p:txBody>
      </p:sp>
      <p:sp>
        <p:nvSpPr>
          <p:cNvPr id="23555" name="Subtitle 145"/>
          <p:cNvSpPr>
            <a:spLocks noGrp="1"/>
          </p:cNvSpPr>
          <p:nvPr>
            <p:ph type="subTitle" idx="1"/>
          </p:nvPr>
        </p:nvSpPr>
        <p:spPr>
          <a:xfrm>
            <a:off x="1036638" y="2571750"/>
            <a:ext cx="5173662" cy="1150938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More clients with OAuth</a:t>
            </a:r>
          </a:p>
          <a:p>
            <a:pPr>
              <a:spcBef>
                <a:spcPct val="0"/>
              </a:spcBef>
            </a:pPr>
            <a:endParaRPr lang="en-US" altLang="en-US" sz="1400" i="1" dirty="0" smtClean="0"/>
          </a:p>
          <a:p>
            <a:pPr>
              <a:spcBef>
                <a:spcPct val="0"/>
              </a:spcBef>
            </a:pPr>
            <a:r>
              <a:rPr lang="en-US" altLang="en-US" sz="1400" i="1" dirty="0" smtClean="0"/>
              <a:t>How </a:t>
            </a:r>
            <a:r>
              <a:rPr lang="en-US" sz="1400" i="1" dirty="0" err="1"/>
              <a:t>OAuthilicious</a:t>
            </a:r>
            <a:r>
              <a:rPr lang="en-US" sz="1400" i="1" dirty="0"/>
              <a:t> </a:t>
            </a:r>
            <a:r>
              <a:rPr lang="en-US" altLang="en-US" sz="1400" i="1" dirty="0" smtClean="0"/>
              <a:t>is your app?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altLang="en-US" sz="1100" dirty="0" smtClean="0">
                <a:solidFill>
                  <a:schemeClr val="bg1"/>
                </a:solidFill>
              </a:rPr>
              <a:t>Jurjen Boss &amp; Robin van Loon, April 23rd 2015, Delft</a:t>
            </a:r>
            <a:endParaRPr lang="nl-NL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Flow diagram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5937" y="381000"/>
            <a:ext cx="3590886" cy="44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Authorization grant types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uthorization </a:t>
            </a:r>
            <a:r>
              <a:rPr lang="en-US" dirty="0"/>
              <a:t>grant </a:t>
            </a:r>
            <a:r>
              <a:rPr lang="en-US" dirty="0" smtClean="0"/>
              <a:t>is a credential representing </a:t>
            </a:r>
            <a:r>
              <a:rPr lang="en-US" dirty="0"/>
              <a:t>the </a:t>
            </a:r>
            <a:r>
              <a:rPr lang="en-US" dirty="0" smtClean="0"/>
              <a:t>user's authorization</a:t>
            </a:r>
          </a:p>
          <a:p>
            <a:pPr lvl="1"/>
            <a:r>
              <a:rPr lang="en-US" sz="1400" dirty="0"/>
              <a:t>T</a:t>
            </a:r>
            <a:r>
              <a:rPr lang="en-US" sz="1400" dirty="0" smtClean="0"/>
              <a:t>o </a:t>
            </a:r>
            <a:r>
              <a:rPr lang="en-US" sz="1400" dirty="0"/>
              <a:t>access its protected </a:t>
            </a:r>
            <a:r>
              <a:rPr lang="en-US" sz="1400" dirty="0" smtClean="0"/>
              <a:t>resources</a:t>
            </a:r>
          </a:p>
          <a:p>
            <a:pPr lvl="1"/>
            <a:r>
              <a:rPr lang="en-US" sz="1400" dirty="0"/>
              <a:t>U</a:t>
            </a:r>
            <a:r>
              <a:rPr lang="en-US" sz="1400" dirty="0" smtClean="0"/>
              <a:t>sed </a:t>
            </a:r>
            <a:r>
              <a:rPr lang="en-US" sz="1400" dirty="0"/>
              <a:t>by </a:t>
            </a:r>
            <a:r>
              <a:rPr lang="en-US" sz="1400" dirty="0" smtClean="0"/>
              <a:t>the app to </a:t>
            </a:r>
            <a:r>
              <a:rPr lang="en-US" sz="1400" dirty="0"/>
              <a:t>obtain </a:t>
            </a:r>
            <a:r>
              <a:rPr lang="en-US" sz="1400" dirty="0" smtClean="0"/>
              <a:t>access token</a:t>
            </a:r>
          </a:p>
          <a:p>
            <a:r>
              <a:rPr lang="en-US" dirty="0" smtClean="0"/>
              <a:t>4 grant types</a:t>
            </a:r>
          </a:p>
          <a:p>
            <a:pPr marL="569912" lvl="1" indent="-342900">
              <a:buFont typeface="+mj-lt"/>
              <a:buAutoNum type="arabicPeriod"/>
            </a:pPr>
            <a:r>
              <a:rPr lang="en-US" sz="1400" dirty="0"/>
              <a:t>A</a:t>
            </a:r>
            <a:r>
              <a:rPr lang="en-US" sz="1400" dirty="0" smtClean="0"/>
              <a:t>uthorization code</a:t>
            </a:r>
          </a:p>
          <a:p>
            <a:pPr marL="569912" lvl="1" indent="-342900">
              <a:buFont typeface="+mj-lt"/>
              <a:buAutoNum type="arabicPeriod"/>
            </a:pPr>
            <a:r>
              <a:rPr lang="en-US" sz="1400" dirty="0" smtClean="0"/>
              <a:t>Implicit</a:t>
            </a:r>
          </a:p>
          <a:p>
            <a:pPr lvl="2"/>
            <a:r>
              <a:rPr lang="nl-NL" sz="1200" dirty="0"/>
              <a:t>s</a:t>
            </a:r>
            <a:r>
              <a:rPr lang="nl-NL" sz="1200" dirty="0" smtClean="0"/>
              <a:t>implified authorization code flow optimized for script-based browser apps</a:t>
            </a:r>
          </a:p>
          <a:p>
            <a:pPr lvl="2"/>
            <a:r>
              <a:rPr lang="nl-NL" sz="1200" dirty="0"/>
              <a:t>a</a:t>
            </a:r>
            <a:r>
              <a:rPr lang="nl-NL" sz="1200" dirty="0" smtClean="0"/>
              <a:t>pp is issued access token directly</a:t>
            </a:r>
          </a:p>
          <a:p>
            <a:pPr lvl="2"/>
            <a:r>
              <a:rPr lang="nl-NL" sz="1200" dirty="0" smtClean="0"/>
              <a:t>no authorization code issued (app not authenticated)</a:t>
            </a:r>
            <a:endParaRPr lang="en-US" sz="1200" dirty="0" smtClean="0"/>
          </a:p>
          <a:p>
            <a:pPr marL="569912" lvl="1" indent="-342900">
              <a:buFont typeface="+mj-lt"/>
              <a:buAutoNum type="arabicPeriod"/>
            </a:pPr>
            <a:r>
              <a:rPr lang="en-US" sz="1400" dirty="0" smtClean="0"/>
              <a:t>User credentials</a:t>
            </a:r>
          </a:p>
          <a:p>
            <a:pPr lvl="2"/>
            <a:r>
              <a:rPr lang="nl-NL" sz="1200" dirty="0" smtClean="0"/>
              <a:t>obtain access token based on credentials</a:t>
            </a:r>
          </a:p>
          <a:p>
            <a:pPr lvl="2"/>
            <a:r>
              <a:rPr lang="nl-NL" sz="1200" dirty="0"/>
              <a:t>h</a:t>
            </a:r>
            <a:r>
              <a:rPr lang="nl-NL" sz="1200" dirty="0" smtClean="0"/>
              <a:t>igh degree of trust between app and user (privileged app)</a:t>
            </a:r>
          </a:p>
          <a:p>
            <a:pPr lvl="2"/>
            <a:r>
              <a:rPr lang="nl-NL" sz="1200" dirty="0"/>
              <a:t>c</a:t>
            </a:r>
            <a:r>
              <a:rPr lang="nl-NL" sz="1200" dirty="0" smtClean="0"/>
              <a:t>redentials used for single request to exchange for access token</a:t>
            </a:r>
            <a:endParaRPr lang="en-US" sz="1200" dirty="0" smtClean="0"/>
          </a:p>
          <a:p>
            <a:pPr marL="569912" lvl="1" indent="-342900">
              <a:buFont typeface="+mj-lt"/>
              <a:buAutoNum type="arabicPeriod"/>
            </a:pPr>
            <a:r>
              <a:rPr lang="en-US" sz="1400" dirty="0" smtClean="0"/>
              <a:t>App credentials</a:t>
            </a:r>
          </a:p>
          <a:p>
            <a:pPr lvl="2"/>
            <a:r>
              <a:rPr lang="nl-NL" sz="1200" dirty="0" smtClean="0"/>
              <a:t>protected resources under control of app</a:t>
            </a:r>
          </a:p>
          <a:p>
            <a:pPr lvl="2"/>
            <a:r>
              <a:rPr lang="nl-NL" sz="1200" dirty="0" smtClean="0"/>
              <a:t>authorization previously arranged</a:t>
            </a:r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12564" y="2661603"/>
            <a:ext cx="3631436" cy="2131060"/>
            <a:chOff x="5512564" y="2661603"/>
            <a:chExt cx="3631436" cy="2131060"/>
          </a:xfrm>
        </p:grpSpPr>
        <p:grpSp>
          <p:nvGrpSpPr>
            <p:cNvPr id="8" name="Group 7"/>
            <p:cNvGrpSpPr/>
            <p:nvPr/>
          </p:nvGrpSpPr>
          <p:grpSpPr>
            <a:xfrm>
              <a:off x="5512564" y="2661603"/>
              <a:ext cx="3631436" cy="2131060"/>
              <a:chOff x="4894361" y="1622657"/>
              <a:chExt cx="3631436" cy="213106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706421" y="1947273"/>
                <a:ext cx="2007316" cy="1492898"/>
              </a:xfrm>
              <a:prstGeom prst="triangl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04982" y="1622657"/>
                <a:ext cx="1010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Security</a:t>
                </a:r>
                <a:endParaRPr lang="en-US" sz="18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94361" y="3384385"/>
                <a:ext cx="144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Functionality</a:t>
                </a:r>
                <a:endParaRPr lang="en-US" sz="18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15176" y="3384384"/>
                <a:ext cx="1310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Ease of use</a:t>
                </a:r>
                <a:endParaRPr lang="en-US" sz="1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7328282" y="354713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>
                  <a:solidFill>
                    <a:schemeClr val="tx1"/>
                  </a:solidFill>
                </a:rPr>
                <a:t>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576751" y="378888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2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53379" y="40440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3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833379" y="422767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>
                  <a:solidFill>
                    <a:schemeClr val="tx1"/>
                  </a:solidFill>
                </a:rPr>
                <a:t>4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38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Integration cases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  <p:grpSp>
        <p:nvGrpSpPr>
          <p:cNvPr id="3" name="Group 2"/>
          <p:cNvGrpSpPr/>
          <p:nvPr/>
        </p:nvGrpSpPr>
        <p:grpSpPr>
          <a:xfrm>
            <a:off x="624125" y="1149029"/>
            <a:ext cx="1652456" cy="2326056"/>
            <a:chOff x="624125" y="1149029"/>
            <a:chExt cx="1652456" cy="2326056"/>
          </a:xfrm>
        </p:grpSpPr>
        <p:pic>
          <p:nvPicPr>
            <p:cNvPr id="4098" name="Picture 2" descr="http://files.softicons.com/download/social-media-icons/free-social-media-icons-by-uiconstock/png/512x512/Cloud-app-icon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53" y="114902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98301" y="2233384"/>
              <a:ext cx="704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CLOUD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125" y="2613311"/>
              <a:ext cx="165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 smtClean="0"/>
                <a:t>token management in app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nl-NL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 smtClean="0"/>
                <a:t>best OAuth implementation</a:t>
              </a:r>
              <a:endParaRPr lang="en-US" sz="1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35712" y="1157736"/>
            <a:ext cx="1652456" cy="2484299"/>
            <a:chOff x="4935712" y="1157736"/>
            <a:chExt cx="1652456" cy="2484299"/>
          </a:xfrm>
        </p:grpSpPr>
        <p:pic>
          <p:nvPicPr>
            <p:cNvPr id="4106" name="Picture 10" descr="http://www.ekinyalgin.com/wp-content/themes/eyv2/images/mobileIcon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940" y="1157736"/>
              <a:ext cx="1080000" cy="108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09888" y="2246446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MOBILE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35712" y="2626372"/>
              <a:ext cx="1652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/>
                <a:t>token management in </a:t>
              </a:r>
              <a:r>
                <a:rPr lang="nl-NL" sz="1000" dirty="0" smtClean="0"/>
                <a:t>app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nl-NL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 smtClean="0"/>
                <a:t>embedded webview</a:t>
              </a:r>
            </a:p>
            <a:p>
              <a:r>
                <a:rPr lang="nl-NL" sz="1000" dirty="0" smtClean="0"/>
                <a:t>	OR</a:t>
              </a:r>
            </a:p>
            <a:p>
              <a:r>
                <a:rPr lang="nl-NL" sz="1000" dirty="0" smtClean="0"/>
                <a:t>      system webbrowser</a:t>
              </a:r>
              <a:endParaRPr lang="nl-NL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88193" y="1157560"/>
            <a:ext cx="1652456" cy="2484298"/>
            <a:chOff x="7188193" y="1157560"/>
            <a:chExt cx="1652456" cy="2484298"/>
          </a:xfrm>
        </p:grpSpPr>
        <p:pic>
          <p:nvPicPr>
            <p:cNvPr id="4108" name="Picture 12" descr="http://www.montrium.com/sites/default/files/on-premise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4421" y="115756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442790" y="2246268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ON-PREMISE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88193" y="2626195"/>
              <a:ext cx="1652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/>
                <a:t>token management in app</a:t>
              </a:r>
            </a:p>
            <a:p>
              <a:endParaRPr lang="nl-NL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/>
                <a:t>embedded webview</a:t>
              </a:r>
            </a:p>
            <a:p>
              <a:r>
                <a:rPr lang="nl-NL" sz="1000" dirty="0"/>
                <a:t>	OR</a:t>
              </a:r>
            </a:p>
            <a:p>
              <a:r>
                <a:rPr lang="nl-NL" sz="1000" dirty="0"/>
                <a:t>      system webbrowser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83231" y="1149029"/>
            <a:ext cx="1652456" cy="2884407"/>
            <a:chOff x="2683231" y="1149029"/>
            <a:chExt cx="1652456" cy="2884407"/>
          </a:xfrm>
        </p:grpSpPr>
        <p:pic>
          <p:nvPicPr>
            <p:cNvPr id="4110" name="Picture 14" descr="http://screenity.io/images/icons/icon_developer_backend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157" y="1149029"/>
              <a:ext cx="1080000" cy="1088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057572" y="2237738"/>
              <a:ext cx="90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BACKEND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3231" y="2617664"/>
              <a:ext cx="165245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 smtClean="0"/>
                <a:t>OAuth service: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nl-NL" sz="800" dirty="0" smtClean="0"/>
                <a:t>UI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nl-NL" sz="800" dirty="0" smtClean="0"/>
                <a:t>token management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nl-NL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 smtClean="0"/>
                <a:t>link OAuth service with backend service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nl-NL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 smtClean="0"/>
                <a:t>customized OAuth implementation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5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How do we help?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483139" y="1200150"/>
            <a:ext cx="817508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2275" indent="-19526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˃"/>
              <a:defRPr sz="1600" kern="1200">
                <a:solidFill>
                  <a:srgbClr val="636363"/>
                </a:solidFill>
                <a:latin typeface="+mn-lt"/>
                <a:ea typeface="+mn-ea"/>
                <a:cs typeface="+mn-cs"/>
              </a:defRPr>
            </a:lvl2pPr>
            <a:lvl3pPr marL="609600" indent="-1809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‐"/>
              <a:defRPr sz="1600" kern="1200">
                <a:solidFill>
                  <a:srgbClr val="A1A1A1"/>
                </a:solidFill>
                <a:latin typeface="+mn-lt"/>
                <a:ea typeface="+mn-ea"/>
                <a:cs typeface="+mn-cs"/>
              </a:defRPr>
            </a:lvl3pPr>
            <a:lvl4pPr marL="811213" indent="-19526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8538" indent="-1809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nl-NL" dirty="0" smtClean="0"/>
              <a:t>We offer client library</a:t>
            </a:r>
          </a:p>
          <a:p>
            <a:pPr lvl="1" defTabSz="914400"/>
            <a:r>
              <a:rPr lang="nl-NL" sz="1400" dirty="0" smtClean="0"/>
              <a:t>Currently only .NET</a:t>
            </a:r>
          </a:p>
          <a:p>
            <a:pPr lvl="1" defTabSz="914400"/>
            <a:r>
              <a:rPr lang="nl-NL" sz="1400" dirty="0" smtClean="0"/>
              <a:t>Source code available on GitHub: </a:t>
            </a:r>
            <a:r>
              <a:rPr lang="nl-NL" sz="1400" dirty="0">
                <a:hlinkClick r:id="rId3"/>
              </a:rPr>
              <a:t>https://github.com/exactonline/ClientSDK</a:t>
            </a:r>
            <a:endParaRPr lang="nl-NL" sz="1400" dirty="0"/>
          </a:p>
          <a:p>
            <a:pPr lvl="1" defTabSz="914400"/>
            <a:r>
              <a:rPr lang="nl-NL" sz="1400" dirty="0" smtClean="0"/>
              <a:t>Rewrite to the library you require?</a:t>
            </a:r>
            <a:endParaRPr lang="nl-NL" dirty="0" smtClean="0"/>
          </a:p>
          <a:p>
            <a:pPr lvl="2" defTabSz="914400"/>
            <a:r>
              <a:rPr lang="nl-NL" sz="1200" dirty="0"/>
              <a:t>i</a:t>
            </a:r>
            <a:r>
              <a:rPr lang="nl-NL" sz="1200" dirty="0" smtClean="0"/>
              <a:t>nitiate a pull request</a:t>
            </a:r>
          </a:p>
          <a:p>
            <a:pPr lvl="2" defTabSz="914400"/>
            <a:r>
              <a:rPr lang="nl-NL" sz="1200" dirty="0"/>
              <a:t>c</a:t>
            </a:r>
            <a:r>
              <a:rPr lang="nl-NL" sz="1200" dirty="0" smtClean="0"/>
              <a:t>ommit new library</a:t>
            </a:r>
          </a:p>
          <a:p>
            <a:pPr lvl="1" defTabSz="914400"/>
            <a:r>
              <a:rPr lang="nl-NL" sz="1400" dirty="0" smtClean="0"/>
              <a:t>Other client libraries (to be build): PHP, Python, JAVA, JavaScript, …</a:t>
            </a:r>
          </a:p>
          <a:p>
            <a:pPr defTabSz="914400"/>
            <a:r>
              <a:rPr lang="nl-NL" dirty="0" smtClean="0"/>
              <a:t>Google is your friend ;-)</a:t>
            </a:r>
          </a:p>
          <a:p>
            <a:pPr lvl="1" defTabSz="914400"/>
            <a:r>
              <a:rPr lang="nl-NL" sz="1400" dirty="0"/>
              <a:t>OAuth 2.0 </a:t>
            </a:r>
            <a:r>
              <a:rPr lang="nl-NL" sz="1400" dirty="0" smtClean="0"/>
              <a:t>Playground</a:t>
            </a:r>
          </a:p>
          <a:p>
            <a:pPr lvl="1" defTabSz="914400"/>
            <a:r>
              <a:rPr lang="nl-NL" sz="1400" dirty="0" smtClean="0"/>
              <a:t>Lot’s of articles, video’s, etc.</a:t>
            </a:r>
          </a:p>
          <a:p>
            <a:pPr lvl="1" defTabSz="914400"/>
            <a:r>
              <a:rPr lang="nl-NL" sz="1400" dirty="0" smtClean="0"/>
              <a:t>Exact Online supports OAuth2.0 specification, grant types:</a:t>
            </a:r>
          </a:p>
          <a:p>
            <a:pPr lvl="2" defTabSz="914400"/>
            <a:r>
              <a:rPr lang="nl-NL" sz="1400" dirty="0" smtClean="0"/>
              <a:t>authorization code</a:t>
            </a:r>
          </a:p>
          <a:p>
            <a:pPr lvl="2" defTabSz="914400"/>
            <a:r>
              <a:rPr lang="nl-NL" sz="1400" dirty="0" smtClean="0"/>
              <a:t>Implicit</a:t>
            </a:r>
          </a:p>
          <a:p>
            <a:pPr defTabSz="914400"/>
            <a:r>
              <a:rPr lang="nl-NL" dirty="0" smtClean="0"/>
              <a:t>API support specialists team</a:t>
            </a:r>
          </a:p>
          <a:p>
            <a:pPr lvl="1" defTabSz="914400"/>
            <a:r>
              <a:rPr lang="nl-NL" sz="1400" dirty="0" smtClean="0"/>
              <a:t>webrequest via Exact Online partner account</a:t>
            </a:r>
          </a:p>
        </p:txBody>
      </p:sp>
      <p:pic>
        <p:nvPicPr>
          <p:cNvPr id="6" name="Picture 2" descr="http://www.it-ebooks.info/images/ebooks/3/getting_started_with_oauth_2.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0658" y="2197893"/>
            <a:ext cx="1905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5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Migration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Deprecated authentication services</a:t>
            </a:r>
          </a:p>
          <a:p>
            <a:pPr lvl="1"/>
            <a:r>
              <a:rPr lang="nl-NL" sz="1400" dirty="0" smtClean="0"/>
              <a:t>Basic</a:t>
            </a:r>
          </a:p>
          <a:p>
            <a:pPr lvl="1"/>
            <a:r>
              <a:rPr lang="nl-NL" sz="1400" dirty="0" smtClean="0"/>
              <a:t>Form-based</a:t>
            </a:r>
          </a:p>
          <a:p>
            <a:r>
              <a:rPr lang="nl-NL" dirty="0" smtClean="0"/>
              <a:t>Standard authentication service</a:t>
            </a:r>
          </a:p>
          <a:p>
            <a:pPr lvl="1"/>
            <a:r>
              <a:rPr lang="nl-NL" sz="1400" dirty="0" smtClean="0"/>
              <a:t>OAuth</a:t>
            </a:r>
          </a:p>
          <a:p>
            <a:pPr lvl="1"/>
            <a:r>
              <a:rPr lang="nl-NL" sz="1400" dirty="0" smtClean="0"/>
              <a:t>Deadline: </a:t>
            </a:r>
            <a:r>
              <a:rPr lang="nl-NL" sz="1400" b="1" u="sng" dirty="0" smtClean="0"/>
              <a:t>1st of August 2015</a:t>
            </a:r>
          </a:p>
          <a:p>
            <a:r>
              <a:rPr lang="nl-NL" dirty="0" smtClean="0"/>
              <a:t>Migration help</a:t>
            </a:r>
          </a:p>
          <a:p>
            <a:pPr lvl="1"/>
            <a:r>
              <a:rPr lang="nl-NL" sz="1400" dirty="0" smtClean="0"/>
              <a:t>Partner</a:t>
            </a:r>
          </a:p>
          <a:p>
            <a:pPr lvl="2"/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://developers.exactonline.com/#migration_oauth.html</a:t>
            </a:r>
            <a:endParaRPr lang="nl-NL" sz="1200" dirty="0" smtClean="0"/>
          </a:p>
          <a:p>
            <a:pPr lvl="1"/>
            <a:r>
              <a:rPr lang="nl-NL" sz="1400" dirty="0" smtClean="0"/>
              <a:t>Customer</a:t>
            </a:r>
          </a:p>
          <a:p>
            <a:pPr lvl="2"/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://developers.exactonline.com/#</a:t>
            </a:r>
            <a:r>
              <a:rPr lang="en-US" sz="1200" dirty="0" smtClean="0">
                <a:hlinkClick r:id="rId4"/>
              </a:rPr>
              <a:t>migration_Oauth_Authentication.html</a:t>
            </a:r>
            <a:endParaRPr lang="en-US" sz="1200" dirty="0" smtClean="0"/>
          </a:p>
          <a:p>
            <a:pPr lvl="1"/>
            <a:r>
              <a:rPr lang="nl-NL" sz="1400" dirty="0" smtClean="0"/>
              <a:t>.NET Client SDK</a:t>
            </a:r>
          </a:p>
          <a:p>
            <a:pPr lvl="2"/>
            <a:r>
              <a:rPr lang="nl-NL" sz="1200" dirty="0" smtClean="0">
                <a:hlinkClick r:id="rId5"/>
              </a:rPr>
              <a:t>https</a:t>
            </a:r>
            <a:r>
              <a:rPr lang="nl-NL" sz="1200" dirty="0">
                <a:hlinkClick r:id="rId5"/>
              </a:rPr>
              <a:t>://</a:t>
            </a:r>
            <a:r>
              <a:rPr lang="nl-NL" sz="1200" dirty="0" smtClean="0">
                <a:hlinkClick r:id="rId5"/>
              </a:rPr>
              <a:t>github.com/exactonline/ClientSDK</a:t>
            </a:r>
            <a:endParaRPr lang="nl-NL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9875" y="1200150"/>
            <a:ext cx="2298349" cy="35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633" y="4012765"/>
            <a:ext cx="7634735" cy="369332"/>
          </a:xfrm>
        </p:spPr>
        <p:txBody>
          <a:bodyPr/>
          <a:lstStyle/>
          <a:p>
            <a:pPr algn="ctr"/>
            <a:r>
              <a:rPr lang="nl-NL" sz="2000" b="1" dirty="0" smtClean="0"/>
              <a:t>REQUEST FLOWS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AF851C-FB1B-4A72-82CB-C434B65F5D11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2050" name="Picture 2" descr="http://people.apache.org/~matzew/AeroGear-JUG_MS/images/OAuth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3781" y="465161"/>
            <a:ext cx="3536439" cy="35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5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Request flow – authorization request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40" y="1200149"/>
            <a:ext cx="3959999" cy="3420000"/>
          </a:xfrm>
        </p:spPr>
        <p:txBody>
          <a:bodyPr/>
          <a:lstStyle/>
          <a:p>
            <a:r>
              <a:rPr lang="nl-NL" dirty="0"/>
              <a:t>Step 1: app re-directs the user</a:t>
            </a:r>
          </a:p>
          <a:p>
            <a:pPr lvl="1"/>
            <a:r>
              <a:rPr lang="nl-NL" sz="1400" dirty="0"/>
              <a:t>Generate </a:t>
            </a:r>
            <a:r>
              <a:rPr lang="nl-NL" sz="1400" dirty="0" smtClean="0"/>
              <a:t>URL</a:t>
            </a:r>
            <a:endParaRPr lang="nl-NL" sz="1400" dirty="0"/>
          </a:p>
          <a:p>
            <a:pPr lvl="1"/>
            <a:r>
              <a:rPr lang="nl-NL" sz="1400" dirty="0" smtClean="0"/>
              <a:t>Re-direct the user over to this URL</a:t>
            </a:r>
          </a:p>
          <a:p>
            <a:pPr lvl="1"/>
            <a:r>
              <a:rPr lang="nl-NL" sz="1400" dirty="0" smtClean="0"/>
              <a:t>Auth </a:t>
            </a:r>
            <a:r>
              <a:rPr lang="nl-NL" sz="1400" dirty="0"/>
              <a:t>request with </a:t>
            </a:r>
            <a:r>
              <a:rPr lang="nl-NL" sz="1400" dirty="0" smtClean="0"/>
              <a:t>redirect_uri</a:t>
            </a:r>
            <a:endParaRPr lang="nl-NL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grpSp>
        <p:nvGrpSpPr>
          <p:cNvPr id="6" name="Group 5"/>
          <p:cNvGrpSpPr/>
          <p:nvPr/>
        </p:nvGrpSpPr>
        <p:grpSpPr>
          <a:xfrm>
            <a:off x="4443139" y="1274490"/>
            <a:ext cx="4320000" cy="720000"/>
            <a:chOff x="4443139" y="1274490"/>
            <a:chExt cx="4320000" cy="720000"/>
          </a:xfrm>
        </p:grpSpPr>
        <p:sp>
          <p:nvSpPr>
            <p:cNvPr id="18" name="Rectangle 17"/>
            <p:cNvSpPr/>
            <p:nvPr/>
          </p:nvSpPr>
          <p:spPr>
            <a:xfrm>
              <a:off x="4443139" y="1274490"/>
              <a:ext cx="43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smtClean="0">
                  <a:solidFill>
                    <a:schemeClr val="accent6"/>
                  </a:solidFill>
                </a:rPr>
                <a:t>../api/oauth2/auth?</a:t>
              </a:r>
            </a:p>
            <a:p>
              <a:r>
                <a:rPr lang="nl-NL" sz="1000" dirty="0" smtClean="0">
                  <a:solidFill>
                    <a:schemeClr val="accent6"/>
                  </a:solidFill>
                </a:rPr>
                <a:t>  client_id={</a:t>
              </a:r>
              <a:r>
                <a:rPr lang="nl-NL" sz="1000" dirty="0">
                  <a:solidFill>
                    <a:schemeClr val="accent6"/>
                  </a:solidFill>
                </a:rPr>
                <a:t>b81cc4de-d192-400e-bcb4-09254394c52a</a:t>
              </a:r>
              <a:r>
                <a:rPr lang="nl-NL" sz="1000" dirty="0" smtClean="0">
                  <a:solidFill>
                    <a:schemeClr val="accent6"/>
                  </a:solidFill>
                </a:rPr>
                <a:t>}&amp;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 smtClean="0">
                  <a:solidFill>
                    <a:schemeClr val="accent6"/>
                  </a:solidFill>
                </a:rPr>
                <a:t>  redirect_uri=https</a:t>
              </a:r>
              <a:r>
                <a:rPr lang="nl-NL" sz="1000" dirty="0">
                  <a:solidFill>
                    <a:schemeClr val="accent6"/>
                  </a:solidFill>
                </a:rPr>
                <a:t>://</a:t>
              </a:r>
              <a:r>
                <a:rPr lang="nl-NL" sz="1000" dirty="0" smtClean="0">
                  <a:solidFill>
                    <a:schemeClr val="accent6"/>
                  </a:solidFill>
                </a:rPr>
                <a:t>www.mycompany.com/myapplication&amp;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 smtClean="0">
                  <a:solidFill>
                    <a:schemeClr val="accent6"/>
                  </a:solidFill>
                </a:rPr>
                <a:t>  response_type=code</a:t>
              </a:r>
              <a:endParaRPr lang="nl-NL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78984" y="1319402"/>
              <a:ext cx="540000" cy="25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/>
                <a:t>URL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7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>
                <a:solidFill>
                  <a:srgbClr val="636363"/>
                </a:solidFill>
              </a:rPr>
              <a:t>Request flow – </a:t>
            </a:r>
            <a:r>
              <a:rPr lang="en-MY" sz="1200" b="0" i="1" dirty="0" smtClean="0">
                <a:solidFill>
                  <a:srgbClr val="636363"/>
                </a:solidFill>
              </a:rPr>
              <a:t>authorization request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39" y="1200149"/>
            <a:ext cx="3960000" cy="3420000"/>
          </a:xfrm>
        </p:spPr>
        <p:txBody>
          <a:bodyPr/>
          <a:lstStyle/>
          <a:p>
            <a:r>
              <a:rPr lang="nl-NL" dirty="0"/>
              <a:t>Step 2a: user authorizes </a:t>
            </a:r>
            <a:r>
              <a:rPr lang="nl-NL" dirty="0" smtClean="0"/>
              <a:t>access</a:t>
            </a:r>
          </a:p>
          <a:p>
            <a:pPr lvl="1"/>
            <a:r>
              <a:rPr lang="nl-NL" sz="1400" dirty="0" smtClean="0"/>
              <a:t>Authenticate user</a:t>
            </a:r>
          </a:p>
          <a:p>
            <a:pPr lvl="1"/>
            <a:r>
              <a:rPr lang="nl-NL" sz="1400" dirty="0" smtClean="0"/>
              <a:t>Authorize app access</a:t>
            </a:r>
            <a:endParaRPr lang="nl-NL" sz="1400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Step </a:t>
            </a:r>
            <a:r>
              <a:rPr lang="nl-NL" dirty="0"/>
              <a:t>2b: user is redirected back to the </a:t>
            </a:r>
            <a:r>
              <a:rPr lang="nl-NL" dirty="0" smtClean="0"/>
              <a:t>app</a:t>
            </a:r>
          </a:p>
          <a:p>
            <a:pPr lvl="1"/>
            <a:r>
              <a:rPr lang="nl-NL" sz="1400" dirty="0" smtClean="0"/>
              <a:t>Request </a:t>
            </a:r>
            <a:r>
              <a:rPr lang="nl-NL" sz="1400" dirty="0"/>
              <a:t>made to redirect_uri </a:t>
            </a:r>
            <a:r>
              <a:rPr lang="nl-NL" sz="1400" dirty="0" smtClean="0"/>
              <a:t>with authorization </a:t>
            </a:r>
            <a:r>
              <a:rPr lang="nl-NL" sz="1400" dirty="0"/>
              <a:t>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4443139" y="3626406"/>
            <a:ext cx="4320000" cy="720000"/>
            <a:chOff x="4443139" y="3626406"/>
            <a:chExt cx="4320000" cy="720000"/>
          </a:xfrm>
        </p:grpSpPr>
        <p:sp>
          <p:nvSpPr>
            <p:cNvPr id="10" name="Rectangle 9"/>
            <p:cNvSpPr/>
            <p:nvPr/>
          </p:nvSpPr>
          <p:spPr>
            <a:xfrm>
              <a:off x="4443139" y="3626406"/>
              <a:ext cx="43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smtClean="0">
                  <a:solidFill>
                    <a:schemeClr val="accent6"/>
                  </a:solidFill>
                </a:rPr>
                <a:t>https</a:t>
              </a:r>
              <a:r>
                <a:rPr lang="nl-NL" sz="1000" dirty="0">
                  <a:solidFill>
                    <a:schemeClr val="accent6"/>
                  </a:solidFill>
                </a:rPr>
                <a:t>://</a:t>
              </a:r>
              <a:r>
                <a:rPr lang="nl-NL" sz="1000" dirty="0" smtClean="0">
                  <a:solidFill>
                    <a:schemeClr val="accent6"/>
                  </a:solidFill>
                </a:rPr>
                <a:t>www.mycompany.com/myapplication?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code=0-ec!IAAAAGXemi5fmLHLD5yHXEDXOPFh6Ia…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178984" y="3671318"/>
              <a:ext cx="540000" cy="25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/>
                <a:t>URL</a:t>
              </a:r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10515" y="920250"/>
            <a:ext cx="5108469" cy="1620000"/>
            <a:chOff x="3610515" y="920250"/>
            <a:chExt cx="5108469" cy="1620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10515" y="920250"/>
              <a:ext cx="2262073" cy="1620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6913" y="920250"/>
              <a:ext cx="2262071" cy="162000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5931496" y="1507778"/>
              <a:ext cx="466509" cy="444944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5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>
                <a:solidFill>
                  <a:srgbClr val="636363"/>
                </a:solidFill>
              </a:rPr>
              <a:t>Request flow – </a:t>
            </a:r>
            <a:r>
              <a:rPr lang="en-MY" sz="1200" b="0" i="1" dirty="0" smtClean="0">
                <a:solidFill>
                  <a:srgbClr val="636363"/>
                </a:solidFill>
              </a:rPr>
              <a:t>token request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37" y="1200149"/>
            <a:ext cx="5220000" cy="3420000"/>
          </a:xfrm>
        </p:spPr>
        <p:txBody>
          <a:bodyPr/>
          <a:lstStyle/>
          <a:p>
            <a:r>
              <a:rPr lang="nl-NL" dirty="0" smtClean="0"/>
              <a:t>Step </a:t>
            </a:r>
            <a:r>
              <a:rPr lang="nl-NL" dirty="0"/>
              <a:t>3: app exchanges authorization code for access </a:t>
            </a:r>
            <a:r>
              <a:rPr lang="nl-NL" dirty="0" smtClean="0"/>
              <a:t>token</a:t>
            </a:r>
          </a:p>
          <a:p>
            <a:pPr lvl="1"/>
            <a:r>
              <a:rPr lang="nl-NL" sz="1400" dirty="0" smtClean="0"/>
              <a:t>Generate URL</a:t>
            </a:r>
          </a:p>
          <a:p>
            <a:pPr lvl="1"/>
            <a:r>
              <a:rPr lang="nl-NL" sz="1400" dirty="0" smtClean="0"/>
              <a:t>Token request with authorization code</a:t>
            </a:r>
          </a:p>
          <a:p>
            <a:pPr lvl="1"/>
            <a:r>
              <a:rPr lang="nl-NL" sz="1400" dirty="0" smtClean="0"/>
              <a:t>Response contains:</a:t>
            </a:r>
          </a:p>
          <a:p>
            <a:pPr lvl="2"/>
            <a:r>
              <a:rPr lang="nl-NL" sz="1400" dirty="0"/>
              <a:t>a</a:t>
            </a:r>
            <a:r>
              <a:rPr lang="nl-NL" sz="1400" dirty="0" smtClean="0"/>
              <a:t>ccess token (with expire time)</a:t>
            </a:r>
          </a:p>
          <a:p>
            <a:pPr lvl="2"/>
            <a:r>
              <a:rPr lang="nl-NL" sz="1400" dirty="0" smtClean="0"/>
              <a:t>refresh </a:t>
            </a:r>
            <a:r>
              <a:rPr lang="nl-NL" sz="1400" dirty="0"/>
              <a:t>token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4083139" y="3514225"/>
            <a:ext cx="4680000" cy="1015663"/>
            <a:chOff x="4083139" y="3514225"/>
            <a:chExt cx="4680000" cy="1015663"/>
          </a:xfrm>
        </p:grpSpPr>
        <p:sp>
          <p:nvSpPr>
            <p:cNvPr id="11" name="TextBox 10"/>
            <p:cNvSpPr txBox="1"/>
            <p:nvPr/>
          </p:nvSpPr>
          <p:spPr>
            <a:xfrm>
              <a:off x="4083139" y="3514225"/>
              <a:ext cx="4680000" cy="1015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000" dirty="0">
                  <a:solidFill>
                    <a:schemeClr val="accent6"/>
                  </a:solidFill>
                </a:rPr>
                <a:t>{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"access_token":"AAEAAGxWulSxg7ZT-MPQMWOqQmssMzGa…",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"token_type</a:t>
              </a:r>
              <a:r>
                <a:rPr lang="nl-NL" sz="1000" dirty="0" smtClean="0">
                  <a:solidFill>
                    <a:schemeClr val="accent6"/>
                  </a:solidFill>
                </a:rPr>
                <a:t>":“Bearer</a:t>
              </a:r>
              <a:r>
                <a:rPr lang="nl-NL" sz="1000" dirty="0">
                  <a:solidFill>
                    <a:schemeClr val="accent6"/>
                  </a:solidFill>
                </a:rPr>
                <a:t>",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"expires_in":600,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"refresh_token":"Gcp7!IAAAABh4eI8DgkxRyGGyHPLLOz3y9Ss…"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}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38984" y="3560089"/>
              <a:ext cx="1080000" cy="25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/>
                <a:t>HTTP RESPONSE</a:t>
              </a:r>
              <a:endParaRPr lang="en-US" sz="1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3139" y="1794326"/>
            <a:ext cx="4680000" cy="1440000"/>
            <a:chOff x="4083139" y="1794326"/>
            <a:chExt cx="4680000" cy="1440000"/>
          </a:xfrm>
        </p:grpSpPr>
        <p:sp>
          <p:nvSpPr>
            <p:cNvPr id="13" name="Rectangle 12"/>
            <p:cNvSpPr/>
            <p:nvPr/>
          </p:nvSpPr>
          <p:spPr>
            <a:xfrm>
              <a:off x="4083139" y="1794326"/>
              <a:ext cx="468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b="1" dirty="0">
                  <a:solidFill>
                    <a:schemeClr val="accent6"/>
                  </a:solidFill>
                </a:rPr>
                <a:t>POST</a:t>
              </a:r>
              <a:r>
                <a:rPr lang="nl-NL" sz="1000" dirty="0">
                  <a:solidFill>
                    <a:schemeClr val="accent6"/>
                  </a:solidFill>
                </a:rPr>
                <a:t> ../api/oauth2/token </a:t>
              </a:r>
              <a:r>
                <a:rPr lang="nl-NL" sz="1000" dirty="0" smtClean="0">
                  <a:solidFill>
                    <a:schemeClr val="accent6"/>
                  </a:solidFill>
                </a:rPr>
                <a:t>HTTP/1.1</a:t>
              </a:r>
            </a:p>
            <a:p>
              <a:r>
                <a:rPr lang="nl-NL" sz="1000" b="1" dirty="0" smtClean="0">
                  <a:solidFill>
                    <a:schemeClr val="accent6"/>
                  </a:solidFill>
                </a:rPr>
                <a:t>Host</a:t>
              </a:r>
              <a:r>
                <a:rPr lang="nl-NL" sz="1000" dirty="0">
                  <a:solidFill>
                    <a:schemeClr val="accent6"/>
                  </a:solidFill>
                </a:rPr>
                <a:t>: </a:t>
              </a:r>
              <a:r>
                <a:rPr lang="nl-NL" sz="1000" dirty="0" smtClean="0">
                  <a:solidFill>
                    <a:schemeClr val="accent6"/>
                  </a:solidFill>
                </a:rPr>
                <a:t>start.exactonline.nl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b="1" dirty="0">
                  <a:solidFill>
                    <a:schemeClr val="accent6"/>
                  </a:solidFill>
                </a:rPr>
                <a:t>Content-Type</a:t>
              </a:r>
              <a:r>
                <a:rPr lang="nl-NL" sz="1000" dirty="0">
                  <a:solidFill>
                    <a:schemeClr val="accent6"/>
                  </a:solidFill>
                </a:rPr>
                <a:t>: application/x-www-form-urlencoded</a:t>
              </a:r>
              <a:endParaRPr lang="en-US" sz="1000" dirty="0">
                <a:solidFill>
                  <a:schemeClr val="accent6"/>
                </a:solidFill>
              </a:endParaRPr>
            </a:p>
            <a:p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>
                  <a:solidFill>
                    <a:schemeClr val="accent6"/>
                  </a:solidFill>
                </a:rPr>
                <a:t>code=0-ec!IAAAAGXemi5fmLHLD5yHXEDXOPFh6Ia</a:t>
              </a:r>
              <a:r>
                <a:rPr lang="nl-NL" sz="1000" dirty="0" smtClean="0">
                  <a:solidFill>
                    <a:schemeClr val="accent6"/>
                  </a:solidFill>
                </a:rPr>
                <a:t>…&amp;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>
                  <a:solidFill>
                    <a:schemeClr val="accent6"/>
                  </a:solidFill>
                </a:rPr>
                <a:t>redirect_uri=https://</a:t>
              </a:r>
              <a:r>
                <a:rPr lang="nl-NL" sz="1000" dirty="0" smtClean="0">
                  <a:solidFill>
                    <a:schemeClr val="accent6"/>
                  </a:solidFill>
                </a:rPr>
                <a:t>www.mycompany.com/myapplication&amp;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 smtClean="0">
                  <a:solidFill>
                    <a:schemeClr val="accent6"/>
                  </a:solidFill>
                </a:rPr>
                <a:t>grant_type=authorization_code&amp;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>
                  <a:solidFill>
                    <a:schemeClr val="accent6"/>
                  </a:solidFill>
                </a:rPr>
                <a:t>client_id={b81cc4de-d192-400e-bcb4-09254394c52a</a:t>
              </a:r>
              <a:r>
                <a:rPr lang="nl-NL" sz="1000" dirty="0" smtClean="0">
                  <a:solidFill>
                    <a:schemeClr val="accent6"/>
                  </a:solidFill>
                </a:rPr>
                <a:t>}&amp;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>
                  <a:solidFill>
                    <a:schemeClr val="accent6"/>
                  </a:solidFill>
                </a:rPr>
                <a:t>client_secret=n3G7KAhcv8OH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38984" y="1839238"/>
              <a:ext cx="1080000" cy="25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/>
                <a:t>HTTP REQUEST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1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>
                <a:solidFill>
                  <a:srgbClr val="636363"/>
                </a:solidFill>
              </a:rPr>
              <a:t>Request flow – token request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37" y="1200149"/>
            <a:ext cx="5328000" cy="3420000"/>
          </a:xfrm>
        </p:spPr>
        <p:txBody>
          <a:bodyPr/>
          <a:lstStyle/>
          <a:p>
            <a:r>
              <a:rPr lang="nl-NL" dirty="0"/>
              <a:t>Step 4: app exchanges refresh token for a new access </a:t>
            </a:r>
            <a:r>
              <a:rPr lang="nl-NL" dirty="0" smtClean="0"/>
              <a:t>token</a:t>
            </a:r>
          </a:p>
          <a:p>
            <a:pPr lvl="1"/>
            <a:r>
              <a:rPr lang="nl-NL" sz="1400" dirty="0"/>
              <a:t>T</a:t>
            </a:r>
            <a:r>
              <a:rPr lang="nl-NL" sz="1400" dirty="0" smtClean="0"/>
              <a:t>oken </a:t>
            </a:r>
            <a:r>
              <a:rPr lang="nl-NL" sz="1400" dirty="0"/>
              <a:t>has </a:t>
            </a:r>
            <a:r>
              <a:rPr lang="nl-NL" sz="1400" dirty="0" smtClean="0"/>
              <a:t>expired</a:t>
            </a:r>
          </a:p>
          <a:p>
            <a:pPr lvl="1"/>
            <a:r>
              <a:rPr lang="nl-NL" sz="1400" dirty="0" smtClean="0"/>
              <a:t>After failure</a:t>
            </a:r>
          </a:p>
          <a:p>
            <a:pPr lvl="1"/>
            <a:r>
              <a:rPr lang="nl-NL" sz="1400" dirty="0" smtClean="0"/>
              <a:t>In </a:t>
            </a:r>
            <a:r>
              <a:rPr lang="nl-NL" sz="1400" dirty="0"/>
              <a:t>advance (client library</a:t>
            </a:r>
            <a:r>
              <a:rPr lang="nl-NL" sz="1400" dirty="0" smtClean="0"/>
              <a:t>)</a:t>
            </a:r>
            <a:endParaRPr lang="nl-NL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4083139" y="3514225"/>
            <a:ext cx="4680000" cy="1015663"/>
            <a:chOff x="4083139" y="3514225"/>
            <a:chExt cx="4680000" cy="1015663"/>
          </a:xfrm>
        </p:grpSpPr>
        <p:sp>
          <p:nvSpPr>
            <p:cNvPr id="10" name="TextBox 9"/>
            <p:cNvSpPr txBox="1"/>
            <p:nvPr/>
          </p:nvSpPr>
          <p:spPr>
            <a:xfrm>
              <a:off x="4083139" y="3514225"/>
              <a:ext cx="4680000" cy="1015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000" dirty="0">
                  <a:solidFill>
                    <a:schemeClr val="accent6"/>
                  </a:solidFill>
                </a:rPr>
                <a:t>{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"access_token":"AAEAABIKSw2E5nHI8lhwdM4iEV4RPdxLgThZj…",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"token_type</a:t>
              </a:r>
              <a:r>
                <a:rPr lang="nl-NL" sz="1000" dirty="0" smtClean="0">
                  <a:solidFill>
                    <a:schemeClr val="accent6"/>
                  </a:solidFill>
                </a:rPr>
                <a:t>":“Bearer</a:t>
              </a:r>
              <a:r>
                <a:rPr lang="nl-NL" sz="1000" dirty="0">
                  <a:solidFill>
                    <a:schemeClr val="accent6"/>
                  </a:solidFill>
                </a:rPr>
                <a:t>",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"expires_in":600,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"refresh_token":"__1P!IAAAACpjBagWscm76YIGMY3526T3dIK…"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}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38984" y="3560089"/>
              <a:ext cx="1080000" cy="25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/>
                <a:t>HTTP RESPONSE</a:t>
              </a:r>
              <a:endParaRPr lang="en-US" sz="1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3139" y="1794326"/>
            <a:ext cx="4680000" cy="1440000"/>
            <a:chOff x="4083139" y="1794326"/>
            <a:chExt cx="4680000" cy="1440000"/>
          </a:xfrm>
        </p:grpSpPr>
        <p:sp>
          <p:nvSpPr>
            <p:cNvPr id="16" name="Rectangle 15"/>
            <p:cNvSpPr/>
            <p:nvPr/>
          </p:nvSpPr>
          <p:spPr>
            <a:xfrm>
              <a:off x="4083139" y="1794326"/>
              <a:ext cx="468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b="1" dirty="0">
                  <a:solidFill>
                    <a:schemeClr val="accent6"/>
                  </a:solidFill>
                </a:rPr>
                <a:t>POST</a:t>
              </a:r>
              <a:r>
                <a:rPr lang="nl-NL" sz="1000" dirty="0">
                  <a:solidFill>
                    <a:schemeClr val="accent6"/>
                  </a:solidFill>
                </a:rPr>
                <a:t> ../api/oauth2/token </a:t>
              </a:r>
              <a:r>
                <a:rPr lang="nl-NL" sz="1000" dirty="0" smtClean="0">
                  <a:solidFill>
                    <a:schemeClr val="accent6"/>
                  </a:solidFill>
                </a:rPr>
                <a:t>HTTP/1.1</a:t>
              </a:r>
            </a:p>
            <a:p>
              <a:r>
                <a:rPr lang="nl-NL" sz="1000" b="1" dirty="0" smtClean="0">
                  <a:solidFill>
                    <a:schemeClr val="accent6"/>
                  </a:solidFill>
                </a:rPr>
                <a:t>Host</a:t>
              </a:r>
              <a:r>
                <a:rPr lang="nl-NL" sz="1000" dirty="0">
                  <a:solidFill>
                    <a:schemeClr val="accent6"/>
                  </a:solidFill>
                </a:rPr>
                <a:t>: </a:t>
              </a:r>
              <a:r>
                <a:rPr lang="nl-NL" sz="1000" dirty="0" smtClean="0">
                  <a:solidFill>
                    <a:schemeClr val="accent6"/>
                  </a:solidFill>
                </a:rPr>
                <a:t>start.exactonline.nl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b="1" dirty="0">
                  <a:solidFill>
                    <a:schemeClr val="accent6"/>
                  </a:solidFill>
                </a:rPr>
                <a:t>Content-Type</a:t>
              </a:r>
              <a:r>
                <a:rPr lang="nl-NL" sz="1000" dirty="0">
                  <a:solidFill>
                    <a:schemeClr val="accent6"/>
                  </a:solidFill>
                </a:rPr>
                <a:t>: application/x-www-form-urlencoded</a:t>
              </a:r>
              <a:endParaRPr lang="en-US" sz="1000" dirty="0">
                <a:solidFill>
                  <a:schemeClr val="accent6"/>
                </a:solidFill>
              </a:endParaRPr>
            </a:p>
            <a:p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>
                  <a:solidFill>
                    <a:schemeClr val="accent6"/>
                  </a:solidFill>
                </a:rPr>
                <a:t>refresh_token=Gcp7!IAAAABh4eI8DgkxRyGGyHPLLOz3y9Ss</a:t>
              </a:r>
              <a:r>
                <a:rPr lang="nl-NL" sz="1000" dirty="0" smtClean="0">
                  <a:solidFill>
                    <a:schemeClr val="accent6"/>
                  </a:solidFill>
                </a:rPr>
                <a:t>…&amp;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>
                  <a:solidFill>
                    <a:schemeClr val="accent6"/>
                  </a:solidFill>
                </a:rPr>
                <a:t>grant_type=refresh_token&amp;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client_id={b81cc4de-d192-400e-bcb4-09254394c52a</a:t>
              </a:r>
              <a:r>
                <a:rPr lang="nl-NL" sz="1000" dirty="0" smtClean="0">
                  <a:solidFill>
                    <a:schemeClr val="accent6"/>
                  </a:solidFill>
                </a:rPr>
                <a:t>}&amp;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dirty="0">
                  <a:solidFill>
                    <a:schemeClr val="accent6"/>
                  </a:solidFill>
                </a:rPr>
                <a:t>client_secret=n3G7KAhcv8OH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38984" y="1839238"/>
              <a:ext cx="1080000" cy="25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/>
                <a:t>HTTP REQUEST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30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6348-3311-4681-B3D3-0170EC4DE8EA}" type="slidenum">
              <a:rPr lang="nl-BE" smtClean="0"/>
              <a:t>3</a:t>
            </a:fld>
            <a:endParaRPr lang="nl-BE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09661002"/>
              </p:ext>
            </p:extLst>
          </p:nvPr>
        </p:nvGraphicFramePr>
        <p:xfrm>
          <a:off x="2002089" y="1213985"/>
          <a:ext cx="2444620" cy="294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90860" y="1968546"/>
            <a:ext cx="1311229" cy="1747777"/>
            <a:chOff x="690860" y="1968546"/>
            <a:chExt cx="1311229" cy="1747777"/>
          </a:xfrm>
        </p:grpSpPr>
        <p:pic>
          <p:nvPicPr>
            <p:cNvPr id="7" name="Picture 6" descr="https://employees.exact.com/docs/SysImage.aspx?Table=humres&amp;Col=Picture&amp;FileCol=PictureFileName&amp;IDCol=res_id&amp;ThumbSize=200&amp;ID=310424&amp;NoCache=1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60" y="1968546"/>
              <a:ext cx="1311229" cy="144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837360" y="3408546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Jurjen Boss</a:t>
              </a:r>
              <a:endParaRPr lang="en-US" b="1" dirty="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487363" y="381000"/>
            <a:ext cx="81708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E1141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9pPr>
          </a:lstStyle>
          <a:p>
            <a:pPr defTabSz="914400"/>
            <a:r>
              <a:rPr lang="en-MY" dirty="0" smtClean="0"/>
              <a:t>INTRODUCTION</a:t>
            </a:r>
            <a:br>
              <a:rPr lang="en-MY" dirty="0" smtClean="0"/>
            </a:br>
            <a:r>
              <a:rPr lang="en-MY" sz="1200" b="0" i="1" dirty="0">
                <a:solidFill>
                  <a:srgbClr val="636363"/>
                </a:solidFill>
              </a:rPr>
              <a:t>Presenters</a:t>
            </a:r>
            <a:endParaRPr lang="en-US" sz="12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93657215"/>
              </p:ext>
            </p:extLst>
          </p:nvPr>
        </p:nvGraphicFramePr>
        <p:xfrm>
          <a:off x="6061792" y="1213985"/>
          <a:ext cx="2444620" cy="294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677914" y="1912030"/>
            <a:ext cx="1326645" cy="1804293"/>
            <a:chOff x="4677914" y="1912030"/>
            <a:chExt cx="1326645" cy="1804293"/>
          </a:xfrm>
        </p:grpSpPr>
        <p:sp>
          <p:nvSpPr>
            <p:cNvPr id="11" name="TextBox 10"/>
            <p:cNvSpPr txBox="1"/>
            <p:nvPr/>
          </p:nvSpPr>
          <p:spPr>
            <a:xfrm>
              <a:off x="4677914" y="3408546"/>
              <a:ext cx="1326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Robin van Loon</a:t>
              </a:r>
              <a:endParaRPr lang="en-US" b="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67444" y="1912030"/>
              <a:ext cx="1166825" cy="15002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677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OAUTH</a:t>
            </a:r>
            <a:br>
              <a:rPr lang="en-MY" dirty="0" smtClean="0"/>
            </a:br>
            <a:r>
              <a:rPr lang="en-MY" sz="1200" b="0" i="1" dirty="0">
                <a:solidFill>
                  <a:srgbClr val="636363"/>
                </a:solidFill>
              </a:rPr>
              <a:t>Request flow – </a:t>
            </a:r>
            <a:r>
              <a:rPr lang="en-MY" sz="1200" b="0" i="1" dirty="0" smtClean="0">
                <a:solidFill>
                  <a:srgbClr val="636363"/>
                </a:solidFill>
              </a:rPr>
              <a:t>API request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37" y="1200149"/>
            <a:ext cx="5328000" cy="3420000"/>
          </a:xfrm>
        </p:spPr>
        <p:txBody>
          <a:bodyPr/>
          <a:lstStyle/>
          <a:p>
            <a:r>
              <a:rPr lang="nl-NL" dirty="0" smtClean="0"/>
              <a:t>Call the API by using access tokens</a:t>
            </a:r>
          </a:p>
          <a:p>
            <a:r>
              <a:rPr lang="nl-NL" dirty="0" smtClean="0"/>
              <a:t>Use authorization header </a:t>
            </a:r>
            <a:r>
              <a:rPr lang="nl-NL" dirty="0"/>
              <a:t>whenever possible</a:t>
            </a:r>
            <a:endParaRPr lang="nl-NL" dirty="0" smtClean="0"/>
          </a:p>
          <a:p>
            <a:pPr lvl="1"/>
            <a:r>
              <a:rPr lang="nl-NL" dirty="0" smtClean="0"/>
              <a:t>very </a:t>
            </a:r>
            <a:r>
              <a:rPr lang="nl-NL" dirty="0"/>
              <a:t>rarely logged in </a:t>
            </a:r>
            <a:r>
              <a:rPr lang="nl-NL" dirty="0" smtClean="0"/>
              <a:t>web </a:t>
            </a:r>
            <a:r>
              <a:rPr lang="nl-NL" dirty="0"/>
              <a:t>server </a:t>
            </a:r>
            <a:r>
              <a:rPr lang="nl-NL" dirty="0" smtClean="0"/>
              <a:t>log</a:t>
            </a:r>
          </a:p>
          <a:p>
            <a:pPr lvl="1"/>
            <a:r>
              <a:rPr lang="nl-NL" dirty="0"/>
              <a:t>very rarely logged in </a:t>
            </a:r>
            <a:r>
              <a:rPr lang="nl-NL" dirty="0" smtClean="0"/>
              <a:t>by </a:t>
            </a:r>
            <a:r>
              <a:rPr lang="nl-NL" dirty="0"/>
              <a:t>proxy </a:t>
            </a:r>
            <a:r>
              <a:rPr lang="nl-NL" dirty="0" smtClean="0"/>
              <a:t>server</a:t>
            </a:r>
          </a:p>
          <a:p>
            <a:pPr lvl="1"/>
            <a:r>
              <a:rPr lang="nl-NL" dirty="0" smtClean="0"/>
              <a:t>rarely cached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4083139" y="2699782"/>
            <a:ext cx="4680000" cy="2092881"/>
            <a:chOff x="4083139" y="2699782"/>
            <a:chExt cx="4680000" cy="2092881"/>
          </a:xfrm>
        </p:grpSpPr>
        <p:sp>
          <p:nvSpPr>
            <p:cNvPr id="10" name="TextBox 9"/>
            <p:cNvSpPr txBox="1"/>
            <p:nvPr/>
          </p:nvSpPr>
          <p:spPr>
            <a:xfrm>
              <a:off x="4083139" y="2699782"/>
              <a:ext cx="4680000" cy="2092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000" dirty="0">
                  <a:solidFill>
                    <a:schemeClr val="accent6"/>
                  </a:solidFill>
                </a:rPr>
                <a:t>{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"d": [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{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  "__metadata": {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  "uri": "https://start.exactonline.nl/api/v1/15490/crm/Accounts(guid'7e3cab5a-3130-4001-956d-14a29c5a834b')",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  "type": "Exact.Web.Api.Models.Account"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},</a:t>
              </a:r>
            </a:p>
            <a:p>
              <a:r>
                <a:rPr lang="nl-NL" sz="1000" dirty="0" smtClean="0">
                  <a:solidFill>
                    <a:schemeClr val="accent6"/>
                  </a:solidFill>
                </a:rPr>
                <a:t>  "</a:t>
              </a:r>
              <a:r>
                <a:rPr lang="nl-NL" sz="1000" dirty="0">
                  <a:solidFill>
                    <a:schemeClr val="accent6"/>
                  </a:solidFill>
                </a:rPr>
                <a:t>ID": "7e3cab5a-3130-4001-956d-14a29c5a834b",</a:t>
              </a:r>
            </a:p>
            <a:p>
              <a:r>
                <a:rPr lang="nl-NL" sz="1000" dirty="0" smtClean="0">
                  <a:solidFill>
                    <a:schemeClr val="accent6"/>
                  </a:solidFill>
                </a:rPr>
                <a:t>  "</a:t>
              </a:r>
              <a:r>
                <a:rPr lang="nl-NL" sz="1000" dirty="0">
                  <a:solidFill>
                    <a:schemeClr val="accent6"/>
                  </a:solidFill>
                </a:rPr>
                <a:t>Name": "Senser Ltd."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}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  ]</a:t>
              </a:r>
            </a:p>
            <a:p>
              <a:r>
                <a:rPr lang="nl-NL" sz="1000" dirty="0">
                  <a:solidFill>
                    <a:schemeClr val="accent6"/>
                  </a:solidFill>
                </a:rPr>
                <a:t>}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38984" y="2745646"/>
              <a:ext cx="1080000" cy="25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/>
                <a:t>HTTP RESPONSE</a:t>
              </a:r>
              <a:endParaRPr lang="en-US" sz="1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3139" y="1794326"/>
            <a:ext cx="4680000" cy="720000"/>
            <a:chOff x="4083139" y="1794326"/>
            <a:chExt cx="4680000" cy="720000"/>
          </a:xfrm>
        </p:grpSpPr>
        <p:sp>
          <p:nvSpPr>
            <p:cNvPr id="16" name="Rectangle 15"/>
            <p:cNvSpPr/>
            <p:nvPr/>
          </p:nvSpPr>
          <p:spPr>
            <a:xfrm>
              <a:off x="4083139" y="1794326"/>
              <a:ext cx="468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b="1" dirty="0" smtClean="0">
                  <a:solidFill>
                    <a:schemeClr val="accent6"/>
                  </a:solidFill>
                </a:rPr>
                <a:t>GET</a:t>
              </a:r>
              <a:r>
                <a:rPr lang="nl-NL" sz="1000" dirty="0" smtClean="0">
                  <a:solidFill>
                    <a:schemeClr val="accent6"/>
                  </a:solidFill>
                </a:rPr>
                <a:t> .. </a:t>
              </a:r>
              <a:r>
                <a:rPr lang="nl-NL" sz="1000" dirty="0">
                  <a:solidFill>
                    <a:schemeClr val="accent6"/>
                  </a:solidFill>
                </a:rPr>
                <a:t>/</a:t>
              </a:r>
              <a:r>
                <a:rPr lang="nl-NL" sz="1000" dirty="0" smtClean="0">
                  <a:solidFill>
                    <a:schemeClr val="accent6"/>
                  </a:solidFill>
                </a:rPr>
                <a:t>api/v1/63829/crm/Accounts HTTP/1.1</a:t>
              </a:r>
            </a:p>
            <a:p>
              <a:r>
                <a:rPr lang="nl-NL" sz="1000" b="1" dirty="0" smtClean="0">
                  <a:solidFill>
                    <a:schemeClr val="accent6"/>
                  </a:solidFill>
                </a:rPr>
                <a:t>Host</a:t>
              </a:r>
              <a:r>
                <a:rPr lang="nl-NL" sz="1000" dirty="0">
                  <a:solidFill>
                    <a:schemeClr val="accent6"/>
                  </a:solidFill>
                </a:rPr>
                <a:t>: </a:t>
              </a:r>
              <a:r>
                <a:rPr lang="nl-NL" sz="1000" dirty="0" smtClean="0">
                  <a:solidFill>
                    <a:schemeClr val="accent6"/>
                  </a:solidFill>
                </a:rPr>
                <a:t>start.exactonline.nl</a:t>
              </a:r>
              <a:endParaRPr lang="nl-NL" sz="1000" dirty="0">
                <a:solidFill>
                  <a:schemeClr val="accent6"/>
                </a:solidFill>
              </a:endParaRPr>
            </a:p>
            <a:p>
              <a:r>
                <a:rPr lang="nl-NL" sz="1000" b="1" dirty="0" smtClean="0">
                  <a:solidFill>
                    <a:schemeClr val="accent6"/>
                  </a:solidFill>
                </a:rPr>
                <a:t>Authorization</a:t>
              </a:r>
              <a:r>
                <a:rPr lang="nl-NL" sz="1000" dirty="0">
                  <a:solidFill>
                    <a:schemeClr val="accent6"/>
                  </a:solidFill>
                </a:rPr>
                <a:t>: Bearer AAEAAGxWulSxg7ZT-MPQMWOqQmssMzGa</a:t>
              </a:r>
              <a:r>
                <a:rPr lang="nl-NL" sz="1000" dirty="0" smtClean="0">
                  <a:solidFill>
                    <a:schemeClr val="accent6"/>
                  </a:solidFill>
                </a:rPr>
                <a:t>…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38984" y="1839238"/>
              <a:ext cx="1080000" cy="25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 smtClean="0"/>
                <a:t>HTTP REQUEST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98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AF851C-FB1B-4A72-82CB-C434B65F5D11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943" y="1123850"/>
            <a:ext cx="2092113" cy="247834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4631" y="4012765"/>
            <a:ext cx="7634735" cy="369332"/>
          </a:xfrm>
        </p:spPr>
        <p:txBody>
          <a:bodyPr/>
          <a:lstStyle/>
          <a:p>
            <a:pPr algn="ctr"/>
            <a:r>
              <a:rPr lang="nl-NL" sz="2000" b="1" dirty="0" smtClean="0"/>
              <a:t>APP CENTER APPS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80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>
                <a:solidFill>
                  <a:srgbClr val="636363"/>
                </a:solidFill>
              </a:rPr>
              <a:t>O</a:t>
            </a:r>
            <a:r>
              <a:rPr lang="en-MY" sz="1200" b="0" i="1" dirty="0" smtClean="0">
                <a:solidFill>
                  <a:srgbClr val="636363"/>
                </a:solidFill>
              </a:rPr>
              <a:t>ffer the ultimate try now UX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32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1033407"/>
            <a:ext cx="1335519" cy="1582076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97161007"/>
              </p:ext>
            </p:extLst>
          </p:nvPr>
        </p:nvGraphicFramePr>
        <p:xfrm>
          <a:off x="2259800" y="1097885"/>
          <a:ext cx="4034434" cy="1455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266098" y="920250"/>
            <a:ext cx="2785168" cy="2691118"/>
            <a:chOff x="6189898" y="1382022"/>
            <a:chExt cx="2785168" cy="2691118"/>
          </a:xfrm>
        </p:grpSpPr>
        <p:pic>
          <p:nvPicPr>
            <p:cNvPr id="2050" name="Picture 2" descr="http://static1.squarespace.com/static/5005afd7e4b0a6953320bf3f/50aa71a6e4b01bb8df1073d2/5193d3d3e4b05b135b13f0b1/1368648178651/4951513236_9f1958013b.jp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482" y="2063551"/>
              <a:ext cx="540000" cy="487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://www.gxjansen.com/images/magento-logo-transparent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742" y="1382022"/>
              <a:ext cx="2151483" cy="800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9898" y="2667327"/>
              <a:ext cx="2785168" cy="1405813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582613" y="3983069"/>
            <a:ext cx="4245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i="1" dirty="0" smtClean="0"/>
              <a:t>make </a:t>
            </a:r>
            <a:r>
              <a:rPr lang="nl-NL" sz="1200" i="1" dirty="0"/>
              <a:t>it faster and easier to onboard </a:t>
            </a:r>
            <a:r>
              <a:rPr lang="nl-NL" sz="1200" i="1" dirty="0" smtClean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i="1" dirty="0" smtClean="0"/>
              <a:t>securely </a:t>
            </a:r>
            <a:r>
              <a:rPr lang="nl-NL" sz="1200" i="1" dirty="0"/>
              <a:t>get a unique, stable user </a:t>
            </a:r>
            <a:r>
              <a:rPr lang="nl-NL" sz="1200" i="1" dirty="0" smtClean="0"/>
              <a:t>identifier (no emailaddress)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i="1" dirty="0"/>
              <a:t>p</a:t>
            </a:r>
            <a:r>
              <a:rPr lang="nl-NL" sz="1200" i="1" dirty="0" smtClean="0"/>
              <a:t>ersonalize </a:t>
            </a:r>
            <a:r>
              <a:rPr lang="nl-NL" sz="1200" i="1" dirty="0"/>
              <a:t>your site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2989519"/>
            <a:ext cx="4032000" cy="6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Provisioning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33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30" cy="378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e</a:t>
            </a:r>
            <a:r>
              <a:rPr lang="nl-NL" dirty="0"/>
              <a:t>xplain functionality of </a:t>
            </a:r>
            <a:r>
              <a:rPr lang="nl-NL" dirty="0" smtClean="0"/>
              <a:t>app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explain </a:t>
            </a:r>
            <a:r>
              <a:rPr lang="en-US" dirty="0">
                <a:sym typeface="Wingdings"/>
              </a:rPr>
              <a:t>app </a:t>
            </a:r>
            <a:r>
              <a:rPr lang="nl-NL" dirty="0" smtClean="0"/>
              <a:t>proposition(s)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e</a:t>
            </a:r>
            <a:r>
              <a:rPr lang="nl-NL" dirty="0" smtClean="0"/>
              <a:t>xplain trial period / pricing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Provisioning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34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29" cy="378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ym typeface="Wingdings"/>
              </a:rPr>
              <a:t>e</a:t>
            </a:r>
            <a:r>
              <a:rPr lang="nl-NL" dirty="0" smtClean="0">
                <a:sym typeface="Wingdings"/>
              </a:rPr>
              <a:t>xplain why connection needs to be setup</a:t>
            </a: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create </a:t>
            </a:r>
            <a:r>
              <a:rPr lang="en-US" dirty="0">
                <a:sym typeface="Wingdings"/>
              </a:rPr>
              <a:t>connection </a:t>
            </a:r>
            <a:r>
              <a:rPr lang="en-US" dirty="0" smtClean="0">
                <a:sym typeface="Wingdings"/>
              </a:rPr>
              <a:t>with </a:t>
            </a:r>
            <a:r>
              <a:rPr lang="en-US" dirty="0">
                <a:sym typeface="Wingdings"/>
              </a:rPr>
              <a:t>Exact </a:t>
            </a:r>
            <a:r>
              <a:rPr lang="en-US" dirty="0" smtClean="0">
                <a:sym typeface="Wingdings"/>
              </a:rPr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user authorizes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ym typeface="Wingdings"/>
              </a:rPr>
              <a:t>a</a:t>
            </a:r>
            <a:r>
              <a:rPr lang="nl-NL" dirty="0" smtClean="0">
                <a:sym typeface="Wingdings"/>
              </a:rPr>
              <a:t>pp access is similar to user access in Exact Online (roles &amp; rights)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201" y="3486456"/>
            <a:ext cx="1759389" cy="12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8838" y="3486456"/>
            <a:ext cx="1759387" cy="1260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58959" y="3893984"/>
            <a:ext cx="466509" cy="44494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Provisioning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35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29" cy="378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ym typeface="Wingdings"/>
              </a:rPr>
              <a:t>explain </a:t>
            </a:r>
            <a:r>
              <a:rPr lang="nl-NL" dirty="0" smtClean="0">
                <a:sym typeface="Wingdings"/>
              </a:rPr>
              <a:t>why an account will be created</a:t>
            </a:r>
            <a:endParaRPr lang="en-US" dirty="0">
              <a:sym typeface="Wingding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retrieve </a:t>
            </a:r>
            <a:r>
              <a:rPr lang="en-US" dirty="0">
                <a:sym typeface="Wingdings"/>
              </a:rPr>
              <a:t>Exact Online account </a:t>
            </a:r>
            <a:r>
              <a:rPr lang="en-US" dirty="0" smtClean="0">
                <a:sym typeface="Wingdings"/>
              </a:rPr>
              <a:t>data</a:t>
            </a:r>
          </a:p>
          <a:p>
            <a:pPr lvl="1" indent="0"/>
            <a:r>
              <a:rPr lang="en-US" b="1" dirty="0" smtClean="0">
                <a:sym typeface="Wingdings"/>
              </a:rPr>
              <a:t>../</a:t>
            </a:r>
            <a:r>
              <a:rPr lang="en-US" b="1" dirty="0" err="1" smtClean="0">
                <a:sym typeface="Wingdings"/>
              </a:rPr>
              <a:t>api</a:t>
            </a:r>
            <a:r>
              <a:rPr lang="en-US" b="1" dirty="0" smtClean="0">
                <a:sym typeface="Wingdings"/>
              </a:rPr>
              <a:t>/v1/current/Me</a:t>
            </a:r>
          </a:p>
          <a:p>
            <a:pPr lvl="1" indent="0"/>
            <a:endParaRPr lang="en-US" dirty="0">
              <a:sym typeface="Wingding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utomatically setup </a:t>
            </a:r>
            <a:r>
              <a:rPr lang="en-US" dirty="0">
                <a:sym typeface="Wingdings"/>
              </a:rPr>
              <a:t>app </a:t>
            </a:r>
            <a:r>
              <a:rPr lang="en-US" dirty="0" smtClean="0">
                <a:sym typeface="Wingdings"/>
              </a:rPr>
              <a:t>account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ym typeface="Wingding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use e.g. Exact </a:t>
            </a:r>
            <a:r>
              <a:rPr lang="en-US" dirty="0">
                <a:sym typeface="Wingdings"/>
              </a:rPr>
              <a:t>Online </a:t>
            </a:r>
            <a:r>
              <a:rPr lang="en-US" dirty="0" err="1" smtClean="0">
                <a:sym typeface="Wingdings"/>
              </a:rPr>
              <a:t>UserID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as </a:t>
            </a:r>
            <a:r>
              <a:rPr lang="en-US" dirty="0" smtClean="0">
                <a:sym typeface="Wingdings"/>
              </a:rPr>
              <a:t>identification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Provisioning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36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29" cy="37799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explain why company needs to be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explain why settings must be configured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retrieve </a:t>
            </a:r>
            <a:r>
              <a:rPr lang="en-US" dirty="0">
                <a:sym typeface="Wingdings"/>
              </a:rPr>
              <a:t>Exact Online master </a:t>
            </a:r>
            <a:r>
              <a:rPr lang="en-US" dirty="0" smtClean="0">
                <a:sym typeface="Wingdings"/>
              </a:rPr>
              <a:t>data</a:t>
            </a:r>
            <a:endParaRPr lang="en-US" dirty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select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configure settings (G/L Accounts, VAT, 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08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Provisioning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37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28" cy="37799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explain app is connected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trial period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commercial model after trial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confirmation mail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which data to be synschronized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>
                <a:sym typeface="Wingdings"/>
              </a:rPr>
              <a:t>s</a:t>
            </a:r>
            <a:r>
              <a:rPr lang="nl-NL" dirty="0" smtClean="0">
                <a:sym typeface="Wingdings"/>
              </a:rPr>
              <a:t>ynchronization times of data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>
                <a:sym typeface="Wingdings"/>
              </a:rPr>
              <a:t>h</a:t>
            </a:r>
            <a:r>
              <a:rPr lang="nl-NL" dirty="0" smtClean="0">
                <a:sym typeface="Wingdings"/>
              </a:rPr>
              <a:t>ow to get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ym typeface="Wingdings"/>
              </a:rPr>
              <a:t>after ‘DONE’ continue to App Center or Partner App </a:t>
            </a:r>
            <a:r>
              <a:rPr lang="nl-NL" dirty="0" smtClean="0">
                <a:sym typeface="Wingdings"/>
              </a:rPr>
              <a:t>platform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2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>
                <a:solidFill>
                  <a:srgbClr val="636363"/>
                </a:solidFill>
              </a:rPr>
              <a:t>Application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38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39" y="1064052"/>
            <a:ext cx="6614987" cy="35848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10226" y="920250"/>
            <a:ext cx="1548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"/>
            </a:pPr>
            <a:r>
              <a:rPr lang="en-US" dirty="0" smtClean="0">
                <a:sym typeface="Wingdings"/>
              </a:rPr>
              <a:t>s</a:t>
            </a:r>
            <a:r>
              <a:rPr lang="nl-NL" dirty="0">
                <a:sym typeface="Wingdings"/>
              </a:rPr>
              <a:t>tart app </a:t>
            </a:r>
            <a:r>
              <a:rPr lang="nl-NL" dirty="0" smtClean="0">
                <a:sym typeface="Wingdings"/>
              </a:rPr>
              <a:t>in Exact </a:t>
            </a:r>
            <a:r>
              <a:rPr lang="nl-NL" dirty="0">
                <a:sym typeface="Wingdings"/>
              </a:rPr>
              <a:t>Online App Center </a:t>
            </a:r>
            <a:r>
              <a:rPr lang="nl-NL" dirty="0" smtClean="0">
                <a:sym typeface="Wingdings"/>
              </a:rPr>
              <a:t>*</a:t>
            </a:r>
          </a:p>
          <a:p>
            <a:pPr marL="342900" lvl="0" indent="-342900">
              <a:buFont typeface="Wingdings" panose="05000000000000000000" pitchFamily="2" charset="2"/>
              <a:buChar char=""/>
            </a:pPr>
            <a:endParaRPr lang="en-US" dirty="0" smtClean="0">
              <a:sym typeface="Wingdings"/>
            </a:endParaRPr>
          </a:p>
          <a:p>
            <a:pPr marL="342900" lvl="0" indent="-342900">
              <a:buFont typeface="Wingdings" panose="05000000000000000000" pitchFamily="2" charset="2"/>
              <a:buChar char=""/>
            </a:pPr>
            <a:r>
              <a:rPr lang="en-US" dirty="0" smtClean="0">
                <a:sym typeface="Wingdings"/>
              </a:rPr>
              <a:t>validate Exact </a:t>
            </a:r>
            <a:r>
              <a:rPr lang="en-US" dirty="0">
                <a:sym typeface="Wingdings"/>
              </a:rPr>
              <a:t>Online User ID </a:t>
            </a:r>
            <a:r>
              <a:rPr lang="en-US" dirty="0" smtClean="0">
                <a:sym typeface="Wingdings"/>
              </a:rPr>
              <a:t>with App User ID **</a:t>
            </a:r>
          </a:p>
          <a:p>
            <a:pPr marL="342900" lvl="0" indent="-342900">
              <a:buFont typeface="Wingdings" panose="05000000000000000000" pitchFamily="2" charset="2"/>
              <a:buChar char=""/>
            </a:pPr>
            <a:endParaRPr lang="en-US" dirty="0" smtClean="0">
              <a:sym typeface="Wingdings"/>
            </a:endParaRPr>
          </a:p>
          <a:p>
            <a:pPr marL="342900" lvl="0" indent="-342900">
              <a:buFont typeface="Wingdings" panose="05000000000000000000" pitchFamily="2" charset="2"/>
              <a:buChar char=""/>
            </a:pPr>
            <a:r>
              <a:rPr lang="en-US" dirty="0" smtClean="0">
                <a:sym typeface="Wingdings"/>
              </a:rPr>
              <a:t>start </a:t>
            </a:r>
            <a:r>
              <a:rPr lang="en-US" dirty="0">
                <a:sym typeface="Wingdings"/>
              </a:rPr>
              <a:t>app directly </a:t>
            </a:r>
            <a:r>
              <a:rPr lang="en-US" dirty="0" smtClean="0">
                <a:sym typeface="Wingdings"/>
              </a:rPr>
              <a:t>as signed-in user</a:t>
            </a:r>
          </a:p>
          <a:p>
            <a:pPr marL="342900" lvl="0" indent="-342900">
              <a:buFont typeface="Wingdings" panose="05000000000000000000" pitchFamily="2" charset="2"/>
              <a:buChar char=""/>
            </a:pPr>
            <a:endParaRPr lang="en-US" dirty="0" smtClean="0">
              <a:sym typeface="Wingdings"/>
            </a:endParaRPr>
          </a:p>
          <a:p>
            <a:pPr marL="342900" indent="-342900">
              <a:buFont typeface="Wingdings" panose="05000000000000000000" pitchFamily="2" charset="2"/>
              <a:buChar char=""/>
            </a:pPr>
            <a:r>
              <a:rPr lang="en-US" b="1" dirty="0">
                <a:sym typeface="Wingdings"/>
              </a:rPr>
              <a:t>../</a:t>
            </a:r>
            <a:r>
              <a:rPr lang="en-US" b="1" dirty="0" err="1" smtClean="0">
                <a:sym typeface="Wingdings"/>
              </a:rPr>
              <a:t>api</a:t>
            </a:r>
            <a:r>
              <a:rPr lang="en-US" b="1" dirty="0" smtClean="0">
                <a:sym typeface="Wingdings"/>
              </a:rPr>
              <a:t>/v1/current/Me</a:t>
            </a:r>
            <a:endParaRPr lang="en-US" b="1" dirty="0">
              <a:sym typeface="Wingding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67625" y="4432662"/>
            <a:ext cx="2124000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i="1" dirty="0"/>
              <a:t>* app can also be started from other platforms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7625" y="4612662"/>
            <a:ext cx="2124000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i="1" dirty="0" smtClean="0"/>
              <a:t>** </a:t>
            </a:r>
            <a:r>
              <a:rPr lang="en-US" sz="800" i="1" dirty="0">
                <a:sym typeface="Wingdings"/>
              </a:rPr>
              <a:t>configured during provisioning flow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0260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39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28" cy="37799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c</a:t>
            </a:r>
            <a:r>
              <a:rPr lang="nl-NL" dirty="0">
                <a:sym typeface="Wingdings"/>
              </a:rPr>
              <a:t>onnection with Exact Online user is directly deactivated </a:t>
            </a:r>
            <a:r>
              <a:rPr lang="nl-NL" dirty="0" smtClean="0">
                <a:sym typeface="Wingdings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explain </a:t>
            </a:r>
            <a:r>
              <a:rPr lang="en-US" dirty="0">
                <a:sym typeface="Wingdings"/>
              </a:rPr>
              <a:t>consequences contract </a:t>
            </a:r>
            <a:r>
              <a:rPr lang="en-US" dirty="0" smtClean="0">
                <a:sym typeface="Wingdings"/>
              </a:rPr>
              <a:t>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restore connection </a:t>
            </a:r>
            <a:r>
              <a:rPr lang="en-US" dirty="0">
                <a:sym typeface="Wingdings"/>
              </a:rPr>
              <a:t>with Exact Online user</a:t>
            </a:r>
            <a:r>
              <a:rPr lang="en-US" dirty="0" smtClean="0">
                <a:sym typeface="Wingdings"/>
              </a:rPr>
              <a:t>?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878225" y="3014995"/>
            <a:ext cx="34625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i="1" dirty="0"/>
              <a:t>* deactivation directly processed by Exact Online App Center</a:t>
            </a:r>
            <a:endParaRPr lang="en-US" sz="8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7363" y="381000"/>
            <a:ext cx="8170862" cy="53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9pPr>
          </a:lstStyle>
          <a:p>
            <a:pPr defTabSz="914400"/>
            <a:r>
              <a:rPr lang="en-MY" smtClean="0"/>
              <a:t>APP CENTER APPS</a:t>
            </a:r>
            <a:br>
              <a:rPr lang="en-MY" smtClean="0"/>
            </a:br>
            <a:r>
              <a:rPr lang="en-MY" sz="1200" b="0" i="1" smtClean="0">
                <a:solidFill>
                  <a:srgbClr val="636363"/>
                </a:solidFill>
              </a:rPr>
              <a:t>Deprovisioning flow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201" y="3486456"/>
            <a:ext cx="1759389" cy="12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8838" y="3486456"/>
            <a:ext cx="1759387" cy="1260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58959" y="3893984"/>
            <a:ext cx="466509" cy="44494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6348-3311-4681-B3D3-0170EC4DE8EA}" type="slidenum">
              <a:rPr lang="nl-BE" smtClean="0"/>
              <a:t>4</a:t>
            </a:fld>
            <a:endParaRPr lang="nl-BE"/>
          </a:p>
        </p:txBody>
      </p:sp>
      <p:pic>
        <p:nvPicPr>
          <p:cNvPr id="2050" name="Picture 2" descr="http://maysix.com.au/wp-content/uploads/2013/11/Maysix_Why-what-how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934" y="3670052"/>
            <a:ext cx="1530961" cy="9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Diagram 24"/>
          <p:cNvGraphicFramePr/>
          <p:nvPr/>
        </p:nvGraphicFramePr>
        <p:xfrm>
          <a:off x="191949" y="896041"/>
          <a:ext cx="3327955" cy="283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/>
        </p:nvGraphicFramePr>
        <p:xfrm>
          <a:off x="629549" y="1107723"/>
          <a:ext cx="1508767" cy="2293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49" name="TextBox 2048"/>
          <p:cNvSpPr txBox="1"/>
          <p:nvPr/>
        </p:nvSpPr>
        <p:spPr>
          <a:xfrm>
            <a:off x="968253" y="3261444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b="1" dirty="0">
                <a:solidFill>
                  <a:schemeClr val="bg1"/>
                </a:solidFill>
              </a:rPr>
              <a:t>SOLUTION TEAM</a:t>
            </a:r>
          </a:p>
        </p:txBody>
      </p:sp>
      <p:pic>
        <p:nvPicPr>
          <p:cNvPr id="2056" name="Picture 8" descr="http://blog.vistage.com/wp-content/uploads/2012/12/Social-Customer-Service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2846" y="1645035"/>
            <a:ext cx="2393277" cy="23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/>
          <p:cNvGrpSpPr/>
          <p:nvPr/>
        </p:nvGrpSpPr>
        <p:grpSpPr>
          <a:xfrm>
            <a:off x="3152665" y="1383242"/>
            <a:ext cx="561374" cy="2712864"/>
            <a:chOff x="4203554" y="1844323"/>
            <a:chExt cx="748498" cy="3617152"/>
          </a:xfrm>
        </p:grpSpPr>
        <p:sp>
          <p:nvSpPr>
            <p:cNvPr id="2055" name="Right Arrow 2054"/>
            <p:cNvSpPr/>
            <p:nvPr/>
          </p:nvSpPr>
          <p:spPr>
            <a:xfrm>
              <a:off x="4203555" y="1844323"/>
              <a:ext cx="748497" cy="720405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5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4203554" y="3290516"/>
              <a:ext cx="748497" cy="720405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5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4203554" y="4741070"/>
              <a:ext cx="748497" cy="720405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50"/>
            </a:p>
          </p:txBody>
        </p:sp>
      </p:grpSp>
      <p:grpSp>
        <p:nvGrpSpPr>
          <p:cNvPr id="2059" name="Group 2058"/>
          <p:cNvGrpSpPr/>
          <p:nvPr/>
        </p:nvGrpSpPr>
        <p:grpSpPr>
          <a:xfrm>
            <a:off x="5539133" y="1383243"/>
            <a:ext cx="561373" cy="2709593"/>
            <a:chOff x="7385510" y="1844323"/>
            <a:chExt cx="748497" cy="3612791"/>
          </a:xfrm>
        </p:grpSpPr>
        <p:sp>
          <p:nvSpPr>
            <p:cNvPr id="52" name="Right Arrow 51"/>
            <p:cNvSpPr/>
            <p:nvPr/>
          </p:nvSpPr>
          <p:spPr>
            <a:xfrm flipH="1">
              <a:off x="7385510" y="1844323"/>
              <a:ext cx="748497" cy="720405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50"/>
            </a:p>
          </p:txBody>
        </p:sp>
        <p:sp>
          <p:nvSpPr>
            <p:cNvPr id="53" name="Right Arrow 52"/>
            <p:cNvSpPr/>
            <p:nvPr/>
          </p:nvSpPr>
          <p:spPr>
            <a:xfrm flipH="1">
              <a:off x="7385510" y="3290516"/>
              <a:ext cx="748497" cy="720405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50"/>
            </a:p>
          </p:txBody>
        </p:sp>
        <p:sp>
          <p:nvSpPr>
            <p:cNvPr id="54" name="Right Arrow 53"/>
            <p:cNvSpPr/>
            <p:nvPr/>
          </p:nvSpPr>
          <p:spPr>
            <a:xfrm flipH="1">
              <a:off x="7385510" y="4736709"/>
              <a:ext cx="748497" cy="720405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50"/>
            </a:p>
          </p:txBody>
        </p:sp>
      </p:grpSp>
      <p:sp>
        <p:nvSpPr>
          <p:cNvPr id="2060" name="TextBox 2059"/>
          <p:cNvSpPr txBox="1"/>
          <p:nvPr/>
        </p:nvSpPr>
        <p:spPr>
          <a:xfrm>
            <a:off x="3066104" y="4187245"/>
            <a:ext cx="7344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b="1" dirty="0"/>
              <a:t>PRODUCT</a:t>
            </a:r>
          </a:p>
          <a:p>
            <a:pPr algn="ctr"/>
            <a:r>
              <a:rPr lang="nl-NL" sz="1050" b="1" dirty="0"/>
              <a:t>DELIVERY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59784" y="4187245"/>
            <a:ext cx="7200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b="1" dirty="0"/>
              <a:t>APP</a:t>
            </a:r>
          </a:p>
          <a:p>
            <a:pPr algn="ctr"/>
            <a:r>
              <a:rPr lang="nl-NL" sz="1050" b="1" dirty="0"/>
              <a:t>DELIVERY</a:t>
            </a:r>
          </a:p>
        </p:txBody>
      </p:sp>
      <p:grpSp>
        <p:nvGrpSpPr>
          <p:cNvPr id="2062" name="Group 2061"/>
          <p:cNvGrpSpPr/>
          <p:nvPr/>
        </p:nvGrpSpPr>
        <p:grpSpPr>
          <a:xfrm>
            <a:off x="3891519" y="996090"/>
            <a:ext cx="1489425" cy="3672052"/>
            <a:chOff x="5188691" y="1328120"/>
            <a:chExt cx="1985899" cy="4896068"/>
          </a:xfrm>
        </p:grpSpPr>
        <p:pic>
          <p:nvPicPr>
            <p:cNvPr id="2054" name="Picture 6" descr="http://www.23video.com/wp-content/uploads/2015/01/feature-delivery-icon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772" y="1328120"/>
              <a:ext cx="720000" cy="72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www.23video.com/wp-content/uploads/2015/01/feature-delivery-icon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691" y="2432632"/>
              <a:ext cx="720000" cy="72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http://www.23video.com/wp-content/uploads/2015/01/feature-delivery-icon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05" y="3402956"/>
              <a:ext cx="720000" cy="72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http://www.23video.com/wp-content/uploads/2015/01/feature-delivery-icon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340" y="5282585"/>
              <a:ext cx="720000" cy="72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http://www.23video.com/wp-content/uploads/2015/01/feature-delivery-icon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001" y="4533258"/>
              <a:ext cx="720000" cy="72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http://www.23video.com/wp-content/uploads/2015/01/feature-delivery-icon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44" y="2310758"/>
              <a:ext cx="720000" cy="72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http://www.23video.com/wp-content/uploads/2015/01/feature-delivery-icon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840" y="3997923"/>
              <a:ext cx="720000" cy="72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1" name="TextBox 2060"/>
            <p:cNvSpPr txBox="1"/>
            <p:nvPr/>
          </p:nvSpPr>
          <p:spPr>
            <a:xfrm>
              <a:off x="5455794" y="1994908"/>
              <a:ext cx="904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750" b="1" dirty="0"/>
                <a:t>APP CENTER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02858" y="4675732"/>
              <a:ext cx="904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750" b="1" dirty="0"/>
                <a:t>APP CENTER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6590" y="3099409"/>
              <a:ext cx="425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750" b="1" dirty="0"/>
                <a:t>API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41360" y="5947189"/>
              <a:ext cx="425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750" b="1" dirty="0"/>
                <a:t>API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3340" y="2986170"/>
              <a:ext cx="10263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750" b="1" dirty="0"/>
                <a:t>EXACT ONLINE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43193" y="5207471"/>
              <a:ext cx="7313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750" b="1" dirty="0"/>
                <a:t>DEV DOC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54626" y="4066775"/>
              <a:ext cx="425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750" b="1" dirty="0"/>
                <a:t>API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487363" y="381000"/>
            <a:ext cx="81708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E1141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Calibri" panose="020F0502020204030204" pitchFamily="34" charset="0"/>
              </a:defRPr>
            </a:lvl9pPr>
          </a:lstStyle>
          <a:p>
            <a:pPr defTabSz="914400"/>
            <a:r>
              <a:rPr lang="en-MY" dirty="0" smtClean="0"/>
              <a:t>INTRODUCTION</a:t>
            </a:r>
            <a:br>
              <a:rPr lang="en-MY" dirty="0" smtClean="0"/>
            </a:br>
            <a:r>
              <a:rPr lang="en-MY" sz="1200" b="0" i="1" dirty="0">
                <a:solidFill>
                  <a:srgbClr val="636363"/>
                </a:solidFill>
              </a:rPr>
              <a:t>App delivery management: relation to product delivery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5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060" grpId="0"/>
      <p:bldP spid="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 err="1" smtClean="0">
                <a:solidFill>
                  <a:srgbClr val="636363"/>
                </a:solidFill>
              </a:rPr>
              <a:t>Deprovisioning</a:t>
            </a:r>
            <a:r>
              <a:rPr lang="en-MY" sz="1200" b="0" i="1" dirty="0" smtClean="0">
                <a:solidFill>
                  <a:srgbClr val="636363"/>
                </a:solidFill>
              </a:rPr>
              <a:t>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40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27" cy="37799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connection restored</a:t>
            </a: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explain connection restored for Exact Online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after ‘DONE’ continue to App Center or Partner App platform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6704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 err="1" smtClean="0">
                <a:solidFill>
                  <a:srgbClr val="636363"/>
                </a:solidFill>
              </a:rPr>
              <a:t>Deprovisioning</a:t>
            </a:r>
            <a:r>
              <a:rPr lang="en-MY" sz="1200" b="0" i="1" dirty="0" smtClean="0">
                <a:solidFill>
                  <a:srgbClr val="636363"/>
                </a:solidFill>
              </a:rPr>
              <a:t>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41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27" cy="37799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explain final invoice</a:t>
            </a: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show </a:t>
            </a:r>
            <a:r>
              <a:rPr lang="en-US" dirty="0">
                <a:sym typeface="Wingdings"/>
              </a:rPr>
              <a:t>contract termination </a:t>
            </a:r>
            <a:r>
              <a:rPr lang="en-US" dirty="0" smtClean="0">
                <a:sym typeface="Wingdings"/>
              </a:rPr>
              <a:t>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/>
              </a:rPr>
              <a:t>deactivate </a:t>
            </a:r>
            <a:r>
              <a:rPr lang="en-US" dirty="0">
                <a:sym typeface="Wingdings"/>
              </a:rPr>
              <a:t>app </a:t>
            </a:r>
            <a:r>
              <a:rPr lang="en-US" dirty="0" smtClean="0">
                <a:sym typeface="Wingdings"/>
              </a:rPr>
              <a:t>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8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APP CENTER APPS</a:t>
            </a:r>
            <a:br>
              <a:rPr lang="en-MY" dirty="0" smtClean="0"/>
            </a:br>
            <a:r>
              <a:rPr lang="en-MY" sz="1200" b="0" i="1" dirty="0" err="1" smtClean="0">
                <a:solidFill>
                  <a:srgbClr val="636363"/>
                </a:solidFill>
              </a:rPr>
              <a:t>Deprovisioning</a:t>
            </a:r>
            <a:r>
              <a:rPr lang="en-MY" sz="1200" b="0" i="1" dirty="0" smtClean="0">
                <a:solidFill>
                  <a:srgbClr val="636363"/>
                </a:solidFill>
              </a:rPr>
              <a:t> flow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42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13" y="966456"/>
            <a:ext cx="3440027" cy="37799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8225" y="966456"/>
            <a:ext cx="378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explain app is disconnected, account deactivated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/>
              </a:rPr>
              <a:t>ask for feedback: why stop using?</a:t>
            </a:r>
            <a:endParaRPr lang="nl-NL" dirty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ym typeface="Wingdings"/>
              </a:rPr>
              <a:t>after ‘DONE’ continue to App </a:t>
            </a:r>
            <a:r>
              <a:rPr lang="nl-NL" dirty="0" smtClean="0">
                <a:sym typeface="Wingdings"/>
              </a:rPr>
              <a:t>Center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245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6603" y="2272164"/>
            <a:ext cx="5173561" cy="39517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036638" y="2271713"/>
            <a:ext cx="5173662" cy="3889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Focus on</a:t>
            </a:r>
            <a:br>
              <a:rPr lang="nl-BE" dirty="0" smtClean="0"/>
            </a:br>
            <a:r>
              <a:rPr lang="nl-BE" dirty="0" err="1" smtClean="0"/>
              <a:t>what’s</a:t>
            </a:r>
            <a:r>
              <a:rPr lang="nl-BE" dirty="0" smtClean="0"/>
              <a:t> next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09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5531"/>
          </a:xfrm>
        </p:spPr>
        <p:txBody>
          <a:bodyPr/>
          <a:lstStyle/>
          <a:p>
            <a:r>
              <a:rPr lang="en-MY" dirty="0"/>
              <a:t>INTRODUCTION</a:t>
            </a:r>
            <a:br>
              <a:rPr lang="en-MY" dirty="0"/>
            </a:br>
            <a:r>
              <a:rPr lang="en-MY" sz="1200" b="0" i="1" dirty="0">
                <a:solidFill>
                  <a:srgbClr val="636363"/>
                </a:solidFill>
              </a:rPr>
              <a:t>App delivery management: what’s the plan?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Exact Connect event 2015 | </a:t>
            </a:r>
            <a:r>
              <a:rPr lang="en-US" altLang="en-US" dirty="0"/>
              <a:t>More clients with </a:t>
            </a:r>
            <a:r>
              <a:rPr lang="en-US" altLang="en-US" dirty="0" smtClean="0"/>
              <a:t>OAuth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466050" y="1021702"/>
          <a:ext cx="8204422" cy="360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5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AGENDA</a:t>
            </a:r>
            <a:br>
              <a:rPr lang="en-MY" dirty="0" smtClean="0"/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Cloud security</a:t>
            </a:r>
          </a:p>
          <a:p>
            <a:pPr lvl="1"/>
            <a:r>
              <a:rPr lang="nl-NL" sz="1400" dirty="0" smtClean="0"/>
              <a:t>Introduction</a:t>
            </a:r>
          </a:p>
          <a:p>
            <a:pPr lvl="1"/>
            <a:r>
              <a:rPr lang="nl-NL" sz="1400" dirty="0" smtClean="0"/>
              <a:t>Web </a:t>
            </a:r>
            <a:r>
              <a:rPr lang="nl-NL" sz="1400" dirty="0"/>
              <a:t>Application </a:t>
            </a:r>
            <a:r>
              <a:rPr lang="nl-NL" sz="1400" dirty="0" smtClean="0"/>
              <a:t>Security</a:t>
            </a:r>
          </a:p>
          <a:p>
            <a:pPr lvl="1"/>
            <a:r>
              <a:rPr lang="nl-NL" sz="1400" dirty="0" smtClean="0"/>
              <a:t>Rate control</a:t>
            </a:r>
          </a:p>
          <a:p>
            <a:pPr lvl="1"/>
            <a:r>
              <a:rPr lang="en-MY" sz="1400" dirty="0" smtClean="0"/>
              <a:t>Access </a:t>
            </a:r>
            <a:r>
              <a:rPr lang="en-MY" sz="1400" dirty="0"/>
              <a:t>by third party services</a:t>
            </a:r>
            <a:endParaRPr lang="en-US" sz="1400" dirty="0"/>
          </a:p>
          <a:p>
            <a:r>
              <a:rPr lang="nl-NL" dirty="0" smtClean="0"/>
              <a:t>OAuth</a:t>
            </a:r>
          </a:p>
          <a:p>
            <a:pPr lvl="1"/>
            <a:r>
              <a:rPr lang="nl-NL" sz="1400" dirty="0" smtClean="0"/>
              <a:t>History</a:t>
            </a:r>
          </a:p>
          <a:p>
            <a:pPr lvl="1"/>
            <a:r>
              <a:rPr lang="nl-NL" sz="1400" dirty="0" smtClean="0"/>
              <a:t>Why is it needed?</a:t>
            </a:r>
          </a:p>
          <a:p>
            <a:pPr lvl="1"/>
            <a:r>
              <a:rPr lang="nl-NL" sz="1400" dirty="0" smtClean="0"/>
              <a:t>What is it?</a:t>
            </a:r>
          </a:p>
          <a:p>
            <a:pPr lvl="1"/>
            <a:r>
              <a:rPr lang="nl-NL" sz="1400" dirty="0" smtClean="0"/>
              <a:t>How does it work?</a:t>
            </a:r>
          </a:p>
          <a:p>
            <a:pPr lvl="1"/>
            <a:r>
              <a:rPr lang="nl-NL" sz="1400" dirty="0" smtClean="0"/>
              <a:t>When is it required?</a:t>
            </a:r>
          </a:p>
          <a:p>
            <a:r>
              <a:rPr lang="nl-NL" dirty="0" smtClean="0"/>
              <a:t>App Center Apps</a:t>
            </a:r>
          </a:p>
          <a:p>
            <a:pPr lvl="1"/>
            <a:r>
              <a:rPr lang="nl-NL" sz="1400" dirty="0" smtClean="0"/>
              <a:t>Offer the ultimate try now UX</a:t>
            </a:r>
          </a:p>
          <a:p>
            <a:pPr lvl="1"/>
            <a:r>
              <a:rPr lang="nl-NL" sz="1400" dirty="0" smtClean="0"/>
              <a:t>Provisioning – Application - Deprovisioning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8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AF851C-FB1B-4A72-82CB-C434B65F5D11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026" name="Picture 2" descr="http://www.truepivot.com/img/Cloud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2160" y="897751"/>
            <a:ext cx="3299679" cy="329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54633" y="4012765"/>
            <a:ext cx="7634735" cy="369332"/>
          </a:xfrm>
        </p:spPr>
        <p:txBody>
          <a:bodyPr/>
          <a:lstStyle/>
          <a:p>
            <a:pPr algn="ctr"/>
            <a:r>
              <a:rPr lang="nl-NL" sz="2000" b="1" dirty="0" smtClean="0"/>
              <a:t>CLOUD SECURITY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61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CLOUD SECURITY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Introduction (1/2)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teams</a:t>
            </a:r>
          </a:p>
          <a:p>
            <a:endParaRPr lang="en-US" dirty="0" smtClean="0"/>
          </a:p>
          <a:p>
            <a:r>
              <a:rPr lang="en-US" dirty="0" smtClean="0"/>
              <a:t>Customers\Partners</a:t>
            </a:r>
          </a:p>
          <a:p>
            <a:r>
              <a:rPr lang="en-US" dirty="0" smtClean="0"/>
              <a:t>Support\Marketing\Legal</a:t>
            </a:r>
          </a:p>
          <a:p>
            <a:r>
              <a:rPr lang="en-US" dirty="0" smtClean="0"/>
              <a:t>Operations\Infra\...</a:t>
            </a:r>
          </a:p>
          <a:p>
            <a:endParaRPr lang="en-US" dirty="0"/>
          </a:p>
          <a:p>
            <a:r>
              <a:rPr lang="en-US" dirty="0" smtClean="0"/>
              <a:t>Balancing act: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15" name="Isosceles Triangle 14"/>
          <p:cNvSpPr/>
          <p:nvPr/>
        </p:nvSpPr>
        <p:spPr>
          <a:xfrm>
            <a:off x="5706421" y="1947273"/>
            <a:ext cx="2007316" cy="1492898"/>
          </a:xfrm>
          <a:prstGeom prst="triangl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04982" y="1622657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Security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4894361" y="3384385"/>
            <a:ext cx="144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Functionality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7215176" y="3384384"/>
            <a:ext cx="131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Ease of 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52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365581" y="2774789"/>
          <a:ext cx="8301134" cy="1087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81000"/>
            <a:ext cx="8170862" cy="539250"/>
          </a:xfrm>
        </p:spPr>
        <p:txBody>
          <a:bodyPr/>
          <a:lstStyle/>
          <a:p>
            <a:r>
              <a:rPr lang="en-MY" dirty="0" smtClean="0"/>
              <a:t>CLOUD SECURITY</a:t>
            </a:r>
            <a:br>
              <a:rPr lang="en-MY" dirty="0" smtClean="0"/>
            </a:br>
            <a:r>
              <a:rPr lang="en-MY" sz="1200" b="0" i="1" dirty="0" smtClean="0">
                <a:solidFill>
                  <a:srgbClr val="636363"/>
                </a:solidFill>
              </a:rPr>
              <a:t>Introduction (2/2)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Exact Connect event 2015 | </a:t>
            </a:r>
            <a:r>
              <a:rPr lang="en-US" altLang="en-US" dirty="0"/>
              <a:t>More clients with 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78A9D8-5599-4D05-87D1-3D8AEB9B2ED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grpSp>
        <p:nvGrpSpPr>
          <p:cNvPr id="7" name="Bottom Bracket"/>
          <p:cNvGrpSpPr>
            <a:grpSpLocks/>
          </p:cNvGrpSpPr>
          <p:nvPr/>
        </p:nvGrpSpPr>
        <p:grpSpPr bwMode="auto">
          <a:xfrm>
            <a:off x="365581" y="3724955"/>
            <a:ext cx="8128649" cy="688975"/>
            <a:chOff x="137160" y="4337585"/>
            <a:chExt cx="8610603" cy="689064"/>
          </a:xfrm>
        </p:grpSpPr>
        <p:sp>
          <p:nvSpPr>
            <p:cNvPr id="8" name="Rectangle 7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65581" y="1584332"/>
            <a:ext cx="8292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</a:rPr>
              <a:t>The Security Development Lifecycle (SDL) is a software development process that helps developers build more secure software and address security compliance requirements while reducing development cost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615" y="73941"/>
            <a:ext cx="3136385" cy="6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96a7a7a66998c7cb2a74971f385fcc7a6126d29"/>
  <p:tag name="ISPRING_RESOURCE_PATHS_HASH_PRESENTER" val="796a7a7a66998c7cb2a74971f385fcc7a6126d29"/>
</p:tagLst>
</file>

<file path=ppt/theme/theme1.xml><?xml version="1.0" encoding="utf-8"?>
<a:theme xmlns:a="http://schemas.openxmlformats.org/drawingml/2006/main" name="Template_Exact_17">
  <a:themeElements>
    <a:clrScheme name="Custom 46">
      <a:dk1>
        <a:sysClr val="windowText" lastClr="000000"/>
      </a:dk1>
      <a:lt1>
        <a:sysClr val="window" lastClr="FFFFFF"/>
      </a:lt1>
      <a:dk2>
        <a:srgbClr val="7F2320"/>
      </a:dk2>
      <a:lt2>
        <a:srgbClr val="E1141D"/>
      </a:lt2>
      <a:accent1>
        <a:srgbClr val="9C1F1F"/>
      </a:accent1>
      <a:accent2>
        <a:srgbClr val="C40140"/>
      </a:accent2>
      <a:accent3>
        <a:srgbClr val="AD1957"/>
      </a:accent3>
      <a:accent4>
        <a:srgbClr val="C40061"/>
      </a:accent4>
      <a:accent5>
        <a:srgbClr val="C8325A"/>
      </a:accent5>
      <a:accent6>
        <a:srgbClr val="636363"/>
      </a:accent6>
      <a:hlink>
        <a:srgbClr val="878787"/>
      </a:hlink>
      <a:folHlink>
        <a:srgbClr val="A8A8A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C2D1D3D-D082-4458-BCCF-E722B891F74E}" vid="{FFE6F59A-B12E-4BE2-9EC5-EF6BC629B8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Exact Connect Event 2015</Template>
  <TotalTime>0</TotalTime>
  <Words>2826</Words>
  <Application>Microsoft Office PowerPoint</Application>
  <PresentationFormat>On-screen Show (16:9)</PresentationFormat>
  <Paragraphs>655</Paragraphs>
  <Slides>44</Slides>
  <Notes>26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Calibri</vt:lpstr>
      <vt:lpstr>Segoe UI</vt:lpstr>
      <vt:lpstr>Wingdings</vt:lpstr>
      <vt:lpstr>Template_Exact_17</vt:lpstr>
      <vt:lpstr>PowerPoint Presentation</vt:lpstr>
      <vt:lpstr>Exact Connect event 2015</vt:lpstr>
      <vt:lpstr>PowerPoint Presentation</vt:lpstr>
      <vt:lpstr>PowerPoint Presentation</vt:lpstr>
      <vt:lpstr>INTRODUCTION App delivery management: what’s the plan?</vt:lpstr>
      <vt:lpstr>AGENDA </vt:lpstr>
      <vt:lpstr>PowerPoint Presentation</vt:lpstr>
      <vt:lpstr>CLOUD SECURITY Introduction (1/2)</vt:lpstr>
      <vt:lpstr>CLOUD SECURITY Introduction (2/2)</vt:lpstr>
      <vt:lpstr>CLOUD SECURITY Web Application Security (1/2)</vt:lpstr>
      <vt:lpstr>CLOUD SECURITY Web Application Security (2/2)</vt:lpstr>
      <vt:lpstr>CLOUD SECURITY Rate control</vt:lpstr>
      <vt:lpstr>CLOUD SECURITY Access by third party services</vt:lpstr>
      <vt:lpstr>PowerPoint Presentation</vt:lpstr>
      <vt:lpstr>OAUTH History</vt:lpstr>
      <vt:lpstr>OAUTH Why is it needed?</vt:lpstr>
      <vt:lpstr>OAUTH Introduction</vt:lpstr>
      <vt:lpstr>OAUTH Definitions</vt:lpstr>
      <vt:lpstr>OAUTH Process</vt:lpstr>
      <vt:lpstr>OAUTH Flow diagram</vt:lpstr>
      <vt:lpstr>OAUTH Authorization grant types</vt:lpstr>
      <vt:lpstr>OAUTH Integration cases</vt:lpstr>
      <vt:lpstr>OAUTH How do we help?</vt:lpstr>
      <vt:lpstr>OAUTH Migration</vt:lpstr>
      <vt:lpstr>PowerPoint Presentation</vt:lpstr>
      <vt:lpstr>OAUTH Request flow – authorization request</vt:lpstr>
      <vt:lpstr>OAUTH Request flow – authorization request</vt:lpstr>
      <vt:lpstr>OAUTH Request flow – token request</vt:lpstr>
      <vt:lpstr>OAUTH Request flow – token request</vt:lpstr>
      <vt:lpstr>OAUTH Request flow – API request</vt:lpstr>
      <vt:lpstr>PowerPoint Presentation</vt:lpstr>
      <vt:lpstr>APP CENTER APPS Offer the ultimate try now UX</vt:lpstr>
      <vt:lpstr>APP CENTER APPS Provisioning flow</vt:lpstr>
      <vt:lpstr>APP CENTER APPS Provisioning flow</vt:lpstr>
      <vt:lpstr>APP CENTER APPS Provisioning flow</vt:lpstr>
      <vt:lpstr>APP CENTER APPS Provisioning flow</vt:lpstr>
      <vt:lpstr>APP CENTER APPS Provisioning flow</vt:lpstr>
      <vt:lpstr>APP CENTER APPS Application flow</vt:lpstr>
      <vt:lpstr>PowerPoint Presentation</vt:lpstr>
      <vt:lpstr>APP CENTER APPS Deprovisioning flow</vt:lpstr>
      <vt:lpstr>APP CENTER APPS Deprovisioning flow</vt:lpstr>
      <vt:lpstr>APP CENTER APPS Deprovisioning flow</vt:lpstr>
      <vt:lpstr>Thank you</vt:lpstr>
      <vt:lpstr>Focus on what’s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Jurjen Boss</dc:creator>
  <cp:lastModifiedBy>Bob Heinen</cp:lastModifiedBy>
  <cp:revision>73</cp:revision>
  <cp:lastPrinted>2014-05-19T15:10:24Z</cp:lastPrinted>
  <dcterms:created xsi:type="dcterms:W3CDTF">2015-04-09T09:08:49Z</dcterms:created>
  <dcterms:modified xsi:type="dcterms:W3CDTF">2015-04-24T12:24:59Z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SynDocOpportunityDesc">
    <vt:lpwstr>
    </vt:lpwstr>
  </property>
  <property fmtid="{D5CDD505-2E9C-101B-9397-08002B2CF9AE}" pid="3" name="eSynDocOpportunityID">
    <vt:lpwstr>
    </vt:lpwstr>
  </property>
  <property fmtid="{D5CDD505-2E9C-101B-9397-08002B2CF9AE}" pid="4" name="eSynDocAttachmentID">
    <vt:lpwstr>{7e4ab3ec-77f9-409c-bcec-6b563b14f767}</vt:lpwstr>
  </property>
  <property fmtid="{D5CDD505-2E9C-101B-9397-08002B2CF9AE}" pid="5" name="eSynDocContactDesc">
    <vt:lpwstr>
    </vt:lpwstr>
  </property>
  <property fmtid="{D5CDD505-2E9C-101B-9397-08002B2CF9AE}" pid="6" name="eSynDocAccountDesc">
    <vt:lpwstr>Exact Holding B.V.</vt:lpwstr>
  </property>
  <property fmtid="{D5CDD505-2E9C-101B-9397-08002B2CF9AE}" pid="7" name="eSynDocProjectDesc">
    <vt:lpwstr>
    </vt:lpwstr>
  </property>
  <property fmtid="{D5CDD505-2E9C-101B-9397-08002B2CF9AE}" pid="8" name="eSynDocTransactionDesc">
    <vt:lpwstr>
    </vt:lpwstr>
  </property>
  <property fmtid="{D5CDD505-2E9C-101B-9397-08002B2CF9AE}" pid="9" name="eSynDocSerialDesc">
    <vt:lpwstr>
    </vt:lpwstr>
  </property>
  <property fmtid="{D5CDD505-2E9C-101B-9397-08002B2CF9AE}" pid="10" name="eSynDocItemDesc">
    <vt:lpwstr>
    </vt:lpwstr>
  </property>
  <property fmtid="{D5CDD505-2E9C-101B-9397-08002B2CF9AE}" pid="11" name="eSynDocResourceDesc">
    <vt:lpwstr>
    </vt:lpwstr>
  </property>
  <property fmtid="{D5CDD505-2E9C-101B-9397-08002B2CF9AE}" pid="12" name="eSynTransactionEntryKey">
    <vt:lpwstr>
    </vt:lpwstr>
  </property>
  <property fmtid="{D5CDD505-2E9C-101B-9397-08002B2CF9AE}" pid="13" name="eSynDocVersionStartDate">
    <vt:lpwstr>
    </vt:lpwstr>
  </property>
  <property fmtid="{D5CDD505-2E9C-101B-9397-08002B2CF9AE}" pid="14" name="eSynDocVersion">
    <vt:lpwstr>
    </vt:lpwstr>
  </property>
  <property fmtid="{D5CDD505-2E9C-101B-9397-08002B2CF9AE}" pid="15" name="eSynDocAttachFileName">
    <vt:lpwstr>ConnectEvent.2015.MoreCustomersWithOAuth.pptx</vt:lpwstr>
  </property>
  <property fmtid="{D5CDD505-2E9C-101B-9397-08002B2CF9AE}" pid="16" name="eSynDocSummary">
    <vt:lpwstr>
    </vt:lpwstr>
  </property>
  <property fmtid="{D5CDD505-2E9C-101B-9397-08002B2CF9AE}" pid="17" name="eSynDocPublish">
    <vt:lpwstr>0</vt:lpwstr>
  </property>
  <property fmtid="{D5CDD505-2E9C-101B-9397-08002B2CF9AE}" pid="18" name="eSynDocTypeID">
    <vt:lpwstr>0</vt:lpwstr>
  </property>
  <property fmtid="{D5CDD505-2E9C-101B-9397-08002B2CF9AE}" pid="19" name="eSynDocSerialNumber">
    <vt:lpwstr>
    </vt:lpwstr>
  </property>
  <property fmtid="{D5CDD505-2E9C-101B-9397-08002B2CF9AE}" pid="20" name="eSynDocSubject">
    <vt:lpwstr>Connect Event 2015 - More Customers With OAuth</vt:lpwstr>
  </property>
  <property fmtid="{D5CDD505-2E9C-101B-9397-08002B2CF9AE}" pid="21" name="eSynDocItem">
    <vt:lpwstr>
    </vt:lpwstr>
  </property>
  <property fmtid="{D5CDD505-2E9C-101B-9397-08002B2CF9AE}" pid="22" name="eSynDocAcctContact">
    <vt:lpwstr>
    </vt:lpwstr>
  </property>
  <property fmtid="{D5CDD505-2E9C-101B-9397-08002B2CF9AE}" pid="23" name="eSynDocContactID">
    <vt:lpwstr>
    </vt:lpwstr>
  </property>
  <property fmtid="{D5CDD505-2E9C-101B-9397-08002B2CF9AE}" pid="24" name="eSynDocAccount">
    <vt:lpwstr>390000</vt:lpwstr>
  </property>
  <property fmtid="{D5CDD505-2E9C-101B-9397-08002B2CF9AE}" pid="25" name="eSynDocResource">
    <vt:lpwstr>
    </vt:lpwstr>
  </property>
  <property fmtid="{D5CDD505-2E9C-101B-9397-08002B2CF9AE}" pid="26" name="eSynDocProjectNr">
    <vt:lpwstr>
    </vt:lpwstr>
  </property>
  <property fmtid="{D5CDD505-2E9C-101B-9397-08002B2CF9AE}" pid="27" name="eSynDocSecurity">
    <vt:lpwstr>10</vt:lpwstr>
  </property>
  <property fmtid="{D5CDD505-2E9C-101B-9397-08002B2CF9AE}" pid="28" name="eSynDocAssortment">
    <vt:lpwstr>
    </vt:lpwstr>
  </property>
  <property fmtid="{D5CDD505-2E9C-101B-9397-08002B2CF9AE}" pid="29" name="eSynDocLanguageCode">
    <vt:lpwstr>NL</vt:lpwstr>
  </property>
  <property fmtid="{D5CDD505-2E9C-101B-9397-08002B2CF9AE}" pid="30" name="eSynDocDivisionDesc">
    <vt:lpwstr>Exact Holding B.V.</vt:lpwstr>
  </property>
  <property fmtid="{D5CDD505-2E9C-101B-9397-08002B2CF9AE}" pid="31" name="eSynDocDivision">
    <vt:lpwstr>000</vt:lpwstr>
  </property>
  <property fmtid="{D5CDD505-2E9C-101B-9397-08002B2CF9AE}" pid="32" name="eSynDocParentDocument">
    <vt:lpwstr>
    </vt:lpwstr>
  </property>
  <property fmtid="{D5CDD505-2E9C-101B-9397-08002B2CF9AE}" pid="33" name="eSynDocSubCategory">
    <vt:lpwstr>General</vt:lpwstr>
  </property>
  <property fmtid="{D5CDD505-2E9C-101B-9397-08002B2CF9AE}" pid="34" name="eSynDocCategoryID">
    <vt:lpwstr>Planning</vt:lpwstr>
  </property>
  <property fmtid="{D5CDD505-2E9C-101B-9397-08002B2CF9AE}" pid="35" name="eSynDocGroupDesc">
    <vt:lpwstr>Development</vt:lpwstr>
  </property>
  <property fmtid="{D5CDD505-2E9C-101B-9397-08002B2CF9AE}" pid="36" name="eSynDocGroupID">
    <vt:lpwstr>120</vt:lpwstr>
  </property>
  <property fmtid="{D5CDD505-2E9C-101B-9397-08002B2CF9AE}" pid="37" name="eSynDocHID">
    <vt:lpwstr>26494725</vt:lpwstr>
  </property>
  <property fmtid="{D5CDD505-2E9C-101B-9397-08002B2CF9AE}" pid="38" name="eSynCleanUp08/21/2014 05:51:30">
    <vt:i4>1</vt:i4>
  </property>
  <property fmtid="{D5CDD505-2E9C-101B-9397-08002B2CF9AE}" pid="39" name="eSynCleanUp03/02/2015 10:42:49">
    <vt:i4>1</vt:i4>
  </property>
  <property fmtid="{D5CDD505-2E9C-101B-9397-08002B2CF9AE}" pid="40" name="eSynCleanUp04/24/2015 13:24:24">
    <vt:i4>1</vt:i4>
  </property>
</Properties>
</file>