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55" autoAdjust="0"/>
  </p:normalViewPr>
  <p:slideViewPr>
    <p:cSldViewPr snapToGrid="0" snapToObjects="1">
      <p:cViewPr varScale="1">
        <p:scale>
          <a:sx n="97" d="100"/>
          <a:sy n="97" d="100"/>
        </p:scale>
        <p:origin x="-10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67A7-118D-D145-B96A-5EE6000F80EF}" type="datetimeFigureOut">
              <a:rPr lang="en-US" smtClean="0"/>
              <a:t>12/14/13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9475-A771-484F-B76C-C12C6062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il-identity.blogspot.com" TargetMode="External"/><Relationship Id="rId4" Type="http://schemas.openxmlformats.org/officeDocument/2006/relationships/hyperlink" Target="http://architects.dzone.com/articles/saml-versus-oauth-which-on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il@apache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jboss.org/author/display/PLINK/OAuth+Bearer+Toke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doc/rfc6749/" TargetMode="External"/><Relationship Id="rId4" Type="http://schemas.openxmlformats.org/officeDocument/2006/relationships/hyperlink" Target="http://openid.net/specs/openid-connect-basic-1_0-2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cketlink.or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chitects.dzone.com/articles/saml-versus-oauth-which-on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SAML </a:t>
            </a:r>
            <a:r>
              <a:rPr lang="en-US" dirty="0" err="1" smtClean="0"/>
              <a:t>vs</a:t>
            </a:r>
            <a:r>
              <a:rPr lang="en-US" dirty="0" smtClean="0"/>
              <a:t> OAuth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24" y="3886199"/>
            <a:ext cx="7204480" cy="2333467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Anil Saldhana</a:t>
            </a:r>
          </a:p>
          <a:p>
            <a:r>
              <a:rPr lang="en-US" dirty="0" smtClean="0">
                <a:hlinkClick r:id="rId2"/>
              </a:rPr>
              <a:t>anil@apache.org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http://anil-identity.blogspot.com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Reference: </a:t>
            </a:r>
            <a:r>
              <a:rPr lang="en-US" dirty="0" smtClean="0">
                <a:hlinkClick r:id="rId4"/>
              </a:rPr>
              <a:t>http://architects.dzone.com/articles/saml-versus-oauth-which-one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Or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 deals with XML as the data construct or token format.</a:t>
            </a:r>
          </a:p>
          <a:p>
            <a:r>
              <a:rPr lang="en-US" dirty="0" smtClean="0"/>
              <a:t>OAuth tokens can be binary, JSON or SAML as explained in OAuth Bearer Tokens (</a:t>
            </a:r>
            <a:r>
              <a:rPr lang="en-US" dirty="0" smtClean="0">
                <a:hlinkClick r:id="rId2"/>
              </a:rPr>
              <a:t>https://docs.jboss.org/author/display/PLINK/OAuth+Bearer+Tokens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0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 has Bindings that use HTTP such as HTTP POST Binding, HTTP REDIRECT Binding etc.</a:t>
            </a:r>
          </a:p>
          <a:p>
            <a:pPr lvl="1"/>
            <a:r>
              <a:rPr lang="en-US" dirty="0" smtClean="0"/>
              <a:t>But there is no restriction on the transport format. You can use SOAP or JMS or any transport you want to use to send SAML tokens or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uses HTTP exclusively.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1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2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SAML was designed to be applicable openly, it is typically used in Enterprise SSO scenarios </a:t>
            </a:r>
            <a:endParaRPr lang="en-US" dirty="0" smtClean="0"/>
          </a:p>
          <a:p>
            <a:pPr lvl="1"/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within an enterprise or </a:t>
            </a:r>
          </a:p>
          <a:p>
            <a:pPr lvl="1"/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enterprise to partner or </a:t>
            </a:r>
          </a:p>
          <a:p>
            <a:pPr lvl="1"/>
            <a:r>
              <a:rPr lang="en-US" dirty="0" smtClean="0">
                <a:effectLst/>
                <a:latin typeface="Cambria"/>
                <a:ea typeface="ＭＳ 明朝"/>
                <a:cs typeface="Times New Roman"/>
              </a:rPr>
              <a:t>enterprise to cloud scenarios.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</a:t>
            </a:r>
            <a:r>
              <a:rPr lang="en-US" dirty="0"/>
              <a:t>has been designed for use with applications on the internet, </a:t>
            </a:r>
            <a:endParaRPr lang="en-US" dirty="0" smtClean="0"/>
          </a:p>
          <a:p>
            <a:pPr lvl="1"/>
            <a:r>
              <a:rPr lang="en-US" dirty="0" smtClean="0"/>
              <a:t>primarily </a:t>
            </a:r>
            <a:r>
              <a:rPr lang="en-US" dirty="0"/>
              <a:t>for delegated authorization of internet resources. </a:t>
            </a:r>
            <a:endParaRPr lang="en-US" dirty="0" smtClean="0"/>
          </a:p>
          <a:p>
            <a:r>
              <a:rPr lang="en-US" dirty="0" smtClean="0"/>
              <a:t>OAuth </a:t>
            </a:r>
            <a:r>
              <a:rPr lang="en-US" dirty="0"/>
              <a:t>is designed for Internet Scale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3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Versions Should Be Used?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 v2.0</a:t>
            </a:r>
          </a:p>
          <a:p>
            <a:r>
              <a:rPr lang="en-US" dirty="0" smtClean="0"/>
              <a:t>OAuth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Informal Definitions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 case involves SSO (when at least one actor or partner is an enterprise) </a:t>
            </a:r>
          </a:p>
          <a:p>
            <a:pPr lvl="1"/>
            <a:r>
              <a:rPr lang="en-US" dirty="0" smtClean="0"/>
              <a:t>then use SAML.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 case involves </a:t>
            </a:r>
            <a:r>
              <a:rPr lang="en-US" dirty="0"/>
              <a:t>providing access (temporarily or permanent) to resources (such as accounts, pictures, files </a:t>
            </a:r>
            <a:r>
              <a:rPr lang="en-US" dirty="0" smtClean="0"/>
              <a:t>etc.) </a:t>
            </a:r>
          </a:p>
          <a:p>
            <a:pPr lvl="1"/>
            <a:r>
              <a:rPr lang="en-US" dirty="0" smtClean="0"/>
              <a:t>then use OAuth.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 case involves providing </a:t>
            </a:r>
            <a:r>
              <a:rPr lang="en-US" dirty="0"/>
              <a:t>access to a partner or customer application to your </a:t>
            </a:r>
            <a:r>
              <a:rPr lang="en-US" dirty="0" smtClean="0"/>
              <a:t>portal</a:t>
            </a:r>
            <a:endParaRPr lang="en-US" dirty="0"/>
          </a:p>
          <a:p>
            <a:pPr lvl="1"/>
            <a:r>
              <a:rPr lang="en-US" dirty="0" smtClean="0"/>
              <a:t>then use SAML.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5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 case </a:t>
            </a:r>
            <a:r>
              <a:rPr lang="en-US" dirty="0"/>
              <a:t>requires a centralized identity </a:t>
            </a:r>
            <a:r>
              <a:rPr lang="en-US" dirty="0" smtClean="0"/>
              <a:t>source</a:t>
            </a:r>
            <a:endParaRPr lang="en-US" dirty="0"/>
          </a:p>
          <a:p>
            <a:pPr lvl="1"/>
            <a:r>
              <a:rPr lang="en-US" dirty="0" smtClean="0"/>
              <a:t>then use SAML.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1400978" y="4066242"/>
            <a:ext cx="5486073" cy="1668945"/>
          </a:xfrm>
          <a:prstGeom prst="cloud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i="1" dirty="0" smtClean="0"/>
              <a:t>You can also use an Open ID Provider as a central Identity Provider under the </a:t>
            </a:r>
            <a:r>
              <a:rPr lang="en-US" sz="1600" i="1" dirty="0" err="1" smtClean="0"/>
              <a:t>OpenID</a:t>
            </a:r>
            <a:r>
              <a:rPr lang="en-US" sz="1600" i="1" dirty="0" smtClean="0"/>
              <a:t> Connect Specification (under development).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9113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 case involves mobile devices</a:t>
            </a:r>
            <a:endParaRPr lang="en-US" dirty="0"/>
          </a:p>
          <a:p>
            <a:pPr lvl="1"/>
            <a:r>
              <a:rPr lang="en-US" dirty="0" smtClean="0"/>
              <a:t>then use OAuth (with some form of bearer tokens).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SAML with OAuth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 With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SAML for authentication. </a:t>
            </a:r>
            <a:endParaRPr lang="en-US" dirty="0" smtClean="0"/>
          </a:p>
          <a:p>
            <a:r>
              <a:rPr lang="en-US" dirty="0" smtClean="0"/>
              <a:t>Use SAML </a:t>
            </a:r>
            <a:r>
              <a:rPr lang="en-US" dirty="0"/>
              <a:t>token/</a:t>
            </a:r>
            <a:r>
              <a:rPr lang="en-US" dirty="0" smtClean="0"/>
              <a:t>assertion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the OAuth bearer token in the HTTP bearer header to access protected resources.</a:t>
            </a:r>
          </a:p>
        </p:txBody>
      </p:sp>
    </p:spTree>
    <p:extLst>
      <p:ext uri="{BB962C8B-B14F-4D97-AF65-F5344CB8AC3E}">
        <p14:creationId xmlns:p14="http://schemas.microsoft.com/office/powerpoint/2010/main" val="401303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Replace SAML with OAuth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SAML With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JWT for </a:t>
            </a:r>
            <a:r>
              <a:rPr lang="en-US" dirty="0"/>
              <a:t>authentication. </a:t>
            </a:r>
            <a:endParaRPr lang="en-US" dirty="0" smtClean="0"/>
          </a:p>
          <a:p>
            <a:r>
              <a:rPr lang="en-US" dirty="0" smtClean="0"/>
              <a:t>Use JWT as </a:t>
            </a:r>
            <a:r>
              <a:rPr lang="en-US" dirty="0"/>
              <a:t>the OAuth bearer token in the HTTP bearer header to access protected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5057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 (Security Assertion Markup Language) is an umbrella standard that encompasses profiles, bindings and constructs to achieve</a:t>
            </a:r>
          </a:p>
          <a:p>
            <a:pPr lvl="1"/>
            <a:r>
              <a:rPr lang="en-US" dirty="0" smtClean="0"/>
              <a:t>Single Sign On (SSO),</a:t>
            </a:r>
          </a:p>
          <a:p>
            <a:pPr lvl="1"/>
            <a:r>
              <a:rPr lang="en-US" dirty="0" smtClean="0"/>
              <a:t>Federation and</a:t>
            </a:r>
          </a:p>
          <a:p>
            <a:pPr lvl="1"/>
            <a:r>
              <a:rPr lang="en-US" dirty="0" smtClean="0"/>
              <a:t>Identity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PicketLink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http://www.picketlink.org</a:t>
            </a:r>
            <a:endParaRPr lang="en-US" dirty="0" smtClean="0"/>
          </a:p>
          <a:p>
            <a:r>
              <a:rPr lang="en-US" dirty="0"/>
              <a:t>IETF OAuth2 (</a:t>
            </a:r>
            <a:r>
              <a:rPr lang="en-US" dirty="0">
                <a:hlinkClick r:id="rId3"/>
              </a:rPr>
              <a:t>http://datatracker.ietf.org/doc/rfc6749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/>
              <a:t>OpenID</a:t>
            </a:r>
            <a:r>
              <a:rPr lang="en-US" dirty="0"/>
              <a:t> Connect </a:t>
            </a:r>
            <a:r>
              <a:rPr lang="en-US" dirty="0">
                <a:hlinkClick r:id="rId4"/>
              </a:rPr>
              <a:t>http://openid.net/specs/openid-connect-basic-1_0-22.</a:t>
            </a:r>
            <a:r>
              <a:rPr lang="en-US" dirty="0" smtClean="0">
                <a:hlinkClick r:id="rId4"/>
              </a:rPr>
              <a:t>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Article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http://architects.dzone.com/articles/saml-versus-oauth-which-one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anil@apache.org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(Open Authorization) is a standard for authorization of resources. </a:t>
            </a:r>
          </a:p>
          <a:p>
            <a:r>
              <a:rPr lang="en-US" dirty="0" smtClean="0"/>
              <a:t>It does not deal with authentication.</a:t>
            </a:r>
          </a:p>
          <a:p>
            <a:pPr lvl="1"/>
            <a:r>
              <a:rPr lang="en-US" i="1" dirty="0" smtClean="0"/>
              <a:t>Look for </a:t>
            </a:r>
            <a:r>
              <a:rPr lang="en-US" i="1" dirty="0" err="1" smtClean="0"/>
              <a:t>OpenID</a:t>
            </a:r>
            <a:r>
              <a:rPr lang="en-US" i="1" dirty="0" smtClean="0"/>
              <a:t> Connect for Authentication.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786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Assertion Markup Language is an XML-based open standard data format for exchanging authentication and authorization data between parties, in particular, between an identity provider and a service provider.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From Wikipedia Page on SAML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: An open protocol to allow secure authorization in a simple and standard method from web, mobile and desktop applications.</a:t>
            </a:r>
            <a:endParaRPr lang="en-US" dirty="0"/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OAuth.net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 or Message Format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620</Words>
  <Application>Microsoft Macintosh PowerPoint</Application>
  <PresentationFormat>On-screen Show (4:3)</PresentationFormat>
  <Paragraphs>84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SAML vs OAuth</vt:lpstr>
      <vt:lpstr>Informal Definitions</vt:lpstr>
      <vt:lpstr>Informal Definitions</vt:lpstr>
      <vt:lpstr>Informal Definitions</vt:lpstr>
      <vt:lpstr>Formal Definitions</vt:lpstr>
      <vt:lpstr>Formal Definitions</vt:lpstr>
      <vt:lpstr>Formal Definitions</vt:lpstr>
      <vt:lpstr>Differences</vt:lpstr>
      <vt:lpstr>Token or Message Format</vt:lpstr>
      <vt:lpstr>Token Or Message Format</vt:lpstr>
      <vt:lpstr>Transport</vt:lpstr>
      <vt:lpstr>Transport</vt:lpstr>
      <vt:lpstr>Transport</vt:lpstr>
      <vt:lpstr>Scope</vt:lpstr>
      <vt:lpstr>Scope</vt:lpstr>
      <vt:lpstr>Scope</vt:lpstr>
      <vt:lpstr>Which Versions Should Be Used?</vt:lpstr>
      <vt:lpstr>Versions</vt:lpstr>
      <vt:lpstr>Use Cases</vt:lpstr>
      <vt:lpstr>Use Cases</vt:lpstr>
      <vt:lpstr>Use Cases</vt:lpstr>
      <vt:lpstr>Use Cases</vt:lpstr>
      <vt:lpstr>Use Cases</vt:lpstr>
      <vt:lpstr>Use Cases</vt:lpstr>
      <vt:lpstr>Using SAML with OAuth</vt:lpstr>
      <vt:lpstr>SAML With OAuth</vt:lpstr>
      <vt:lpstr>Replace SAML with OAuth</vt:lpstr>
      <vt:lpstr>Replace SAML With OAuth</vt:lpstr>
      <vt:lpstr>References</vt:lpstr>
      <vt:lpstr>References</vt:lpstr>
      <vt:lpstr>Full Article</vt:lpstr>
      <vt:lpstr>Contact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SAML vs OAuth</dc:title>
  <dc:creator>Anil Saldhana</dc:creator>
  <cp:lastModifiedBy>Anil Saldhana</cp:lastModifiedBy>
  <cp:revision>63</cp:revision>
  <dcterms:created xsi:type="dcterms:W3CDTF">2013-12-14T22:28:54Z</dcterms:created>
  <dcterms:modified xsi:type="dcterms:W3CDTF">2013-12-15T01:45:02Z</dcterms:modified>
</cp:coreProperties>
</file>