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92" r:id="rId3"/>
    <p:sldId id="258" r:id="rId4"/>
    <p:sldId id="274" r:id="rId5"/>
    <p:sldId id="259" r:id="rId6"/>
    <p:sldId id="260" r:id="rId7"/>
    <p:sldId id="290" r:id="rId8"/>
    <p:sldId id="275" r:id="rId9"/>
    <p:sldId id="276" r:id="rId10"/>
    <p:sldId id="277" r:id="rId11"/>
    <p:sldId id="278" r:id="rId12"/>
    <p:sldId id="279" r:id="rId13"/>
    <p:sldId id="283" r:id="rId14"/>
    <p:sldId id="286" r:id="rId15"/>
    <p:sldId id="280" r:id="rId16"/>
    <p:sldId id="281" r:id="rId17"/>
    <p:sldId id="289" r:id="rId18"/>
    <p:sldId id="291" r:id="rId19"/>
    <p:sldId id="287" r:id="rId20"/>
    <p:sldId id="294" r:id="rId21"/>
    <p:sldId id="285" r:id="rId22"/>
    <p:sldId id="295" r:id="rId23"/>
    <p:sldId id="293"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i5S9Xq2q0vVNeAfJdfRBjbtF1W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24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 name="Google Shape;57;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81" name="Google Shape;81;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22469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81" name="Google Shape;81;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77300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81" name="Google Shape;81;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32030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81" name="Google Shape;81;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93919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81" name="Google Shape;81;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5350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 name="Google Shape;75;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 name="Google Shape;81;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 name="Google Shape;81;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1377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 name="Google Shape;81;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72298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81" name="Google Shape;81;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1970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81" name="Google Shape;81;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58730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81" name="Google Shape;81;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24841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19"/>
        <p:cNvGrpSpPr/>
        <p:nvPr/>
      </p:nvGrpSpPr>
      <p:grpSpPr>
        <a:xfrm>
          <a:off x="0" y="0"/>
          <a:ext cx="0" cy="0"/>
          <a:chOff x="0" y="0"/>
          <a:chExt cx="0" cy="0"/>
        </a:xfrm>
      </p:grpSpPr>
      <p:sp>
        <p:nvSpPr>
          <p:cNvPr id="20" name="Google Shape;20;p14"/>
          <p:cNvSpPr txBox="1">
            <a:spLocks noGrp="1"/>
          </p:cNvSpPr>
          <p:nvPr>
            <p:ph type="ctrTitle"/>
          </p:nvPr>
        </p:nvSpPr>
        <p:spPr>
          <a:xfrm>
            <a:off x="685800" y="2130425"/>
            <a:ext cx="7772400" cy="1470025"/>
          </a:xfrm>
          <a:prstGeom prst="rect">
            <a:avLst/>
          </a:prstGeom>
          <a:noFill/>
          <a:ln>
            <a:noFill/>
          </a:ln>
        </p:spPr>
        <p:txBody>
          <a:bodyPr spcFirstLastPara="1" wrap="square" lIns="90475" tIns="44450" rIns="90475" bIns="4445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 name="Google Shape;21;p14"/>
          <p:cNvSpPr txBox="1">
            <a:spLocks noGrp="1"/>
          </p:cNvSpPr>
          <p:nvPr>
            <p:ph type="subTitle" idx="1"/>
          </p:nvPr>
        </p:nvSpPr>
        <p:spPr>
          <a:xfrm>
            <a:off x="1371600" y="3886200"/>
            <a:ext cx="6400800" cy="1752600"/>
          </a:xfrm>
          <a:prstGeom prst="rect">
            <a:avLst/>
          </a:prstGeom>
          <a:noFill/>
          <a:ln>
            <a:noFill/>
          </a:ln>
        </p:spPr>
        <p:txBody>
          <a:bodyPr spcFirstLastPara="1" wrap="square" lIns="90475" tIns="44450" rIns="90475" bIns="44450" anchor="t" anchorCtr="0">
            <a:noAutofit/>
          </a:bodyPr>
          <a:lstStyle>
            <a:lvl1pPr lvl="0" algn="ctr">
              <a:lnSpc>
                <a:spcPct val="100000"/>
              </a:lnSpc>
              <a:spcBef>
                <a:spcPts val="480"/>
              </a:spcBef>
              <a:spcAft>
                <a:spcPts val="0"/>
              </a:spcAft>
              <a:buSzPts val="1920"/>
              <a:buNone/>
              <a:defRPr/>
            </a:lvl1pPr>
            <a:lvl2pPr lvl="1" algn="ctr">
              <a:lnSpc>
                <a:spcPct val="100000"/>
              </a:lnSpc>
              <a:spcBef>
                <a:spcPts val="400"/>
              </a:spcBef>
              <a:spcAft>
                <a:spcPts val="0"/>
              </a:spcAft>
              <a:buSzPts val="1500"/>
              <a:buNone/>
              <a:defRPr/>
            </a:lvl2pPr>
            <a:lvl3pPr lvl="2" algn="ctr">
              <a:lnSpc>
                <a:spcPct val="100000"/>
              </a:lnSpc>
              <a:spcBef>
                <a:spcPts val="360"/>
              </a:spcBef>
              <a:spcAft>
                <a:spcPts val="0"/>
              </a:spcAft>
              <a:buSzPts val="1170"/>
              <a:buNone/>
              <a:defRPr/>
            </a:lvl3pPr>
            <a:lvl4pPr lvl="3" algn="ctr">
              <a:lnSpc>
                <a:spcPct val="100000"/>
              </a:lnSpc>
              <a:spcBef>
                <a:spcPts val="320"/>
              </a:spcBef>
              <a:spcAft>
                <a:spcPts val="0"/>
              </a:spcAft>
              <a:buSzPts val="1200"/>
              <a:buNone/>
              <a:defRPr/>
            </a:lvl4pPr>
            <a:lvl5pPr lvl="4" algn="ctr">
              <a:lnSpc>
                <a:spcPct val="100000"/>
              </a:lnSpc>
              <a:spcBef>
                <a:spcPts val="280"/>
              </a:spcBef>
              <a:spcAft>
                <a:spcPts val="0"/>
              </a:spcAft>
              <a:buSzPts val="1400"/>
              <a:buFont typeface="Arial"/>
              <a:buNone/>
              <a:defRPr/>
            </a:lvl5pPr>
            <a:lvl6pPr lvl="5" algn="ctr">
              <a:lnSpc>
                <a:spcPct val="100000"/>
              </a:lnSpc>
              <a:spcBef>
                <a:spcPts val="280"/>
              </a:spcBef>
              <a:spcAft>
                <a:spcPts val="0"/>
              </a:spcAft>
              <a:buSzPts val="1400"/>
              <a:buFont typeface="Arial"/>
              <a:buNone/>
              <a:defRPr/>
            </a:lvl6pPr>
            <a:lvl7pPr lvl="6" algn="ctr">
              <a:lnSpc>
                <a:spcPct val="100000"/>
              </a:lnSpc>
              <a:spcBef>
                <a:spcPts val="280"/>
              </a:spcBef>
              <a:spcAft>
                <a:spcPts val="0"/>
              </a:spcAft>
              <a:buSzPts val="1400"/>
              <a:buFont typeface="Arial"/>
              <a:buNone/>
              <a:defRPr/>
            </a:lvl7pPr>
            <a:lvl8pPr lvl="7" algn="ctr">
              <a:lnSpc>
                <a:spcPct val="100000"/>
              </a:lnSpc>
              <a:spcBef>
                <a:spcPts val="280"/>
              </a:spcBef>
              <a:spcAft>
                <a:spcPts val="0"/>
              </a:spcAft>
              <a:buSzPts val="1400"/>
              <a:buFont typeface="Arial"/>
              <a:buNone/>
              <a:defRPr/>
            </a:lvl8pPr>
            <a:lvl9pPr lvl="8" algn="ctr">
              <a:lnSpc>
                <a:spcPct val="100000"/>
              </a:lnSpc>
              <a:spcBef>
                <a:spcPts val="280"/>
              </a:spcBef>
              <a:spcAft>
                <a:spcPts val="0"/>
              </a:spcAft>
              <a:buSzPts val="1400"/>
              <a:buFont typeface="Arial"/>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9"/>
        <p:cNvGrpSpPr/>
        <p:nvPr/>
      </p:nvGrpSpPr>
      <p:grpSpPr>
        <a:xfrm>
          <a:off x="0" y="0"/>
          <a:ext cx="0" cy="0"/>
          <a:chOff x="0" y="0"/>
          <a:chExt cx="0" cy="0"/>
        </a:xfrm>
      </p:grpSpPr>
      <p:sp>
        <p:nvSpPr>
          <p:cNvPr id="50" name="Google Shape;50;p23"/>
          <p:cNvSpPr txBox="1">
            <a:spLocks noGrp="1"/>
          </p:cNvSpPr>
          <p:nvPr>
            <p:ph type="title"/>
          </p:nvPr>
        </p:nvSpPr>
        <p:spPr>
          <a:xfrm>
            <a:off x="685800" y="457200"/>
            <a:ext cx="7772400" cy="533400"/>
          </a:xfrm>
          <a:prstGeom prst="rect">
            <a:avLst/>
          </a:prstGeom>
          <a:noFill/>
          <a:ln>
            <a:noFill/>
          </a:ln>
        </p:spPr>
        <p:txBody>
          <a:bodyPr spcFirstLastPara="1" wrap="square" lIns="90475" tIns="44450" rIns="90475" bIns="4445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1" name="Google Shape;51;p23"/>
          <p:cNvSpPr txBox="1">
            <a:spLocks noGrp="1"/>
          </p:cNvSpPr>
          <p:nvPr>
            <p:ph type="body" idx="1"/>
          </p:nvPr>
        </p:nvSpPr>
        <p:spPr>
          <a:xfrm rot="5400000">
            <a:off x="1981200" y="-533400"/>
            <a:ext cx="5181600" cy="8686800"/>
          </a:xfrm>
          <a:prstGeom prst="rect">
            <a:avLst/>
          </a:prstGeom>
          <a:noFill/>
          <a:ln>
            <a:noFill/>
          </a:ln>
        </p:spPr>
        <p:txBody>
          <a:bodyPr spcFirstLastPara="1" wrap="square" lIns="90475" tIns="44450" rIns="90475" bIns="44450" anchor="t" anchorCtr="0">
            <a:noAutofit/>
          </a:bodyPr>
          <a:lstStyle>
            <a:lvl1pPr marL="457200" lvl="0" indent="-320040" algn="l">
              <a:lnSpc>
                <a:spcPct val="100000"/>
              </a:lnSpc>
              <a:spcBef>
                <a:spcPts val="360"/>
              </a:spcBef>
              <a:spcAft>
                <a:spcPts val="0"/>
              </a:spcAft>
              <a:buSzPts val="1440"/>
              <a:buChar char="◆"/>
              <a:defRPr/>
            </a:lvl1pPr>
            <a:lvl2pPr marL="914400" lvl="1" indent="-314325" algn="l">
              <a:lnSpc>
                <a:spcPct val="100000"/>
              </a:lnSpc>
              <a:spcBef>
                <a:spcPts val="360"/>
              </a:spcBef>
              <a:spcAft>
                <a:spcPts val="0"/>
              </a:spcAft>
              <a:buSzPts val="1350"/>
              <a:buChar char="●"/>
              <a:defRPr/>
            </a:lvl2pPr>
            <a:lvl3pPr marL="1371600" lvl="2" indent="-302894" algn="l">
              <a:lnSpc>
                <a:spcPct val="100000"/>
              </a:lnSpc>
              <a:spcBef>
                <a:spcPts val="360"/>
              </a:spcBef>
              <a:spcAft>
                <a:spcPts val="0"/>
              </a:spcAft>
              <a:buSzPts val="1170"/>
              <a:buChar char="●"/>
              <a:defRPr/>
            </a:lvl3pPr>
            <a:lvl4pPr marL="1828800" lvl="3" indent="-314325" algn="l">
              <a:lnSpc>
                <a:spcPct val="100000"/>
              </a:lnSpc>
              <a:spcBef>
                <a:spcPts val="360"/>
              </a:spcBef>
              <a:spcAft>
                <a:spcPts val="0"/>
              </a:spcAft>
              <a:buSzPts val="135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2"/>
        <p:cNvGrpSpPr/>
        <p:nvPr/>
      </p:nvGrpSpPr>
      <p:grpSpPr>
        <a:xfrm>
          <a:off x="0" y="0"/>
          <a:ext cx="0" cy="0"/>
          <a:chOff x="0" y="0"/>
          <a:chExt cx="0" cy="0"/>
        </a:xfrm>
      </p:grpSpPr>
      <p:sp>
        <p:nvSpPr>
          <p:cNvPr id="53" name="Google Shape;53;p24"/>
          <p:cNvSpPr txBox="1">
            <a:spLocks noGrp="1"/>
          </p:cNvSpPr>
          <p:nvPr>
            <p:ph type="title"/>
          </p:nvPr>
        </p:nvSpPr>
        <p:spPr>
          <a:xfrm rot="5400000">
            <a:off x="4857750" y="2343150"/>
            <a:ext cx="5943600" cy="2171700"/>
          </a:xfrm>
          <a:prstGeom prst="rect">
            <a:avLst/>
          </a:prstGeom>
          <a:noFill/>
          <a:ln>
            <a:noFill/>
          </a:ln>
        </p:spPr>
        <p:txBody>
          <a:bodyPr spcFirstLastPara="1" wrap="square" lIns="90475" tIns="44450" rIns="90475" bIns="4445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4" name="Google Shape;54;p24"/>
          <p:cNvSpPr txBox="1">
            <a:spLocks noGrp="1"/>
          </p:cNvSpPr>
          <p:nvPr>
            <p:ph type="body" idx="1"/>
          </p:nvPr>
        </p:nvSpPr>
        <p:spPr>
          <a:xfrm rot="5400000">
            <a:off x="438150" y="247650"/>
            <a:ext cx="5943600" cy="6362700"/>
          </a:xfrm>
          <a:prstGeom prst="rect">
            <a:avLst/>
          </a:prstGeom>
          <a:noFill/>
          <a:ln>
            <a:noFill/>
          </a:ln>
        </p:spPr>
        <p:txBody>
          <a:bodyPr spcFirstLastPara="1" wrap="square" lIns="90475" tIns="44450" rIns="90475" bIns="44450" anchor="t" anchorCtr="0">
            <a:noAutofit/>
          </a:bodyPr>
          <a:lstStyle>
            <a:lvl1pPr marL="457200" lvl="0" indent="-320040" algn="l">
              <a:lnSpc>
                <a:spcPct val="100000"/>
              </a:lnSpc>
              <a:spcBef>
                <a:spcPts val="360"/>
              </a:spcBef>
              <a:spcAft>
                <a:spcPts val="0"/>
              </a:spcAft>
              <a:buSzPts val="1440"/>
              <a:buChar char="◆"/>
              <a:defRPr/>
            </a:lvl1pPr>
            <a:lvl2pPr marL="914400" lvl="1" indent="-314325" algn="l">
              <a:lnSpc>
                <a:spcPct val="100000"/>
              </a:lnSpc>
              <a:spcBef>
                <a:spcPts val="360"/>
              </a:spcBef>
              <a:spcAft>
                <a:spcPts val="0"/>
              </a:spcAft>
              <a:buSzPts val="1350"/>
              <a:buChar char="●"/>
              <a:defRPr/>
            </a:lvl2pPr>
            <a:lvl3pPr marL="1371600" lvl="2" indent="-302894" algn="l">
              <a:lnSpc>
                <a:spcPct val="100000"/>
              </a:lnSpc>
              <a:spcBef>
                <a:spcPts val="360"/>
              </a:spcBef>
              <a:spcAft>
                <a:spcPts val="0"/>
              </a:spcAft>
              <a:buSzPts val="1170"/>
              <a:buChar char="●"/>
              <a:defRPr/>
            </a:lvl3pPr>
            <a:lvl4pPr marL="1828800" lvl="3" indent="-314325" algn="l">
              <a:lnSpc>
                <a:spcPct val="100000"/>
              </a:lnSpc>
              <a:spcBef>
                <a:spcPts val="360"/>
              </a:spcBef>
              <a:spcAft>
                <a:spcPts val="0"/>
              </a:spcAft>
              <a:buSzPts val="135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15"/>
          <p:cNvSpPr txBox="1">
            <a:spLocks noGrp="1"/>
          </p:cNvSpPr>
          <p:nvPr>
            <p:ph type="title"/>
          </p:nvPr>
        </p:nvSpPr>
        <p:spPr>
          <a:xfrm>
            <a:off x="685800" y="457200"/>
            <a:ext cx="7772400" cy="533400"/>
          </a:xfrm>
          <a:prstGeom prst="rect">
            <a:avLst/>
          </a:prstGeom>
          <a:noFill/>
          <a:ln>
            <a:noFill/>
          </a:ln>
        </p:spPr>
        <p:txBody>
          <a:bodyPr spcFirstLastPara="1" wrap="square" lIns="90475" tIns="44450" rIns="90475" bIns="4445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4" name="Google Shape;24;p15"/>
          <p:cNvSpPr txBox="1">
            <a:spLocks noGrp="1"/>
          </p:cNvSpPr>
          <p:nvPr>
            <p:ph type="body" idx="1"/>
          </p:nvPr>
        </p:nvSpPr>
        <p:spPr>
          <a:xfrm>
            <a:off x="228600" y="1219200"/>
            <a:ext cx="8686800" cy="5181600"/>
          </a:xfrm>
          <a:prstGeom prst="rect">
            <a:avLst/>
          </a:prstGeom>
          <a:noFill/>
          <a:ln>
            <a:noFill/>
          </a:ln>
        </p:spPr>
        <p:txBody>
          <a:bodyPr spcFirstLastPara="1" wrap="square" lIns="90475" tIns="44450" rIns="90475" bIns="44450" anchor="t" anchorCtr="0">
            <a:noAutofit/>
          </a:bodyPr>
          <a:lstStyle>
            <a:lvl1pPr marL="457200" lvl="0" indent="-320040" algn="l">
              <a:lnSpc>
                <a:spcPct val="100000"/>
              </a:lnSpc>
              <a:spcBef>
                <a:spcPts val="360"/>
              </a:spcBef>
              <a:spcAft>
                <a:spcPts val="0"/>
              </a:spcAft>
              <a:buSzPts val="1440"/>
              <a:buChar char="◆"/>
              <a:defRPr/>
            </a:lvl1pPr>
            <a:lvl2pPr marL="914400" lvl="1" indent="-314325" algn="l">
              <a:lnSpc>
                <a:spcPct val="100000"/>
              </a:lnSpc>
              <a:spcBef>
                <a:spcPts val="360"/>
              </a:spcBef>
              <a:spcAft>
                <a:spcPts val="0"/>
              </a:spcAft>
              <a:buSzPts val="1350"/>
              <a:buChar char="●"/>
              <a:defRPr/>
            </a:lvl2pPr>
            <a:lvl3pPr marL="1371600" lvl="2" indent="-302894" algn="l">
              <a:lnSpc>
                <a:spcPct val="100000"/>
              </a:lnSpc>
              <a:spcBef>
                <a:spcPts val="360"/>
              </a:spcBef>
              <a:spcAft>
                <a:spcPts val="0"/>
              </a:spcAft>
              <a:buSzPts val="1170"/>
              <a:buChar char="●"/>
              <a:defRPr/>
            </a:lvl3pPr>
            <a:lvl4pPr marL="1828800" lvl="3" indent="-314325" algn="l">
              <a:lnSpc>
                <a:spcPct val="100000"/>
              </a:lnSpc>
              <a:spcBef>
                <a:spcPts val="360"/>
              </a:spcBef>
              <a:spcAft>
                <a:spcPts val="0"/>
              </a:spcAft>
              <a:buSzPts val="135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16"/>
          <p:cNvSpPr txBox="1">
            <a:spLocks noGrp="1"/>
          </p:cNvSpPr>
          <p:nvPr>
            <p:ph type="title"/>
          </p:nvPr>
        </p:nvSpPr>
        <p:spPr>
          <a:xfrm>
            <a:off x="722313" y="4406900"/>
            <a:ext cx="7772400" cy="1362075"/>
          </a:xfrm>
          <a:prstGeom prst="rect">
            <a:avLst/>
          </a:prstGeom>
          <a:noFill/>
          <a:ln>
            <a:noFill/>
          </a:ln>
        </p:spPr>
        <p:txBody>
          <a:bodyPr spcFirstLastPara="1" wrap="square" lIns="90475" tIns="44450" rIns="90475" bIns="4445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 name="Google Shape;27;p16"/>
          <p:cNvSpPr txBox="1">
            <a:spLocks noGrp="1"/>
          </p:cNvSpPr>
          <p:nvPr>
            <p:ph type="body" idx="1"/>
          </p:nvPr>
        </p:nvSpPr>
        <p:spPr>
          <a:xfrm>
            <a:off x="722313" y="2906713"/>
            <a:ext cx="7772400" cy="1500187"/>
          </a:xfrm>
          <a:prstGeom prst="rect">
            <a:avLst/>
          </a:prstGeom>
          <a:noFill/>
          <a:ln>
            <a:noFill/>
          </a:ln>
        </p:spPr>
        <p:txBody>
          <a:bodyPr spcFirstLastPara="1" wrap="square" lIns="90475" tIns="44450" rIns="90475" bIns="44450" anchor="b" anchorCtr="0">
            <a:noAutofit/>
          </a:bodyPr>
          <a:lstStyle>
            <a:lvl1pPr marL="457200" lvl="0" indent="-228600" algn="l">
              <a:lnSpc>
                <a:spcPct val="100000"/>
              </a:lnSpc>
              <a:spcBef>
                <a:spcPts val="400"/>
              </a:spcBef>
              <a:spcAft>
                <a:spcPts val="0"/>
              </a:spcAft>
              <a:buSzPts val="1600"/>
              <a:buNone/>
              <a:defRPr sz="2000"/>
            </a:lvl1pPr>
            <a:lvl2pPr marL="914400" lvl="1" indent="-228600" algn="l">
              <a:lnSpc>
                <a:spcPct val="100000"/>
              </a:lnSpc>
              <a:spcBef>
                <a:spcPts val="360"/>
              </a:spcBef>
              <a:spcAft>
                <a:spcPts val="0"/>
              </a:spcAft>
              <a:buSzPts val="1350"/>
              <a:buNone/>
              <a:defRPr sz="1800"/>
            </a:lvl2pPr>
            <a:lvl3pPr marL="1371600" lvl="2" indent="-228600" algn="l">
              <a:lnSpc>
                <a:spcPct val="100000"/>
              </a:lnSpc>
              <a:spcBef>
                <a:spcPts val="320"/>
              </a:spcBef>
              <a:spcAft>
                <a:spcPts val="0"/>
              </a:spcAft>
              <a:buSzPts val="1040"/>
              <a:buNone/>
              <a:defRPr sz="1600"/>
            </a:lvl3pPr>
            <a:lvl4pPr marL="1828800" lvl="3" indent="-228600" algn="l">
              <a:lnSpc>
                <a:spcPct val="100000"/>
              </a:lnSpc>
              <a:spcBef>
                <a:spcPts val="280"/>
              </a:spcBef>
              <a:spcAft>
                <a:spcPts val="0"/>
              </a:spcAft>
              <a:buSzPts val="1050"/>
              <a:buNone/>
              <a:defRPr sz="1400"/>
            </a:lvl4pPr>
            <a:lvl5pPr marL="2286000" lvl="4" indent="-228600" algn="l">
              <a:lnSpc>
                <a:spcPct val="100000"/>
              </a:lnSpc>
              <a:spcBef>
                <a:spcPts val="280"/>
              </a:spcBef>
              <a:spcAft>
                <a:spcPts val="0"/>
              </a:spcAft>
              <a:buSzPts val="1400"/>
              <a:buFont typeface="Arial"/>
              <a:buNone/>
              <a:defRPr sz="1400"/>
            </a:lvl5pPr>
            <a:lvl6pPr marL="2743200" lvl="5" indent="-228600" algn="l">
              <a:lnSpc>
                <a:spcPct val="100000"/>
              </a:lnSpc>
              <a:spcBef>
                <a:spcPts val="280"/>
              </a:spcBef>
              <a:spcAft>
                <a:spcPts val="0"/>
              </a:spcAft>
              <a:buSzPts val="1400"/>
              <a:buFont typeface="Arial"/>
              <a:buNone/>
              <a:defRPr sz="1400"/>
            </a:lvl6pPr>
            <a:lvl7pPr marL="3200400" lvl="6" indent="-228600" algn="l">
              <a:lnSpc>
                <a:spcPct val="100000"/>
              </a:lnSpc>
              <a:spcBef>
                <a:spcPts val="280"/>
              </a:spcBef>
              <a:spcAft>
                <a:spcPts val="0"/>
              </a:spcAft>
              <a:buSzPts val="1400"/>
              <a:buFont typeface="Arial"/>
              <a:buNone/>
              <a:defRPr sz="1400"/>
            </a:lvl7pPr>
            <a:lvl8pPr marL="3657600" lvl="7" indent="-228600" algn="l">
              <a:lnSpc>
                <a:spcPct val="100000"/>
              </a:lnSpc>
              <a:spcBef>
                <a:spcPts val="280"/>
              </a:spcBef>
              <a:spcAft>
                <a:spcPts val="0"/>
              </a:spcAft>
              <a:buSzPts val="1400"/>
              <a:buFont typeface="Arial"/>
              <a:buNone/>
              <a:defRPr sz="1400"/>
            </a:lvl8pPr>
            <a:lvl9pPr marL="4114800" lvl="8" indent="-228600" algn="l">
              <a:lnSpc>
                <a:spcPct val="100000"/>
              </a:lnSpc>
              <a:spcBef>
                <a:spcPts val="280"/>
              </a:spcBef>
              <a:spcAft>
                <a:spcPts val="0"/>
              </a:spcAft>
              <a:buSzPts val="1400"/>
              <a:buFont typeface="Arial"/>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17"/>
          <p:cNvSpPr txBox="1">
            <a:spLocks noGrp="1"/>
          </p:cNvSpPr>
          <p:nvPr>
            <p:ph type="title"/>
          </p:nvPr>
        </p:nvSpPr>
        <p:spPr>
          <a:xfrm>
            <a:off x="685800" y="457200"/>
            <a:ext cx="7772400" cy="533400"/>
          </a:xfrm>
          <a:prstGeom prst="rect">
            <a:avLst/>
          </a:prstGeom>
          <a:noFill/>
          <a:ln>
            <a:noFill/>
          </a:ln>
        </p:spPr>
        <p:txBody>
          <a:bodyPr spcFirstLastPara="1" wrap="square" lIns="90475" tIns="44450" rIns="90475" bIns="4445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0" name="Google Shape;30;p17"/>
          <p:cNvSpPr txBox="1">
            <a:spLocks noGrp="1"/>
          </p:cNvSpPr>
          <p:nvPr>
            <p:ph type="body" idx="1"/>
          </p:nvPr>
        </p:nvSpPr>
        <p:spPr>
          <a:xfrm>
            <a:off x="228600" y="1219200"/>
            <a:ext cx="4267200" cy="5181600"/>
          </a:xfrm>
          <a:prstGeom prst="rect">
            <a:avLst/>
          </a:prstGeom>
          <a:noFill/>
          <a:ln>
            <a:noFill/>
          </a:ln>
        </p:spPr>
        <p:txBody>
          <a:bodyPr spcFirstLastPara="1" wrap="square" lIns="90475" tIns="44450" rIns="90475" bIns="44450" anchor="t" anchorCtr="0">
            <a:noAutofit/>
          </a:bodyPr>
          <a:lstStyle>
            <a:lvl1pPr marL="457200" lvl="0" indent="-370840" algn="l">
              <a:lnSpc>
                <a:spcPct val="100000"/>
              </a:lnSpc>
              <a:spcBef>
                <a:spcPts val="560"/>
              </a:spcBef>
              <a:spcAft>
                <a:spcPts val="0"/>
              </a:spcAft>
              <a:buSzPts val="2240"/>
              <a:buChar char="◆"/>
              <a:defRPr sz="2800"/>
            </a:lvl1pPr>
            <a:lvl2pPr marL="914400" lvl="1" indent="-342900" algn="l">
              <a:lnSpc>
                <a:spcPct val="100000"/>
              </a:lnSpc>
              <a:spcBef>
                <a:spcPts val="480"/>
              </a:spcBef>
              <a:spcAft>
                <a:spcPts val="0"/>
              </a:spcAft>
              <a:buSzPts val="1800"/>
              <a:buChar char="●"/>
              <a:defRPr sz="2400"/>
            </a:lvl2pPr>
            <a:lvl3pPr marL="1371600" lvl="2" indent="-311150" algn="l">
              <a:lnSpc>
                <a:spcPct val="100000"/>
              </a:lnSpc>
              <a:spcBef>
                <a:spcPts val="400"/>
              </a:spcBef>
              <a:spcAft>
                <a:spcPts val="0"/>
              </a:spcAft>
              <a:buSzPts val="1300"/>
              <a:buChar char="●"/>
              <a:defRPr sz="2000"/>
            </a:lvl3pPr>
            <a:lvl4pPr marL="1828800" lvl="3" indent="-314325" algn="l">
              <a:lnSpc>
                <a:spcPct val="100000"/>
              </a:lnSpc>
              <a:spcBef>
                <a:spcPts val="360"/>
              </a:spcBef>
              <a:spcAft>
                <a:spcPts val="0"/>
              </a:spcAft>
              <a:buSzPts val="1350"/>
              <a:buChar char="●"/>
              <a:defRPr sz="1800"/>
            </a:lvl4pPr>
            <a:lvl5pPr marL="2286000" lvl="4" indent="-342900" algn="l">
              <a:lnSpc>
                <a:spcPct val="100000"/>
              </a:lnSpc>
              <a:spcBef>
                <a:spcPts val="360"/>
              </a:spcBef>
              <a:spcAft>
                <a:spcPts val="0"/>
              </a:spcAft>
              <a:buSzPts val="1800"/>
              <a:buFont typeface="Arial"/>
              <a:buChar char="•"/>
              <a:defRPr sz="1800"/>
            </a:lvl5pPr>
            <a:lvl6pPr marL="2743200" lvl="5" indent="-342900" algn="l">
              <a:lnSpc>
                <a:spcPct val="100000"/>
              </a:lnSpc>
              <a:spcBef>
                <a:spcPts val="360"/>
              </a:spcBef>
              <a:spcAft>
                <a:spcPts val="0"/>
              </a:spcAft>
              <a:buSzPts val="1800"/>
              <a:buFont typeface="Arial"/>
              <a:buChar char="•"/>
              <a:defRPr sz="1800"/>
            </a:lvl6pPr>
            <a:lvl7pPr marL="3200400" lvl="6" indent="-342900" algn="l">
              <a:lnSpc>
                <a:spcPct val="100000"/>
              </a:lnSpc>
              <a:spcBef>
                <a:spcPts val="360"/>
              </a:spcBef>
              <a:spcAft>
                <a:spcPts val="0"/>
              </a:spcAft>
              <a:buSzPts val="1800"/>
              <a:buFont typeface="Arial"/>
              <a:buChar char="•"/>
              <a:defRPr sz="1800"/>
            </a:lvl7pPr>
            <a:lvl8pPr marL="3657600" lvl="7" indent="-342900" algn="l">
              <a:lnSpc>
                <a:spcPct val="100000"/>
              </a:lnSpc>
              <a:spcBef>
                <a:spcPts val="360"/>
              </a:spcBef>
              <a:spcAft>
                <a:spcPts val="0"/>
              </a:spcAft>
              <a:buSzPts val="1800"/>
              <a:buFont typeface="Arial"/>
              <a:buChar char="•"/>
              <a:defRPr sz="1800"/>
            </a:lvl8pPr>
            <a:lvl9pPr marL="4114800" lvl="8" indent="-342900" algn="l">
              <a:lnSpc>
                <a:spcPct val="100000"/>
              </a:lnSpc>
              <a:spcBef>
                <a:spcPts val="360"/>
              </a:spcBef>
              <a:spcAft>
                <a:spcPts val="0"/>
              </a:spcAft>
              <a:buSzPts val="1800"/>
              <a:buFont typeface="Arial"/>
              <a:buChar char="•"/>
              <a:defRPr sz="1800"/>
            </a:lvl9pPr>
          </a:lstStyle>
          <a:p>
            <a:endParaRPr/>
          </a:p>
        </p:txBody>
      </p:sp>
      <p:sp>
        <p:nvSpPr>
          <p:cNvPr id="31" name="Google Shape;31;p17"/>
          <p:cNvSpPr txBox="1">
            <a:spLocks noGrp="1"/>
          </p:cNvSpPr>
          <p:nvPr>
            <p:ph type="body" idx="2"/>
          </p:nvPr>
        </p:nvSpPr>
        <p:spPr>
          <a:xfrm>
            <a:off x="4648200" y="1219200"/>
            <a:ext cx="4267200" cy="5181600"/>
          </a:xfrm>
          <a:prstGeom prst="rect">
            <a:avLst/>
          </a:prstGeom>
          <a:noFill/>
          <a:ln>
            <a:noFill/>
          </a:ln>
        </p:spPr>
        <p:txBody>
          <a:bodyPr spcFirstLastPara="1" wrap="square" lIns="90475" tIns="44450" rIns="90475" bIns="44450" anchor="t" anchorCtr="0">
            <a:noAutofit/>
          </a:bodyPr>
          <a:lstStyle>
            <a:lvl1pPr marL="457200" lvl="0" indent="-370840" algn="l">
              <a:lnSpc>
                <a:spcPct val="100000"/>
              </a:lnSpc>
              <a:spcBef>
                <a:spcPts val="560"/>
              </a:spcBef>
              <a:spcAft>
                <a:spcPts val="0"/>
              </a:spcAft>
              <a:buSzPts val="2240"/>
              <a:buChar char="◆"/>
              <a:defRPr sz="2800"/>
            </a:lvl1pPr>
            <a:lvl2pPr marL="914400" lvl="1" indent="-342900" algn="l">
              <a:lnSpc>
                <a:spcPct val="100000"/>
              </a:lnSpc>
              <a:spcBef>
                <a:spcPts val="480"/>
              </a:spcBef>
              <a:spcAft>
                <a:spcPts val="0"/>
              </a:spcAft>
              <a:buSzPts val="1800"/>
              <a:buChar char="●"/>
              <a:defRPr sz="2400"/>
            </a:lvl2pPr>
            <a:lvl3pPr marL="1371600" lvl="2" indent="-311150" algn="l">
              <a:lnSpc>
                <a:spcPct val="100000"/>
              </a:lnSpc>
              <a:spcBef>
                <a:spcPts val="400"/>
              </a:spcBef>
              <a:spcAft>
                <a:spcPts val="0"/>
              </a:spcAft>
              <a:buSzPts val="1300"/>
              <a:buChar char="●"/>
              <a:defRPr sz="2000"/>
            </a:lvl3pPr>
            <a:lvl4pPr marL="1828800" lvl="3" indent="-314325" algn="l">
              <a:lnSpc>
                <a:spcPct val="100000"/>
              </a:lnSpc>
              <a:spcBef>
                <a:spcPts val="360"/>
              </a:spcBef>
              <a:spcAft>
                <a:spcPts val="0"/>
              </a:spcAft>
              <a:buSzPts val="1350"/>
              <a:buChar char="●"/>
              <a:defRPr sz="1800"/>
            </a:lvl4pPr>
            <a:lvl5pPr marL="2286000" lvl="4" indent="-342900" algn="l">
              <a:lnSpc>
                <a:spcPct val="100000"/>
              </a:lnSpc>
              <a:spcBef>
                <a:spcPts val="360"/>
              </a:spcBef>
              <a:spcAft>
                <a:spcPts val="0"/>
              </a:spcAft>
              <a:buSzPts val="1800"/>
              <a:buFont typeface="Arial"/>
              <a:buChar char="•"/>
              <a:defRPr sz="1800"/>
            </a:lvl5pPr>
            <a:lvl6pPr marL="2743200" lvl="5" indent="-342900" algn="l">
              <a:lnSpc>
                <a:spcPct val="100000"/>
              </a:lnSpc>
              <a:spcBef>
                <a:spcPts val="360"/>
              </a:spcBef>
              <a:spcAft>
                <a:spcPts val="0"/>
              </a:spcAft>
              <a:buSzPts val="1800"/>
              <a:buFont typeface="Arial"/>
              <a:buChar char="•"/>
              <a:defRPr sz="1800"/>
            </a:lvl6pPr>
            <a:lvl7pPr marL="3200400" lvl="6" indent="-342900" algn="l">
              <a:lnSpc>
                <a:spcPct val="100000"/>
              </a:lnSpc>
              <a:spcBef>
                <a:spcPts val="360"/>
              </a:spcBef>
              <a:spcAft>
                <a:spcPts val="0"/>
              </a:spcAft>
              <a:buSzPts val="1800"/>
              <a:buFont typeface="Arial"/>
              <a:buChar char="•"/>
              <a:defRPr sz="1800"/>
            </a:lvl7pPr>
            <a:lvl8pPr marL="3657600" lvl="7" indent="-342900" algn="l">
              <a:lnSpc>
                <a:spcPct val="100000"/>
              </a:lnSpc>
              <a:spcBef>
                <a:spcPts val="360"/>
              </a:spcBef>
              <a:spcAft>
                <a:spcPts val="0"/>
              </a:spcAft>
              <a:buSzPts val="1800"/>
              <a:buFont typeface="Arial"/>
              <a:buChar char="•"/>
              <a:defRPr sz="1800"/>
            </a:lvl8pPr>
            <a:lvl9pPr marL="4114800" lvl="8" indent="-342900" algn="l">
              <a:lnSpc>
                <a:spcPct val="100000"/>
              </a:lnSpc>
              <a:spcBef>
                <a:spcPts val="360"/>
              </a:spcBef>
              <a:spcAft>
                <a:spcPts val="0"/>
              </a:spcAft>
              <a:buSzPts val="1800"/>
              <a:buFont typeface="Arial"/>
              <a:buChar char="•"/>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2"/>
        <p:cNvGrpSpPr/>
        <p:nvPr/>
      </p:nvGrpSpPr>
      <p:grpSpPr>
        <a:xfrm>
          <a:off x="0" y="0"/>
          <a:ext cx="0" cy="0"/>
          <a:chOff x="0" y="0"/>
          <a:chExt cx="0" cy="0"/>
        </a:xfrm>
      </p:grpSpPr>
      <p:sp>
        <p:nvSpPr>
          <p:cNvPr id="33" name="Google Shape;33;p18"/>
          <p:cNvSpPr txBox="1">
            <a:spLocks noGrp="1"/>
          </p:cNvSpPr>
          <p:nvPr>
            <p:ph type="title"/>
          </p:nvPr>
        </p:nvSpPr>
        <p:spPr>
          <a:xfrm>
            <a:off x="457200" y="274638"/>
            <a:ext cx="8229600" cy="1143000"/>
          </a:xfrm>
          <a:prstGeom prst="rect">
            <a:avLst/>
          </a:prstGeom>
          <a:noFill/>
          <a:ln>
            <a:noFill/>
          </a:ln>
        </p:spPr>
        <p:txBody>
          <a:bodyPr spcFirstLastPara="1" wrap="square" lIns="90475" tIns="44450" rIns="90475" bIns="4445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4" name="Google Shape;34;p18"/>
          <p:cNvSpPr txBox="1">
            <a:spLocks noGrp="1"/>
          </p:cNvSpPr>
          <p:nvPr>
            <p:ph type="body" idx="1"/>
          </p:nvPr>
        </p:nvSpPr>
        <p:spPr>
          <a:xfrm>
            <a:off x="457200" y="1535113"/>
            <a:ext cx="4040188" cy="639762"/>
          </a:xfrm>
          <a:prstGeom prst="rect">
            <a:avLst/>
          </a:prstGeom>
          <a:noFill/>
          <a:ln>
            <a:noFill/>
          </a:ln>
        </p:spPr>
        <p:txBody>
          <a:bodyPr spcFirstLastPara="1" wrap="square" lIns="90475" tIns="44450" rIns="90475" bIns="44450" anchor="b" anchorCtr="0">
            <a:noAutofit/>
          </a:bodyPr>
          <a:lstStyle>
            <a:lvl1pPr marL="457200" lvl="0" indent="-228600" algn="l">
              <a:lnSpc>
                <a:spcPct val="100000"/>
              </a:lnSpc>
              <a:spcBef>
                <a:spcPts val="480"/>
              </a:spcBef>
              <a:spcAft>
                <a:spcPts val="0"/>
              </a:spcAft>
              <a:buSzPts val="1920"/>
              <a:buNone/>
              <a:defRPr sz="2400" b="1"/>
            </a:lvl1pPr>
            <a:lvl2pPr marL="914400" lvl="1" indent="-228600" algn="l">
              <a:lnSpc>
                <a:spcPct val="100000"/>
              </a:lnSpc>
              <a:spcBef>
                <a:spcPts val="400"/>
              </a:spcBef>
              <a:spcAft>
                <a:spcPts val="0"/>
              </a:spcAft>
              <a:buSzPts val="15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200"/>
              <a:buNone/>
              <a:defRPr sz="1600" b="1"/>
            </a:lvl4pPr>
            <a:lvl5pPr marL="2286000" lvl="4" indent="-228600" algn="l">
              <a:lnSpc>
                <a:spcPct val="100000"/>
              </a:lnSpc>
              <a:spcBef>
                <a:spcPts val="320"/>
              </a:spcBef>
              <a:spcAft>
                <a:spcPts val="0"/>
              </a:spcAft>
              <a:buSzPts val="1600"/>
              <a:buFont typeface="Arial"/>
              <a:buNone/>
              <a:defRPr sz="1600" b="1"/>
            </a:lvl5pPr>
            <a:lvl6pPr marL="2743200" lvl="5" indent="-228600" algn="l">
              <a:lnSpc>
                <a:spcPct val="100000"/>
              </a:lnSpc>
              <a:spcBef>
                <a:spcPts val="320"/>
              </a:spcBef>
              <a:spcAft>
                <a:spcPts val="0"/>
              </a:spcAft>
              <a:buSzPts val="1600"/>
              <a:buFont typeface="Arial"/>
              <a:buNone/>
              <a:defRPr sz="1600" b="1"/>
            </a:lvl6pPr>
            <a:lvl7pPr marL="3200400" lvl="6" indent="-228600" algn="l">
              <a:lnSpc>
                <a:spcPct val="100000"/>
              </a:lnSpc>
              <a:spcBef>
                <a:spcPts val="320"/>
              </a:spcBef>
              <a:spcAft>
                <a:spcPts val="0"/>
              </a:spcAft>
              <a:buSzPts val="1600"/>
              <a:buFont typeface="Arial"/>
              <a:buNone/>
              <a:defRPr sz="1600" b="1"/>
            </a:lvl7pPr>
            <a:lvl8pPr marL="3657600" lvl="7" indent="-228600" algn="l">
              <a:lnSpc>
                <a:spcPct val="100000"/>
              </a:lnSpc>
              <a:spcBef>
                <a:spcPts val="320"/>
              </a:spcBef>
              <a:spcAft>
                <a:spcPts val="0"/>
              </a:spcAft>
              <a:buSzPts val="1600"/>
              <a:buFont typeface="Arial"/>
              <a:buNone/>
              <a:defRPr sz="1600" b="1"/>
            </a:lvl8pPr>
            <a:lvl9pPr marL="4114800" lvl="8" indent="-228600" algn="l">
              <a:lnSpc>
                <a:spcPct val="100000"/>
              </a:lnSpc>
              <a:spcBef>
                <a:spcPts val="320"/>
              </a:spcBef>
              <a:spcAft>
                <a:spcPts val="0"/>
              </a:spcAft>
              <a:buSzPts val="1600"/>
              <a:buFont typeface="Arial"/>
              <a:buNone/>
              <a:defRPr sz="1600" b="1"/>
            </a:lvl9pPr>
          </a:lstStyle>
          <a:p>
            <a:endParaRPr/>
          </a:p>
        </p:txBody>
      </p:sp>
      <p:sp>
        <p:nvSpPr>
          <p:cNvPr id="35" name="Google Shape;35;p18"/>
          <p:cNvSpPr txBox="1">
            <a:spLocks noGrp="1"/>
          </p:cNvSpPr>
          <p:nvPr>
            <p:ph type="body" idx="2"/>
          </p:nvPr>
        </p:nvSpPr>
        <p:spPr>
          <a:xfrm>
            <a:off x="457200" y="2174875"/>
            <a:ext cx="4040188" cy="3951288"/>
          </a:xfrm>
          <a:prstGeom prst="rect">
            <a:avLst/>
          </a:prstGeom>
          <a:noFill/>
          <a:ln>
            <a:noFill/>
          </a:ln>
        </p:spPr>
        <p:txBody>
          <a:bodyPr spcFirstLastPara="1" wrap="square" lIns="90475" tIns="44450" rIns="90475" bIns="44450" anchor="t" anchorCtr="0">
            <a:noAutofit/>
          </a:bodyPr>
          <a:lstStyle>
            <a:lvl1pPr marL="457200" lvl="0" indent="-350520" algn="l">
              <a:lnSpc>
                <a:spcPct val="100000"/>
              </a:lnSpc>
              <a:spcBef>
                <a:spcPts val="480"/>
              </a:spcBef>
              <a:spcAft>
                <a:spcPts val="0"/>
              </a:spcAft>
              <a:buSzPts val="1920"/>
              <a:buChar char="◆"/>
              <a:defRPr sz="2400"/>
            </a:lvl1pPr>
            <a:lvl2pPr marL="914400" lvl="1" indent="-323850" algn="l">
              <a:lnSpc>
                <a:spcPct val="100000"/>
              </a:lnSpc>
              <a:spcBef>
                <a:spcPts val="400"/>
              </a:spcBef>
              <a:spcAft>
                <a:spcPts val="0"/>
              </a:spcAft>
              <a:buSzPts val="1500"/>
              <a:buChar char="●"/>
              <a:defRPr sz="2000"/>
            </a:lvl2pPr>
            <a:lvl3pPr marL="1371600" lvl="2" indent="-302894" algn="l">
              <a:lnSpc>
                <a:spcPct val="100000"/>
              </a:lnSpc>
              <a:spcBef>
                <a:spcPts val="360"/>
              </a:spcBef>
              <a:spcAft>
                <a:spcPts val="0"/>
              </a:spcAft>
              <a:buSzPts val="1170"/>
              <a:buChar char="●"/>
              <a:defRPr sz="1800"/>
            </a:lvl3pPr>
            <a:lvl4pPr marL="1828800" lvl="3" indent="-304800" algn="l">
              <a:lnSpc>
                <a:spcPct val="100000"/>
              </a:lnSpc>
              <a:spcBef>
                <a:spcPts val="320"/>
              </a:spcBef>
              <a:spcAft>
                <a:spcPts val="0"/>
              </a:spcAft>
              <a:buSzPts val="1200"/>
              <a:buChar char="●"/>
              <a:defRPr sz="1600"/>
            </a:lvl4pPr>
            <a:lvl5pPr marL="2286000" lvl="4" indent="-330200" algn="l">
              <a:lnSpc>
                <a:spcPct val="100000"/>
              </a:lnSpc>
              <a:spcBef>
                <a:spcPts val="320"/>
              </a:spcBef>
              <a:spcAft>
                <a:spcPts val="0"/>
              </a:spcAft>
              <a:buSzPts val="1600"/>
              <a:buFont typeface="Arial"/>
              <a:buChar char="•"/>
              <a:defRPr sz="1600"/>
            </a:lvl5pPr>
            <a:lvl6pPr marL="2743200" lvl="5" indent="-330200" algn="l">
              <a:lnSpc>
                <a:spcPct val="100000"/>
              </a:lnSpc>
              <a:spcBef>
                <a:spcPts val="320"/>
              </a:spcBef>
              <a:spcAft>
                <a:spcPts val="0"/>
              </a:spcAft>
              <a:buSzPts val="1600"/>
              <a:buFont typeface="Arial"/>
              <a:buChar char="•"/>
              <a:defRPr sz="1600"/>
            </a:lvl6pPr>
            <a:lvl7pPr marL="3200400" lvl="6" indent="-330200" algn="l">
              <a:lnSpc>
                <a:spcPct val="100000"/>
              </a:lnSpc>
              <a:spcBef>
                <a:spcPts val="320"/>
              </a:spcBef>
              <a:spcAft>
                <a:spcPts val="0"/>
              </a:spcAft>
              <a:buSzPts val="1600"/>
              <a:buFont typeface="Arial"/>
              <a:buChar char="•"/>
              <a:defRPr sz="1600"/>
            </a:lvl7pPr>
            <a:lvl8pPr marL="3657600" lvl="7" indent="-330200" algn="l">
              <a:lnSpc>
                <a:spcPct val="100000"/>
              </a:lnSpc>
              <a:spcBef>
                <a:spcPts val="320"/>
              </a:spcBef>
              <a:spcAft>
                <a:spcPts val="0"/>
              </a:spcAft>
              <a:buSzPts val="1600"/>
              <a:buFont typeface="Arial"/>
              <a:buChar char="•"/>
              <a:defRPr sz="1600"/>
            </a:lvl8pPr>
            <a:lvl9pPr marL="4114800" lvl="8" indent="-330200" algn="l">
              <a:lnSpc>
                <a:spcPct val="100000"/>
              </a:lnSpc>
              <a:spcBef>
                <a:spcPts val="320"/>
              </a:spcBef>
              <a:spcAft>
                <a:spcPts val="0"/>
              </a:spcAft>
              <a:buSzPts val="1600"/>
              <a:buFont typeface="Arial"/>
              <a:buChar char="•"/>
              <a:defRPr sz="1600"/>
            </a:lvl9pPr>
          </a:lstStyle>
          <a:p>
            <a:endParaRPr/>
          </a:p>
        </p:txBody>
      </p:sp>
      <p:sp>
        <p:nvSpPr>
          <p:cNvPr id="36" name="Google Shape;36;p18"/>
          <p:cNvSpPr txBox="1">
            <a:spLocks noGrp="1"/>
          </p:cNvSpPr>
          <p:nvPr>
            <p:ph type="body" idx="3"/>
          </p:nvPr>
        </p:nvSpPr>
        <p:spPr>
          <a:xfrm>
            <a:off x="4645025" y="1535113"/>
            <a:ext cx="4041775" cy="639762"/>
          </a:xfrm>
          <a:prstGeom prst="rect">
            <a:avLst/>
          </a:prstGeom>
          <a:noFill/>
          <a:ln>
            <a:noFill/>
          </a:ln>
        </p:spPr>
        <p:txBody>
          <a:bodyPr spcFirstLastPara="1" wrap="square" lIns="90475" tIns="44450" rIns="90475" bIns="44450" anchor="b" anchorCtr="0">
            <a:noAutofit/>
          </a:bodyPr>
          <a:lstStyle>
            <a:lvl1pPr marL="457200" lvl="0" indent="-228600" algn="l">
              <a:lnSpc>
                <a:spcPct val="100000"/>
              </a:lnSpc>
              <a:spcBef>
                <a:spcPts val="480"/>
              </a:spcBef>
              <a:spcAft>
                <a:spcPts val="0"/>
              </a:spcAft>
              <a:buSzPts val="1920"/>
              <a:buNone/>
              <a:defRPr sz="2400" b="1"/>
            </a:lvl1pPr>
            <a:lvl2pPr marL="914400" lvl="1" indent="-228600" algn="l">
              <a:lnSpc>
                <a:spcPct val="100000"/>
              </a:lnSpc>
              <a:spcBef>
                <a:spcPts val="400"/>
              </a:spcBef>
              <a:spcAft>
                <a:spcPts val="0"/>
              </a:spcAft>
              <a:buSzPts val="15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200"/>
              <a:buNone/>
              <a:defRPr sz="1600" b="1"/>
            </a:lvl4pPr>
            <a:lvl5pPr marL="2286000" lvl="4" indent="-228600" algn="l">
              <a:lnSpc>
                <a:spcPct val="100000"/>
              </a:lnSpc>
              <a:spcBef>
                <a:spcPts val="320"/>
              </a:spcBef>
              <a:spcAft>
                <a:spcPts val="0"/>
              </a:spcAft>
              <a:buSzPts val="1600"/>
              <a:buFont typeface="Arial"/>
              <a:buNone/>
              <a:defRPr sz="1600" b="1"/>
            </a:lvl5pPr>
            <a:lvl6pPr marL="2743200" lvl="5" indent="-228600" algn="l">
              <a:lnSpc>
                <a:spcPct val="100000"/>
              </a:lnSpc>
              <a:spcBef>
                <a:spcPts val="320"/>
              </a:spcBef>
              <a:spcAft>
                <a:spcPts val="0"/>
              </a:spcAft>
              <a:buSzPts val="1600"/>
              <a:buFont typeface="Arial"/>
              <a:buNone/>
              <a:defRPr sz="1600" b="1"/>
            </a:lvl6pPr>
            <a:lvl7pPr marL="3200400" lvl="6" indent="-228600" algn="l">
              <a:lnSpc>
                <a:spcPct val="100000"/>
              </a:lnSpc>
              <a:spcBef>
                <a:spcPts val="320"/>
              </a:spcBef>
              <a:spcAft>
                <a:spcPts val="0"/>
              </a:spcAft>
              <a:buSzPts val="1600"/>
              <a:buFont typeface="Arial"/>
              <a:buNone/>
              <a:defRPr sz="1600" b="1"/>
            </a:lvl7pPr>
            <a:lvl8pPr marL="3657600" lvl="7" indent="-228600" algn="l">
              <a:lnSpc>
                <a:spcPct val="100000"/>
              </a:lnSpc>
              <a:spcBef>
                <a:spcPts val="320"/>
              </a:spcBef>
              <a:spcAft>
                <a:spcPts val="0"/>
              </a:spcAft>
              <a:buSzPts val="1600"/>
              <a:buFont typeface="Arial"/>
              <a:buNone/>
              <a:defRPr sz="1600" b="1"/>
            </a:lvl8pPr>
            <a:lvl9pPr marL="4114800" lvl="8" indent="-228600" algn="l">
              <a:lnSpc>
                <a:spcPct val="100000"/>
              </a:lnSpc>
              <a:spcBef>
                <a:spcPts val="320"/>
              </a:spcBef>
              <a:spcAft>
                <a:spcPts val="0"/>
              </a:spcAft>
              <a:buSzPts val="1600"/>
              <a:buFont typeface="Arial"/>
              <a:buNone/>
              <a:defRPr sz="1600" b="1"/>
            </a:lvl9pPr>
          </a:lstStyle>
          <a:p>
            <a:endParaRPr/>
          </a:p>
        </p:txBody>
      </p:sp>
      <p:sp>
        <p:nvSpPr>
          <p:cNvPr id="37" name="Google Shape;37;p18"/>
          <p:cNvSpPr txBox="1">
            <a:spLocks noGrp="1"/>
          </p:cNvSpPr>
          <p:nvPr>
            <p:ph type="body" idx="4"/>
          </p:nvPr>
        </p:nvSpPr>
        <p:spPr>
          <a:xfrm>
            <a:off x="4645025" y="2174875"/>
            <a:ext cx="4041775" cy="3951288"/>
          </a:xfrm>
          <a:prstGeom prst="rect">
            <a:avLst/>
          </a:prstGeom>
          <a:noFill/>
          <a:ln>
            <a:noFill/>
          </a:ln>
        </p:spPr>
        <p:txBody>
          <a:bodyPr spcFirstLastPara="1" wrap="square" lIns="90475" tIns="44450" rIns="90475" bIns="44450" anchor="t" anchorCtr="0">
            <a:noAutofit/>
          </a:bodyPr>
          <a:lstStyle>
            <a:lvl1pPr marL="457200" lvl="0" indent="-350520" algn="l">
              <a:lnSpc>
                <a:spcPct val="100000"/>
              </a:lnSpc>
              <a:spcBef>
                <a:spcPts val="480"/>
              </a:spcBef>
              <a:spcAft>
                <a:spcPts val="0"/>
              </a:spcAft>
              <a:buSzPts val="1920"/>
              <a:buChar char="◆"/>
              <a:defRPr sz="2400"/>
            </a:lvl1pPr>
            <a:lvl2pPr marL="914400" lvl="1" indent="-323850" algn="l">
              <a:lnSpc>
                <a:spcPct val="100000"/>
              </a:lnSpc>
              <a:spcBef>
                <a:spcPts val="400"/>
              </a:spcBef>
              <a:spcAft>
                <a:spcPts val="0"/>
              </a:spcAft>
              <a:buSzPts val="1500"/>
              <a:buChar char="●"/>
              <a:defRPr sz="2000"/>
            </a:lvl2pPr>
            <a:lvl3pPr marL="1371600" lvl="2" indent="-302894" algn="l">
              <a:lnSpc>
                <a:spcPct val="100000"/>
              </a:lnSpc>
              <a:spcBef>
                <a:spcPts val="360"/>
              </a:spcBef>
              <a:spcAft>
                <a:spcPts val="0"/>
              </a:spcAft>
              <a:buSzPts val="1170"/>
              <a:buChar char="●"/>
              <a:defRPr sz="1800"/>
            </a:lvl3pPr>
            <a:lvl4pPr marL="1828800" lvl="3" indent="-304800" algn="l">
              <a:lnSpc>
                <a:spcPct val="100000"/>
              </a:lnSpc>
              <a:spcBef>
                <a:spcPts val="320"/>
              </a:spcBef>
              <a:spcAft>
                <a:spcPts val="0"/>
              </a:spcAft>
              <a:buSzPts val="1200"/>
              <a:buChar char="●"/>
              <a:defRPr sz="1600"/>
            </a:lvl4pPr>
            <a:lvl5pPr marL="2286000" lvl="4" indent="-330200" algn="l">
              <a:lnSpc>
                <a:spcPct val="100000"/>
              </a:lnSpc>
              <a:spcBef>
                <a:spcPts val="320"/>
              </a:spcBef>
              <a:spcAft>
                <a:spcPts val="0"/>
              </a:spcAft>
              <a:buSzPts val="1600"/>
              <a:buFont typeface="Arial"/>
              <a:buChar char="•"/>
              <a:defRPr sz="1600"/>
            </a:lvl5pPr>
            <a:lvl6pPr marL="2743200" lvl="5" indent="-330200" algn="l">
              <a:lnSpc>
                <a:spcPct val="100000"/>
              </a:lnSpc>
              <a:spcBef>
                <a:spcPts val="320"/>
              </a:spcBef>
              <a:spcAft>
                <a:spcPts val="0"/>
              </a:spcAft>
              <a:buSzPts val="1600"/>
              <a:buFont typeface="Arial"/>
              <a:buChar char="•"/>
              <a:defRPr sz="1600"/>
            </a:lvl6pPr>
            <a:lvl7pPr marL="3200400" lvl="6" indent="-330200" algn="l">
              <a:lnSpc>
                <a:spcPct val="100000"/>
              </a:lnSpc>
              <a:spcBef>
                <a:spcPts val="320"/>
              </a:spcBef>
              <a:spcAft>
                <a:spcPts val="0"/>
              </a:spcAft>
              <a:buSzPts val="1600"/>
              <a:buFont typeface="Arial"/>
              <a:buChar char="•"/>
              <a:defRPr sz="1600"/>
            </a:lvl7pPr>
            <a:lvl8pPr marL="3657600" lvl="7" indent="-330200" algn="l">
              <a:lnSpc>
                <a:spcPct val="100000"/>
              </a:lnSpc>
              <a:spcBef>
                <a:spcPts val="320"/>
              </a:spcBef>
              <a:spcAft>
                <a:spcPts val="0"/>
              </a:spcAft>
              <a:buSzPts val="1600"/>
              <a:buFont typeface="Arial"/>
              <a:buChar char="•"/>
              <a:defRPr sz="1600"/>
            </a:lvl8pPr>
            <a:lvl9pPr marL="4114800" lvl="8" indent="-330200" algn="l">
              <a:lnSpc>
                <a:spcPct val="100000"/>
              </a:lnSpc>
              <a:spcBef>
                <a:spcPts val="320"/>
              </a:spcBef>
              <a:spcAft>
                <a:spcPts val="0"/>
              </a:spcAft>
              <a:buSzPts val="1600"/>
              <a:buFont typeface="Arial"/>
              <a:buChar char="•"/>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19"/>
          <p:cNvSpPr txBox="1">
            <a:spLocks noGrp="1"/>
          </p:cNvSpPr>
          <p:nvPr>
            <p:ph type="title"/>
          </p:nvPr>
        </p:nvSpPr>
        <p:spPr>
          <a:xfrm>
            <a:off x="685800" y="457200"/>
            <a:ext cx="7772400" cy="533400"/>
          </a:xfrm>
          <a:prstGeom prst="rect">
            <a:avLst/>
          </a:prstGeom>
          <a:noFill/>
          <a:ln>
            <a:noFill/>
          </a:ln>
        </p:spPr>
        <p:txBody>
          <a:bodyPr spcFirstLastPara="1" wrap="square" lIns="90475" tIns="44450" rIns="90475" bIns="4445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1"/>
        <p:cNvGrpSpPr/>
        <p:nvPr/>
      </p:nvGrpSpPr>
      <p:grpSpPr>
        <a:xfrm>
          <a:off x="0" y="0"/>
          <a:ext cx="0" cy="0"/>
          <a:chOff x="0" y="0"/>
          <a:chExt cx="0" cy="0"/>
        </a:xfrm>
      </p:grpSpPr>
      <p:sp>
        <p:nvSpPr>
          <p:cNvPr id="42" name="Google Shape;42;p21"/>
          <p:cNvSpPr txBox="1">
            <a:spLocks noGrp="1"/>
          </p:cNvSpPr>
          <p:nvPr>
            <p:ph type="title"/>
          </p:nvPr>
        </p:nvSpPr>
        <p:spPr>
          <a:xfrm>
            <a:off x="457200" y="273050"/>
            <a:ext cx="3008313" cy="1162050"/>
          </a:xfrm>
          <a:prstGeom prst="rect">
            <a:avLst/>
          </a:prstGeom>
          <a:noFill/>
          <a:ln>
            <a:noFill/>
          </a:ln>
        </p:spPr>
        <p:txBody>
          <a:bodyPr spcFirstLastPara="1" wrap="square" lIns="90475" tIns="44450" rIns="90475" bIns="4445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 name="Google Shape;43;p21"/>
          <p:cNvSpPr txBox="1">
            <a:spLocks noGrp="1"/>
          </p:cNvSpPr>
          <p:nvPr>
            <p:ph type="body" idx="1"/>
          </p:nvPr>
        </p:nvSpPr>
        <p:spPr>
          <a:xfrm>
            <a:off x="3575050" y="273050"/>
            <a:ext cx="5111750" cy="5853113"/>
          </a:xfrm>
          <a:prstGeom prst="rect">
            <a:avLst/>
          </a:prstGeom>
          <a:noFill/>
          <a:ln>
            <a:noFill/>
          </a:ln>
        </p:spPr>
        <p:txBody>
          <a:bodyPr spcFirstLastPara="1" wrap="square" lIns="90475" tIns="44450" rIns="90475" bIns="44450" anchor="t" anchorCtr="0">
            <a:noAutofit/>
          </a:bodyPr>
          <a:lstStyle>
            <a:lvl1pPr marL="457200" lvl="0" indent="-391160" algn="l">
              <a:lnSpc>
                <a:spcPct val="100000"/>
              </a:lnSpc>
              <a:spcBef>
                <a:spcPts val="640"/>
              </a:spcBef>
              <a:spcAft>
                <a:spcPts val="0"/>
              </a:spcAft>
              <a:buSzPts val="2560"/>
              <a:buChar char="◆"/>
              <a:defRPr sz="3200"/>
            </a:lvl1pPr>
            <a:lvl2pPr marL="914400" lvl="1" indent="-361950" algn="l">
              <a:lnSpc>
                <a:spcPct val="100000"/>
              </a:lnSpc>
              <a:spcBef>
                <a:spcPts val="560"/>
              </a:spcBef>
              <a:spcAft>
                <a:spcPts val="0"/>
              </a:spcAft>
              <a:buSzPts val="2100"/>
              <a:buChar char="●"/>
              <a:defRPr sz="2800"/>
            </a:lvl2pPr>
            <a:lvl3pPr marL="1371600" lvl="2" indent="-327660" algn="l">
              <a:lnSpc>
                <a:spcPct val="100000"/>
              </a:lnSpc>
              <a:spcBef>
                <a:spcPts val="480"/>
              </a:spcBef>
              <a:spcAft>
                <a:spcPts val="0"/>
              </a:spcAft>
              <a:buSzPts val="1560"/>
              <a:buChar char="●"/>
              <a:defRPr sz="2400"/>
            </a:lvl3pPr>
            <a:lvl4pPr marL="1828800" lvl="3" indent="-323850" algn="l">
              <a:lnSpc>
                <a:spcPct val="100000"/>
              </a:lnSpc>
              <a:spcBef>
                <a:spcPts val="400"/>
              </a:spcBef>
              <a:spcAft>
                <a:spcPts val="0"/>
              </a:spcAft>
              <a:buSzPts val="1500"/>
              <a:buChar char="●"/>
              <a:defRPr sz="2000"/>
            </a:lvl4pPr>
            <a:lvl5pPr marL="2286000" lvl="4" indent="-355600" algn="l">
              <a:lnSpc>
                <a:spcPct val="100000"/>
              </a:lnSpc>
              <a:spcBef>
                <a:spcPts val="400"/>
              </a:spcBef>
              <a:spcAft>
                <a:spcPts val="0"/>
              </a:spcAft>
              <a:buSzPts val="2000"/>
              <a:buFont typeface="Arial"/>
              <a:buChar char="•"/>
              <a:defRPr sz="2000"/>
            </a:lvl5pPr>
            <a:lvl6pPr marL="2743200" lvl="5" indent="-355600" algn="l">
              <a:lnSpc>
                <a:spcPct val="100000"/>
              </a:lnSpc>
              <a:spcBef>
                <a:spcPts val="400"/>
              </a:spcBef>
              <a:spcAft>
                <a:spcPts val="0"/>
              </a:spcAft>
              <a:buSzPts val="2000"/>
              <a:buFont typeface="Arial"/>
              <a:buChar char="•"/>
              <a:defRPr sz="2000"/>
            </a:lvl6pPr>
            <a:lvl7pPr marL="3200400" lvl="6" indent="-355600" algn="l">
              <a:lnSpc>
                <a:spcPct val="100000"/>
              </a:lnSpc>
              <a:spcBef>
                <a:spcPts val="400"/>
              </a:spcBef>
              <a:spcAft>
                <a:spcPts val="0"/>
              </a:spcAft>
              <a:buSzPts val="2000"/>
              <a:buFont typeface="Arial"/>
              <a:buChar char="•"/>
              <a:defRPr sz="2000"/>
            </a:lvl7pPr>
            <a:lvl8pPr marL="3657600" lvl="7" indent="-355600" algn="l">
              <a:lnSpc>
                <a:spcPct val="100000"/>
              </a:lnSpc>
              <a:spcBef>
                <a:spcPts val="400"/>
              </a:spcBef>
              <a:spcAft>
                <a:spcPts val="0"/>
              </a:spcAft>
              <a:buSzPts val="2000"/>
              <a:buFont typeface="Arial"/>
              <a:buChar char="•"/>
              <a:defRPr sz="2000"/>
            </a:lvl8pPr>
            <a:lvl9pPr marL="4114800" lvl="8" indent="-355600" algn="l">
              <a:lnSpc>
                <a:spcPct val="100000"/>
              </a:lnSpc>
              <a:spcBef>
                <a:spcPts val="400"/>
              </a:spcBef>
              <a:spcAft>
                <a:spcPts val="0"/>
              </a:spcAft>
              <a:buSzPts val="2000"/>
              <a:buFont typeface="Arial"/>
              <a:buChar char="•"/>
              <a:defRPr sz="2000"/>
            </a:lvl9pPr>
          </a:lstStyle>
          <a:p>
            <a:endParaRPr/>
          </a:p>
        </p:txBody>
      </p:sp>
      <p:sp>
        <p:nvSpPr>
          <p:cNvPr id="44" name="Google Shape;44;p21"/>
          <p:cNvSpPr txBox="1">
            <a:spLocks noGrp="1"/>
          </p:cNvSpPr>
          <p:nvPr>
            <p:ph type="body" idx="2"/>
          </p:nvPr>
        </p:nvSpPr>
        <p:spPr>
          <a:xfrm>
            <a:off x="457200" y="1435100"/>
            <a:ext cx="3008313" cy="4691063"/>
          </a:xfrm>
          <a:prstGeom prst="rect">
            <a:avLst/>
          </a:prstGeom>
          <a:noFill/>
          <a:ln>
            <a:noFill/>
          </a:ln>
        </p:spPr>
        <p:txBody>
          <a:bodyPr spcFirstLastPara="1" wrap="square" lIns="90475" tIns="44450" rIns="90475" bIns="44450" anchor="t" anchorCtr="0">
            <a:noAutofit/>
          </a:bodyPr>
          <a:lstStyle>
            <a:lvl1pPr marL="457200" lvl="0" indent="-228600" algn="l">
              <a:lnSpc>
                <a:spcPct val="100000"/>
              </a:lnSpc>
              <a:spcBef>
                <a:spcPts val="280"/>
              </a:spcBef>
              <a:spcAft>
                <a:spcPts val="0"/>
              </a:spcAft>
              <a:buSzPts val="1120"/>
              <a:buNone/>
              <a:defRPr sz="1400"/>
            </a:lvl1pPr>
            <a:lvl2pPr marL="914400" lvl="1" indent="-228600" algn="l">
              <a:lnSpc>
                <a:spcPct val="100000"/>
              </a:lnSpc>
              <a:spcBef>
                <a:spcPts val="240"/>
              </a:spcBef>
              <a:spcAft>
                <a:spcPts val="0"/>
              </a:spcAft>
              <a:buSzPts val="900"/>
              <a:buNone/>
              <a:defRPr sz="1200"/>
            </a:lvl2pPr>
            <a:lvl3pPr marL="1371600" lvl="2" indent="-228600" algn="l">
              <a:lnSpc>
                <a:spcPct val="100000"/>
              </a:lnSpc>
              <a:spcBef>
                <a:spcPts val="200"/>
              </a:spcBef>
              <a:spcAft>
                <a:spcPts val="0"/>
              </a:spcAft>
              <a:buSzPts val="650"/>
              <a:buNone/>
              <a:defRPr sz="1000"/>
            </a:lvl3pPr>
            <a:lvl4pPr marL="1828800" lvl="3" indent="-228600" algn="l">
              <a:lnSpc>
                <a:spcPct val="100000"/>
              </a:lnSpc>
              <a:spcBef>
                <a:spcPts val="180"/>
              </a:spcBef>
              <a:spcAft>
                <a:spcPts val="0"/>
              </a:spcAft>
              <a:buSzPts val="675"/>
              <a:buNone/>
              <a:defRPr sz="900"/>
            </a:lvl4pPr>
            <a:lvl5pPr marL="2286000" lvl="4" indent="-228600" algn="l">
              <a:lnSpc>
                <a:spcPct val="100000"/>
              </a:lnSpc>
              <a:spcBef>
                <a:spcPts val="180"/>
              </a:spcBef>
              <a:spcAft>
                <a:spcPts val="0"/>
              </a:spcAft>
              <a:buSzPts val="900"/>
              <a:buFont typeface="Arial"/>
              <a:buNone/>
              <a:defRPr sz="900"/>
            </a:lvl5pPr>
            <a:lvl6pPr marL="2743200" lvl="5" indent="-228600" algn="l">
              <a:lnSpc>
                <a:spcPct val="100000"/>
              </a:lnSpc>
              <a:spcBef>
                <a:spcPts val="180"/>
              </a:spcBef>
              <a:spcAft>
                <a:spcPts val="0"/>
              </a:spcAft>
              <a:buSzPts val="900"/>
              <a:buFont typeface="Arial"/>
              <a:buNone/>
              <a:defRPr sz="900"/>
            </a:lvl6pPr>
            <a:lvl7pPr marL="3200400" lvl="6" indent="-228600" algn="l">
              <a:lnSpc>
                <a:spcPct val="100000"/>
              </a:lnSpc>
              <a:spcBef>
                <a:spcPts val="180"/>
              </a:spcBef>
              <a:spcAft>
                <a:spcPts val="0"/>
              </a:spcAft>
              <a:buSzPts val="900"/>
              <a:buFont typeface="Arial"/>
              <a:buNone/>
              <a:defRPr sz="900"/>
            </a:lvl7pPr>
            <a:lvl8pPr marL="3657600" lvl="7" indent="-228600" algn="l">
              <a:lnSpc>
                <a:spcPct val="100000"/>
              </a:lnSpc>
              <a:spcBef>
                <a:spcPts val="180"/>
              </a:spcBef>
              <a:spcAft>
                <a:spcPts val="0"/>
              </a:spcAft>
              <a:buSzPts val="900"/>
              <a:buFont typeface="Arial"/>
              <a:buNone/>
              <a:defRPr sz="900"/>
            </a:lvl8pPr>
            <a:lvl9pPr marL="4114800" lvl="8" indent="-228600" algn="l">
              <a:lnSpc>
                <a:spcPct val="100000"/>
              </a:lnSpc>
              <a:spcBef>
                <a:spcPts val="180"/>
              </a:spcBef>
              <a:spcAft>
                <a:spcPts val="0"/>
              </a:spcAft>
              <a:buSzPts val="900"/>
              <a:buFont typeface="Arial"/>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5"/>
        <p:cNvGrpSpPr/>
        <p:nvPr/>
      </p:nvGrpSpPr>
      <p:grpSpPr>
        <a:xfrm>
          <a:off x="0" y="0"/>
          <a:ext cx="0" cy="0"/>
          <a:chOff x="0" y="0"/>
          <a:chExt cx="0" cy="0"/>
        </a:xfrm>
      </p:grpSpPr>
      <p:sp>
        <p:nvSpPr>
          <p:cNvPr id="46" name="Google Shape;46;p22"/>
          <p:cNvSpPr txBox="1">
            <a:spLocks noGrp="1"/>
          </p:cNvSpPr>
          <p:nvPr>
            <p:ph type="title"/>
          </p:nvPr>
        </p:nvSpPr>
        <p:spPr>
          <a:xfrm>
            <a:off x="1792288" y="4800600"/>
            <a:ext cx="5486400" cy="566738"/>
          </a:xfrm>
          <a:prstGeom prst="rect">
            <a:avLst/>
          </a:prstGeom>
          <a:noFill/>
          <a:ln>
            <a:noFill/>
          </a:ln>
        </p:spPr>
        <p:txBody>
          <a:bodyPr spcFirstLastPara="1" wrap="square" lIns="90475" tIns="44450" rIns="90475" bIns="4445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7" name="Google Shape;47;p22"/>
          <p:cNvSpPr>
            <a:spLocks noGrp="1"/>
          </p:cNvSpPr>
          <p:nvPr>
            <p:ph type="pic" idx="2"/>
          </p:nvPr>
        </p:nvSpPr>
        <p:spPr>
          <a:xfrm>
            <a:off x="1792288" y="612775"/>
            <a:ext cx="5486400" cy="4114800"/>
          </a:xfrm>
          <a:prstGeom prst="rect">
            <a:avLst/>
          </a:prstGeom>
          <a:noFill/>
          <a:ln>
            <a:noFill/>
          </a:ln>
        </p:spPr>
      </p:sp>
      <p:sp>
        <p:nvSpPr>
          <p:cNvPr id="48" name="Google Shape;48;p22"/>
          <p:cNvSpPr txBox="1">
            <a:spLocks noGrp="1"/>
          </p:cNvSpPr>
          <p:nvPr>
            <p:ph type="body" idx="1"/>
          </p:nvPr>
        </p:nvSpPr>
        <p:spPr>
          <a:xfrm>
            <a:off x="1792288" y="5367338"/>
            <a:ext cx="5486400" cy="804862"/>
          </a:xfrm>
          <a:prstGeom prst="rect">
            <a:avLst/>
          </a:prstGeom>
          <a:noFill/>
          <a:ln>
            <a:noFill/>
          </a:ln>
        </p:spPr>
        <p:txBody>
          <a:bodyPr spcFirstLastPara="1" wrap="square" lIns="90475" tIns="44450" rIns="90475" bIns="44450" anchor="t" anchorCtr="0">
            <a:noAutofit/>
          </a:bodyPr>
          <a:lstStyle>
            <a:lvl1pPr marL="457200" lvl="0" indent="-228600" algn="l">
              <a:lnSpc>
                <a:spcPct val="100000"/>
              </a:lnSpc>
              <a:spcBef>
                <a:spcPts val="280"/>
              </a:spcBef>
              <a:spcAft>
                <a:spcPts val="0"/>
              </a:spcAft>
              <a:buSzPts val="1120"/>
              <a:buNone/>
              <a:defRPr sz="1400"/>
            </a:lvl1pPr>
            <a:lvl2pPr marL="914400" lvl="1" indent="-228600" algn="l">
              <a:lnSpc>
                <a:spcPct val="100000"/>
              </a:lnSpc>
              <a:spcBef>
                <a:spcPts val="240"/>
              </a:spcBef>
              <a:spcAft>
                <a:spcPts val="0"/>
              </a:spcAft>
              <a:buSzPts val="900"/>
              <a:buNone/>
              <a:defRPr sz="1200"/>
            </a:lvl2pPr>
            <a:lvl3pPr marL="1371600" lvl="2" indent="-228600" algn="l">
              <a:lnSpc>
                <a:spcPct val="100000"/>
              </a:lnSpc>
              <a:spcBef>
                <a:spcPts val="200"/>
              </a:spcBef>
              <a:spcAft>
                <a:spcPts val="0"/>
              </a:spcAft>
              <a:buSzPts val="650"/>
              <a:buNone/>
              <a:defRPr sz="1000"/>
            </a:lvl3pPr>
            <a:lvl4pPr marL="1828800" lvl="3" indent="-228600" algn="l">
              <a:lnSpc>
                <a:spcPct val="100000"/>
              </a:lnSpc>
              <a:spcBef>
                <a:spcPts val="180"/>
              </a:spcBef>
              <a:spcAft>
                <a:spcPts val="0"/>
              </a:spcAft>
              <a:buSzPts val="675"/>
              <a:buNone/>
              <a:defRPr sz="900"/>
            </a:lvl4pPr>
            <a:lvl5pPr marL="2286000" lvl="4" indent="-228600" algn="l">
              <a:lnSpc>
                <a:spcPct val="100000"/>
              </a:lnSpc>
              <a:spcBef>
                <a:spcPts val="180"/>
              </a:spcBef>
              <a:spcAft>
                <a:spcPts val="0"/>
              </a:spcAft>
              <a:buSzPts val="900"/>
              <a:buFont typeface="Arial"/>
              <a:buNone/>
              <a:defRPr sz="900"/>
            </a:lvl5pPr>
            <a:lvl6pPr marL="2743200" lvl="5" indent="-228600" algn="l">
              <a:lnSpc>
                <a:spcPct val="100000"/>
              </a:lnSpc>
              <a:spcBef>
                <a:spcPts val="180"/>
              </a:spcBef>
              <a:spcAft>
                <a:spcPts val="0"/>
              </a:spcAft>
              <a:buSzPts val="900"/>
              <a:buFont typeface="Arial"/>
              <a:buNone/>
              <a:defRPr sz="900"/>
            </a:lvl6pPr>
            <a:lvl7pPr marL="3200400" lvl="6" indent="-228600" algn="l">
              <a:lnSpc>
                <a:spcPct val="100000"/>
              </a:lnSpc>
              <a:spcBef>
                <a:spcPts val="180"/>
              </a:spcBef>
              <a:spcAft>
                <a:spcPts val="0"/>
              </a:spcAft>
              <a:buSzPts val="900"/>
              <a:buFont typeface="Arial"/>
              <a:buNone/>
              <a:defRPr sz="900"/>
            </a:lvl7pPr>
            <a:lvl8pPr marL="3657600" lvl="7" indent="-228600" algn="l">
              <a:lnSpc>
                <a:spcPct val="100000"/>
              </a:lnSpc>
              <a:spcBef>
                <a:spcPts val="180"/>
              </a:spcBef>
              <a:spcAft>
                <a:spcPts val="0"/>
              </a:spcAft>
              <a:buSzPts val="900"/>
              <a:buFont typeface="Arial"/>
              <a:buNone/>
              <a:defRPr sz="900"/>
            </a:lvl8pPr>
            <a:lvl9pPr marL="4114800" lvl="8" indent="-228600" algn="l">
              <a:lnSpc>
                <a:spcPct val="100000"/>
              </a:lnSpc>
              <a:spcBef>
                <a:spcPts val="180"/>
              </a:spcBef>
              <a:spcAft>
                <a:spcPts val="0"/>
              </a:spcAft>
              <a:buSzPts val="900"/>
              <a:buFont typeface="Arial"/>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cxnSp>
        <p:nvCxnSpPr>
          <p:cNvPr id="10" name="Google Shape;10;p13"/>
          <p:cNvCxnSpPr/>
          <p:nvPr/>
        </p:nvCxnSpPr>
        <p:spPr>
          <a:xfrm>
            <a:off x="463550" y="6559550"/>
            <a:ext cx="1289050" cy="0"/>
          </a:xfrm>
          <a:prstGeom prst="straightConnector1">
            <a:avLst/>
          </a:prstGeom>
          <a:noFill/>
          <a:ln w="12700" cap="flat" cmpd="sng">
            <a:solidFill>
              <a:schemeClr val="dk1"/>
            </a:solidFill>
            <a:prstDash val="solid"/>
            <a:round/>
            <a:headEnd type="none" w="sm" len="sm"/>
            <a:tailEnd type="none" w="sm" len="sm"/>
          </a:ln>
        </p:spPr>
      </p:cxnSp>
      <p:sp>
        <p:nvSpPr>
          <p:cNvPr id="11" name="Google Shape;11;p13"/>
          <p:cNvSpPr txBox="1">
            <a:spLocks noGrp="1"/>
          </p:cNvSpPr>
          <p:nvPr>
            <p:ph type="body" idx="1"/>
          </p:nvPr>
        </p:nvSpPr>
        <p:spPr>
          <a:xfrm>
            <a:off x="228600" y="1219200"/>
            <a:ext cx="8686800" cy="5181600"/>
          </a:xfrm>
          <a:prstGeom prst="rect">
            <a:avLst/>
          </a:prstGeom>
          <a:noFill/>
          <a:ln>
            <a:noFill/>
          </a:ln>
        </p:spPr>
        <p:txBody>
          <a:bodyPr spcFirstLastPara="1" wrap="square" lIns="90475" tIns="44450" rIns="90475" bIns="44450" anchor="t" anchorCtr="0">
            <a:noAutofit/>
          </a:bodyPr>
          <a:lstStyle>
            <a:lvl1pPr marL="457200" marR="0" lvl="0" indent="-350520" algn="l" rtl="0">
              <a:lnSpc>
                <a:spcPct val="100000"/>
              </a:lnSpc>
              <a:spcBef>
                <a:spcPts val="480"/>
              </a:spcBef>
              <a:spcAft>
                <a:spcPts val="0"/>
              </a:spcAft>
              <a:buClr>
                <a:schemeClr val="accent1"/>
              </a:buClr>
              <a:buSzPts val="1920"/>
              <a:buFont typeface="Noto Sans Symbols"/>
              <a:buChar char="◆"/>
              <a:defRPr sz="2400" b="0" i="0" u="none" strike="noStrike" cap="none">
                <a:solidFill>
                  <a:schemeClr val="dk2"/>
                </a:solidFill>
                <a:latin typeface="Arial"/>
                <a:ea typeface="Arial"/>
                <a:cs typeface="Arial"/>
                <a:sym typeface="Arial"/>
              </a:defRPr>
            </a:lvl1pPr>
            <a:lvl2pPr marL="914400" marR="0" lvl="1" indent="-323850" algn="l" rtl="0">
              <a:lnSpc>
                <a:spcPct val="100000"/>
              </a:lnSpc>
              <a:spcBef>
                <a:spcPts val="400"/>
              </a:spcBef>
              <a:spcAft>
                <a:spcPts val="0"/>
              </a:spcAft>
              <a:buClr>
                <a:srgbClr val="CF0E30"/>
              </a:buClr>
              <a:buSzPts val="1500"/>
              <a:buFont typeface="Arial"/>
              <a:buChar char="●"/>
              <a:defRPr sz="2000" b="0" i="0" u="none" strike="noStrike" cap="none">
                <a:solidFill>
                  <a:schemeClr val="dk2"/>
                </a:solidFill>
                <a:latin typeface="Arial"/>
                <a:ea typeface="Arial"/>
                <a:cs typeface="Arial"/>
                <a:sym typeface="Arial"/>
              </a:defRPr>
            </a:lvl2pPr>
            <a:lvl3pPr marL="1371600" marR="0" lvl="2" indent="-302894" algn="l" rtl="0">
              <a:lnSpc>
                <a:spcPct val="100000"/>
              </a:lnSpc>
              <a:spcBef>
                <a:spcPts val="360"/>
              </a:spcBef>
              <a:spcAft>
                <a:spcPts val="0"/>
              </a:spcAft>
              <a:buClr>
                <a:srgbClr val="037C03"/>
              </a:buClr>
              <a:buSzPts val="1170"/>
              <a:buFont typeface="Arial"/>
              <a:buChar char="●"/>
              <a:defRPr sz="1800" b="0" i="0" u="none" strike="noStrike" cap="none">
                <a:solidFill>
                  <a:schemeClr val="dk2"/>
                </a:solidFill>
                <a:latin typeface="Arial"/>
                <a:ea typeface="Arial"/>
                <a:cs typeface="Arial"/>
                <a:sym typeface="Arial"/>
              </a:defRPr>
            </a:lvl3pPr>
            <a:lvl4pPr marL="1828800" marR="0" lvl="3" indent="-304800" algn="l" rtl="0">
              <a:lnSpc>
                <a:spcPct val="100000"/>
              </a:lnSpc>
              <a:spcBef>
                <a:spcPts val="320"/>
              </a:spcBef>
              <a:spcAft>
                <a:spcPts val="0"/>
              </a:spcAft>
              <a:buClr>
                <a:srgbClr val="1008C3"/>
              </a:buClr>
              <a:buSzPts val="1200"/>
              <a:buFont typeface="Arial"/>
              <a:buChar char="●"/>
              <a:defRPr sz="1600" b="0" i="0" u="none" strike="noStrike" cap="none">
                <a:solidFill>
                  <a:schemeClr val="dk2"/>
                </a:solidFill>
                <a:latin typeface="Arial"/>
                <a:ea typeface="Arial"/>
                <a:cs typeface="Arial"/>
                <a:sym typeface="Arial"/>
              </a:defRPr>
            </a:lvl4pPr>
            <a:lvl5pPr marL="2286000" marR="0" lvl="4" indent="-317500" algn="l" rtl="0">
              <a:lnSpc>
                <a:spcPct val="100000"/>
              </a:lnSpc>
              <a:spcBef>
                <a:spcPts val="28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00000"/>
              </a:lnSpc>
              <a:spcBef>
                <a:spcPts val="28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00000"/>
              </a:lnSpc>
              <a:spcBef>
                <a:spcPts val="28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00000"/>
              </a:lnSpc>
              <a:spcBef>
                <a:spcPts val="28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00000"/>
              </a:lnSpc>
              <a:spcBef>
                <a:spcPts val="280"/>
              </a:spcBef>
              <a:spcAft>
                <a:spcPts val="0"/>
              </a:spcAft>
              <a:buClr>
                <a:schemeClr val="dk1"/>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12" name="Google Shape;12;p13"/>
          <p:cNvSpPr txBox="1">
            <a:spLocks noGrp="1"/>
          </p:cNvSpPr>
          <p:nvPr>
            <p:ph type="title"/>
          </p:nvPr>
        </p:nvSpPr>
        <p:spPr>
          <a:xfrm>
            <a:off x="685800" y="457200"/>
            <a:ext cx="7772400" cy="533400"/>
          </a:xfrm>
          <a:prstGeom prst="rect">
            <a:avLst/>
          </a:prstGeom>
          <a:noFill/>
          <a:ln>
            <a:noFill/>
          </a:ln>
        </p:spPr>
        <p:txBody>
          <a:bodyPr spcFirstLastPara="1" wrap="square" lIns="90475" tIns="44450" rIns="90475" bIns="44450" anchor="ctr" anchorCtr="0">
            <a:noAutofit/>
          </a:bodyPr>
          <a:lstStyle>
            <a:lvl1pPr marR="0" lvl="0" algn="ctr" rtl="0">
              <a:lnSpc>
                <a:spcPct val="100000"/>
              </a:lnSpc>
              <a:spcBef>
                <a:spcPts val="0"/>
              </a:spcBef>
              <a:spcAft>
                <a:spcPts val="0"/>
              </a:spcAft>
              <a:buClr>
                <a:srgbClr val="000000"/>
              </a:buClr>
              <a:buSzPts val="1400"/>
              <a:buFont typeface="Arial"/>
              <a:buNone/>
              <a:defRPr sz="3200" b="0" i="0" u="none" strike="noStrike" cap="none">
                <a:solidFill>
                  <a:srgbClr val="000099"/>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200" b="0" i="0" u="none" strike="noStrike" cap="none">
                <a:solidFill>
                  <a:srgbClr val="000099"/>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200" b="0" i="0" u="none" strike="noStrike" cap="none">
                <a:solidFill>
                  <a:srgbClr val="000099"/>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200" b="0" i="0" u="none" strike="noStrike" cap="none">
                <a:solidFill>
                  <a:srgbClr val="000099"/>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200" b="0" i="0" u="none" strike="noStrike" cap="none">
                <a:solidFill>
                  <a:srgbClr val="000099"/>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200" b="0" i="0" u="none" strike="noStrike" cap="none">
                <a:solidFill>
                  <a:srgbClr val="000099"/>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200" b="0" i="0" u="none" strike="noStrike" cap="none">
                <a:solidFill>
                  <a:srgbClr val="000099"/>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200" b="0" i="0" u="none" strike="noStrike" cap="none">
                <a:solidFill>
                  <a:srgbClr val="000099"/>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200" b="0" i="0" u="none" strike="noStrike" cap="none">
                <a:solidFill>
                  <a:srgbClr val="000099"/>
                </a:solidFill>
                <a:latin typeface="Arial"/>
                <a:ea typeface="Arial"/>
                <a:cs typeface="Arial"/>
                <a:sym typeface="Arial"/>
              </a:defRPr>
            </a:lvl9pPr>
          </a:lstStyle>
          <a:p>
            <a:endParaRPr/>
          </a:p>
        </p:txBody>
      </p:sp>
      <p:sp>
        <p:nvSpPr>
          <p:cNvPr id="13" name="Google Shape;13;p13"/>
          <p:cNvSpPr/>
          <p:nvPr/>
        </p:nvSpPr>
        <p:spPr>
          <a:xfrm>
            <a:off x="152400" y="152400"/>
            <a:ext cx="8832850" cy="6623050"/>
          </a:xfrm>
          <a:prstGeom prst="rect">
            <a:avLst/>
          </a:prstGeom>
          <a:noFill/>
          <a:ln w="12700" cap="flat" cmpd="sng">
            <a:solidFill>
              <a:srgbClr val="FC01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 name="Google Shape;14;p13"/>
          <p:cNvSpPr/>
          <p:nvPr/>
        </p:nvSpPr>
        <p:spPr>
          <a:xfrm>
            <a:off x="7496175" y="6407150"/>
            <a:ext cx="400050" cy="304800"/>
          </a:xfrm>
          <a:prstGeom prst="rect">
            <a:avLst/>
          </a:prstGeom>
          <a:solidFill>
            <a:schemeClr val="lt1"/>
          </a:solid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5" name="Google Shape;15;p13"/>
          <p:cNvCxnSpPr/>
          <p:nvPr/>
        </p:nvCxnSpPr>
        <p:spPr>
          <a:xfrm>
            <a:off x="1695450" y="6559550"/>
            <a:ext cx="5829300" cy="0"/>
          </a:xfrm>
          <a:prstGeom prst="straightConnector1">
            <a:avLst/>
          </a:prstGeom>
          <a:noFill/>
          <a:ln w="12700" cap="flat" cmpd="sng">
            <a:solidFill>
              <a:schemeClr val="dk1"/>
            </a:solidFill>
            <a:prstDash val="solid"/>
            <a:round/>
            <a:headEnd type="none" w="sm" len="sm"/>
            <a:tailEnd type="none" w="sm" len="sm"/>
          </a:ln>
        </p:spPr>
      </p:cxnSp>
      <p:cxnSp>
        <p:nvCxnSpPr>
          <p:cNvPr id="16" name="Google Shape;16;p13"/>
          <p:cNvCxnSpPr/>
          <p:nvPr/>
        </p:nvCxnSpPr>
        <p:spPr>
          <a:xfrm>
            <a:off x="7880350" y="6559550"/>
            <a:ext cx="723900" cy="0"/>
          </a:xfrm>
          <a:prstGeom prst="straightConnector1">
            <a:avLst/>
          </a:prstGeom>
          <a:noFill/>
          <a:ln w="12700" cap="flat" cmpd="sng">
            <a:solidFill>
              <a:schemeClr val="dk1"/>
            </a:solidFill>
            <a:prstDash val="solid"/>
            <a:round/>
            <a:headEnd type="none" w="sm" len="sm"/>
            <a:tailEnd type="none" w="sm" len="sm"/>
          </a:ln>
        </p:spPr>
      </p:cxnSp>
      <p:pic>
        <p:nvPicPr>
          <p:cNvPr id="17" name="Google Shape;17;p13"/>
          <p:cNvPicPr preferRelativeResize="0"/>
          <p:nvPr/>
        </p:nvPicPr>
        <p:blipFill rotWithShape="1">
          <a:blip r:embed="rId13">
            <a:alphaModFix/>
          </a:blip>
          <a:srcRect/>
          <a:stretch/>
        </p:blipFill>
        <p:spPr>
          <a:xfrm>
            <a:off x="1353608" y="6284383"/>
            <a:ext cx="323850" cy="469900"/>
          </a:xfrm>
          <a:prstGeom prst="rect">
            <a:avLst/>
          </a:prstGeom>
          <a:noFill/>
          <a:ln>
            <a:noFill/>
          </a:ln>
        </p:spPr>
      </p:pic>
      <p:pic>
        <p:nvPicPr>
          <p:cNvPr id="18" name="Google Shape;18;p13"/>
          <p:cNvPicPr preferRelativeResize="0"/>
          <p:nvPr/>
        </p:nvPicPr>
        <p:blipFill rotWithShape="1">
          <a:blip r:embed="rId14">
            <a:alphaModFix/>
          </a:blip>
          <a:srcRect/>
          <a:stretch/>
        </p:blipFill>
        <p:spPr>
          <a:xfrm>
            <a:off x="7504900" y="6336031"/>
            <a:ext cx="432000" cy="41391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
          <p:cNvSpPr txBox="1">
            <a:spLocks noGrp="1"/>
          </p:cNvSpPr>
          <p:nvPr>
            <p:ph type="subTitle" idx="1"/>
          </p:nvPr>
        </p:nvSpPr>
        <p:spPr>
          <a:xfrm>
            <a:off x="785812" y="3717524"/>
            <a:ext cx="7572374" cy="1752600"/>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457200" lvl="1" indent="0" algn="l">
              <a:lnSpc>
                <a:spcPct val="80000"/>
              </a:lnSpc>
              <a:spcBef>
                <a:spcPts val="0"/>
              </a:spcBef>
            </a:pPr>
            <a:r>
              <a:rPr lang="en-US" b="0" i="0" u="none" strike="noStrike" cap="none" dirty="0">
                <a:solidFill>
                  <a:srgbClr val="5F5F5F"/>
                </a:solidFill>
                <a:latin typeface="Arial"/>
                <a:ea typeface="Arial"/>
                <a:cs typeface="Arial"/>
                <a:sym typeface="Arial"/>
              </a:rPr>
              <a:t>	</a:t>
            </a:r>
            <a:endParaRPr b="0" i="0" u="none" strike="noStrike" cap="none" dirty="0">
              <a:solidFill>
                <a:srgbClr val="5F5F5F"/>
              </a:solidFill>
              <a:latin typeface="Arial"/>
              <a:ea typeface="Arial"/>
              <a:cs typeface="Arial"/>
              <a:sym typeface="Arial"/>
            </a:endParaRPr>
          </a:p>
        </p:txBody>
      </p:sp>
      <p:sp>
        <p:nvSpPr>
          <p:cNvPr id="60" name="Google Shape;60;p1"/>
          <p:cNvSpPr txBox="1"/>
          <p:nvPr/>
        </p:nvSpPr>
        <p:spPr>
          <a:xfrm>
            <a:off x="785811" y="2786149"/>
            <a:ext cx="7572375" cy="1862750"/>
          </a:xfrm>
          <a:prstGeom prst="rect">
            <a:avLst/>
          </a:prstGeom>
          <a:noFill/>
          <a:ln>
            <a:noFill/>
          </a:ln>
        </p:spPr>
        <p:txBody>
          <a:bodyPr spcFirstLastPara="1" wrap="square" lIns="90475" tIns="44450" rIns="90475" bIns="44450" anchor="ctr" anchorCtr="0">
            <a:noAutofit/>
          </a:bodyPr>
          <a:lstStyle/>
          <a:p>
            <a:pPr algn="ctr">
              <a:buSzPts val="3200"/>
            </a:pPr>
            <a:r>
              <a:rPr lang="en-US" sz="3200" b="1" i="0" u="none" strike="noStrike" dirty="0" err="1">
                <a:solidFill>
                  <a:srgbClr val="FF0000"/>
                </a:solidFill>
                <a:effectLst/>
                <a:latin typeface="Arial" panose="020B0604020202020204" pitchFamily="34" charset="0"/>
              </a:rPr>
              <a:t>M</a:t>
            </a:r>
            <a:r>
              <a:rPr lang="en-US" sz="3200" b="1" dirty="0" err="1">
                <a:solidFill>
                  <a:srgbClr val="FF0000"/>
                </a:solidFill>
                <a:latin typeface="Arial" panose="020B0604020202020204" pitchFamily="34" charset="0"/>
              </a:rPr>
              <a:t>ôn</a:t>
            </a:r>
            <a:r>
              <a:rPr lang="en-US" sz="3200" b="1" dirty="0">
                <a:solidFill>
                  <a:srgbClr val="FF0000"/>
                </a:solidFill>
                <a:latin typeface="Arial" panose="020B0604020202020204" pitchFamily="34" charset="0"/>
              </a:rPr>
              <a:t> </a:t>
            </a:r>
            <a:r>
              <a:rPr lang="en-US" sz="3200" b="1" dirty="0" err="1">
                <a:solidFill>
                  <a:srgbClr val="FF0000"/>
                </a:solidFill>
                <a:latin typeface="Arial" panose="020B0604020202020204" pitchFamily="34" charset="0"/>
              </a:rPr>
              <a:t>học</a:t>
            </a:r>
            <a:r>
              <a:rPr lang="en-US" sz="3200" b="1" dirty="0">
                <a:solidFill>
                  <a:srgbClr val="FF0000"/>
                </a:solidFill>
                <a:latin typeface="Arial" panose="020B0604020202020204" pitchFamily="34" charset="0"/>
              </a:rPr>
              <a:t>: </a:t>
            </a:r>
            <a:r>
              <a:rPr lang="en-US" sz="3200" b="1" dirty="0" err="1">
                <a:solidFill>
                  <a:srgbClr val="FF0000"/>
                </a:solidFill>
                <a:latin typeface="Arial" panose="020B0604020202020204" pitchFamily="34" charset="0"/>
              </a:rPr>
              <a:t>Xử</a:t>
            </a:r>
            <a:r>
              <a:rPr lang="en-US" sz="3200" b="1" dirty="0">
                <a:solidFill>
                  <a:srgbClr val="FF0000"/>
                </a:solidFill>
                <a:latin typeface="Arial" panose="020B0604020202020204" pitchFamily="34" charset="0"/>
              </a:rPr>
              <a:t> </a:t>
            </a:r>
            <a:r>
              <a:rPr lang="en-US" sz="3200" b="1" dirty="0" err="1">
                <a:solidFill>
                  <a:srgbClr val="FF0000"/>
                </a:solidFill>
                <a:latin typeface="Arial" panose="020B0604020202020204" pitchFamily="34" charset="0"/>
              </a:rPr>
              <a:t>lí</a:t>
            </a:r>
            <a:r>
              <a:rPr lang="en-US" sz="3200" b="1" dirty="0">
                <a:solidFill>
                  <a:srgbClr val="FF0000"/>
                </a:solidFill>
                <a:latin typeface="Arial" panose="020B0604020202020204" pitchFamily="34" charset="0"/>
              </a:rPr>
              <a:t> </a:t>
            </a:r>
            <a:r>
              <a:rPr lang="en-US" sz="3200" b="1" dirty="0" err="1">
                <a:solidFill>
                  <a:srgbClr val="FF0000"/>
                </a:solidFill>
                <a:latin typeface="Arial" panose="020B0604020202020204" pitchFamily="34" charset="0"/>
              </a:rPr>
              <a:t>ảnh</a:t>
            </a:r>
            <a:r>
              <a:rPr lang="en-US" sz="3200" b="1" dirty="0">
                <a:solidFill>
                  <a:srgbClr val="FF0000"/>
                </a:solidFill>
                <a:latin typeface="Arial" panose="020B0604020202020204" pitchFamily="34" charset="0"/>
              </a:rPr>
              <a:t> </a:t>
            </a:r>
            <a:r>
              <a:rPr lang="en-US" sz="3200" b="1" dirty="0" err="1">
                <a:solidFill>
                  <a:srgbClr val="FF0000"/>
                </a:solidFill>
                <a:latin typeface="Arial" panose="020B0604020202020204" pitchFamily="34" charset="0"/>
              </a:rPr>
              <a:t>số</a:t>
            </a:r>
            <a:endParaRPr lang="en-US" sz="3200" b="1" i="0" u="none" strike="noStrike" dirty="0">
              <a:solidFill>
                <a:srgbClr val="FF0000"/>
              </a:solidFill>
              <a:effectLst/>
              <a:latin typeface="Arial" panose="020B0604020202020204" pitchFamily="34" charset="0"/>
            </a:endParaRPr>
          </a:p>
          <a:p>
            <a:pPr algn="ctr">
              <a:buSzPts val="3200"/>
            </a:pPr>
            <a:r>
              <a:rPr lang="vi-VN" sz="3200" b="0" i="0" u="none" strike="noStrike" dirty="0">
                <a:solidFill>
                  <a:srgbClr val="000000"/>
                </a:solidFill>
                <a:effectLst/>
                <a:latin typeface="Arial" panose="020B0604020202020204" pitchFamily="34" charset="0"/>
              </a:rPr>
              <a:t>Xây dựng chương trình tự động phân loại ong mang phấn hoa</a:t>
            </a:r>
            <a:endParaRPr lang="en-US" sz="3200" b="0" i="0" u="none" strike="noStrike" dirty="0">
              <a:solidFill>
                <a:srgbClr val="000000"/>
              </a:solidFill>
              <a:effectLst/>
              <a:latin typeface="Arial" panose="020B0604020202020204" pitchFamily="34" charset="0"/>
            </a:endParaRPr>
          </a:p>
          <a:p>
            <a:pPr algn="ctr">
              <a:buSzPts val="3200"/>
            </a:pPr>
            <a:endParaRPr lang="en-US" sz="3200" dirty="0">
              <a:latin typeface="Arial" panose="020B0604020202020204" pitchFamily="34" charset="0"/>
            </a:endParaRPr>
          </a:p>
          <a:p>
            <a:pPr lvl="1">
              <a:buSzPts val="3200"/>
            </a:pPr>
            <a:r>
              <a:rPr lang="en-US" sz="2400" b="0" i="0" u="none" strike="noStrike" dirty="0">
                <a:solidFill>
                  <a:srgbClr val="000000"/>
                </a:solidFill>
                <a:effectLst/>
                <a:latin typeface="Arial" panose="020B0604020202020204" pitchFamily="34" charset="0"/>
              </a:rPr>
              <a:t>	</a:t>
            </a:r>
            <a:endParaRPr lang="en-US" sz="3200" dirty="0">
              <a:latin typeface="Arial" panose="020B0604020202020204" pitchFamily="34" charset="0"/>
            </a:endParaRPr>
          </a:p>
          <a:p>
            <a:pPr algn="ctr">
              <a:buSzPts val="3200"/>
            </a:pPr>
            <a:r>
              <a:rPr lang="en-US" sz="3200" b="0" i="0" u="none" strike="noStrike" dirty="0" err="1">
                <a:solidFill>
                  <a:srgbClr val="000000"/>
                </a:solidFill>
                <a:effectLst/>
                <a:latin typeface="Arial" panose="020B0604020202020204" pitchFamily="34" charset="0"/>
              </a:rPr>
              <a:t>Nhóm</a:t>
            </a:r>
            <a:r>
              <a:rPr lang="en-US" sz="3200" b="0" i="0" u="none" strike="noStrike" dirty="0">
                <a:solidFill>
                  <a:srgbClr val="000000"/>
                </a:solidFill>
                <a:effectLst/>
                <a:latin typeface="Arial" panose="020B0604020202020204" pitchFamily="34" charset="0"/>
              </a:rPr>
              <a:t> 7</a:t>
            </a:r>
          </a:p>
          <a:p>
            <a:pPr algn="ctr">
              <a:buSzPts val="3200"/>
            </a:pPr>
            <a:endParaRPr lang="en-US" sz="3200" dirty="0">
              <a:latin typeface="Arial" panose="020B0604020202020204" pitchFamily="34" charset="0"/>
            </a:endParaRPr>
          </a:p>
          <a:p>
            <a:pPr algn="ctr">
              <a:buSzPts val="3200"/>
            </a:pPr>
            <a:r>
              <a:rPr lang="en-US" sz="3200" b="0" i="0" u="none" strike="noStrike" dirty="0">
                <a:solidFill>
                  <a:srgbClr val="000000"/>
                </a:solidFill>
                <a:effectLst/>
                <a:latin typeface="Arial" panose="020B0604020202020204" pitchFamily="34" charset="0"/>
              </a:rPr>
              <a:t>GVHD</a:t>
            </a:r>
            <a:r>
              <a:rPr lang="en-US" sz="3200" dirty="0">
                <a:latin typeface="Arial" panose="020B0604020202020204" pitchFamily="34" charset="0"/>
              </a:rPr>
              <a:t>: TS. Lê </a:t>
            </a:r>
            <a:r>
              <a:rPr lang="en-US" sz="3200" dirty="0" err="1">
                <a:latin typeface="Arial" panose="020B0604020202020204" pitchFamily="34" charset="0"/>
              </a:rPr>
              <a:t>Thị</a:t>
            </a:r>
            <a:r>
              <a:rPr lang="en-US" sz="3200" dirty="0">
                <a:latin typeface="Arial" panose="020B0604020202020204" pitchFamily="34" charset="0"/>
              </a:rPr>
              <a:t> Lan</a:t>
            </a:r>
            <a:endParaRPr lang="en-US" sz="3200" b="0" i="0" u="none" strike="noStrike" dirty="0">
              <a:solidFill>
                <a:srgbClr val="000000"/>
              </a:solidFill>
              <a:effectLst/>
              <a:latin typeface="Arial" panose="020B0604020202020204" pitchFamily="34" charset="0"/>
            </a:endParaRPr>
          </a:p>
          <a:p>
            <a:pPr algn="ctr">
              <a:buSzPts val="3200"/>
            </a:pPr>
            <a:endParaRPr lang="vi-VN" sz="3200" b="0" i="0" u="none" strike="noStrike" dirty="0">
              <a:solidFill>
                <a:srgbClr val="F35B1B"/>
              </a:solidFill>
              <a:effectLst/>
              <a:latin typeface="Noto Sans Symbol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8"/>
          <p:cNvSpPr txBox="1">
            <a:spLocks noGrp="1"/>
          </p:cNvSpPr>
          <p:nvPr>
            <p:ph type="title"/>
          </p:nvPr>
        </p:nvSpPr>
        <p:spPr>
          <a:xfrm>
            <a:off x="685800" y="457200"/>
            <a:ext cx="7772400" cy="5334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SzPts val="1400"/>
              <a:buNone/>
            </a:pPr>
            <a:r>
              <a:rPr lang="en-US" dirty="0"/>
              <a:t>3. </a:t>
            </a:r>
            <a:r>
              <a:rPr lang="en-US" dirty="0" err="1"/>
              <a:t>Phương</a:t>
            </a:r>
            <a:r>
              <a:rPr lang="en-US" dirty="0"/>
              <a:t> </a:t>
            </a:r>
            <a:r>
              <a:rPr lang="en-US" dirty="0" err="1"/>
              <a:t>pháp</a:t>
            </a:r>
            <a:r>
              <a:rPr lang="en-US" dirty="0"/>
              <a:t> </a:t>
            </a:r>
            <a:r>
              <a:rPr lang="en-US" dirty="0" err="1"/>
              <a:t>sử</a:t>
            </a:r>
            <a:r>
              <a:rPr lang="en-US" dirty="0"/>
              <a:t> </a:t>
            </a:r>
            <a:r>
              <a:rPr lang="en-US" dirty="0" err="1"/>
              <a:t>dụng</a:t>
            </a:r>
            <a:endParaRPr dirty="0"/>
          </a:p>
        </p:txBody>
      </p:sp>
      <p:sp>
        <p:nvSpPr>
          <p:cNvPr id="84" name="Google Shape;84;p8"/>
          <p:cNvSpPr txBox="1"/>
          <p:nvPr/>
        </p:nvSpPr>
        <p:spPr>
          <a:xfrm>
            <a:off x="4015835" y="3483237"/>
            <a:ext cx="5231167" cy="5181600"/>
          </a:xfrm>
          <a:prstGeom prst="rect">
            <a:avLst/>
          </a:prstGeom>
          <a:noFill/>
          <a:ln>
            <a:noFill/>
          </a:ln>
        </p:spPr>
        <p:txBody>
          <a:bodyPr spcFirstLastPara="1" wrap="square" lIns="90475" tIns="44450" rIns="90475" bIns="44450" anchor="t" anchorCtr="0">
            <a:noAutofit/>
          </a:bodyPr>
          <a:lstStyle/>
          <a:p>
            <a:pPr lvl="1">
              <a:buClr>
                <a:schemeClr val="accent1"/>
              </a:buClr>
              <a:buSzPts val="1920"/>
            </a:pPr>
            <a:endParaRPr lang="en-US" sz="2000" dirty="0">
              <a:solidFill>
                <a:schemeClr val="dk2"/>
              </a:solidFill>
            </a:endParaRPr>
          </a:p>
          <a:p>
            <a:pPr marR="0" lvl="0" algn="l" rtl="0">
              <a:lnSpc>
                <a:spcPct val="100000"/>
              </a:lnSpc>
              <a:spcBef>
                <a:spcPts val="0"/>
              </a:spcBef>
              <a:spcAft>
                <a:spcPts val="0"/>
              </a:spcAft>
              <a:buClr>
                <a:schemeClr val="accent1"/>
              </a:buClr>
              <a:buSzPts val="1920"/>
            </a:pPr>
            <a:endParaRPr lang="en-US" sz="2000" dirty="0">
              <a:solidFill>
                <a:schemeClr val="dk2"/>
              </a:solidFill>
            </a:endParaRPr>
          </a:p>
          <a:p>
            <a:pPr marR="0" lvl="0" algn="l" rtl="0">
              <a:lnSpc>
                <a:spcPct val="100000"/>
              </a:lnSpc>
              <a:spcBef>
                <a:spcPts val="0"/>
              </a:spcBef>
              <a:spcAft>
                <a:spcPts val="0"/>
              </a:spcAft>
              <a:buClr>
                <a:schemeClr val="accent1"/>
              </a:buClr>
              <a:buSzPts val="1920"/>
            </a:pPr>
            <a:endParaRPr lang="en-US" sz="2000" dirty="0">
              <a:solidFill>
                <a:schemeClr val="dk2"/>
              </a:solidFill>
            </a:endParaRPr>
          </a:p>
          <a:p>
            <a:pPr marR="0" lvl="0" algn="l" rtl="0">
              <a:lnSpc>
                <a:spcPct val="100000"/>
              </a:lnSpc>
              <a:spcBef>
                <a:spcPts val="0"/>
              </a:spcBef>
              <a:spcAft>
                <a:spcPts val="0"/>
              </a:spcAft>
              <a:buClr>
                <a:schemeClr val="accent1"/>
              </a:buClr>
              <a:buSzPts val="1920"/>
            </a:pPr>
            <a:endParaRPr lang="en-US" sz="2000" dirty="0">
              <a:solidFill>
                <a:schemeClr val="dk2"/>
              </a:solidFill>
            </a:endParaRPr>
          </a:p>
        </p:txBody>
      </p:sp>
      <p:pic>
        <p:nvPicPr>
          <p:cNvPr id="2" name="Picture 1">
            <a:extLst>
              <a:ext uri="{FF2B5EF4-FFF2-40B4-BE49-F238E27FC236}">
                <a16:creationId xmlns:a16="http://schemas.microsoft.com/office/drawing/2014/main" id="{C53B15AD-5731-9BD4-4AF6-C6ABBBEA1A21}"/>
              </a:ext>
            </a:extLst>
          </p:cNvPr>
          <p:cNvPicPr>
            <a:picLocks noChangeAspect="1"/>
          </p:cNvPicPr>
          <p:nvPr/>
        </p:nvPicPr>
        <p:blipFill>
          <a:blip r:embed="rId3">
            <a:alphaModFix amt="85000"/>
          </a:blip>
          <a:stretch>
            <a:fillRect/>
          </a:stretch>
        </p:blipFill>
        <p:spPr>
          <a:xfrm>
            <a:off x="4436615" y="3429000"/>
            <a:ext cx="4092606" cy="3072403"/>
          </a:xfrm>
          <a:prstGeom prst="rect">
            <a:avLst/>
          </a:prstGeom>
        </p:spPr>
      </p:pic>
      <p:pic>
        <p:nvPicPr>
          <p:cNvPr id="4" name="Picture 3">
            <a:extLst>
              <a:ext uri="{FF2B5EF4-FFF2-40B4-BE49-F238E27FC236}">
                <a16:creationId xmlns:a16="http://schemas.microsoft.com/office/drawing/2014/main" id="{4AD91194-3C08-D00A-67F5-9943E23C915D}"/>
              </a:ext>
            </a:extLst>
          </p:cNvPr>
          <p:cNvPicPr>
            <a:picLocks noChangeAspect="1"/>
          </p:cNvPicPr>
          <p:nvPr/>
        </p:nvPicPr>
        <p:blipFill>
          <a:blip r:embed="rId4"/>
          <a:stretch>
            <a:fillRect/>
          </a:stretch>
        </p:blipFill>
        <p:spPr>
          <a:xfrm>
            <a:off x="594404" y="1265566"/>
            <a:ext cx="3842211" cy="2410517"/>
          </a:xfrm>
          <a:prstGeom prst="rect">
            <a:avLst/>
          </a:prstGeom>
        </p:spPr>
      </p:pic>
      <p:sp>
        <p:nvSpPr>
          <p:cNvPr id="3" name="TextBox 2">
            <a:extLst>
              <a:ext uri="{FF2B5EF4-FFF2-40B4-BE49-F238E27FC236}">
                <a16:creationId xmlns:a16="http://schemas.microsoft.com/office/drawing/2014/main" id="{49C5C796-9C9A-91F0-5A95-50336120F774}"/>
              </a:ext>
            </a:extLst>
          </p:cNvPr>
          <p:cNvSpPr txBox="1"/>
          <p:nvPr/>
        </p:nvSpPr>
        <p:spPr>
          <a:xfrm>
            <a:off x="1950867" y="3797160"/>
            <a:ext cx="2840854" cy="307777"/>
          </a:xfrm>
          <a:prstGeom prst="rect">
            <a:avLst/>
          </a:prstGeom>
          <a:noFill/>
        </p:spPr>
        <p:txBody>
          <a:bodyPr wrap="square" rtlCol="0">
            <a:spAutoFit/>
          </a:bodyPr>
          <a:lstStyle/>
          <a:p>
            <a:r>
              <a:rPr lang="en-US" i="1" dirty="0" err="1"/>
              <a:t>Hệ</a:t>
            </a:r>
            <a:r>
              <a:rPr lang="en-US" i="1" dirty="0"/>
              <a:t> </a:t>
            </a:r>
            <a:r>
              <a:rPr lang="en-US" i="1" dirty="0" err="1"/>
              <a:t>màu</a:t>
            </a:r>
            <a:r>
              <a:rPr lang="en-US" i="1" dirty="0"/>
              <a:t> RGB</a:t>
            </a:r>
          </a:p>
        </p:txBody>
      </p:sp>
      <p:sp>
        <p:nvSpPr>
          <p:cNvPr id="6" name="TextBox 5">
            <a:extLst>
              <a:ext uri="{FF2B5EF4-FFF2-40B4-BE49-F238E27FC236}">
                <a16:creationId xmlns:a16="http://schemas.microsoft.com/office/drawing/2014/main" id="{55D37189-9375-D510-1346-60C3EAD7F414}"/>
              </a:ext>
            </a:extLst>
          </p:cNvPr>
          <p:cNvSpPr txBox="1"/>
          <p:nvPr/>
        </p:nvSpPr>
        <p:spPr>
          <a:xfrm>
            <a:off x="5844635" y="2940216"/>
            <a:ext cx="2840854" cy="307777"/>
          </a:xfrm>
          <a:prstGeom prst="rect">
            <a:avLst/>
          </a:prstGeom>
          <a:noFill/>
        </p:spPr>
        <p:txBody>
          <a:bodyPr wrap="square" rtlCol="0">
            <a:spAutoFit/>
          </a:bodyPr>
          <a:lstStyle/>
          <a:p>
            <a:r>
              <a:rPr lang="en-US" i="1" dirty="0" err="1"/>
              <a:t>Hệ</a:t>
            </a:r>
            <a:r>
              <a:rPr lang="en-US" i="1" dirty="0"/>
              <a:t> </a:t>
            </a:r>
            <a:r>
              <a:rPr lang="en-US" i="1" dirty="0" err="1"/>
              <a:t>màu</a:t>
            </a:r>
            <a:r>
              <a:rPr lang="en-US" i="1" dirty="0"/>
              <a:t> HSV</a:t>
            </a:r>
          </a:p>
        </p:txBody>
      </p:sp>
    </p:spTree>
    <p:extLst>
      <p:ext uri="{BB962C8B-B14F-4D97-AF65-F5344CB8AC3E}">
        <p14:creationId xmlns:p14="http://schemas.microsoft.com/office/powerpoint/2010/main" val="105737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8"/>
          <p:cNvSpPr txBox="1">
            <a:spLocks noGrp="1"/>
          </p:cNvSpPr>
          <p:nvPr>
            <p:ph type="title"/>
          </p:nvPr>
        </p:nvSpPr>
        <p:spPr>
          <a:xfrm>
            <a:off x="685800" y="457200"/>
            <a:ext cx="7772400" cy="5334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SzPts val="1400"/>
              <a:buNone/>
            </a:pPr>
            <a:r>
              <a:rPr lang="en-US" dirty="0"/>
              <a:t>3. </a:t>
            </a:r>
            <a:r>
              <a:rPr lang="en-US" dirty="0" err="1"/>
              <a:t>Phương</a:t>
            </a:r>
            <a:r>
              <a:rPr lang="en-US" dirty="0"/>
              <a:t> </a:t>
            </a:r>
            <a:r>
              <a:rPr lang="en-US" dirty="0" err="1"/>
              <a:t>pháp</a:t>
            </a:r>
            <a:r>
              <a:rPr lang="en-US" dirty="0"/>
              <a:t> </a:t>
            </a:r>
            <a:r>
              <a:rPr lang="en-US" dirty="0" err="1"/>
              <a:t>sử</a:t>
            </a:r>
            <a:r>
              <a:rPr lang="en-US" dirty="0"/>
              <a:t> </a:t>
            </a:r>
            <a:r>
              <a:rPr lang="en-US" dirty="0" err="1"/>
              <a:t>dụng</a:t>
            </a:r>
            <a:endParaRPr dirty="0"/>
          </a:p>
        </p:txBody>
      </p:sp>
      <p:sp>
        <p:nvSpPr>
          <p:cNvPr id="84" name="Google Shape;84;p8"/>
          <p:cNvSpPr txBox="1"/>
          <p:nvPr/>
        </p:nvSpPr>
        <p:spPr>
          <a:xfrm>
            <a:off x="4015835" y="3483237"/>
            <a:ext cx="5231167" cy="5181600"/>
          </a:xfrm>
          <a:prstGeom prst="rect">
            <a:avLst/>
          </a:prstGeom>
          <a:noFill/>
          <a:ln>
            <a:noFill/>
          </a:ln>
        </p:spPr>
        <p:txBody>
          <a:bodyPr spcFirstLastPara="1" wrap="square" lIns="90475" tIns="44450" rIns="90475" bIns="44450" anchor="t" anchorCtr="0">
            <a:noAutofit/>
          </a:bodyPr>
          <a:lstStyle/>
          <a:p>
            <a:pPr lvl="1">
              <a:buClr>
                <a:schemeClr val="accent1"/>
              </a:buClr>
              <a:buSzPts val="1920"/>
            </a:pPr>
            <a:endParaRPr lang="en-US" sz="2000" dirty="0">
              <a:solidFill>
                <a:schemeClr val="dk2"/>
              </a:solidFill>
            </a:endParaRPr>
          </a:p>
          <a:p>
            <a:pPr marR="0" lvl="0" algn="l" rtl="0">
              <a:lnSpc>
                <a:spcPct val="100000"/>
              </a:lnSpc>
              <a:spcBef>
                <a:spcPts val="0"/>
              </a:spcBef>
              <a:spcAft>
                <a:spcPts val="0"/>
              </a:spcAft>
              <a:buClr>
                <a:schemeClr val="accent1"/>
              </a:buClr>
              <a:buSzPts val="1920"/>
            </a:pPr>
            <a:endParaRPr lang="en-US" sz="2000" dirty="0">
              <a:solidFill>
                <a:schemeClr val="dk2"/>
              </a:solidFill>
            </a:endParaRPr>
          </a:p>
          <a:p>
            <a:pPr marR="0" lvl="0" algn="l" rtl="0">
              <a:lnSpc>
                <a:spcPct val="100000"/>
              </a:lnSpc>
              <a:spcBef>
                <a:spcPts val="0"/>
              </a:spcBef>
              <a:spcAft>
                <a:spcPts val="0"/>
              </a:spcAft>
              <a:buClr>
                <a:schemeClr val="accent1"/>
              </a:buClr>
              <a:buSzPts val="1920"/>
            </a:pPr>
            <a:endParaRPr lang="en-US" sz="2000" dirty="0">
              <a:solidFill>
                <a:schemeClr val="dk2"/>
              </a:solidFill>
            </a:endParaRPr>
          </a:p>
          <a:p>
            <a:pPr marR="0" lvl="0" algn="l" rtl="0">
              <a:lnSpc>
                <a:spcPct val="100000"/>
              </a:lnSpc>
              <a:spcBef>
                <a:spcPts val="0"/>
              </a:spcBef>
              <a:spcAft>
                <a:spcPts val="0"/>
              </a:spcAft>
              <a:buClr>
                <a:schemeClr val="accent1"/>
              </a:buClr>
              <a:buSzPts val="1920"/>
            </a:pPr>
            <a:endParaRPr lang="en-US" sz="2000" dirty="0">
              <a:solidFill>
                <a:schemeClr val="dk2"/>
              </a:solidFill>
            </a:endParaRPr>
          </a:p>
        </p:txBody>
      </p:sp>
      <p:sp>
        <p:nvSpPr>
          <p:cNvPr id="8" name="TextBox 7">
            <a:extLst>
              <a:ext uri="{FF2B5EF4-FFF2-40B4-BE49-F238E27FC236}">
                <a16:creationId xmlns:a16="http://schemas.microsoft.com/office/drawing/2014/main" id="{03936821-DF74-7BDE-F6FA-F2178E1DAC9C}"/>
              </a:ext>
            </a:extLst>
          </p:cNvPr>
          <p:cNvSpPr txBox="1"/>
          <p:nvPr/>
        </p:nvSpPr>
        <p:spPr>
          <a:xfrm>
            <a:off x="756822" y="1222151"/>
            <a:ext cx="7701378" cy="1938992"/>
          </a:xfrm>
          <a:prstGeom prst="rect">
            <a:avLst/>
          </a:prstGeom>
          <a:noFill/>
        </p:spPr>
        <p:txBody>
          <a:bodyPr wrap="square">
            <a:spAutoFit/>
          </a:bodyPr>
          <a:lstStyle/>
          <a:p>
            <a:pPr marL="342900" marR="0" lvl="0" indent="-342900" algn="l" rtl="0">
              <a:lnSpc>
                <a:spcPct val="100000"/>
              </a:lnSpc>
              <a:spcBef>
                <a:spcPts val="0"/>
              </a:spcBef>
              <a:spcAft>
                <a:spcPts val="0"/>
              </a:spcAft>
              <a:buClr>
                <a:schemeClr val="accent1"/>
              </a:buClr>
              <a:buSzPts val="1920"/>
              <a:buFont typeface="Noto Sans Symbols"/>
              <a:buChar char="◆"/>
            </a:pPr>
            <a:r>
              <a:rPr lang="en-US" sz="2000" dirty="0" err="1">
                <a:solidFill>
                  <a:schemeClr val="dk2"/>
                </a:solidFill>
              </a:rPr>
              <a:t>Sử</a:t>
            </a:r>
            <a:r>
              <a:rPr lang="en-US" sz="2000" dirty="0">
                <a:solidFill>
                  <a:schemeClr val="dk2"/>
                </a:solidFill>
              </a:rPr>
              <a:t> </a:t>
            </a:r>
            <a:r>
              <a:rPr lang="en-US" sz="2000" dirty="0" err="1">
                <a:solidFill>
                  <a:schemeClr val="dk2"/>
                </a:solidFill>
              </a:rPr>
              <a:t>dụng</a:t>
            </a:r>
            <a:r>
              <a:rPr lang="en-US" sz="2000" dirty="0">
                <a:solidFill>
                  <a:schemeClr val="dk2"/>
                </a:solidFill>
              </a:rPr>
              <a:t> 2 </a:t>
            </a:r>
            <a:r>
              <a:rPr lang="en-US" sz="2000" dirty="0" err="1">
                <a:solidFill>
                  <a:schemeClr val="dk2"/>
                </a:solidFill>
              </a:rPr>
              <a:t>loại</a:t>
            </a:r>
            <a:r>
              <a:rPr lang="en-US" sz="2000" dirty="0">
                <a:solidFill>
                  <a:schemeClr val="dk2"/>
                </a:solidFill>
              </a:rPr>
              <a:t> Histogram</a:t>
            </a:r>
          </a:p>
          <a:p>
            <a:pPr marR="0" lvl="0" algn="l" rtl="0">
              <a:lnSpc>
                <a:spcPct val="100000"/>
              </a:lnSpc>
              <a:spcBef>
                <a:spcPts val="0"/>
              </a:spcBef>
              <a:spcAft>
                <a:spcPts val="0"/>
              </a:spcAft>
              <a:buClr>
                <a:schemeClr val="accent1"/>
              </a:buClr>
              <a:buSzPts val="1920"/>
            </a:pPr>
            <a:r>
              <a:rPr lang="en-US" sz="2000" dirty="0">
                <a:solidFill>
                  <a:schemeClr val="dk2"/>
                </a:solidFill>
              </a:rPr>
              <a:t> 	- Global: </a:t>
            </a:r>
            <a:r>
              <a:rPr lang="en-US" sz="2000" dirty="0" err="1">
                <a:solidFill>
                  <a:schemeClr val="dk2"/>
                </a:solidFill>
              </a:rPr>
              <a:t>Tính</a:t>
            </a:r>
            <a:r>
              <a:rPr lang="en-US" sz="2000" dirty="0">
                <a:solidFill>
                  <a:schemeClr val="dk2"/>
                </a:solidFill>
              </a:rPr>
              <a:t> </a:t>
            </a:r>
            <a:r>
              <a:rPr lang="en-US" sz="2000" dirty="0" err="1">
                <a:solidFill>
                  <a:schemeClr val="dk2"/>
                </a:solidFill>
              </a:rPr>
              <a:t>toán</a:t>
            </a:r>
            <a:r>
              <a:rPr lang="en-US" sz="2000" dirty="0">
                <a:solidFill>
                  <a:schemeClr val="dk2"/>
                </a:solidFill>
              </a:rPr>
              <a:t> Histogram </a:t>
            </a:r>
            <a:r>
              <a:rPr lang="en-US" sz="2000" dirty="0" err="1">
                <a:solidFill>
                  <a:schemeClr val="dk2"/>
                </a:solidFill>
              </a:rPr>
              <a:t>trên</a:t>
            </a:r>
            <a:r>
              <a:rPr lang="en-US" sz="2000" dirty="0">
                <a:solidFill>
                  <a:schemeClr val="dk2"/>
                </a:solidFill>
              </a:rPr>
              <a:t> </a:t>
            </a:r>
            <a:r>
              <a:rPr lang="en-US" sz="2000" dirty="0" err="1">
                <a:solidFill>
                  <a:schemeClr val="dk2"/>
                </a:solidFill>
              </a:rPr>
              <a:t>toàn</a:t>
            </a:r>
            <a:r>
              <a:rPr lang="en-US" sz="2000" dirty="0">
                <a:solidFill>
                  <a:schemeClr val="dk2"/>
                </a:solidFill>
              </a:rPr>
              <a:t> </a:t>
            </a:r>
            <a:r>
              <a:rPr lang="en-US" sz="2000" dirty="0" err="1">
                <a:solidFill>
                  <a:schemeClr val="dk2"/>
                </a:solidFill>
              </a:rPr>
              <a:t>ảnh</a:t>
            </a:r>
            <a:endParaRPr lang="en-US" sz="2000" dirty="0">
              <a:solidFill>
                <a:schemeClr val="dk2"/>
              </a:solidFill>
            </a:endParaRPr>
          </a:p>
          <a:p>
            <a:pPr marR="0" lvl="0" algn="l" rtl="0">
              <a:lnSpc>
                <a:spcPct val="100000"/>
              </a:lnSpc>
              <a:spcBef>
                <a:spcPts val="0"/>
              </a:spcBef>
              <a:spcAft>
                <a:spcPts val="0"/>
              </a:spcAft>
              <a:buClr>
                <a:schemeClr val="accent1"/>
              </a:buClr>
              <a:buSzPts val="1920"/>
            </a:pPr>
            <a:r>
              <a:rPr lang="en-US" sz="2000" dirty="0">
                <a:solidFill>
                  <a:schemeClr val="dk2"/>
                </a:solidFill>
              </a:rPr>
              <a:t>	- Local: </a:t>
            </a:r>
            <a:r>
              <a:rPr lang="en-US" sz="2000" dirty="0" err="1">
                <a:solidFill>
                  <a:schemeClr val="dk2"/>
                </a:solidFill>
              </a:rPr>
              <a:t>Tính</a:t>
            </a:r>
            <a:r>
              <a:rPr lang="en-US" sz="2000" dirty="0">
                <a:solidFill>
                  <a:schemeClr val="dk2"/>
                </a:solidFill>
              </a:rPr>
              <a:t> </a:t>
            </a:r>
            <a:r>
              <a:rPr lang="en-US" sz="2000" dirty="0" err="1">
                <a:solidFill>
                  <a:schemeClr val="dk2"/>
                </a:solidFill>
              </a:rPr>
              <a:t>toán</a:t>
            </a:r>
            <a:r>
              <a:rPr lang="en-US" sz="2000" dirty="0">
                <a:solidFill>
                  <a:schemeClr val="dk2"/>
                </a:solidFill>
              </a:rPr>
              <a:t> Histogram </a:t>
            </a:r>
            <a:r>
              <a:rPr lang="en-US" sz="2000" dirty="0" err="1">
                <a:solidFill>
                  <a:schemeClr val="dk2"/>
                </a:solidFill>
              </a:rPr>
              <a:t>trên</a:t>
            </a:r>
            <a:r>
              <a:rPr lang="en-US" sz="2000" dirty="0">
                <a:solidFill>
                  <a:schemeClr val="dk2"/>
                </a:solidFill>
              </a:rPr>
              <a:t> </a:t>
            </a:r>
            <a:r>
              <a:rPr lang="en-US" sz="2000" dirty="0" err="1">
                <a:solidFill>
                  <a:schemeClr val="dk2"/>
                </a:solidFill>
              </a:rPr>
              <a:t>từng</a:t>
            </a:r>
            <a:r>
              <a:rPr lang="en-US" sz="2000" dirty="0">
                <a:solidFill>
                  <a:schemeClr val="dk2"/>
                </a:solidFill>
              </a:rPr>
              <a:t> </a:t>
            </a:r>
            <a:r>
              <a:rPr lang="en-US" sz="2000" dirty="0" err="1">
                <a:solidFill>
                  <a:schemeClr val="dk2"/>
                </a:solidFill>
              </a:rPr>
              <a:t>vùng</a:t>
            </a:r>
            <a:endParaRPr lang="en-US" sz="2000" dirty="0">
              <a:solidFill>
                <a:schemeClr val="dk2"/>
              </a:solidFill>
            </a:endParaRPr>
          </a:p>
          <a:p>
            <a:pPr marL="342900" marR="0" lvl="0" indent="-342900" algn="l" rtl="0">
              <a:lnSpc>
                <a:spcPct val="100000"/>
              </a:lnSpc>
              <a:spcBef>
                <a:spcPts val="0"/>
              </a:spcBef>
              <a:spcAft>
                <a:spcPts val="0"/>
              </a:spcAft>
              <a:buClr>
                <a:schemeClr val="accent1"/>
              </a:buClr>
              <a:buSzPts val="1920"/>
              <a:buFont typeface="Noto Sans Symbols"/>
              <a:buChar char="◆"/>
            </a:pPr>
            <a:r>
              <a:rPr lang="en-US" sz="2000" dirty="0" err="1">
                <a:solidFill>
                  <a:schemeClr val="dk2"/>
                </a:solidFill>
              </a:rPr>
              <a:t>Đặc</a:t>
            </a:r>
            <a:r>
              <a:rPr lang="en-US" sz="2000" dirty="0">
                <a:solidFill>
                  <a:schemeClr val="dk2"/>
                </a:solidFill>
              </a:rPr>
              <a:t> </a:t>
            </a:r>
            <a:r>
              <a:rPr lang="en-US" sz="2000" dirty="0" err="1">
                <a:solidFill>
                  <a:schemeClr val="dk2"/>
                </a:solidFill>
              </a:rPr>
              <a:t>trưng</a:t>
            </a:r>
            <a:r>
              <a:rPr lang="en-US" sz="2000" dirty="0">
                <a:solidFill>
                  <a:schemeClr val="dk2"/>
                </a:solidFill>
              </a:rPr>
              <a:t> </a:t>
            </a:r>
            <a:r>
              <a:rPr lang="en-US" sz="2000" dirty="0" err="1">
                <a:solidFill>
                  <a:schemeClr val="dk2"/>
                </a:solidFill>
              </a:rPr>
              <a:t>thu</a:t>
            </a:r>
            <a:r>
              <a:rPr lang="en-US" sz="2000" dirty="0">
                <a:solidFill>
                  <a:schemeClr val="dk2"/>
                </a:solidFill>
              </a:rPr>
              <a:t> </a:t>
            </a:r>
            <a:r>
              <a:rPr lang="en-US" sz="2000" dirty="0" err="1">
                <a:solidFill>
                  <a:schemeClr val="dk2"/>
                </a:solidFill>
              </a:rPr>
              <a:t>được</a:t>
            </a:r>
            <a:endParaRPr lang="en-US" sz="2000" dirty="0">
              <a:solidFill>
                <a:schemeClr val="dk2"/>
              </a:solidFill>
            </a:endParaRPr>
          </a:p>
          <a:p>
            <a:pPr marR="0" lvl="0" algn="l" rtl="0">
              <a:lnSpc>
                <a:spcPct val="100000"/>
              </a:lnSpc>
              <a:spcBef>
                <a:spcPts val="0"/>
              </a:spcBef>
              <a:spcAft>
                <a:spcPts val="0"/>
              </a:spcAft>
              <a:buClr>
                <a:schemeClr val="accent1"/>
              </a:buClr>
              <a:buSzPts val="1920"/>
            </a:pPr>
            <a:r>
              <a:rPr lang="en-US" sz="2000" dirty="0">
                <a:solidFill>
                  <a:schemeClr val="dk2"/>
                </a:solidFill>
              </a:rPr>
              <a:t>	- Local: 7 x 15 x </a:t>
            </a:r>
            <a:r>
              <a:rPr lang="en-US" sz="2000" dirty="0" err="1">
                <a:solidFill>
                  <a:schemeClr val="dk2"/>
                </a:solidFill>
              </a:rPr>
              <a:t>number_bins</a:t>
            </a:r>
            <a:endParaRPr lang="en-US" sz="2000" dirty="0">
              <a:solidFill>
                <a:schemeClr val="dk2"/>
              </a:solidFill>
            </a:endParaRPr>
          </a:p>
          <a:p>
            <a:pPr marR="0" lvl="0" algn="l" rtl="0">
              <a:lnSpc>
                <a:spcPct val="100000"/>
              </a:lnSpc>
              <a:spcBef>
                <a:spcPts val="0"/>
              </a:spcBef>
              <a:spcAft>
                <a:spcPts val="0"/>
              </a:spcAft>
              <a:buClr>
                <a:schemeClr val="accent1"/>
              </a:buClr>
              <a:buSzPts val="1920"/>
            </a:pPr>
            <a:r>
              <a:rPr lang="en-US" sz="2000" dirty="0">
                <a:solidFill>
                  <a:schemeClr val="dk2"/>
                </a:solidFill>
              </a:rPr>
              <a:t>	- Global</a:t>
            </a:r>
            <a:endParaRPr lang="en-US" sz="1800" dirty="0">
              <a:solidFill>
                <a:schemeClr val="dk2"/>
              </a:solidFill>
            </a:endParaRPr>
          </a:p>
        </p:txBody>
      </p:sp>
    </p:spTree>
    <p:extLst>
      <p:ext uri="{BB962C8B-B14F-4D97-AF65-F5344CB8AC3E}">
        <p14:creationId xmlns:p14="http://schemas.microsoft.com/office/powerpoint/2010/main" val="2711176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8"/>
          <p:cNvSpPr txBox="1">
            <a:spLocks noGrp="1"/>
          </p:cNvSpPr>
          <p:nvPr>
            <p:ph type="title"/>
          </p:nvPr>
        </p:nvSpPr>
        <p:spPr>
          <a:xfrm>
            <a:off x="685800" y="457200"/>
            <a:ext cx="7772400" cy="5334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SzPts val="1400"/>
              <a:buNone/>
            </a:pPr>
            <a:r>
              <a:rPr lang="en-US" dirty="0"/>
              <a:t>3. </a:t>
            </a:r>
            <a:r>
              <a:rPr lang="en-US" dirty="0" err="1"/>
              <a:t>Phương</a:t>
            </a:r>
            <a:r>
              <a:rPr lang="en-US" dirty="0"/>
              <a:t> </a:t>
            </a:r>
            <a:r>
              <a:rPr lang="en-US" dirty="0" err="1"/>
              <a:t>pháp</a:t>
            </a:r>
            <a:r>
              <a:rPr lang="en-US" dirty="0"/>
              <a:t> </a:t>
            </a:r>
            <a:r>
              <a:rPr lang="en-US" dirty="0" err="1"/>
              <a:t>sử</a:t>
            </a:r>
            <a:r>
              <a:rPr lang="en-US" dirty="0"/>
              <a:t> </a:t>
            </a:r>
            <a:r>
              <a:rPr lang="en-US" dirty="0" err="1"/>
              <a:t>dụng</a:t>
            </a:r>
            <a:endParaRPr dirty="0"/>
          </a:p>
        </p:txBody>
      </p:sp>
      <p:sp>
        <p:nvSpPr>
          <p:cNvPr id="84" name="Google Shape;84;p8"/>
          <p:cNvSpPr txBox="1"/>
          <p:nvPr/>
        </p:nvSpPr>
        <p:spPr>
          <a:xfrm>
            <a:off x="4015835" y="3483237"/>
            <a:ext cx="5231167" cy="5181600"/>
          </a:xfrm>
          <a:prstGeom prst="rect">
            <a:avLst/>
          </a:prstGeom>
          <a:noFill/>
          <a:ln>
            <a:noFill/>
          </a:ln>
        </p:spPr>
        <p:txBody>
          <a:bodyPr spcFirstLastPara="1" wrap="square" lIns="90475" tIns="44450" rIns="90475" bIns="44450" anchor="t" anchorCtr="0">
            <a:noAutofit/>
          </a:bodyPr>
          <a:lstStyle/>
          <a:p>
            <a:pPr lvl="1">
              <a:buClr>
                <a:schemeClr val="accent1"/>
              </a:buClr>
              <a:buSzPts val="1920"/>
            </a:pPr>
            <a:endParaRPr lang="en-US" sz="2000" dirty="0">
              <a:solidFill>
                <a:schemeClr val="dk2"/>
              </a:solidFill>
            </a:endParaRPr>
          </a:p>
          <a:p>
            <a:pPr marR="0" lvl="0" algn="l" rtl="0">
              <a:lnSpc>
                <a:spcPct val="100000"/>
              </a:lnSpc>
              <a:spcBef>
                <a:spcPts val="0"/>
              </a:spcBef>
              <a:spcAft>
                <a:spcPts val="0"/>
              </a:spcAft>
              <a:buClr>
                <a:schemeClr val="accent1"/>
              </a:buClr>
              <a:buSzPts val="1920"/>
            </a:pPr>
            <a:endParaRPr lang="en-US" sz="2000" dirty="0">
              <a:solidFill>
                <a:schemeClr val="dk2"/>
              </a:solidFill>
            </a:endParaRPr>
          </a:p>
          <a:p>
            <a:pPr marR="0" lvl="0" algn="l" rtl="0">
              <a:lnSpc>
                <a:spcPct val="100000"/>
              </a:lnSpc>
              <a:spcBef>
                <a:spcPts val="0"/>
              </a:spcBef>
              <a:spcAft>
                <a:spcPts val="0"/>
              </a:spcAft>
              <a:buClr>
                <a:schemeClr val="accent1"/>
              </a:buClr>
              <a:buSzPts val="1920"/>
            </a:pPr>
            <a:endParaRPr lang="en-US" sz="2000" dirty="0">
              <a:solidFill>
                <a:schemeClr val="dk2"/>
              </a:solidFill>
            </a:endParaRPr>
          </a:p>
          <a:p>
            <a:pPr marR="0" lvl="0" algn="l" rtl="0">
              <a:lnSpc>
                <a:spcPct val="100000"/>
              </a:lnSpc>
              <a:spcBef>
                <a:spcPts val="0"/>
              </a:spcBef>
              <a:spcAft>
                <a:spcPts val="0"/>
              </a:spcAft>
              <a:buClr>
                <a:schemeClr val="accent1"/>
              </a:buClr>
              <a:buSzPts val="1920"/>
            </a:pPr>
            <a:endParaRPr lang="en-US" sz="2000" dirty="0">
              <a:solidFill>
                <a:schemeClr val="dk2"/>
              </a:solidFill>
            </a:endParaRPr>
          </a:p>
        </p:txBody>
      </p:sp>
      <p:sp>
        <p:nvSpPr>
          <p:cNvPr id="8" name="TextBox 7">
            <a:extLst>
              <a:ext uri="{FF2B5EF4-FFF2-40B4-BE49-F238E27FC236}">
                <a16:creationId xmlns:a16="http://schemas.microsoft.com/office/drawing/2014/main" id="{03936821-DF74-7BDE-F6FA-F2178E1DAC9C}"/>
              </a:ext>
            </a:extLst>
          </p:cNvPr>
          <p:cNvSpPr txBox="1"/>
          <p:nvPr/>
        </p:nvSpPr>
        <p:spPr>
          <a:xfrm>
            <a:off x="756822" y="1222151"/>
            <a:ext cx="7701378" cy="2862322"/>
          </a:xfrm>
          <a:prstGeom prst="rect">
            <a:avLst/>
          </a:prstGeom>
          <a:noFill/>
        </p:spPr>
        <p:txBody>
          <a:bodyPr wrap="square">
            <a:spAutoFit/>
          </a:bodyPr>
          <a:lstStyle/>
          <a:p>
            <a:pPr marR="0" lvl="0" algn="l" rtl="0">
              <a:lnSpc>
                <a:spcPct val="100000"/>
              </a:lnSpc>
              <a:spcBef>
                <a:spcPts val="0"/>
              </a:spcBef>
              <a:spcAft>
                <a:spcPts val="0"/>
              </a:spcAft>
              <a:buClr>
                <a:schemeClr val="accent1"/>
              </a:buClr>
              <a:buSzPts val="1920"/>
            </a:pPr>
            <a:r>
              <a:rPr lang="en-US" sz="2000" b="1" dirty="0">
                <a:solidFill>
                  <a:schemeClr val="dk2"/>
                </a:solidFill>
              </a:rPr>
              <a:t>TRÍCH XUẤT ĐẶC TRƯNG HÌNH DÁNG</a:t>
            </a:r>
          </a:p>
          <a:p>
            <a:pPr marR="0" lvl="0" algn="l" rtl="0">
              <a:lnSpc>
                <a:spcPct val="100000"/>
              </a:lnSpc>
              <a:spcBef>
                <a:spcPts val="0"/>
              </a:spcBef>
              <a:spcAft>
                <a:spcPts val="0"/>
              </a:spcAft>
              <a:buClr>
                <a:schemeClr val="accent1"/>
              </a:buClr>
              <a:buSzPts val="1920"/>
            </a:pPr>
            <a:endParaRPr lang="en-US" sz="2000" dirty="0">
              <a:solidFill>
                <a:schemeClr val="dk2"/>
              </a:solidFill>
            </a:endParaRPr>
          </a:p>
          <a:p>
            <a:pPr marL="342900" marR="0" lvl="0" indent="-342900" algn="l" rtl="0">
              <a:lnSpc>
                <a:spcPct val="100000"/>
              </a:lnSpc>
              <a:spcBef>
                <a:spcPts val="0"/>
              </a:spcBef>
              <a:spcAft>
                <a:spcPts val="0"/>
              </a:spcAft>
              <a:buClr>
                <a:schemeClr val="accent1"/>
              </a:buClr>
              <a:buSzPts val="1920"/>
              <a:buFont typeface="Noto Sans Symbols"/>
              <a:buChar char="◆"/>
            </a:pPr>
            <a:r>
              <a:rPr lang="en-US" sz="2000" dirty="0">
                <a:solidFill>
                  <a:schemeClr val="dk2"/>
                </a:solidFill>
              </a:rPr>
              <a:t>HOG ( Histogram of Oriented Gradient)</a:t>
            </a:r>
          </a:p>
          <a:p>
            <a:pPr marR="0" lvl="0" algn="l" rtl="0">
              <a:lnSpc>
                <a:spcPct val="100000"/>
              </a:lnSpc>
              <a:spcBef>
                <a:spcPts val="0"/>
              </a:spcBef>
              <a:spcAft>
                <a:spcPts val="0"/>
              </a:spcAft>
              <a:buClr>
                <a:schemeClr val="accent1"/>
              </a:buClr>
              <a:buSzPts val="1920"/>
            </a:pPr>
            <a:r>
              <a:rPr lang="en-US" sz="2000" dirty="0">
                <a:solidFill>
                  <a:schemeClr val="dk2"/>
                </a:solidFill>
              </a:rPr>
              <a:t>	- </a:t>
            </a:r>
            <a:r>
              <a:rPr lang="en-US" sz="2000" dirty="0" err="1">
                <a:solidFill>
                  <a:schemeClr val="dk2"/>
                </a:solidFill>
              </a:rPr>
              <a:t>Hình</a:t>
            </a:r>
            <a:r>
              <a:rPr lang="en-US" sz="2000" dirty="0">
                <a:solidFill>
                  <a:schemeClr val="dk2"/>
                </a:solidFill>
              </a:rPr>
              <a:t> </a:t>
            </a:r>
            <a:r>
              <a:rPr lang="en-US" sz="2000" dirty="0" err="1">
                <a:solidFill>
                  <a:schemeClr val="dk2"/>
                </a:solidFill>
              </a:rPr>
              <a:t>dạng</a:t>
            </a:r>
            <a:r>
              <a:rPr lang="en-US" sz="2000" dirty="0">
                <a:solidFill>
                  <a:schemeClr val="dk2"/>
                </a:solidFill>
              </a:rPr>
              <a:t> </a:t>
            </a:r>
            <a:r>
              <a:rPr lang="en-US" sz="2000" dirty="0" err="1">
                <a:solidFill>
                  <a:schemeClr val="dk2"/>
                </a:solidFill>
              </a:rPr>
              <a:t>được</a:t>
            </a:r>
            <a:r>
              <a:rPr lang="en-US" sz="2000" dirty="0">
                <a:solidFill>
                  <a:schemeClr val="dk2"/>
                </a:solidFill>
              </a:rPr>
              <a:t> </a:t>
            </a:r>
            <a:r>
              <a:rPr lang="en-US" sz="2000" dirty="0" err="1">
                <a:solidFill>
                  <a:schemeClr val="dk2"/>
                </a:solidFill>
              </a:rPr>
              <a:t>mô</a:t>
            </a:r>
            <a:r>
              <a:rPr lang="en-US" sz="2000" dirty="0">
                <a:solidFill>
                  <a:schemeClr val="dk2"/>
                </a:solidFill>
              </a:rPr>
              <a:t> </a:t>
            </a:r>
            <a:r>
              <a:rPr lang="en-US" sz="2000" dirty="0" err="1">
                <a:solidFill>
                  <a:schemeClr val="dk2"/>
                </a:solidFill>
              </a:rPr>
              <a:t>tả</a:t>
            </a:r>
            <a:r>
              <a:rPr lang="en-US" sz="2000" dirty="0">
                <a:solidFill>
                  <a:schemeClr val="dk2"/>
                </a:solidFill>
              </a:rPr>
              <a:t> </a:t>
            </a:r>
            <a:r>
              <a:rPr lang="en-US" sz="2000" dirty="0" err="1">
                <a:solidFill>
                  <a:schemeClr val="dk2"/>
                </a:solidFill>
              </a:rPr>
              <a:t>thông</a:t>
            </a:r>
            <a:r>
              <a:rPr lang="en-US" sz="2000" dirty="0">
                <a:solidFill>
                  <a:schemeClr val="dk2"/>
                </a:solidFill>
              </a:rPr>
              <a:t> qua </a:t>
            </a:r>
            <a:r>
              <a:rPr lang="en-US" sz="2000" dirty="0" err="1">
                <a:solidFill>
                  <a:schemeClr val="dk2"/>
                </a:solidFill>
              </a:rPr>
              <a:t>hai</a:t>
            </a:r>
            <a:r>
              <a:rPr lang="en-US" sz="2000" dirty="0">
                <a:solidFill>
                  <a:schemeClr val="dk2"/>
                </a:solidFill>
              </a:rPr>
              <a:t> ma </a:t>
            </a:r>
            <a:r>
              <a:rPr lang="en-US" sz="2000" dirty="0" err="1">
                <a:solidFill>
                  <a:schemeClr val="dk2"/>
                </a:solidFill>
              </a:rPr>
              <a:t>trận</a:t>
            </a:r>
            <a:r>
              <a:rPr lang="en-US" sz="2000" dirty="0">
                <a:solidFill>
                  <a:schemeClr val="dk2"/>
                </a:solidFill>
              </a:rPr>
              <a:t>: </a:t>
            </a:r>
            <a:r>
              <a:rPr lang="en-US" sz="2000" dirty="0" err="1">
                <a:solidFill>
                  <a:schemeClr val="dk2"/>
                </a:solidFill>
              </a:rPr>
              <a:t>độ</a:t>
            </a:r>
            <a:r>
              <a:rPr lang="en-US" sz="2000" dirty="0">
                <a:solidFill>
                  <a:schemeClr val="dk2"/>
                </a:solidFill>
              </a:rPr>
              <a:t> </a:t>
            </a:r>
            <a:r>
              <a:rPr lang="en-US" sz="2000" dirty="0" err="1">
                <a:solidFill>
                  <a:schemeClr val="dk2"/>
                </a:solidFill>
              </a:rPr>
              <a:t>lớn</a:t>
            </a:r>
            <a:r>
              <a:rPr lang="en-US" sz="2000" dirty="0">
                <a:solidFill>
                  <a:schemeClr val="dk2"/>
                </a:solidFill>
              </a:rPr>
              <a:t> gradient</a:t>
            </a:r>
          </a:p>
          <a:p>
            <a:pPr marR="0" lvl="0" algn="l" rtl="0">
              <a:lnSpc>
                <a:spcPct val="100000"/>
              </a:lnSpc>
              <a:spcBef>
                <a:spcPts val="0"/>
              </a:spcBef>
              <a:spcAft>
                <a:spcPts val="0"/>
              </a:spcAft>
              <a:buClr>
                <a:schemeClr val="accent1"/>
              </a:buClr>
              <a:buSzPts val="1920"/>
            </a:pPr>
            <a:r>
              <a:rPr lang="en-US" sz="2000" dirty="0">
                <a:solidFill>
                  <a:schemeClr val="dk2"/>
                </a:solidFill>
              </a:rPr>
              <a:t>	(gradient magnitude) </a:t>
            </a:r>
            <a:r>
              <a:rPr lang="en-US" sz="2000" dirty="0" err="1">
                <a:solidFill>
                  <a:schemeClr val="dk2"/>
                </a:solidFill>
              </a:rPr>
              <a:t>và</a:t>
            </a:r>
            <a:r>
              <a:rPr lang="en-US" sz="2000" dirty="0">
                <a:solidFill>
                  <a:schemeClr val="dk2"/>
                </a:solidFill>
              </a:rPr>
              <a:t> </a:t>
            </a:r>
            <a:r>
              <a:rPr lang="en-US" sz="2000" dirty="0" err="1">
                <a:solidFill>
                  <a:schemeClr val="dk2"/>
                </a:solidFill>
              </a:rPr>
              <a:t>phương</a:t>
            </a:r>
            <a:r>
              <a:rPr lang="en-US" sz="2000" dirty="0">
                <a:solidFill>
                  <a:schemeClr val="dk2"/>
                </a:solidFill>
              </a:rPr>
              <a:t> gradient (gradient direction)</a:t>
            </a:r>
          </a:p>
          <a:p>
            <a:pPr marR="0" lvl="0" algn="l" rtl="0">
              <a:lnSpc>
                <a:spcPct val="100000"/>
              </a:lnSpc>
              <a:spcBef>
                <a:spcPts val="0"/>
              </a:spcBef>
              <a:spcAft>
                <a:spcPts val="0"/>
              </a:spcAft>
              <a:buClr>
                <a:schemeClr val="accent1"/>
              </a:buClr>
              <a:buSzPts val="1920"/>
            </a:pPr>
            <a:r>
              <a:rPr lang="en-US" sz="2000" dirty="0">
                <a:solidFill>
                  <a:schemeClr val="dk2"/>
                </a:solidFill>
              </a:rPr>
              <a:t>	- </a:t>
            </a:r>
            <a:r>
              <a:rPr lang="en-US" sz="2000" dirty="0" err="1">
                <a:solidFill>
                  <a:schemeClr val="dk2"/>
                </a:solidFill>
              </a:rPr>
              <a:t>Hình</a:t>
            </a:r>
            <a:r>
              <a:rPr lang="en-US" sz="2000" dirty="0">
                <a:solidFill>
                  <a:schemeClr val="dk2"/>
                </a:solidFill>
              </a:rPr>
              <a:t> </a:t>
            </a:r>
            <a:r>
              <a:rPr lang="en-US" sz="2000" dirty="0" err="1">
                <a:solidFill>
                  <a:schemeClr val="dk2"/>
                </a:solidFill>
              </a:rPr>
              <a:t>thành</a:t>
            </a:r>
            <a:r>
              <a:rPr lang="en-US" sz="2000" dirty="0">
                <a:solidFill>
                  <a:schemeClr val="dk2"/>
                </a:solidFill>
              </a:rPr>
              <a:t> vector HOG </a:t>
            </a:r>
            <a:r>
              <a:rPr lang="en-US" sz="2000" dirty="0" err="1">
                <a:solidFill>
                  <a:schemeClr val="dk2"/>
                </a:solidFill>
              </a:rPr>
              <a:t>đại</a:t>
            </a:r>
            <a:r>
              <a:rPr lang="en-US" sz="2000" dirty="0">
                <a:solidFill>
                  <a:schemeClr val="dk2"/>
                </a:solidFill>
              </a:rPr>
              <a:t> </a:t>
            </a:r>
            <a:r>
              <a:rPr lang="en-US" sz="2000" dirty="0" err="1">
                <a:solidFill>
                  <a:schemeClr val="dk2"/>
                </a:solidFill>
              </a:rPr>
              <a:t>diện</a:t>
            </a:r>
            <a:r>
              <a:rPr lang="en-US" sz="2000" dirty="0">
                <a:solidFill>
                  <a:schemeClr val="dk2"/>
                </a:solidFill>
              </a:rPr>
              <a:t> </a:t>
            </a:r>
            <a:r>
              <a:rPr lang="en-US" sz="2000" dirty="0" err="1">
                <a:solidFill>
                  <a:schemeClr val="dk2"/>
                </a:solidFill>
              </a:rPr>
              <a:t>cho</a:t>
            </a:r>
            <a:r>
              <a:rPr lang="en-US" sz="2000" dirty="0">
                <a:solidFill>
                  <a:schemeClr val="dk2"/>
                </a:solidFill>
              </a:rPr>
              <a:t> Histogram</a:t>
            </a:r>
          </a:p>
          <a:p>
            <a:pPr marL="342900" marR="0" lvl="0" indent="-342900" algn="l" rtl="0">
              <a:lnSpc>
                <a:spcPct val="100000"/>
              </a:lnSpc>
              <a:spcBef>
                <a:spcPts val="0"/>
              </a:spcBef>
              <a:spcAft>
                <a:spcPts val="0"/>
              </a:spcAft>
              <a:buClr>
                <a:schemeClr val="accent1"/>
              </a:buClr>
              <a:buSzPts val="1920"/>
              <a:buFont typeface="Noto Sans Symbols"/>
              <a:buChar char="◆"/>
            </a:pPr>
            <a:endParaRPr lang="en-US" sz="2000" dirty="0">
              <a:solidFill>
                <a:schemeClr val="dk2"/>
              </a:solidFill>
            </a:endParaRPr>
          </a:p>
        </p:txBody>
      </p:sp>
    </p:spTree>
    <p:extLst>
      <p:ext uri="{BB962C8B-B14F-4D97-AF65-F5344CB8AC3E}">
        <p14:creationId xmlns:p14="http://schemas.microsoft.com/office/powerpoint/2010/main" val="3539165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8"/>
          <p:cNvSpPr txBox="1">
            <a:spLocks noGrp="1"/>
          </p:cNvSpPr>
          <p:nvPr>
            <p:ph type="title"/>
          </p:nvPr>
        </p:nvSpPr>
        <p:spPr>
          <a:xfrm>
            <a:off x="685800" y="457200"/>
            <a:ext cx="7772400" cy="5334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SzPts val="1400"/>
              <a:buNone/>
            </a:pPr>
            <a:r>
              <a:rPr lang="en-US" dirty="0"/>
              <a:t>3. </a:t>
            </a:r>
            <a:r>
              <a:rPr lang="en-US" dirty="0" err="1"/>
              <a:t>Phương</a:t>
            </a:r>
            <a:r>
              <a:rPr lang="en-US" dirty="0"/>
              <a:t> </a:t>
            </a:r>
            <a:r>
              <a:rPr lang="en-US" dirty="0" err="1"/>
              <a:t>pháp</a:t>
            </a:r>
            <a:r>
              <a:rPr lang="en-US" dirty="0"/>
              <a:t> </a:t>
            </a:r>
            <a:r>
              <a:rPr lang="en-US" dirty="0" err="1"/>
              <a:t>sử</a:t>
            </a:r>
            <a:r>
              <a:rPr lang="en-US" dirty="0"/>
              <a:t> </a:t>
            </a:r>
            <a:r>
              <a:rPr lang="en-US" dirty="0" err="1"/>
              <a:t>dụng</a:t>
            </a:r>
            <a:endParaRPr dirty="0"/>
          </a:p>
        </p:txBody>
      </p:sp>
      <p:sp>
        <p:nvSpPr>
          <p:cNvPr id="84" name="Google Shape;84;p8"/>
          <p:cNvSpPr txBox="1"/>
          <p:nvPr/>
        </p:nvSpPr>
        <p:spPr>
          <a:xfrm>
            <a:off x="4015835" y="3483237"/>
            <a:ext cx="5231167" cy="5181600"/>
          </a:xfrm>
          <a:prstGeom prst="rect">
            <a:avLst/>
          </a:prstGeom>
          <a:noFill/>
          <a:ln>
            <a:noFill/>
          </a:ln>
        </p:spPr>
        <p:txBody>
          <a:bodyPr spcFirstLastPara="1" wrap="square" lIns="90475" tIns="44450" rIns="90475" bIns="44450" anchor="t" anchorCtr="0">
            <a:noAutofit/>
          </a:bodyPr>
          <a:lstStyle/>
          <a:p>
            <a:pPr lvl="1">
              <a:buClr>
                <a:schemeClr val="accent1"/>
              </a:buClr>
              <a:buSzPts val="1920"/>
            </a:pPr>
            <a:endParaRPr lang="en-US" sz="2000" dirty="0">
              <a:solidFill>
                <a:schemeClr val="dk2"/>
              </a:solidFill>
            </a:endParaRPr>
          </a:p>
          <a:p>
            <a:pPr marR="0" lvl="0" algn="l" rtl="0">
              <a:lnSpc>
                <a:spcPct val="100000"/>
              </a:lnSpc>
              <a:spcBef>
                <a:spcPts val="0"/>
              </a:spcBef>
              <a:spcAft>
                <a:spcPts val="0"/>
              </a:spcAft>
              <a:buClr>
                <a:schemeClr val="accent1"/>
              </a:buClr>
              <a:buSzPts val="1920"/>
            </a:pPr>
            <a:endParaRPr lang="en-US" sz="2000" dirty="0">
              <a:solidFill>
                <a:schemeClr val="dk2"/>
              </a:solidFill>
            </a:endParaRPr>
          </a:p>
          <a:p>
            <a:pPr marR="0" lvl="0" algn="l" rtl="0">
              <a:lnSpc>
                <a:spcPct val="100000"/>
              </a:lnSpc>
              <a:spcBef>
                <a:spcPts val="0"/>
              </a:spcBef>
              <a:spcAft>
                <a:spcPts val="0"/>
              </a:spcAft>
              <a:buClr>
                <a:schemeClr val="accent1"/>
              </a:buClr>
              <a:buSzPts val="1920"/>
            </a:pPr>
            <a:endParaRPr lang="en-US" sz="2000" dirty="0">
              <a:solidFill>
                <a:schemeClr val="dk2"/>
              </a:solidFill>
            </a:endParaRPr>
          </a:p>
          <a:p>
            <a:pPr marR="0" lvl="0" algn="l" rtl="0">
              <a:lnSpc>
                <a:spcPct val="100000"/>
              </a:lnSpc>
              <a:spcBef>
                <a:spcPts val="0"/>
              </a:spcBef>
              <a:spcAft>
                <a:spcPts val="0"/>
              </a:spcAft>
              <a:buClr>
                <a:schemeClr val="accent1"/>
              </a:buClr>
              <a:buSzPts val="1920"/>
            </a:pPr>
            <a:endParaRPr lang="en-US" sz="2000" dirty="0">
              <a:solidFill>
                <a:schemeClr val="dk2"/>
              </a:solidFill>
            </a:endParaRPr>
          </a:p>
        </p:txBody>
      </p:sp>
      <p:sp>
        <p:nvSpPr>
          <p:cNvPr id="8" name="TextBox 7">
            <a:extLst>
              <a:ext uri="{FF2B5EF4-FFF2-40B4-BE49-F238E27FC236}">
                <a16:creationId xmlns:a16="http://schemas.microsoft.com/office/drawing/2014/main" id="{03936821-DF74-7BDE-F6FA-F2178E1DAC9C}"/>
              </a:ext>
            </a:extLst>
          </p:cNvPr>
          <p:cNvSpPr txBox="1"/>
          <p:nvPr/>
        </p:nvSpPr>
        <p:spPr>
          <a:xfrm>
            <a:off x="756822" y="1222151"/>
            <a:ext cx="7701378" cy="2554545"/>
          </a:xfrm>
          <a:prstGeom prst="rect">
            <a:avLst/>
          </a:prstGeom>
          <a:noFill/>
        </p:spPr>
        <p:txBody>
          <a:bodyPr wrap="square">
            <a:spAutoFit/>
          </a:bodyPr>
          <a:lstStyle/>
          <a:p>
            <a:pPr marR="0" lvl="0" algn="l" rtl="0">
              <a:lnSpc>
                <a:spcPct val="100000"/>
              </a:lnSpc>
              <a:spcBef>
                <a:spcPts val="0"/>
              </a:spcBef>
              <a:spcAft>
                <a:spcPts val="0"/>
              </a:spcAft>
              <a:buClr>
                <a:schemeClr val="accent1"/>
              </a:buClr>
              <a:buSzPts val="1920"/>
            </a:pPr>
            <a:r>
              <a:rPr lang="en-US" sz="2000" b="1" dirty="0">
                <a:solidFill>
                  <a:schemeClr val="dk2"/>
                </a:solidFill>
              </a:rPr>
              <a:t>TRÍCH XUẤT ĐẶC TRƯNG HÌNH DÁNG</a:t>
            </a:r>
          </a:p>
          <a:p>
            <a:pPr marR="0" lvl="0" algn="l" rtl="0">
              <a:lnSpc>
                <a:spcPct val="100000"/>
              </a:lnSpc>
              <a:spcBef>
                <a:spcPts val="0"/>
              </a:spcBef>
              <a:spcAft>
                <a:spcPts val="0"/>
              </a:spcAft>
              <a:buClr>
                <a:schemeClr val="accent1"/>
              </a:buClr>
              <a:buSzPts val="1920"/>
            </a:pPr>
            <a:endParaRPr lang="en-US" sz="2000" dirty="0">
              <a:solidFill>
                <a:schemeClr val="dk2"/>
              </a:solidFill>
            </a:endParaRPr>
          </a:p>
          <a:p>
            <a:pPr marL="342900" marR="0" lvl="0" indent="-342900" algn="l" rtl="0">
              <a:lnSpc>
                <a:spcPct val="100000"/>
              </a:lnSpc>
              <a:spcBef>
                <a:spcPts val="0"/>
              </a:spcBef>
              <a:spcAft>
                <a:spcPts val="0"/>
              </a:spcAft>
              <a:buClr>
                <a:schemeClr val="accent1"/>
              </a:buClr>
              <a:buSzPts val="1920"/>
              <a:buFont typeface="Noto Sans Symbols"/>
              <a:buChar char="◆"/>
            </a:pPr>
            <a:r>
              <a:rPr lang="en-US" sz="2000" dirty="0" err="1">
                <a:solidFill>
                  <a:schemeClr val="dk2"/>
                </a:solidFill>
              </a:rPr>
              <a:t>Các</a:t>
            </a:r>
            <a:r>
              <a:rPr lang="en-US" sz="2000" dirty="0">
                <a:solidFill>
                  <a:schemeClr val="dk2"/>
                </a:solidFill>
              </a:rPr>
              <a:t> </a:t>
            </a:r>
            <a:r>
              <a:rPr lang="en-US" sz="2000" dirty="0" err="1">
                <a:solidFill>
                  <a:schemeClr val="dk2"/>
                </a:solidFill>
              </a:rPr>
              <a:t>bài</a:t>
            </a:r>
            <a:r>
              <a:rPr lang="en-US" sz="2000" dirty="0">
                <a:solidFill>
                  <a:schemeClr val="dk2"/>
                </a:solidFill>
              </a:rPr>
              <a:t> </a:t>
            </a:r>
            <a:r>
              <a:rPr lang="en-US" sz="2000" dirty="0" err="1">
                <a:solidFill>
                  <a:schemeClr val="dk2"/>
                </a:solidFill>
              </a:rPr>
              <a:t>toán</a:t>
            </a:r>
            <a:r>
              <a:rPr lang="en-US" sz="2000" dirty="0">
                <a:solidFill>
                  <a:schemeClr val="dk2"/>
                </a:solidFill>
              </a:rPr>
              <a:t> </a:t>
            </a:r>
            <a:r>
              <a:rPr lang="en-US" sz="2000" dirty="0" err="1">
                <a:solidFill>
                  <a:schemeClr val="dk2"/>
                </a:solidFill>
              </a:rPr>
              <a:t>thường</a:t>
            </a:r>
            <a:r>
              <a:rPr lang="en-US" sz="2000" dirty="0">
                <a:solidFill>
                  <a:schemeClr val="dk2"/>
                </a:solidFill>
              </a:rPr>
              <a:t> </a:t>
            </a:r>
            <a:r>
              <a:rPr lang="en-US" sz="2000" dirty="0" err="1">
                <a:solidFill>
                  <a:schemeClr val="dk2"/>
                </a:solidFill>
              </a:rPr>
              <a:t>được</a:t>
            </a:r>
            <a:r>
              <a:rPr lang="en-US" sz="2000" dirty="0">
                <a:solidFill>
                  <a:schemeClr val="dk2"/>
                </a:solidFill>
              </a:rPr>
              <a:t> </a:t>
            </a:r>
            <a:r>
              <a:rPr lang="en-US" sz="2000" dirty="0" err="1">
                <a:solidFill>
                  <a:schemeClr val="dk2"/>
                </a:solidFill>
              </a:rPr>
              <a:t>sử</a:t>
            </a:r>
            <a:r>
              <a:rPr lang="en-US" sz="2000" dirty="0">
                <a:solidFill>
                  <a:schemeClr val="dk2"/>
                </a:solidFill>
              </a:rPr>
              <a:t> </a:t>
            </a:r>
            <a:r>
              <a:rPr lang="en-US" sz="2000" dirty="0" err="1">
                <a:solidFill>
                  <a:schemeClr val="dk2"/>
                </a:solidFill>
              </a:rPr>
              <a:t>dụng</a:t>
            </a:r>
            <a:r>
              <a:rPr lang="en-US" sz="2000" dirty="0">
                <a:solidFill>
                  <a:schemeClr val="dk2"/>
                </a:solidFill>
              </a:rPr>
              <a:t>:</a:t>
            </a:r>
          </a:p>
          <a:p>
            <a:pPr marR="0" lvl="0" algn="l" rtl="0">
              <a:lnSpc>
                <a:spcPct val="100000"/>
              </a:lnSpc>
              <a:spcBef>
                <a:spcPts val="0"/>
              </a:spcBef>
              <a:spcAft>
                <a:spcPts val="0"/>
              </a:spcAft>
              <a:buClr>
                <a:schemeClr val="accent1"/>
              </a:buClr>
              <a:buSzPts val="1920"/>
            </a:pPr>
            <a:r>
              <a:rPr lang="en-US" sz="2000" dirty="0">
                <a:solidFill>
                  <a:schemeClr val="dk2"/>
                </a:solidFill>
              </a:rPr>
              <a:t>	- </a:t>
            </a:r>
            <a:r>
              <a:rPr lang="en-US" sz="2000" dirty="0" err="1">
                <a:solidFill>
                  <a:schemeClr val="dk2"/>
                </a:solidFill>
              </a:rPr>
              <a:t>Nhận</a:t>
            </a:r>
            <a:r>
              <a:rPr lang="en-US" sz="2000" dirty="0">
                <a:solidFill>
                  <a:schemeClr val="dk2"/>
                </a:solidFill>
              </a:rPr>
              <a:t> </a:t>
            </a:r>
            <a:r>
              <a:rPr lang="en-US" sz="2000" dirty="0" err="1">
                <a:solidFill>
                  <a:schemeClr val="dk2"/>
                </a:solidFill>
              </a:rPr>
              <a:t>diện</a:t>
            </a:r>
            <a:r>
              <a:rPr lang="en-US" sz="2000" dirty="0">
                <a:solidFill>
                  <a:schemeClr val="dk2"/>
                </a:solidFill>
              </a:rPr>
              <a:t> </a:t>
            </a:r>
            <a:r>
              <a:rPr lang="en-US" sz="2000" dirty="0" err="1">
                <a:solidFill>
                  <a:schemeClr val="dk2"/>
                </a:solidFill>
              </a:rPr>
              <a:t>người</a:t>
            </a:r>
            <a:r>
              <a:rPr lang="en-US" sz="2000" dirty="0">
                <a:solidFill>
                  <a:schemeClr val="dk2"/>
                </a:solidFill>
              </a:rPr>
              <a:t> ( Human detection)</a:t>
            </a:r>
          </a:p>
          <a:p>
            <a:pPr marR="0" lvl="0" algn="l" rtl="0">
              <a:lnSpc>
                <a:spcPct val="100000"/>
              </a:lnSpc>
              <a:spcBef>
                <a:spcPts val="0"/>
              </a:spcBef>
              <a:spcAft>
                <a:spcPts val="0"/>
              </a:spcAft>
              <a:buClr>
                <a:schemeClr val="accent1"/>
              </a:buClr>
              <a:buSzPts val="1920"/>
            </a:pPr>
            <a:r>
              <a:rPr lang="en-US" sz="2000" dirty="0">
                <a:solidFill>
                  <a:schemeClr val="dk2"/>
                </a:solidFill>
              </a:rPr>
              <a:t>	- </a:t>
            </a:r>
            <a:r>
              <a:rPr lang="en-US" sz="2000" dirty="0" err="1">
                <a:solidFill>
                  <a:schemeClr val="dk2"/>
                </a:solidFill>
              </a:rPr>
              <a:t>Nhận</a:t>
            </a:r>
            <a:r>
              <a:rPr lang="en-US" sz="2000" dirty="0">
                <a:solidFill>
                  <a:schemeClr val="dk2"/>
                </a:solidFill>
              </a:rPr>
              <a:t> </a:t>
            </a:r>
            <a:r>
              <a:rPr lang="en-US" sz="2000" dirty="0" err="1">
                <a:solidFill>
                  <a:schemeClr val="dk2"/>
                </a:solidFill>
              </a:rPr>
              <a:t>diện</a:t>
            </a:r>
            <a:r>
              <a:rPr lang="en-US" sz="2000" dirty="0">
                <a:solidFill>
                  <a:schemeClr val="dk2"/>
                </a:solidFill>
              </a:rPr>
              <a:t> </a:t>
            </a:r>
            <a:r>
              <a:rPr lang="en-US" sz="2000" dirty="0" err="1">
                <a:solidFill>
                  <a:schemeClr val="dk2"/>
                </a:solidFill>
              </a:rPr>
              <a:t>khuôn</a:t>
            </a:r>
            <a:r>
              <a:rPr lang="en-US" sz="2000" dirty="0">
                <a:solidFill>
                  <a:schemeClr val="dk2"/>
                </a:solidFill>
              </a:rPr>
              <a:t> </a:t>
            </a:r>
            <a:r>
              <a:rPr lang="en-US" sz="2000" dirty="0" err="1">
                <a:solidFill>
                  <a:schemeClr val="dk2"/>
                </a:solidFill>
              </a:rPr>
              <a:t>mặt</a:t>
            </a:r>
            <a:r>
              <a:rPr lang="en-US" sz="2000" dirty="0">
                <a:solidFill>
                  <a:schemeClr val="dk2"/>
                </a:solidFill>
              </a:rPr>
              <a:t> ( Face detection)</a:t>
            </a:r>
          </a:p>
          <a:p>
            <a:pPr marR="0" lvl="0" algn="l" rtl="0">
              <a:lnSpc>
                <a:spcPct val="100000"/>
              </a:lnSpc>
              <a:spcBef>
                <a:spcPts val="0"/>
              </a:spcBef>
              <a:spcAft>
                <a:spcPts val="0"/>
              </a:spcAft>
              <a:buClr>
                <a:schemeClr val="accent1"/>
              </a:buClr>
              <a:buSzPts val="1920"/>
            </a:pPr>
            <a:r>
              <a:rPr lang="en-US" sz="2000" dirty="0">
                <a:solidFill>
                  <a:schemeClr val="dk2"/>
                </a:solidFill>
              </a:rPr>
              <a:t>	- </a:t>
            </a:r>
            <a:r>
              <a:rPr lang="en-US" sz="2000" dirty="0" err="1">
                <a:solidFill>
                  <a:schemeClr val="dk2"/>
                </a:solidFill>
              </a:rPr>
              <a:t>Nhận</a:t>
            </a:r>
            <a:r>
              <a:rPr lang="en-US" sz="2000" dirty="0">
                <a:solidFill>
                  <a:schemeClr val="dk2"/>
                </a:solidFill>
              </a:rPr>
              <a:t> </a:t>
            </a:r>
            <a:r>
              <a:rPr lang="en-US" sz="2000" dirty="0" err="1">
                <a:solidFill>
                  <a:schemeClr val="dk2"/>
                </a:solidFill>
              </a:rPr>
              <a:t>diện</a:t>
            </a:r>
            <a:r>
              <a:rPr lang="en-US" sz="2000" dirty="0">
                <a:solidFill>
                  <a:schemeClr val="dk2"/>
                </a:solidFill>
              </a:rPr>
              <a:t> </a:t>
            </a:r>
            <a:r>
              <a:rPr lang="en-US" sz="2000" dirty="0" err="1">
                <a:solidFill>
                  <a:schemeClr val="dk2"/>
                </a:solidFill>
              </a:rPr>
              <a:t>các</a:t>
            </a:r>
            <a:r>
              <a:rPr lang="en-US" sz="2000" dirty="0">
                <a:solidFill>
                  <a:schemeClr val="dk2"/>
                </a:solidFill>
              </a:rPr>
              <a:t> </a:t>
            </a:r>
            <a:r>
              <a:rPr lang="en-US" sz="2000" dirty="0" err="1">
                <a:solidFill>
                  <a:schemeClr val="dk2"/>
                </a:solidFill>
              </a:rPr>
              <a:t>vật</a:t>
            </a:r>
            <a:r>
              <a:rPr lang="en-US" sz="2000" dirty="0">
                <a:solidFill>
                  <a:schemeClr val="dk2"/>
                </a:solidFill>
              </a:rPr>
              <a:t> </a:t>
            </a:r>
            <a:r>
              <a:rPr lang="en-US" sz="2000" dirty="0" err="1">
                <a:solidFill>
                  <a:schemeClr val="dk2"/>
                </a:solidFill>
              </a:rPr>
              <a:t>thể</a:t>
            </a:r>
            <a:r>
              <a:rPr lang="en-US" sz="2000" dirty="0">
                <a:solidFill>
                  <a:schemeClr val="dk2"/>
                </a:solidFill>
              </a:rPr>
              <a:t> </a:t>
            </a:r>
            <a:r>
              <a:rPr lang="en-US" sz="2000" dirty="0" err="1">
                <a:solidFill>
                  <a:schemeClr val="dk2"/>
                </a:solidFill>
              </a:rPr>
              <a:t>khác</a:t>
            </a:r>
            <a:endParaRPr lang="en-US" sz="2000" dirty="0">
              <a:solidFill>
                <a:schemeClr val="dk2"/>
              </a:solidFill>
            </a:endParaRPr>
          </a:p>
          <a:p>
            <a:pPr marR="0" lvl="0" algn="l" rtl="0">
              <a:lnSpc>
                <a:spcPct val="100000"/>
              </a:lnSpc>
              <a:spcBef>
                <a:spcPts val="0"/>
              </a:spcBef>
              <a:spcAft>
                <a:spcPts val="0"/>
              </a:spcAft>
              <a:buClr>
                <a:schemeClr val="accent1"/>
              </a:buClr>
              <a:buSzPts val="1920"/>
            </a:pPr>
            <a:r>
              <a:rPr lang="en-US" sz="2000" dirty="0">
                <a:solidFill>
                  <a:schemeClr val="dk2"/>
                </a:solidFill>
              </a:rPr>
              <a:t>	- </a:t>
            </a:r>
            <a:r>
              <a:rPr lang="en-US" sz="2000" dirty="0" err="1">
                <a:solidFill>
                  <a:schemeClr val="dk2"/>
                </a:solidFill>
              </a:rPr>
              <a:t>Tạo</a:t>
            </a:r>
            <a:r>
              <a:rPr lang="en-US" sz="2000" dirty="0">
                <a:solidFill>
                  <a:schemeClr val="dk2"/>
                </a:solidFill>
              </a:rPr>
              <a:t> feature </a:t>
            </a:r>
            <a:r>
              <a:rPr lang="en-US" sz="2000" dirty="0" err="1">
                <a:solidFill>
                  <a:schemeClr val="dk2"/>
                </a:solidFill>
              </a:rPr>
              <a:t>cho</a:t>
            </a:r>
            <a:r>
              <a:rPr lang="en-US" sz="2000" dirty="0">
                <a:solidFill>
                  <a:schemeClr val="dk2"/>
                </a:solidFill>
              </a:rPr>
              <a:t> </a:t>
            </a:r>
            <a:r>
              <a:rPr lang="en-US" sz="2000" dirty="0" err="1">
                <a:solidFill>
                  <a:schemeClr val="dk2"/>
                </a:solidFill>
              </a:rPr>
              <a:t>các</a:t>
            </a:r>
            <a:r>
              <a:rPr lang="en-US" sz="2000" dirty="0">
                <a:solidFill>
                  <a:schemeClr val="dk2"/>
                </a:solidFill>
              </a:rPr>
              <a:t> </a:t>
            </a:r>
            <a:r>
              <a:rPr lang="en-US" sz="2000" dirty="0" err="1">
                <a:solidFill>
                  <a:schemeClr val="dk2"/>
                </a:solidFill>
              </a:rPr>
              <a:t>bài</a:t>
            </a:r>
            <a:r>
              <a:rPr lang="en-US" sz="2000" dirty="0">
                <a:solidFill>
                  <a:schemeClr val="dk2"/>
                </a:solidFill>
              </a:rPr>
              <a:t> </a:t>
            </a:r>
            <a:r>
              <a:rPr lang="en-US" sz="2000" dirty="0" err="1">
                <a:solidFill>
                  <a:schemeClr val="dk2"/>
                </a:solidFill>
              </a:rPr>
              <a:t>toán</a:t>
            </a:r>
            <a:r>
              <a:rPr lang="en-US" sz="2000" dirty="0">
                <a:solidFill>
                  <a:schemeClr val="dk2"/>
                </a:solidFill>
              </a:rPr>
              <a:t> </a:t>
            </a:r>
            <a:r>
              <a:rPr lang="en-US" sz="2000" dirty="0" err="1">
                <a:solidFill>
                  <a:schemeClr val="dk2"/>
                </a:solidFill>
              </a:rPr>
              <a:t>phân</a:t>
            </a:r>
            <a:r>
              <a:rPr lang="en-US" sz="2000" dirty="0">
                <a:solidFill>
                  <a:schemeClr val="dk2"/>
                </a:solidFill>
              </a:rPr>
              <a:t> </a:t>
            </a:r>
            <a:r>
              <a:rPr lang="en-US" sz="2000" dirty="0" err="1">
                <a:solidFill>
                  <a:schemeClr val="dk2"/>
                </a:solidFill>
              </a:rPr>
              <a:t>loại</a:t>
            </a:r>
            <a:endParaRPr lang="en-US" sz="2000" dirty="0">
              <a:solidFill>
                <a:schemeClr val="dk2"/>
              </a:solidFill>
            </a:endParaRPr>
          </a:p>
          <a:p>
            <a:pPr marL="342900" marR="0" lvl="0" indent="-342900" algn="l" rtl="0">
              <a:lnSpc>
                <a:spcPct val="100000"/>
              </a:lnSpc>
              <a:spcBef>
                <a:spcPts val="0"/>
              </a:spcBef>
              <a:spcAft>
                <a:spcPts val="0"/>
              </a:spcAft>
              <a:buClr>
                <a:schemeClr val="accent1"/>
              </a:buClr>
              <a:buSzPts val="1920"/>
              <a:buFont typeface="Noto Sans Symbols"/>
              <a:buChar char="◆"/>
            </a:pPr>
            <a:endParaRPr lang="en-US" sz="2000" dirty="0">
              <a:solidFill>
                <a:schemeClr val="dk2"/>
              </a:solidFill>
            </a:endParaRPr>
          </a:p>
        </p:txBody>
      </p:sp>
      <p:pic>
        <p:nvPicPr>
          <p:cNvPr id="3" name="Picture 2">
            <a:extLst>
              <a:ext uri="{FF2B5EF4-FFF2-40B4-BE49-F238E27FC236}">
                <a16:creationId xmlns:a16="http://schemas.microsoft.com/office/drawing/2014/main" id="{F8ADE44D-E135-0727-337B-E4C10FD995CF}"/>
              </a:ext>
            </a:extLst>
          </p:cNvPr>
          <p:cNvPicPr>
            <a:picLocks noChangeAspect="1"/>
          </p:cNvPicPr>
          <p:nvPr/>
        </p:nvPicPr>
        <p:blipFill>
          <a:blip r:embed="rId3"/>
          <a:stretch>
            <a:fillRect/>
          </a:stretch>
        </p:blipFill>
        <p:spPr>
          <a:xfrm>
            <a:off x="1008524" y="3681135"/>
            <a:ext cx="3007311" cy="2203770"/>
          </a:xfrm>
          <a:prstGeom prst="rect">
            <a:avLst/>
          </a:prstGeom>
        </p:spPr>
      </p:pic>
      <p:pic>
        <p:nvPicPr>
          <p:cNvPr id="5" name="Picture 4">
            <a:extLst>
              <a:ext uri="{FF2B5EF4-FFF2-40B4-BE49-F238E27FC236}">
                <a16:creationId xmlns:a16="http://schemas.microsoft.com/office/drawing/2014/main" id="{BA06907E-8D54-6B6C-0E54-7590B583445B}"/>
              </a:ext>
            </a:extLst>
          </p:cNvPr>
          <p:cNvPicPr>
            <a:picLocks noChangeAspect="1"/>
          </p:cNvPicPr>
          <p:nvPr/>
        </p:nvPicPr>
        <p:blipFill>
          <a:blip r:embed="rId4"/>
          <a:stretch>
            <a:fillRect/>
          </a:stretch>
        </p:blipFill>
        <p:spPr>
          <a:xfrm>
            <a:off x="4588261" y="3835150"/>
            <a:ext cx="3553321" cy="1895740"/>
          </a:xfrm>
          <a:prstGeom prst="rect">
            <a:avLst/>
          </a:prstGeom>
        </p:spPr>
      </p:pic>
    </p:spTree>
    <p:extLst>
      <p:ext uri="{BB962C8B-B14F-4D97-AF65-F5344CB8AC3E}">
        <p14:creationId xmlns:p14="http://schemas.microsoft.com/office/powerpoint/2010/main" val="2174752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8"/>
          <p:cNvSpPr txBox="1">
            <a:spLocks noGrp="1"/>
          </p:cNvSpPr>
          <p:nvPr>
            <p:ph type="title"/>
          </p:nvPr>
        </p:nvSpPr>
        <p:spPr>
          <a:xfrm>
            <a:off x="685800" y="457200"/>
            <a:ext cx="7772400" cy="5334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SzPts val="1400"/>
              <a:buNone/>
            </a:pPr>
            <a:r>
              <a:rPr lang="en-US" dirty="0"/>
              <a:t>3. </a:t>
            </a:r>
            <a:r>
              <a:rPr lang="en-US" dirty="0" err="1"/>
              <a:t>Phương</a:t>
            </a:r>
            <a:r>
              <a:rPr lang="en-US" dirty="0"/>
              <a:t> </a:t>
            </a:r>
            <a:r>
              <a:rPr lang="en-US" dirty="0" err="1"/>
              <a:t>pháp</a:t>
            </a:r>
            <a:r>
              <a:rPr lang="en-US" dirty="0"/>
              <a:t> </a:t>
            </a:r>
            <a:r>
              <a:rPr lang="en-US" dirty="0" err="1"/>
              <a:t>sử</a:t>
            </a:r>
            <a:r>
              <a:rPr lang="en-US" dirty="0"/>
              <a:t> </a:t>
            </a:r>
            <a:r>
              <a:rPr lang="en-US" dirty="0" err="1"/>
              <a:t>dụng</a:t>
            </a:r>
            <a:endParaRPr dirty="0"/>
          </a:p>
        </p:txBody>
      </p:sp>
      <p:sp>
        <p:nvSpPr>
          <p:cNvPr id="84" name="Google Shape;84;p8"/>
          <p:cNvSpPr txBox="1"/>
          <p:nvPr/>
        </p:nvSpPr>
        <p:spPr>
          <a:xfrm>
            <a:off x="4015835" y="3483237"/>
            <a:ext cx="5231167" cy="5181600"/>
          </a:xfrm>
          <a:prstGeom prst="rect">
            <a:avLst/>
          </a:prstGeom>
          <a:noFill/>
          <a:ln>
            <a:noFill/>
          </a:ln>
        </p:spPr>
        <p:txBody>
          <a:bodyPr spcFirstLastPara="1" wrap="square" lIns="90475" tIns="44450" rIns="90475" bIns="44450" anchor="t" anchorCtr="0">
            <a:noAutofit/>
          </a:bodyPr>
          <a:lstStyle/>
          <a:p>
            <a:pPr lvl="1">
              <a:buClr>
                <a:schemeClr val="accent1"/>
              </a:buClr>
              <a:buSzPts val="1920"/>
            </a:pPr>
            <a:endParaRPr lang="en-US" sz="2000" dirty="0">
              <a:solidFill>
                <a:schemeClr val="dk2"/>
              </a:solidFill>
            </a:endParaRPr>
          </a:p>
          <a:p>
            <a:pPr marR="0" lvl="0" algn="l" rtl="0">
              <a:lnSpc>
                <a:spcPct val="100000"/>
              </a:lnSpc>
              <a:spcBef>
                <a:spcPts val="0"/>
              </a:spcBef>
              <a:spcAft>
                <a:spcPts val="0"/>
              </a:spcAft>
              <a:buClr>
                <a:schemeClr val="accent1"/>
              </a:buClr>
              <a:buSzPts val="1920"/>
            </a:pPr>
            <a:endParaRPr lang="en-US" sz="2000" dirty="0">
              <a:solidFill>
                <a:schemeClr val="dk2"/>
              </a:solidFill>
            </a:endParaRPr>
          </a:p>
          <a:p>
            <a:pPr marR="0" lvl="0" algn="l" rtl="0">
              <a:lnSpc>
                <a:spcPct val="100000"/>
              </a:lnSpc>
              <a:spcBef>
                <a:spcPts val="0"/>
              </a:spcBef>
              <a:spcAft>
                <a:spcPts val="0"/>
              </a:spcAft>
              <a:buClr>
                <a:schemeClr val="accent1"/>
              </a:buClr>
              <a:buSzPts val="1920"/>
            </a:pPr>
            <a:endParaRPr lang="en-US" sz="2000" dirty="0">
              <a:solidFill>
                <a:schemeClr val="dk2"/>
              </a:solidFill>
            </a:endParaRPr>
          </a:p>
          <a:p>
            <a:pPr marR="0" lvl="0" algn="l" rtl="0">
              <a:lnSpc>
                <a:spcPct val="100000"/>
              </a:lnSpc>
              <a:spcBef>
                <a:spcPts val="0"/>
              </a:spcBef>
              <a:spcAft>
                <a:spcPts val="0"/>
              </a:spcAft>
              <a:buClr>
                <a:schemeClr val="accent1"/>
              </a:buClr>
              <a:buSzPts val="1920"/>
            </a:pPr>
            <a:endParaRPr lang="en-US" sz="2000" dirty="0">
              <a:solidFill>
                <a:schemeClr val="dk2"/>
              </a:solidFill>
            </a:endParaRPr>
          </a:p>
        </p:txBody>
      </p:sp>
      <p:sp>
        <p:nvSpPr>
          <p:cNvPr id="8" name="TextBox 7">
            <a:extLst>
              <a:ext uri="{FF2B5EF4-FFF2-40B4-BE49-F238E27FC236}">
                <a16:creationId xmlns:a16="http://schemas.microsoft.com/office/drawing/2014/main" id="{03936821-DF74-7BDE-F6FA-F2178E1DAC9C}"/>
              </a:ext>
            </a:extLst>
          </p:cNvPr>
          <p:cNvSpPr txBox="1"/>
          <p:nvPr/>
        </p:nvSpPr>
        <p:spPr>
          <a:xfrm>
            <a:off x="756822" y="1222151"/>
            <a:ext cx="7701378" cy="4401205"/>
          </a:xfrm>
          <a:prstGeom prst="rect">
            <a:avLst/>
          </a:prstGeom>
          <a:noFill/>
        </p:spPr>
        <p:txBody>
          <a:bodyPr wrap="square">
            <a:spAutoFit/>
          </a:bodyPr>
          <a:lstStyle/>
          <a:p>
            <a:pPr marR="0" lvl="0" algn="l" rtl="0">
              <a:lnSpc>
                <a:spcPct val="100000"/>
              </a:lnSpc>
              <a:spcBef>
                <a:spcPts val="0"/>
              </a:spcBef>
              <a:spcAft>
                <a:spcPts val="0"/>
              </a:spcAft>
              <a:buClr>
                <a:schemeClr val="accent1"/>
              </a:buClr>
              <a:buSzPts val="1920"/>
            </a:pPr>
            <a:r>
              <a:rPr lang="en-US" sz="2000" b="1" dirty="0">
                <a:solidFill>
                  <a:schemeClr val="dk2"/>
                </a:solidFill>
                <a:latin typeface="+mj-lt"/>
              </a:rPr>
              <a:t>TRÍCH XUẤT ĐẶC TRƯNG HÌNH DÁNG</a:t>
            </a:r>
          </a:p>
          <a:p>
            <a:pPr marR="0" lvl="0" algn="l" rtl="0">
              <a:lnSpc>
                <a:spcPct val="100000"/>
              </a:lnSpc>
              <a:spcBef>
                <a:spcPts val="0"/>
              </a:spcBef>
              <a:spcAft>
                <a:spcPts val="0"/>
              </a:spcAft>
              <a:buClr>
                <a:schemeClr val="accent1"/>
              </a:buClr>
              <a:buSzPts val="1920"/>
            </a:pPr>
            <a:endParaRPr lang="en-US" sz="2000" b="1" dirty="0">
              <a:solidFill>
                <a:schemeClr val="dk2"/>
              </a:solidFill>
              <a:latin typeface="+mj-lt"/>
            </a:endParaRPr>
          </a:p>
          <a:p>
            <a:pPr marR="0" lvl="0" algn="l" rtl="0">
              <a:lnSpc>
                <a:spcPct val="100000"/>
              </a:lnSpc>
              <a:spcBef>
                <a:spcPts val="0"/>
              </a:spcBef>
              <a:spcAft>
                <a:spcPts val="0"/>
              </a:spcAft>
              <a:buClr>
                <a:schemeClr val="accent1"/>
              </a:buClr>
              <a:buSzPts val="1920"/>
            </a:pPr>
            <a:r>
              <a:rPr lang="vi-VN" sz="2000" b="0" i="0" dirty="0">
                <a:solidFill>
                  <a:srgbClr val="333333"/>
                </a:solidFill>
                <a:effectLst/>
                <a:latin typeface="+mj-lt"/>
              </a:rPr>
              <a:t>Điểm mấu chốt trong nguyên lý hoạt động của HOG đó là hình dạng của một vật thể cục bộ có thể được mô tả thông qua hai ma trận đó là ma trận độ lớn gradient (gradient magnitude) và ma trận phương gradient (gradient direction).</a:t>
            </a:r>
            <a:endParaRPr lang="en-US" sz="2000" b="0" i="0" dirty="0">
              <a:solidFill>
                <a:srgbClr val="333333"/>
              </a:solidFill>
              <a:effectLst/>
              <a:latin typeface="+mj-lt"/>
            </a:endParaRPr>
          </a:p>
          <a:p>
            <a:pPr marR="0" lvl="0" algn="l" rtl="0">
              <a:lnSpc>
                <a:spcPct val="100000"/>
              </a:lnSpc>
              <a:spcBef>
                <a:spcPts val="0"/>
              </a:spcBef>
              <a:spcAft>
                <a:spcPts val="0"/>
              </a:spcAft>
              <a:buClr>
                <a:schemeClr val="accent1"/>
              </a:buClr>
              <a:buSzPts val="1920"/>
            </a:pPr>
            <a:endParaRPr lang="en-US" sz="2000" dirty="0">
              <a:solidFill>
                <a:schemeClr val="dk2"/>
              </a:solidFill>
              <a:latin typeface="+mj-lt"/>
            </a:endParaRPr>
          </a:p>
          <a:p>
            <a:pPr marL="342900" marR="0" lvl="0" indent="-342900" algn="l" rtl="0">
              <a:lnSpc>
                <a:spcPct val="100000"/>
              </a:lnSpc>
              <a:spcBef>
                <a:spcPts val="0"/>
              </a:spcBef>
              <a:spcAft>
                <a:spcPts val="0"/>
              </a:spcAft>
              <a:buClr>
                <a:schemeClr val="accent1"/>
              </a:buClr>
              <a:buSzPts val="1920"/>
              <a:buFont typeface="Noto Sans Symbols"/>
              <a:buChar char="◆"/>
            </a:pPr>
            <a:r>
              <a:rPr lang="en-US" sz="2000" dirty="0" err="1">
                <a:solidFill>
                  <a:schemeClr val="dk2"/>
                </a:solidFill>
                <a:latin typeface="+mj-lt"/>
              </a:rPr>
              <a:t>Độ</a:t>
            </a:r>
            <a:r>
              <a:rPr lang="en-US" sz="2000" dirty="0">
                <a:solidFill>
                  <a:schemeClr val="dk2"/>
                </a:solidFill>
                <a:latin typeface="+mj-lt"/>
              </a:rPr>
              <a:t> </a:t>
            </a:r>
            <a:r>
              <a:rPr lang="en-US" sz="2000" dirty="0" err="1">
                <a:solidFill>
                  <a:schemeClr val="dk2"/>
                </a:solidFill>
                <a:latin typeface="+mj-lt"/>
              </a:rPr>
              <a:t>lớn</a:t>
            </a:r>
            <a:r>
              <a:rPr lang="en-US" sz="2000" dirty="0">
                <a:solidFill>
                  <a:schemeClr val="dk2"/>
                </a:solidFill>
                <a:latin typeface="+mj-lt"/>
              </a:rPr>
              <a:t> gradient</a:t>
            </a:r>
          </a:p>
          <a:p>
            <a:pPr marL="342900" marR="0" lvl="0" indent="-342900" algn="l" rtl="0">
              <a:lnSpc>
                <a:spcPct val="100000"/>
              </a:lnSpc>
              <a:spcBef>
                <a:spcPts val="0"/>
              </a:spcBef>
              <a:spcAft>
                <a:spcPts val="0"/>
              </a:spcAft>
              <a:buClr>
                <a:schemeClr val="accent1"/>
              </a:buClr>
              <a:buSzPts val="1920"/>
              <a:buFont typeface="Noto Sans Symbols"/>
              <a:buChar char="◆"/>
            </a:pPr>
            <a:endParaRPr lang="en-US" sz="2000" dirty="0">
              <a:solidFill>
                <a:schemeClr val="dk2"/>
              </a:solidFill>
              <a:latin typeface="+mj-lt"/>
            </a:endParaRPr>
          </a:p>
          <a:p>
            <a:pPr marL="342900" marR="0" lvl="0" indent="-342900" algn="l" rtl="0">
              <a:lnSpc>
                <a:spcPct val="100000"/>
              </a:lnSpc>
              <a:spcBef>
                <a:spcPts val="0"/>
              </a:spcBef>
              <a:spcAft>
                <a:spcPts val="0"/>
              </a:spcAft>
              <a:buClr>
                <a:schemeClr val="accent1"/>
              </a:buClr>
              <a:buSzPts val="1920"/>
              <a:buFont typeface="Noto Sans Symbols"/>
              <a:buChar char="◆"/>
            </a:pPr>
            <a:endParaRPr lang="en-US" sz="2000" dirty="0">
              <a:solidFill>
                <a:schemeClr val="dk2"/>
              </a:solidFill>
              <a:latin typeface="+mj-lt"/>
            </a:endParaRPr>
          </a:p>
          <a:p>
            <a:pPr marL="342900" marR="0" lvl="0" indent="-342900" algn="l" rtl="0">
              <a:lnSpc>
                <a:spcPct val="100000"/>
              </a:lnSpc>
              <a:spcBef>
                <a:spcPts val="0"/>
              </a:spcBef>
              <a:spcAft>
                <a:spcPts val="0"/>
              </a:spcAft>
              <a:buClr>
                <a:schemeClr val="accent1"/>
              </a:buClr>
              <a:buSzPts val="1920"/>
              <a:buFont typeface="Noto Sans Symbols"/>
              <a:buChar char="◆"/>
            </a:pPr>
            <a:endParaRPr lang="en-US" sz="2000" dirty="0">
              <a:solidFill>
                <a:schemeClr val="dk2"/>
              </a:solidFill>
              <a:latin typeface="+mj-lt"/>
            </a:endParaRPr>
          </a:p>
          <a:p>
            <a:pPr marL="342900" marR="0" lvl="0" indent="-342900" algn="l" rtl="0">
              <a:lnSpc>
                <a:spcPct val="100000"/>
              </a:lnSpc>
              <a:spcBef>
                <a:spcPts val="0"/>
              </a:spcBef>
              <a:spcAft>
                <a:spcPts val="0"/>
              </a:spcAft>
              <a:buClr>
                <a:schemeClr val="accent1"/>
              </a:buClr>
              <a:buSzPts val="1920"/>
              <a:buFont typeface="Noto Sans Symbols"/>
              <a:buChar char="◆"/>
            </a:pPr>
            <a:endParaRPr lang="en-US" sz="2000" dirty="0">
              <a:solidFill>
                <a:schemeClr val="dk2"/>
              </a:solidFill>
              <a:latin typeface="+mj-lt"/>
            </a:endParaRPr>
          </a:p>
          <a:p>
            <a:pPr marL="342900" marR="0" lvl="0" indent="-342900" algn="l" rtl="0">
              <a:lnSpc>
                <a:spcPct val="100000"/>
              </a:lnSpc>
              <a:spcBef>
                <a:spcPts val="0"/>
              </a:spcBef>
              <a:spcAft>
                <a:spcPts val="0"/>
              </a:spcAft>
              <a:buClr>
                <a:schemeClr val="accent1"/>
              </a:buClr>
              <a:buSzPts val="1920"/>
              <a:buFont typeface="Noto Sans Symbols"/>
              <a:buChar char="◆"/>
            </a:pPr>
            <a:r>
              <a:rPr lang="en-US" sz="2000" dirty="0" err="1">
                <a:solidFill>
                  <a:schemeClr val="dk2"/>
                </a:solidFill>
                <a:latin typeface="+mj-lt"/>
              </a:rPr>
              <a:t>Phương</a:t>
            </a:r>
            <a:r>
              <a:rPr lang="en-US" sz="2000" dirty="0">
                <a:solidFill>
                  <a:schemeClr val="dk2"/>
                </a:solidFill>
                <a:latin typeface="+mj-lt"/>
              </a:rPr>
              <a:t> gradient</a:t>
            </a:r>
          </a:p>
          <a:p>
            <a:pPr marR="0" lvl="0" algn="l" rtl="0">
              <a:lnSpc>
                <a:spcPct val="100000"/>
              </a:lnSpc>
              <a:spcBef>
                <a:spcPts val="0"/>
              </a:spcBef>
              <a:spcAft>
                <a:spcPts val="0"/>
              </a:spcAft>
              <a:buClr>
                <a:schemeClr val="accent1"/>
              </a:buClr>
              <a:buSzPts val="1920"/>
            </a:pPr>
            <a:endParaRPr lang="en-US" sz="2000" dirty="0">
              <a:solidFill>
                <a:schemeClr val="dk2"/>
              </a:solidFill>
              <a:latin typeface="+mj-lt"/>
            </a:endParaRPr>
          </a:p>
        </p:txBody>
      </p:sp>
      <p:pic>
        <p:nvPicPr>
          <p:cNvPr id="10" name="Picture 9">
            <a:extLst>
              <a:ext uri="{FF2B5EF4-FFF2-40B4-BE49-F238E27FC236}">
                <a16:creationId xmlns:a16="http://schemas.microsoft.com/office/drawing/2014/main" id="{019D937A-4A6D-FE3E-7C24-96A8316A3FE9}"/>
              </a:ext>
            </a:extLst>
          </p:cNvPr>
          <p:cNvPicPr>
            <a:picLocks noChangeAspect="1"/>
          </p:cNvPicPr>
          <p:nvPr/>
        </p:nvPicPr>
        <p:blipFill>
          <a:blip r:embed="rId3"/>
          <a:stretch>
            <a:fillRect/>
          </a:stretch>
        </p:blipFill>
        <p:spPr>
          <a:xfrm>
            <a:off x="2976102" y="3531627"/>
            <a:ext cx="2558859" cy="889508"/>
          </a:xfrm>
          <a:prstGeom prst="rect">
            <a:avLst/>
          </a:prstGeom>
          <a:ln>
            <a:solidFill>
              <a:schemeClr val="tx1"/>
            </a:solidFill>
          </a:ln>
        </p:spPr>
      </p:pic>
      <p:pic>
        <p:nvPicPr>
          <p:cNvPr id="12" name="Picture 11">
            <a:extLst>
              <a:ext uri="{FF2B5EF4-FFF2-40B4-BE49-F238E27FC236}">
                <a16:creationId xmlns:a16="http://schemas.microsoft.com/office/drawing/2014/main" id="{35A2158F-C5CC-4A8D-F7B3-04ACE894AEC7}"/>
              </a:ext>
            </a:extLst>
          </p:cNvPr>
          <p:cNvPicPr>
            <a:picLocks noChangeAspect="1"/>
          </p:cNvPicPr>
          <p:nvPr/>
        </p:nvPicPr>
        <p:blipFill>
          <a:blip r:embed="rId4"/>
          <a:stretch>
            <a:fillRect/>
          </a:stretch>
        </p:blipFill>
        <p:spPr>
          <a:xfrm>
            <a:off x="2976101" y="5061563"/>
            <a:ext cx="2558859" cy="884712"/>
          </a:xfrm>
          <a:prstGeom prst="rect">
            <a:avLst/>
          </a:prstGeom>
          <a:ln>
            <a:solidFill>
              <a:schemeClr val="tx1"/>
            </a:solidFill>
          </a:ln>
        </p:spPr>
      </p:pic>
    </p:spTree>
    <p:extLst>
      <p:ext uri="{BB962C8B-B14F-4D97-AF65-F5344CB8AC3E}">
        <p14:creationId xmlns:p14="http://schemas.microsoft.com/office/powerpoint/2010/main" val="2329387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F26DD2-6965-9B7F-888C-00A6B1FD6185}"/>
              </a:ext>
            </a:extLst>
          </p:cNvPr>
          <p:cNvPicPr>
            <a:picLocks noChangeAspect="1"/>
          </p:cNvPicPr>
          <p:nvPr/>
        </p:nvPicPr>
        <p:blipFill>
          <a:blip r:embed="rId2"/>
          <a:stretch>
            <a:fillRect/>
          </a:stretch>
        </p:blipFill>
        <p:spPr>
          <a:xfrm>
            <a:off x="1376253" y="380815"/>
            <a:ext cx="6391494" cy="3814140"/>
          </a:xfrm>
          <a:prstGeom prst="rect">
            <a:avLst/>
          </a:prstGeom>
        </p:spPr>
      </p:pic>
      <p:sp>
        <p:nvSpPr>
          <p:cNvPr id="11" name="TextBox 10">
            <a:extLst>
              <a:ext uri="{FF2B5EF4-FFF2-40B4-BE49-F238E27FC236}">
                <a16:creationId xmlns:a16="http://schemas.microsoft.com/office/drawing/2014/main" id="{D735A465-816A-A736-2D3F-9F32FF43FD3A}"/>
              </a:ext>
            </a:extLst>
          </p:cNvPr>
          <p:cNvSpPr txBox="1"/>
          <p:nvPr/>
        </p:nvSpPr>
        <p:spPr>
          <a:xfrm>
            <a:off x="2630628" y="4476185"/>
            <a:ext cx="4354633" cy="1323439"/>
          </a:xfrm>
          <a:prstGeom prst="rect">
            <a:avLst/>
          </a:prstGeom>
          <a:noFill/>
        </p:spPr>
        <p:txBody>
          <a:bodyPr wrap="square" rtlCol="0">
            <a:spAutoFit/>
          </a:bodyPr>
          <a:lstStyle/>
          <a:p>
            <a:r>
              <a:rPr lang="en-US" sz="1600" dirty="0" err="1"/>
              <a:t>Hình</a:t>
            </a:r>
            <a:r>
              <a:rPr lang="en-US" sz="1600" dirty="0"/>
              <a:t> </a:t>
            </a:r>
            <a:r>
              <a:rPr lang="en-US" sz="1600" dirty="0" err="1"/>
              <a:t>ảnh</a:t>
            </a:r>
            <a:r>
              <a:rPr lang="en-US" sz="1600" dirty="0"/>
              <a:t> </a:t>
            </a:r>
            <a:r>
              <a:rPr lang="en-US" sz="1600" dirty="0" err="1"/>
              <a:t>vận</a:t>
            </a:r>
            <a:r>
              <a:rPr lang="en-US" sz="1600" dirty="0"/>
              <a:t> </a:t>
            </a:r>
            <a:r>
              <a:rPr lang="en-US" sz="1600" dirty="0" err="1"/>
              <a:t>động</a:t>
            </a:r>
            <a:r>
              <a:rPr lang="en-US" sz="1600" dirty="0"/>
              <a:t> </a:t>
            </a:r>
            <a:r>
              <a:rPr lang="en-US" sz="1600" dirty="0" err="1"/>
              <a:t>viên</a:t>
            </a:r>
            <a:r>
              <a:rPr lang="en-US" sz="1600" dirty="0"/>
              <a:t> </a:t>
            </a:r>
            <a:r>
              <a:rPr lang="en-US" sz="1600" dirty="0" err="1"/>
              <a:t>được</a:t>
            </a:r>
            <a:r>
              <a:rPr lang="en-US" sz="1600" dirty="0"/>
              <a:t> chia </a:t>
            </a:r>
            <a:r>
              <a:rPr lang="en-US" sz="1600" dirty="0" err="1"/>
              <a:t>thành</a:t>
            </a:r>
            <a:r>
              <a:rPr lang="en-US" sz="1600" dirty="0"/>
              <a:t> </a:t>
            </a:r>
            <a:r>
              <a:rPr lang="en-US" sz="1600" dirty="0" err="1"/>
              <a:t>các</a:t>
            </a:r>
            <a:r>
              <a:rPr lang="en-US" sz="1600" dirty="0"/>
              <a:t> </a:t>
            </a:r>
            <a:r>
              <a:rPr lang="en-US" sz="1600" dirty="0" err="1"/>
              <a:t>lưới</a:t>
            </a:r>
            <a:r>
              <a:rPr lang="en-US" sz="1600" dirty="0"/>
              <a:t> ô </a:t>
            </a:r>
            <a:r>
              <a:rPr lang="en-US" sz="1600" dirty="0" err="1"/>
              <a:t>vuông</a:t>
            </a:r>
            <a:r>
              <a:rPr lang="en-US" sz="1600" dirty="0"/>
              <a:t>. </a:t>
            </a:r>
            <a:r>
              <a:rPr lang="en-US" sz="1600" dirty="0" err="1"/>
              <a:t>Môi</a:t>
            </a:r>
            <a:r>
              <a:rPr lang="en-US" sz="1600" dirty="0"/>
              <a:t> ô </a:t>
            </a:r>
            <a:r>
              <a:rPr lang="en-US" sz="1600" dirty="0" err="1"/>
              <a:t>vuông</a:t>
            </a:r>
            <a:r>
              <a:rPr lang="en-US" sz="1600" dirty="0"/>
              <a:t> </a:t>
            </a:r>
            <a:r>
              <a:rPr lang="en-US" sz="1600" dirty="0" err="1"/>
              <a:t>có</a:t>
            </a:r>
            <a:r>
              <a:rPr lang="en-US" sz="1600" dirty="0"/>
              <a:t> </a:t>
            </a:r>
            <a:r>
              <a:rPr lang="en-US" sz="1600" dirty="0" err="1"/>
              <a:t>kích</a:t>
            </a:r>
            <a:r>
              <a:rPr lang="en-US" sz="1600" dirty="0"/>
              <a:t> </a:t>
            </a:r>
            <a:r>
              <a:rPr lang="en-US" sz="1600" dirty="0" err="1"/>
              <a:t>thước</a:t>
            </a:r>
            <a:r>
              <a:rPr lang="en-US" sz="1600" dirty="0"/>
              <a:t> 8x8 pixels. </a:t>
            </a:r>
            <a:r>
              <a:rPr lang="en-US" sz="1600" dirty="0" err="1"/>
              <a:t>Trên</a:t>
            </a:r>
            <a:r>
              <a:rPr lang="en-US" sz="1600" dirty="0"/>
              <a:t> </a:t>
            </a:r>
            <a:r>
              <a:rPr lang="en-US" sz="1600" dirty="0" err="1"/>
              <a:t>mỗi</a:t>
            </a:r>
            <a:r>
              <a:rPr lang="en-US" sz="1600" dirty="0"/>
              <a:t> ô, </a:t>
            </a:r>
            <a:r>
              <a:rPr lang="en-US" sz="1600" dirty="0" err="1"/>
              <a:t>chúng</a:t>
            </a:r>
            <a:r>
              <a:rPr lang="en-US" sz="1600" dirty="0"/>
              <a:t> ta </a:t>
            </a:r>
            <a:r>
              <a:rPr lang="en-US" sz="1600" dirty="0" err="1"/>
              <a:t>sẽ</a:t>
            </a:r>
            <a:r>
              <a:rPr lang="en-US" sz="1600" dirty="0"/>
              <a:t> </a:t>
            </a:r>
            <a:r>
              <a:rPr lang="en-US" sz="1600" dirty="0" err="1"/>
              <a:t>thực</a:t>
            </a:r>
            <a:r>
              <a:rPr lang="en-US" sz="1600" dirty="0"/>
              <a:t> </a:t>
            </a:r>
            <a:r>
              <a:rPr lang="en-US" sz="1600" dirty="0" err="1"/>
              <a:t>hiện</a:t>
            </a:r>
            <a:r>
              <a:rPr lang="en-US" sz="1600" dirty="0"/>
              <a:t> </a:t>
            </a:r>
            <a:r>
              <a:rPr lang="en-US" sz="1600" dirty="0" err="1"/>
              <a:t>tính</a:t>
            </a:r>
            <a:r>
              <a:rPr lang="en-US" sz="1600" dirty="0"/>
              <a:t> </a:t>
            </a:r>
            <a:r>
              <a:rPr lang="en-US" sz="1600" dirty="0" err="1"/>
              <a:t>đạo</a:t>
            </a:r>
            <a:r>
              <a:rPr lang="en-US" sz="1600" dirty="0"/>
              <a:t> </a:t>
            </a:r>
            <a:r>
              <a:rPr lang="en-US" sz="1600" dirty="0" err="1"/>
              <a:t>hàm</a:t>
            </a:r>
            <a:r>
              <a:rPr lang="en-US" sz="1600" dirty="0"/>
              <a:t> </a:t>
            </a:r>
            <a:r>
              <a:rPr lang="en-US" sz="1600" dirty="0" err="1"/>
              <a:t>thông</a:t>
            </a:r>
            <a:r>
              <a:rPr lang="en-US" sz="1600" dirty="0"/>
              <a:t> qua </a:t>
            </a:r>
            <a:r>
              <a:rPr lang="en-US" sz="1600" dirty="0" err="1"/>
              <a:t>bộ</a:t>
            </a:r>
            <a:r>
              <a:rPr lang="en-US" sz="1600" dirty="0"/>
              <a:t> </a:t>
            </a:r>
            <a:r>
              <a:rPr lang="en-US" sz="1600" dirty="0" err="1"/>
              <a:t>lọc</a:t>
            </a:r>
            <a:r>
              <a:rPr lang="en-US" sz="1600" dirty="0"/>
              <a:t> Sobel </a:t>
            </a:r>
            <a:r>
              <a:rPr lang="en-US" sz="1600" dirty="0" err="1"/>
              <a:t>để</a:t>
            </a:r>
            <a:r>
              <a:rPr lang="en-US" sz="1600" dirty="0"/>
              <a:t> </a:t>
            </a:r>
            <a:r>
              <a:rPr lang="en-US" sz="1600" dirty="0" err="1"/>
              <a:t>thu</a:t>
            </a:r>
            <a:r>
              <a:rPr lang="en-US" sz="1600" dirty="0"/>
              <a:t> 2 ma </a:t>
            </a:r>
            <a:r>
              <a:rPr lang="en-US" sz="1600" dirty="0" err="1"/>
              <a:t>trận</a:t>
            </a:r>
            <a:r>
              <a:rPr lang="en-US" sz="1600" dirty="0"/>
              <a:t> </a:t>
            </a:r>
            <a:r>
              <a:rPr lang="en-US" sz="1600" dirty="0" err="1"/>
              <a:t>bên</a:t>
            </a:r>
            <a:r>
              <a:rPr lang="en-US" sz="1600" dirty="0"/>
              <a:t> </a:t>
            </a:r>
            <a:r>
              <a:rPr lang="en-US" sz="1600" dirty="0" err="1"/>
              <a:t>phải</a:t>
            </a:r>
            <a:endParaRPr lang="en-US" sz="1600" dirty="0"/>
          </a:p>
        </p:txBody>
      </p:sp>
    </p:spTree>
    <p:extLst>
      <p:ext uri="{BB962C8B-B14F-4D97-AF65-F5344CB8AC3E}">
        <p14:creationId xmlns:p14="http://schemas.microsoft.com/office/powerpoint/2010/main" val="1735605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8"/>
          <p:cNvSpPr txBox="1">
            <a:spLocks noGrp="1"/>
          </p:cNvSpPr>
          <p:nvPr>
            <p:ph type="title"/>
          </p:nvPr>
        </p:nvSpPr>
        <p:spPr>
          <a:xfrm>
            <a:off x="685800" y="457200"/>
            <a:ext cx="7772400" cy="5334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SzPts val="1400"/>
              <a:buNone/>
            </a:pPr>
            <a:r>
              <a:rPr lang="en-US" dirty="0"/>
              <a:t>3. </a:t>
            </a:r>
            <a:r>
              <a:rPr lang="en-US" dirty="0" err="1"/>
              <a:t>Phương</a:t>
            </a:r>
            <a:r>
              <a:rPr lang="en-US" dirty="0"/>
              <a:t> </a:t>
            </a:r>
            <a:r>
              <a:rPr lang="en-US" dirty="0" err="1"/>
              <a:t>pháp</a:t>
            </a:r>
            <a:r>
              <a:rPr lang="en-US" dirty="0"/>
              <a:t> </a:t>
            </a:r>
            <a:r>
              <a:rPr lang="en-US" dirty="0" err="1"/>
              <a:t>sử</a:t>
            </a:r>
            <a:r>
              <a:rPr lang="en-US" dirty="0"/>
              <a:t> </a:t>
            </a:r>
            <a:r>
              <a:rPr lang="en-US" dirty="0" err="1"/>
              <a:t>dụng</a:t>
            </a:r>
            <a:endParaRPr dirty="0"/>
          </a:p>
        </p:txBody>
      </p:sp>
      <p:sp>
        <p:nvSpPr>
          <p:cNvPr id="84" name="Google Shape;84;p8"/>
          <p:cNvSpPr txBox="1"/>
          <p:nvPr/>
        </p:nvSpPr>
        <p:spPr>
          <a:xfrm>
            <a:off x="4015835" y="3483237"/>
            <a:ext cx="5231167" cy="5181600"/>
          </a:xfrm>
          <a:prstGeom prst="rect">
            <a:avLst/>
          </a:prstGeom>
          <a:noFill/>
          <a:ln>
            <a:noFill/>
          </a:ln>
        </p:spPr>
        <p:txBody>
          <a:bodyPr spcFirstLastPara="1" wrap="square" lIns="90475" tIns="44450" rIns="90475" bIns="44450" anchor="t" anchorCtr="0">
            <a:noAutofit/>
          </a:bodyPr>
          <a:lstStyle/>
          <a:p>
            <a:pPr lvl="1">
              <a:buClr>
                <a:schemeClr val="accent1"/>
              </a:buClr>
              <a:buSzPts val="1920"/>
            </a:pPr>
            <a:endParaRPr lang="en-US" sz="2000" dirty="0">
              <a:solidFill>
                <a:schemeClr val="dk2"/>
              </a:solidFill>
            </a:endParaRPr>
          </a:p>
          <a:p>
            <a:pPr marR="0" lvl="0" algn="l" rtl="0">
              <a:lnSpc>
                <a:spcPct val="100000"/>
              </a:lnSpc>
              <a:spcBef>
                <a:spcPts val="0"/>
              </a:spcBef>
              <a:spcAft>
                <a:spcPts val="0"/>
              </a:spcAft>
              <a:buClr>
                <a:schemeClr val="accent1"/>
              </a:buClr>
              <a:buSzPts val="1920"/>
            </a:pPr>
            <a:endParaRPr lang="en-US" sz="2000" dirty="0">
              <a:solidFill>
                <a:schemeClr val="dk2"/>
              </a:solidFill>
            </a:endParaRPr>
          </a:p>
          <a:p>
            <a:pPr marR="0" lvl="0" algn="l" rtl="0">
              <a:lnSpc>
                <a:spcPct val="100000"/>
              </a:lnSpc>
              <a:spcBef>
                <a:spcPts val="0"/>
              </a:spcBef>
              <a:spcAft>
                <a:spcPts val="0"/>
              </a:spcAft>
              <a:buClr>
                <a:schemeClr val="accent1"/>
              </a:buClr>
              <a:buSzPts val="1920"/>
            </a:pPr>
            <a:endParaRPr lang="en-US" sz="2000" dirty="0">
              <a:solidFill>
                <a:schemeClr val="dk2"/>
              </a:solidFill>
            </a:endParaRPr>
          </a:p>
          <a:p>
            <a:pPr marR="0" lvl="0" algn="l" rtl="0">
              <a:lnSpc>
                <a:spcPct val="100000"/>
              </a:lnSpc>
              <a:spcBef>
                <a:spcPts val="0"/>
              </a:spcBef>
              <a:spcAft>
                <a:spcPts val="0"/>
              </a:spcAft>
              <a:buClr>
                <a:schemeClr val="accent1"/>
              </a:buClr>
              <a:buSzPts val="1920"/>
            </a:pPr>
            <a:endParaRPr lang="en-US" sz="2000" dirty="0">
              <a:solidFill>
                <a:schemeClr val="dk2"/>
              </a:solidFill>
            </a:endParaRPr>
          </a:p>
        </p:txBody>
      </p:sp>
      <p:sp>
        <p:nvSpPr>
          <p:cNvPr id="8" name="TextBox 7">
            <a:extLst>
              <a:ext uri="{FF2B5EF4-FFF2-40B4-BE49-F238E27FC236}">
                <a16:creationId xmlns:a16="http://schemas.microsoft.com/office/drawing/2014/main" id="{03936821-DF74-7BDE-F6FA-F2178E1DAC9C}"/>
              </a:ext>
            </a:extLst>
          </p:cNvPr>
          <p:cNvSpPr txBox="1"/>
          <p:nvPr/>
        </p:nvSpPr>
        <p:spPr>
          <a:xfrm>
            <a:off x="756822" y="1222151"/>
            <a:ext cx="7701378" cy="5570756"/>
          </a:xfrm>
          <a:prstGeom prst="rect">
            <a:avLst/>
          </a:prstGeom>
          <a:noFill/>
        </p:spPr>
        <p:txBody>
          <a:bodyPr wrap="square">
            <a:spAutoFit/>
          </a:bodyPr>
          <a:lstStyle/>
          <a:p>
            <a:pPr marL="342900" marR="0" lvl="0" indent="-342900" algn="l" rtl="0">
              <a:lnSpc>
                <a:spcPct val="100000"/>
              </a:lnSpc>
              <a:spcBef>
                <a:spcPts val="0"/>
              </a:spcBef>
              <a:spcAft>
                <a:spcPts val="0"/>
              </a:spcAft>
              <a:buClr>
                <a:schemeClr val="accent1"/>
              </a:buClr>
              <a:buSzPts val="1920"/>
              <a:buFont typeface="Noto Sans Symbols"/>
              <a:buChar char="◆"/>
            </a:pPr>
            <a:r>
              <a:rPr lang="en-US" sz="2000" dirty="0" err="1">
                <a:solidFill>
                  <a:schemeClr val="dk2"/>
                </a:solidFill>
              </a:rPr>
              <a:t>Trích</a:t>
            </a:r>
            <a:r>
              <a:rPr lang="en-US" sz="2000" dirty="0">
                <a:solidFill>
                  <a:schemeClr val="dk2"/>
                </a:solidFill>
              </a:rPr>
              <a:t> </a:t>
            </a:r>
            <a:r>
              <a:rPr lang="en-US" sz="2000" dirty="0" err="1">
                <a:solidFill>
                  <a:schemeClr val="dk2"/>
                </a:solidFill>
              </a:rPr>
              <a:t>xuất</a:t>
            </a:r>
            <a:r>
              <a:rPr lang="en-US" sz="2000" dirty="0">
                <a:solidFill>
                  <a:schemeClr val="dk2"/>
                </a:solidFill>
              </a:rPr>
              <a:t> </a:t>
            </a:r>
            <a:r>
              <a:rPr lang="en-US" sz="2000" dirty="0" err="1">
                <a:solidFill>
                  <a:schemeClr val="dk2"/>
                </a:solidFill>
              </a:rPr>
              <a:t>đặc</a:t>
            </a:r>
            <a:r>
              <a:rPr lang="en-US" sz="2000" dirty="0">
                <a:solidFill>
                  <a:schemeClr val="dk2"/>
                </a:solidFill>
              </a:rPr>
              <a:t> </a:t>
            </a:r>
            <a:r>
              <a:rPr lang="en-US" sz="2000" dirty="0" err="1">
                <a:solidFill>
                  <a:schemeClr val="dk2"/>
                </a:solidFill>
              </a:rPr>
              <a:t>trưng</a:t>
            </a:r>
            <a:r>
              <a:rPr lang="en-US" sz="2000" dirty="0">
                <a:solidFill>
                  <a:schemeClr val="dk2"/>
                </a:solidFill>
              </a:rPr>
              <a:t> </a:t>
            </a:r>
            <a:r>
              <a:rPr lang="en-US" sz="2000" dirty="0" err="1">
                <a:solidFill>
                  <a:schemeClr val="dk2"/>
                </a:solidFill>
              </a:rPr>
              <a:t>hình</a:t>
            </a:r>
            <a:r>
              <a:rPr lang="en-US" sz="2000" dirty="0">
                <a:solidFill>
                  <a:schemeClr val="dk2"/>
                </a:solidFill>
              </a:rPr>
              <a:t> </a:t>
            </a:r>
            <a:r>
              <a:rPr lang="en-US" sz="2000" dirty="0" err="1">
                <a:solidFill>
                  <a:schemeClr val="dk2"/>
                </a:solidFill>
              </a:rPr>
              <a:t>dáng</a:t>
            </a:r>
            <a:r>
              <a:rPr lang="en-US" sz="2000" dirty="0">
                <a:solidFill>
                  <a:schemeClr val="dk2"/>
                </a:solidFill>
              </a:rPr>
              <a:t> (HOG)</a:t>
            </a:r>
          </a:p>
          <a:p>
            <a:pPr marR="0" lvl="0" algn="l" rtl="0">
              <a:lnSpc>
                <a:spcPct val="100000"/>
              </a:lnSpc>
              <a:spcBef>
                <a:spcPts val="0"/>
              </a:spcBef>
              <a:spcAft>
                <a:spcPts val="0"/>
              </a:spcAft>
              <a:buClr>
                <a:schemeClr val="accent1"/>
              </a:buClr>
              <a:buSzPts val="1920"/>
            </a:pPr>
            <a:endParaRPr lang="en-US" sz="2000" dirty="0">
              <a:solidFill>
                <a:schemeClr val="dk2"/>
              </a:solidFill>
            </a:endParaRPr>
          </a:p>
          <a:p>
            <a:pPr marR="0" lvl="0" algn="l" rtl="0">
              <a:lnSpc>
                <a:spcPct val="100000"/>
              </a:lnSpc>
              <a:spcBef>
                <a:spcPts val="0"/>
              </a:spcBef>
              <a:spcAft>
                <a:spcPts val="0"/>
              </a:spcAft>
              <a:buClr>
                <a:schemeClr val="accent1"/>
              </a:buClr>
              <a:buSzPts val="1920"/>
            </a:pPr>
            <a:r>
              <a:rPr lang="en-US" sz="2000" b="1" dirty="0" err="1">
                <a:solidFill>
                  <a:schemeClr val="dk2"/>
                </a:solidFill>
              </a:rPr>
              <a:t>Các</a:t>
            </a:r>
            <a:r>
              <a:rPr lang="en-US" sz="2000" b="1" dirty="0">
                <a:solidFill>
                  <a:schemeClr val="dk2"/>
                </a:solidFill>
              </a:rPr>
              <a:t> </a:t>
            </a:r>
            <a:r>
              <a:rPr lang="en-US" sz="2000" b="1" dirty="0" err="1">
                <a:solidFill>
                  <a:schemeClr val="dk2"/>
                </a:solidFill>
              </a:rPr>
              <a:t>tham</a:t>
            </a:r>
            <a:r>
              <a:rPr lang="en-US" sz="2000" b="1" dirty="0">
                <a:solidFill>
                  <a:schemeClr val="dk2"/>
                </a:solidFill>
              </a:rPr>
              <a:t> </a:t>
            </a:r>
            <a:r>
              <a:rPr lang="en-US" sz="2000" b="1" dirty="0" err="1">
                <a:solidFill>
                  <a:schemeClr val="dk2"/>
                </a:solidFill>
              </a:rPr>
              <a:t>số</a:t>
            </a:r>
            <a:r>
              <a:rPr lang="en-US" sz="2000" b="1" dirty="0">
                <a:solidFill>
                  <a:schemeClr val="dk2"/>
                </a:solidFill>
              </a:rPr>
              <a:t> </a:t>
            </a:r>
          </a:p>
          <a:p>
            <a:pPr marR="0" lvl="0" algn="l" rtl="0">
              <a:lnSpc>
                <a:spcPct val="100000"/>
              </a:lnSpc>
              <a:spcBef>
                <a:spcPts val="0"/>
              </a:spcBef>
              <a:spcAft>
                <a:spcPts val="0"/>
              </a:spcAft>
              <a:buClr>
                <a:schemeClr val="accent1"/>
              </a:buClr>
              <a:buSzPts val="1920"/>
            </a:pPr>
            <a:endParaRPr lang="en-US" sz="2000" b="1" dirty="0">
              <a:solidFill>
                <a:schemeClr val="dk2"/>
              </a:solidFill>
            </a:endParaRPr>
          </a:p>
          <a:p>
            <a:pPr marL="285750" marR="0" lvl="0" indent="-285750" algn="l" rtl="0">
              <a:lnSpc>
                <a:spcPct val="100000"/>
              </a:lnSpc>
              <a:spcBef>
                <a:spcPts val="0"/>
              </a:spcBef>
              <a:spcAft>
                <a:spcPts val="0"/>
              </a:spcAft>
              <a:buClr>
                <a:schemeClr val="accent1"/>
              </a:buClr>
              <a:buSzPts val="1920"/>
              <a:buFont typeface="Arial" panose="020B0604020202020204" pitchFamily="34" charset="0"/>
              <a:buChar char="•"/>
            </a:pPr>
            <a:r>
              <a:rPr lang="en-US" sz="2000" dirty="0">
                <a:solidFill>
                  <a:schemeClr val="dk2"/>
                </a:solidFill>
              </a:rPr>
              <a:t> </a:t>
            </a:r>
            <a:r>
              <a:rPr lang="en-US" sz="2000" dirty="0" err="1">
                <a:solidFill>
                  <a:schemeClr val="dk2"/>
                </a:solidFill>
              </a:rPr>
              <a:t>nbins</a:t>
            </a:r>
            <a:r>
              <a:rPr lang="en-US" sz="2000" dirty="0">
                <a:solidFill>
                  <a:schemeClr val="dk2"/>
                </a:solidFill>
              </a:rPr>
              <a:t>: </a:t>
            </a:r>
            <a:r>
              <a:rPr lang="en-US" sz="2000" dirty="0" err="1">
                <a:solidFill>
                  <a:schemeClr val="dk2"/>
                </a:solidFill>
              </a:rPr>
              <a:t>Số</a:t>
            </a:r>
            <a:r>
              <a:rPr lang="en-US" sz="2000" dirty="0">
                <a:solidFill>
                  <a:schemeClr val="dk2"/>
                </a:solidFill>
              </a:rPr>
              <a:t> </a:t>
            </a:r>
            <a:r>
              <a:rPr lang="en-US" sz="2000" dirty="0" err="1">
                <a:solidFill>
                  <a:schemeClr val="dk2"/>
                </a:solidFill>
              </a:rPr>
              <a:t>lượng</a:t>
            </a:r>
            <a:r>
              <a:rPr lang="en-US" sz="2000" dirty="0">
                <a:solidFill>
                  <a:schemeClr val="dk2"/>
                </a:solidFill>
              </a:rPr>
              <a:t> bins </a:t>
            </a:r>
            <a:r>
              <a:rPr lang="en-US" sz="2000" dirty="0" err="1">
                <a:solidFill>
                  <a:schemeClr val="dk2"/>
                </a:solidFill>
              </a:rPr>
              <a:t>trong</a:t>
            </a:r>
            <a:r>
              <a:rPr lang="en-US" sz="2000" dirty="0">
                <a:solidFill>
                  <a:schemeClr val="dk2"/>
                </a:solidFill>
              </a:rPr>
              <a:t> </a:t>
            </a:r>
            <a:r>
              <a:rPr lang="en-US" sz="2000" dirty="0" err="1">
                <a:solidFill>
                  <a:schemeClr val="dk2"/>
                </a:solidFill>
              </a:rPr>
              <a:t>biểu</a:t>
            </a:r>
            <a:r>
              <a:rPr lang="en-US" sz="2000" dirty="0">
                <a:solidFill>
                  <a:schemeClr val="dk2"/>
                </a:solidFill>
              </a:rPr>
              <a:t> </a:t>
            </a:r>
            <a:r>
              <a:rPr lang="en-US" sz="2000" dirty="0" err="1">
                <a:solidFill>
                  <a:schemeClr val="dk2"/>
                </a:solidFill>
              </a:rPr>
              <a:t>đồ</a:t>
            </a:r>
            <a:r>
              <a:rPr lang="en-US" sz="2000" dirty="0">
                <a:solidFill>
                  <a:schemeClr val="dk2"/>
                </a:solidFill>
              </a:rPr>
              <a:t> </a:t>
            </a:r>
            <a:r>
              <a:rPr lang="en-US" sz="2000" dirty="0" err="1">
                <a:solidFill>
                  <a:schemeClr val="dk2"/>
                </a:solidFill>
              </a:rPr>
              <a:t>historgram</a:t>
            </a:r>
            <a:r>
              <a:rPr lang="en-US" sz="2000" dirty="0">
                <a:solidFill>
                  <a:schemeClr val="dk2"/>
                </a:solidFill>
              </a:rPr>
              <a:t> </a:t>
            </a:r>
          </a:p>
          <a:p>
            <a:pPr marL="285750" marR="0" lvl="0" indent="-285750" algn="l" rtl="0">
              <a:lnSpc>
                <a:spcPct val="100000"/>
              </a:lnSpc>
              <a:spcBef>
                <a:spcPts val="0"/>
              </a:spcBef>
              <a:spcAft>
                <a:spcPts val="0"/>
              </a:spcAft>
              <a:buClr>
                <a:schemeClr val="accent1"/>
              </a:buClr>
              <a:buSzPts val="1920"/>
              <a:buFont typeface="Arial" panose="020B0604020202020204" pitchFamily="34" charset="0"/>
              <a:buChar char="•"/>
            </a:pPr>
            <a:r>
              <a:rPr lang="en-US" sz="2000" dirty="0">
                <a:solidFill>
                  <a:schemeClr val="dk2"/>
                </a:solidFill>
              </a:rPr>
              <a:t> </a:t>
            </a:r>
            <a:r>
              <a:rPr lang="en-US" sz="2000" dirty="0" err="1">
                <a:solidFill>
                  <a:schemeClr val="dk2"/>
                </a:solidFill>
              </a:rPr>
              <a:t>cellSize</a:t>
            </a:r>
            <a:r>
              <a:rPr lang="en-US" sz="2000" dirty="0">
                <a:solidFill>
                  <a:schemeClr val="dk2"/>
                </a:solidFill>
              </a:rPr>
              <a:t>: </a:t>
            </a:r>
            <a:r>
              <a:rPr lang="en-US" sz="2000" dirty="0" err="1">
                <a:solidFill>
                  <a:schemeClr val="dk2"/>
                </a:solidFill>
              </a:rPr>
              <a:t>Kích</a:t>
            </a:r>
            <a:r>
              <a:rPr lang="en-US" sz="2000" dirty="0">
                <a:solidFill>
                  <a:schemeClr val="dk2"/>
                </a:solidFill>
              </a:rPr>
              <a:t> </a:t>
            </a:r>
            <a:r>
              <a:rPr lang="en-US" sz="2000" dirty="0" err="1">
                <a:solidFill>
                  <a:schemeClr val="dk2"/>
                </a:solidFill>
              </a:rPr>
              <a:t>thước</a:t>
            </a:r>
            <a:r>
              <a:rPr lang="en-US" sz="2000" dirty="0">
                <a:solidFill>
                  <a:schemeClr val="dk2"/>
                </a:solidFill>
              </a:rPr>
              <a:t> </a:t>
            </a:r>
            <a:r>
              <a:rPr lang="en-US" sz="2000" dirty="0" err="1">
                <a:solidFill>
                  <a:schemeClr val="dk2"/>
                </a:solidFill>
              </a:rPr>
              <a:t>của</a:t>
            </a:r>
            <a:r>
              <a:rPr lang="en-US" sz="2000" dirty="0">
                <a:solidFill>
                  <a:schemeClr val="dk2"/>
                </a:solidFill>
              </a:rPr>
              <a:t> 1 ô (pixels)</a:t>
            </a:r>
          </a:p>
          <a:p>
            <a:pPr marL="285750" marR="0" lvl="0" indent="-285750" algn="l" rtl="0">
              <a:lnSpc>
                <a:spcPct val="100000"/>
              </a:lnSpc>
              <a:spcBef>
                <a:spcPts val="0"/>
              </a:spcBef>
              <a:spcAft>
                <a:spcPts val="0"/>
              </a:spcAft>
              <a:buClr>
                <a:schemeClr val="accent1"/>
              </a:buClr>
              <a:buSzPts val="1920"/>
              <a:buFont typeface="Arial" panose="020B0604020202020204" pitchFamily="34" charset="0"/>
              <a:buChar char="•"/>
            </a:pPr>
            <a:r>
              <a:rPr lang="en-US" sz="2000" dirty="0">
                <a:solidFill>
                  <a:schemeClr val="dk2"/>
                </a:solidFill>
              </a:rPr>
              <a:t> </a:t>
            </a:r>
            <a:r>
              <a:rPr lang="en-US" sz="2000" dirty="0" err="1">
                <a:solidFill>
                  <a:schemeClr val="dk2"/>
                </a:solidFill>
              </a:rPr>
              <a:t>winSize</a:t>
            </a:r>
            <a:r>
              <a:rPr lang="en-US" sz="2000" dirty="0">
                <a:solidFill>
                  <a:schemeClr val="dk2"/>
                </a:solidFill>
              </a:rPr>
              <a:t>: </a:t>
            </a:r>
            <a:r>
              <a:rPr lang="en-US" sz="2000" dirty="0" err="1">
                <a:solidFill>
                  <a:schemeClr val="dk2"/>
                </a:solidFill>
              </a:rPr>
              <a:t>Kích</a:t>
            </a:r>
            <a:r>
              <a:rPr lang="en-US" sz="2000" dirty="0">
                <a:solidFill>
                  <a:schemeClr val="dk2"/>
                </a:solidFill>
              </a:rPr>
              <a:t> </a:t>
            </a:r>
            <a:r>
              <a:rPr lang="en-US" sz="2000" dirty="0" err="1">
                <a:solidFill>
                  <a:schemeClr val="dk2"/>
                </a:solidFill>
              </a:rPr>
              <a:t>thước</a:t>
            </a:r>
            <a:r>
              <a:rPr lang="en-US" sz="2000" dirty="0">
                <a:solidFill>
                  <a:schemeClr val="dk2"/>
                </a:solidFill>
              </a:rPr>
              <a:t> </a:t>
            </a:r>
            <a:r>
              <a:rPr lang="en-US" sz="2000" dirty="0" err="1">
                <a:solidFill>
                  <a:schemeClr val="dk2"/>
                </a:solidFill>
              </a:rPr>
              <a:t>của</a:t>
            </a:r>
            <a:r>
              <a:rPr lang="en-US" sz="2000" dirty="0">
                <a:solidFill>
                  <a:schemeClr val="dk2"/>
                </a:solidFill>
              </a:rPr>
              <a:t> </a:t>
            </a:r>
            <a:r>
              <a:rPr lang="en-US" sz="2000" dirty="0" err="1">
                <a:solidFill>
                  <a:schemeClr val="dk2"/>
                </a:solidFill>
              </a:rPr>
              <a:t>cửa</a:t>
            </a:r>
            <a:r>
              <a:rPr lang="en-US" sz="2000" dirty="0">
                <a:solidFill>
                  <a:schemeClr val="dk2"/>
                </a:solidFill>
              </a:rPr>
              <a:t> </a:t>
            </a:r>
            <a:r>
              <a:rPr lang="en-US" sz="2000" dirty="0" err="1">
                <a:solidFill>
                  <a:schemeClr val="dk2"/>
                </a:solidFill>
              </a:rPr>
              <a:t>sổ</a:t>
            </a:r>
            <a:r>
              <a:rPr lang="en-US" sz="2000" dirty="0">
                <a:solidFill>
                  <a:schemeClr val="dk2"/>
                </a:solidFill>
              </a:rPr>
              <a:t> (pixels)</a:t>
            </a:r>
          </a:p>
          <a:p>
            <a:pPr marL="285750" marR="0" lvl="0" indent="-285750" algn="l" rtl="0">
              <a:lnSpc>
                <a:spcPct val="100000"/>
              </a:lnSpc>
              <a:spcBef>
                <a:spcPts val="0"/>
              </a:spcBef>
              <a:spcAft>
                <a:spcPts val="0"/>
              </a:spcAft>
              <a:buClr>
                <a:schemeClr val="accent1"/>
              </a:buClr>
              <a:buSzPts val="1920"/>
              <a:buFont typeface="Arial" panose="020B0604020202020204" pitchFamily="34" charset="0"/>
              <a:buChar char="•"/>
            </a:pPr>
            <a:r>
              <a:rPr lang="en-US" sz="2000" dirty="0">
                <a:solidFill>
                  <a:schemeClr val="dk2"/>
                </a:solidFill>
              </a:rPr>
              <a:t> </a:t>
            </a:r>
            <a:r>
              <a:rPr lang="en-US" sz="2000" dirty="0" err="1">
                <a:solidFill>
                  <a:schemeClr val="dk2"/>
                </a:solidFill>
              </a:rPr>
              <a:t>blockSize</a:t>
            </a:r>
            <a:r>
              <a:rPr lang="en-US" sz="2000" dirty="0">
                <a:solidFill>
                  <a:schemeClr val="dk2"/>
                </a:solidFill>
              </a:rPr>
              <a:t>: </a:t>
            </a:r>
            <a:r>
              <a:rPr lang="en-US" sz="2000" dirty="0" err="1">
                <a:solidFill>
                  <a:schemeClr val="dk2"/>
                </a:solidFill>
              </a:rPr>
              <a:t>Kích</a:t>
            </a:r>
            <a:r>
              <a:rPr lang="en-US" sz="2000" dirty="0">
                <a:solidFill>
                  <a:schemeClr val="dk2"/>
                </a:solidFill>
              </a:rPr>
              <a:t> </a:t>
            </a:r>
            <a:r>
              <a:rPr lang="en-US" sz="2000" dirty="0" err="1">
                <a:solidFill>
                  <a:schemeClr val="dk2"/>
                </a:solidFill>
              </a:rPr>
              <a:t>thước</a:t>
            </a:r>
            <a:r>
              <a:rPr lang="en-US" sz="2000" dirty="0">
                <a:solidFill>
                  <a:schemeClr val="dk2"/>
                </a:solidFill>
              </a:rPr>
              <a:t> </a:t>
            </a:r>
            <a:r>
              <a:rPr lang="en-US" sz="2000" dirty="0" err="1">
                <a:solidFill>
                  <a:schemeClr val="dk2"/>
                </a:solidFill>
              </a:rPr>
              <a:t>của</a:t>
            </a:r>
            <a:r>
              <a:rPr lang="en-US" sz="2000" dirty="0">
                <a:solidFill>
                  <a:schemeClr val="dk2"/>
                </a:solidFill>
              </a:rPr>
              <a:t> </a:t>
            </a:r>
            <a:r>
              <a:rPr lang="en-US" sz="2000" dirty="0" err="1">
                <a:solidFill>
                  <a:schemeClr val="dk2"/>
                </a:solidFill>
              </a:rPr>
              <a:t>một</a:t>
            </a:r>
            <a:r>
              <a:rPr lang="en-US" sz="2000" dirty="0">
                <a:solidFill>
                  <a:schemeClr val="dk2"/>
                </a:solidFill>
              </a:rPr>
              <a:t> block (pixels) </a:t>
            </a:r>
            <a:r>
              <a:rPr lang="en-US" sz="2000" dirty="0" err="1">
                <a:solidFill>
                  <a:schemeClr val="dk2"/>
                </a:solidFill>
              </a:rPr>
              <a:t>mà</a:t>
            </a:r>
            <a:r>
              <a:rPr lang="en-US" sz="2000" dirty="0">
                <a:solidFill>
                  <a:schemeClr val="dk2"/>
                </a:solidFill>
              </a:rPr>
              <a:t> </a:t>
            </a:r>
            <a:r>
              <a:rPr lang="en-US" sz="2000" dirty="0" err="1">
                <a:solidFill>
                  <a:schemeClr val="dk2"/>
                </a:solidFill>
              </a:rPr>
              <a:t>trên</a:t>
            </a:r>
            <a:r>
              <a:rPr lang="en-US" sz="2000" dirty="0">
                <a:solidFill>
                  <a:schemeClr val="dk2"/>
                </a:solidFill>
              </a:rPr>
              <a:t> </a:t>
            </a:r>
            <a:r>
              <a:rPr lang="en-US" sz="2000" dirty="0" err="1">
                <a:solidFill>
                  <a:schemeClr val="dk2"/>
                </a:solidFill>
              </a:rPr>
              <a:t>đó</a:t>
            </a:r>
            <a:r>
              <a:rPr lang="en-US" sz="2000" dirty="0">
                <a:solidFill>
                  <a:schemeClr val="dk2"/>
                </a:solidFill>
              </a:rPr>
              <a:t> ta </a:t>
            </a:r>
            <a:r>
              <a:rPr lang="en-US" sz="2000" dirty="0" err="1">
                <a:solidFill>
                  <a:schemeClr val="dk2"/>
                </a:solidFill>
              </a:rPr>
              <a:t>chuẩn</a:t>
            </a:r>
            <a:r>
              <a:rPr lang="en-US" sz="2000" dirty="0">
                <a:solidFill>
                  <a:schemeClr val="dk2"/>
                </a:solidFill>
              </a:rPr>
              <a:t> </a:t>
            </a:r>
            <a:r>
              <a:rPr lang="en-US" sz="2000" dirty="0" err="1">
                <a:solidFill>
                  <a:schemeClr val="dk2"/>
                </a:solidFill>
              </a:rPr>
              <a:t>hóa</a:t>
            </a:r>
            <a:endParaRPr lang="en-US" sz="2000" dirty="0">
              <a:solidFill>
                <a:schemeClr val="dk2"/>
              </a:solidFill>
            </a:endParaRPr>
          </a:p>
          <a:p>
            <a:pPr marR="0" lvl="0" algn="l" rtl="0">
              <a:lnSpc>
                <a:spcPct val="100000"/>
              </a:lnSpc>
              <a:spcBef>
                <a:spcPts val="0"/>
              </a:spcBef>
              <a:spcAft>
                <a:spcPts val="0"/>
              </a:spcAft>
              <a:buClr>
                <a:schemeClr val="accent1"/>
              </a:buClr>
              <a:buSzPts val="1920"/>
            </a:pPr>
            <a:r>
              <a:rPr lang="en-US" sz="2000" dirty="0">
                <a:solidFill>
                  <a:schemeClr val="dk2"/>
                </a:solidFill>
              </a:rPr>
              <a:t>     vector histogram </a:t>
            </a:r>
            <a:r>
              <a:rPr lang="en-US" sz="2000" dirty="0" err="1">
                <a:solidFill>
                  <a:schemeClr val="dk2"/>
                </a:solidFill>
              </a:rPr>
              <a:t>tổng</a:t>
            </a:r>
            <a:r>
              <a:rPr lang="en-US" sz="2000" dirty="0">
                <a:solidFill>
                  <a:schemeClr val="dk2"/>
                </a:solidFill>
              </a:rPr>
              <a:t> </a:t>
            </a:r>
            <a:r>
              <a:rPr lang="en-US" sz="2000" dirty="0" err="1">
                <a:solidFill>
                  <a:schemeClr val="dk2"/>
                </a:solidFill>
              </a:rPr>
              <a:t>hợp</a:t>
            </a:r>
            <a:endParaRPr lang="en-US" sz="2000" dirty="0">
              <a:solidFill>
                <a:schemeClr val="dk2"/>
              </a:solidFill>
            </a:endParaRPr>
          </a:p>
          <a:p>
            <a:pPr marL="285750" marR="0" lvl="0" indent="-285750" algn="l" rtl="0">
              <a:lnSpc>
                <a:spcPct val="100000"/>
              </a:lnSpc>
              <a:spcBef>
                <a:spcPts val="0"/>
              </a:spcBef>
              <a:spcAft>
                <a:spcPts val="0"/>
              </a:spcAft>
              <a:buClr>
                <a:schemeClr val="accent1"/>
              </a:buClr>
              <a:buSzPts val="1920"/>
              <a:buFont typeface="Arial" panose="020B0604020202020204" pitchFamily="34" charset="0"/>
              <a:buChar char="•"/>
            </a:pPr>
            <a:r>
              <a:rPr lang="en-US" sz="2000" dirty="0">
                <a:solidFill>
                  <a:schemeClr val="dk2"/>
                </a:solidFill>
              </a:rPr>
              <a:t> </a:t>
            </a:r>
            <a:r>
              <a:rPr lang="en-US" sz="2000" dirty="0" err="1">
                <a:solidFill>
                  <a:schemeClr val="dk2"/>
                </a:solidFill>
              </a:rPr>
              <a:t>blockStride</a:t>
            </a:r>
            <a:r>
              <a:rPr lang="en-US" sz="2000" dirty="0">
                <a:solidFill>
                  <a:schemeClr val="dk2"/>
                </a:solidFill>
              </a:rPr>
              <a:t>: </a:t>
            </a:r>
            <a:r>
              <a:rPr lang="en-US" sz="2000" dirty="0" err="1">
                <a:solidFill>
                  <a:schemeClr val="dk2"/>
                </a:solidFill>
              </a:rPr>
              <a:t>Số</a:t>
            </a:r>
            <a:r>
              <a:rPr lang="en-US" sz="2000" dirty="0">
                <a:solidFill>
                  <a:schemeClr val="dk2"/>
                </a:solidFill>
              </a:rPr>
              <a:t> </a:t>
            </a:r>
            <a:r>
              <a:rPr lang="en-US" sz="2000" dirty="0" err="1">
                <a:solidFill>
                  <a:schemeClr val="dk2"/>
                </a:solidFill>
              </a:rPr>
              <a:t>bước</a:t>
            </a:r>
            <a:r>
              <a:rPr lang="en-US" sz="2000" dirty="0">
                <a:solidFill>
                  <a:schemeClr val="dk2"/>
                </a:solidFill>
              </a:rPr>
              <a:t> di </a:t>
            </a:r>
            <a:r>
              <a:rPr lang="en-US" sz="2000" dirty="0" err="1">
                <a:solidFill>
                  <a:schemeClr val="dk2"/>
                </a:solidFill>
              </a:rPr>
              <a:t>chuyển</a:t>
            </a:r>
            <a:r>
              <a:rPr lang="en-US" sz="2000" dirty="0">
                <a:solidFill>
                  <a:schemeClr val="dk2"/>
                </a:solidFill>
              </a:rPr>
              <a:t> </a:t>
            </a:r>
            <a:r>
              <a:rPr lang="en-US" sz="2000" dirty="0" err="1">
                <a:solidFill>
                  <a:schemeClr val="dk2"/>
                </a:solidFill>
              </a:rPr>
              <a:t>của</a:t>
            </a:r>
            <a:r>
              <a:rPr lang="en-US" sz="2000" dirty="0">
                <a:solidFill>
                  <a:schemeClr val="dk2"/>
                </a:solidFill>
              </a:rPr>
              <a:t> block </a:t>
            </a:r>
            <a:r>
              <a:rPr lang="en-US" sz="2000" dirty="0" err="1">
                <a:solidFill>
                  <a:schemeClr val="dk2"/>
                </a:solidFill>
              </a:rPr>
              <a:t>khi</a:t>
            </a:r>
            <a:r>
              <a:rPr lang="en-US" sz="2000" dirty="0">
                <a:solidFill>
                  <a:schemeClr val="dk2"/>
                </a:solidFill>
              </a:rPr>
              <a:t> </a:t>
            </a:r>
            <a:r>
              <a:rPr lang="en-US" sz="2000" dirty="0" err="1">
                <a:solidFill>
                  <a:schemeClr val="dk2"/>
                </a:solidFill>
              </a:rPr>
              <a:t>thực</a:t>
            </a:r>
            <a:r>
              <a:rPr lang="en-US" sz="2000" dirty="0">
                <a:solidFill>
                  <a:schemeClr val="dk2"/>
                </a:solidFill>
              </a:rPr>
              <a:t> </a:t>
            </a:r>
            <a:r>
              <a:rPr lang="en-US" sz="2000" dirty="0" err="1">
                <a:solidFill>
                  <a:schemeClr val="dk2"/>
                </a:solidFill>
              </a:rPr>
              <a:t>hiện</a:t>
            </a:r>
            <a:r>
              <a:rPr lang="en-US" sz="2000" dirty="0">
                <a:solidFill>
                  <a:schemeClr val="dk2"/>
                </a:solidFill>
              </a:rPr>
              <a:t> </a:t>
            </a:r>
            <a:r>
              <a:rPr lang="en-US" sz="2000" dirty="0" err="1">
                <a:solidFill>
                  <a:schemeClr val="dk2"/>
                </a:solidFill>
              </a:rPr>
              <a:t>chuẩn</a:t>
            </a:r>
            <a:r>
              <a:rPr lang="en-US" sz="2000" dirty="0">
                <a:solidFill>
                  <a:schemeClr val="dk2"/>
                </a:solidFill>
              </a:rPr>
              <a:t> </a:t>
            </a:r>
            <a:r>
              <a:rPr lang="en-US" sz="2000" dirty="0" err="1">
                <a:solidFill>
                  <a:schemeClr val="dk2"/>
                </a:solidFill>
              </a:rPr>
              <a:t>hóa</a:t>
            </a:r>
            <a:r>
              <a:rPr lang="en-US" sz="2000" dirty="0">
                <a:solidFill>
                  <a:schemeClr val="dk2"/>
                </a:solidFill>
              </a:rPr>
              <a:t> histogram</a:t>
            </a:r>
          </a:p>
          <a:p>
            <a:pPr marR="0" lvl="0" algn="l" rtl="0">
              <a:lnSpc>
                <a:spcPct val="100000"/>
              </a:lnSpc>
              <a:spcBef>
                <a:spcPts val="0"/>
              </a:spcBef>
              <a:spcAft>
                <a:spcPts val="0"/>
              </a:spcAft>
              <a:buClr>
                <a:schemeClr val="accent1"/>
              </a:buClr>
              <a:buSzPts val="1920"/>
            </a:pPr>
            <a:endParaRPr lang="en-US" sz="2000" dirty="0">
              <a:solidFill>
                <a:schemeClr val="dk2"/>
              </a:solidFill>
            </a:endParaRPr>
          </a:p>
          <a:p>
            <a:pPr marR="0" lvl="0" algn="l" rtl="0">
              <a:lnSpc>
                <a:spcPct val="100000"/>
              </a:lnSpc>
              <a:spcBef>
                <a:spcPts val="0"/>
              </a:spcBef>
              <a:spcAft>
                <a:spcPts val="0"/>
              </a:spcAft>
              <a:buClr>
                <a:schemeClr val="accent1"/>
              </a:buClr>
              <a:buSzPts val="1920"/>
            </a:pPr>
            <a:r>
              <a:rPr lang="en-US" sz="2000" b="1" dirty="0" err="1">
                <a:solidFill>
                  <a:schemeClr val="dk2"/>
                </a:solidFill>
              </a:rPr>
              <a:t>Đặc</a:t>
            </a:r>
            <a:r>
              <a:rPr lang="en-US" sz="2000" b="1" dirty="0">
                <a:solidFill>
                  <a:schemeClr val="dk2"/>
                </a:solidFill>
              </a:rPr>
              <a:t> </a:t>
            </a:r>
            <a:r>
              <a:rPr lang="en-US" sz="2000" b="1" dirty="0" err="1">
                <a:solidFill>
                  <a:schemeClr val="dk2"/>
                </a:solidFill>
              </a:rPr>
              <a:t>trưng</a:t>
            </a:r>
            <a:r>
              <a:rPr lang="en-US" sz="2000" b="1" dirty="0">
                <a:solidFill>
                  <a:schemeClr val="dk2"/>
                </a:solidFill>
              </a:rPr>
              <a:t> </a:t>
            </a:r>
            <a:r>
              <a:rPr lang="en-US" sz="2000" b="1" dirty="0" err="1">
                <a:solidFill>
                  <a:schemeClr val="dk2"/>
                </a:solidFill>
              </a:rPr>
              <a:t>thu</a:t>
            </a:r>
            <a:r>
              <a:rPr lang="en-US" sz="2000" b="1" dirty="0">
                <a:solidFill>
                  <a:schemeClr val="dk2"/>
                </a:solidFill>
              </a:rPr>
              <a:t> </a:t>
            </a:r>
            <a:r>
              <a:rPr lang="en-US" sz="2000" b="1" dirty="0" err="1">
                <a:solidFill>
                  <a:schemeClr val="dk2"/>
                </a:solidFill>
              </a:rPr>
              <a:t>được</a:t>
            </a:r>
            <a:r>
              <a:rPr lang="en-US" sz="2000" b="1" dirty="0">
                <a:solidFill>
                  <a:schemeClr val="dk2"/>
                </a:solidFill>
              </a:rPr>
              <a:t>:</a:t>
            </a:r>
          </a:p>
          <a:p>
            <a:pPr marR="0" lvl="0" algn="l" rtl="0">
              <a:lnSpc>
                <a:spcPct val="100000"/>
              </a:lnSpc>
              <a:spcBef>
                <a:spcPts val="0"/>
              </a:spcBef>
              <a:spcAft>
                <a:spcPts val="0"/>
              </a:spcAft>
              <a:buClr>
                <a:schemeClr val="accent1"/>
              </a:buClr>
              <a:buSzPts val="1920"/>
            </a:pPr>
            <a:endParaRPr lang="en-US" sz="2000" dirty="0">
              <a:solidFill>
                <a:schemeClr val="dk2"/>
              </a:solidFill>
            </a:endParaRPr>
          </a:p>
          <a:p>
            <a:pPr marR="0" lvl="0" algn="l" rtl="0">
              <a:lnSpc>
                <a:spcPct val="100000"/>
              </a:lnSpc>
              <a:spcBef>
                <a:spcPts val="0"/>
              </a:spcBef>
              <a:spcAft>
                <a:spcPts val="0"/>
              </a:spcAft>
              <a:buClr>
                <a:schemeClr val="accent1"/>
              </a:buClr>
              <a:buSzPts val="1920"/>
            </a:pPr>
            <a:r>
              <a:rPr lang="en-US" sz="2000" dirty="0">
                <a:solidFill>
                  <a:schemeClr val="dk2"/>
                </a:solidFill>
              </a:rPr>
              <a:t>H * W * </a:t>
            </a:r>
            <a:r>
              <a:rPr lang="en-US" sz="2000" dirty="0" err="1">
                <a:solidFill>
                  <a:schemeClr val="dk2"/>
                </a:solidFill>
              </a:rPr>
              <a:t>blockSizeH</a:t>
            </a:r>
            <a:r>
              <a:rPr lang="en-US" sz="2000" dirty="0">
                <a:solidFill>
                  <a:schemeClr val="dk2"/>
                </a:solidFill>
              </a:rPr>
              <a:t> * </a:t>
            </a:r>
            <a:r>
              <a:rPr lang="en-US" sz="2000" dirty="0" err="1">
                <a:solidFill>
                  <a:schemeClr val="dk2"/>
                </a:solidFill>
              </a:rPr>
              <a:t>blockSizeW</a:t>
            </a:r>
            <a:r>
              <a:rPr lang="en-US" sz="2000" dirty="0">
                <a:solidFill>
                  <a:schemeClr val="dk2"/>
                </a:solidFill>
              </a:rPr>
              <a:t> * </a:t>
            </a:r>
            <a:r>
              <a:rPr lang="en-US" sz="2000" dirty="0" err="1">
                <a:solidFill>
                  <a:schemeClr val="dk2"/>
                </a:solidFill>
              </a:rPr>
              <a:t>nbins</a:t>
            </a:r>
            <a:endParaRPr lang="en-US" sz="2000" dirty="0">
              <a:solidFill>
                <a:schemeClr val="dk2"/>
              </a:solidFill>
            </a:endParaRPr>
          </a:p>
          <a:p>
            <a:pPr marL="285750" marR="0" lvl="0" indent="-285750" algn="l" rtl="0">
              <a:lnSpc>
                <a:spcPct val="100000"/>
              </a:lnSpc>
              <a:spcBef>
                <a:spcPts val="0"/>
              </a:spcBef>
              <a:spcAft>
                <a:spcPts val="0"/>
              </a:spcAft>
              <a:buClr>
                <a:schemeClr val="accent1"/>
              </a:buClr>
              <a:buSzPts val="1920"/>
              <a:buFontTx/>
              <a:buChar char="-"/>
            </a:pPr>
            <a:endParaRPr lang="en-US" sz="1800" dirty="0">
              <a:solidFill>
                <a:schemeClr val="dk2"/>
              </a:solidFill>
            </a:endParaRPr>
          </a:p>
          <a:p>
            <a:pPr marR="0" lvl="0" algn="l" rtl="0">
              <a:lnSpc>
                <a:spcPct val="100000"/>
              </a:lnSpc>
              <a:spcBef>
                <a:spcPts val="0"/>
              </a:spcBef>
              <a:spcAft>
                <a:spcPts val="0"/>
              </a:spcAft>
              <a:buClr>
                <a:schemeClr val="accent1"/>
              </a:buClr>
              <a:buSzPts val="1920"/>
            </a:pPr>
            <a:endParaRPr lang="en-US" sz="1800" dirty="0">
              <a:solidFill>
                <a:schemeClr val="dk2"/>
              </a:solidFill>
            </a:endParaRPr>
          </a:p>
        </p:txBody>
      </p:sp>
    </p:spTree>
    <p:extLst>
      <p:ext uri="{BB962C8B-B14F-4D97-AF65-F5344CB8AC3E}">
        <p14:creationId xmlns:p14="http://schemas.microsoft.com/office/powerpoint/2010/main" val="2141097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8"/>
          <p:cNvSpPr txBox="1">
            <a:spLocks noGrp="1"/>
          </p:cNvSpPr>
          <p:nvPr>
            <p:ph type="title"/>
          </p:nvPr>
        </p:nvSpPr>
        <p:spPr>
          <a:xfrm>
            <a:off x="685800" y="457200"/>
            <a:ext cx="7772400" cy="5334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SzPts val="1400"/>
              <a:buNone/>
            </a:pPr>
            <a:r>
              <a:rPr lang="en-US" dirty="0"/>
              <a:t>3. </a:t>
            </a:r>
            <a:r>
              <a:rPr lang="en-US" dirty="0" err="1"/>
              <a:t>Phương</a:t>
            </a:r>
            <a:r>
              <a:rPr lang="en-US" dirty="0"/>
              <a:t> </a:t>
            </a:r>
            <a:r>
              <a:rPr lang="en-US" dirty="0" err="1"/>
              <a:t>pháp</a:t>
            </a:r>
            <a:r>
              <a:rPr lang="en-US" dirty="0"/>
              <a:t> </a:t>
            </a:r>
            <a:r>
              <a:rPr lang="en-US" dirty="0" err="1"/>
              <a:t>sử</a:t>
            </a:r>
            <a:r>
              <a:rPr lang="en-US" dirty="0"/>
              <a:t> </a:t>
            </a:r>
            <a:r>
              <a:rPr lang="en-US" dirty="0" err="1"/>
              <a:t>dụng</a:t>
            </a:r>
            <a:endParaRPr dirty="0"/>
          </a:p>
        </p:txBody>
      </p:sp>
      <p:sp>
        <p:nvSpPr>
          <p:cNvPr id="84" name="Google Shape;84;p8"/>
          <p:cNvSpPr txBox="1"/>
          <p:nvPr/>
        </p:nvSpPr>
        <p:spPr>
          <a:xfrm>
            <a:off x="4015835" y="3483237"/>
            <a:ext cx="5231167" cy="5181600"/>
          </a:xfrm>
          <a:prstGeom prst="rect">
            <a:avLst/>
          </a:prstGeom>
          <a:noFill/>
          <a:ln>
            <a:noFill/>
          </a:ln>
        </p:spPr>
        <p:txBody>
          <a:bodyPr spcFirstLastPara="1" wrap="square" lIns="90475" tIns="44450" rIns="90475" bIns="44450" anchor="t" anchorCtr="0">
            <a:noAutofit/>
          </a:bodyPr>
          <a:lstStyle/>
          <a:p>
            <a:pPr lvl="1">
              <a:buClr>
                <a:schemeClr val="accent1"/>
              </a:buClr>
              <a:buSzPts val="1920"/>
            </a:pPr>
            <a:endParaRPr lang="en-US" sz="2000" dirty="0">
              <a:solidFill>
                <a:schemeClr val="dk2"/>
              </a:solidFill>
            </a:endParaRPr>
          </a:p>
          <a:p>
            <a:pPr marR="0" lvl="0" algn="l" rtl="0">
              <a:lnSpc>
                <a:spcPct val="100000"/>
              </a:lnSpc>
              <a:spcBef>
                <a:spcPts val="0"/>
              </a:spcBef>
              <a:spcAft>
                <a:spcPts val="0"/>
              </a:spcAft>
              <a:buClr>
                <a:schemeClr val="accent1"/>
              </a:buClr>
              <a:buSzPts val="1920"/>
            </a:pPr>
            <a:endParaRPr lang="en-US" sz="2000" dirty="0">
              <a:solidFill>
                <a:schemeClr val="dk2"/>
              </a:solidFill>
            </a:endParaRPr>
          </a:p>
          <a:p>
            <a:pPr marR="0" lvl="0" algn="l" rtl="0">
              <a:lnSpc>
                <a:spcPct val="100000"/>
              </a:lnSpc>
              <a:spcBef>
                <a:spcPts val="0"/>
              </a:spcBef>
              <a:spcAft>
                <a:spcPts val="0"/>
              </a:spcAft>
              <a:buClr>
                <a:schemeClr val="accent1"/>
              </a:buClr>
              <a:buSzPts val="1920"/>
            </a:pPr>
            <a:endParaRPr lang="en-US" sz="2000" dirty="0">
              <a:solidFill>
                <a:schemeClr val="dk2"/>
              </a:solidFill>
            </a:endParaRPr>
          </a:p>
          <a:p>
            <a:pPr marR="0" lvl="0" algn="l" rtl="0">
              <a:lnSpc>
                <a:spcPct val="100000"/>
              </a:lnSpc>
              <a:spcBef>
                <a:spcPts val="0"/>
              </a:spcBef>
              <a:spcAft>
                <a:spcPts val="0"/>
              </a:spcAft>
              <a:buClr>
                <a:schemeClr val="accent1"/>
              </a:buClr>
              <a:buSzPts val="1920"/>
            </a:pPr>
            <a:endParaRPr lang="en-US" sz="2000" dirty="0">
              <a:solidFill>
                <a:schemeClr val="dk2"/>
              </a:solidFill>
            </a:endParaRPr>
          </a:p>
        </p:txBody>
      </p:sp>
      <p:sp>
        <p:nvSpPr>
          <p:cNvPr id="8" name="TextBox 7">
            <a:extLst>
              <a:ext uri="{FF2B5EF4-FFF2-40B4-BE49-F238E27FC236}">
                <a16:creationId xmlns:a16="http://schemas.microsoft.com/office/drawing/2014/main" id="{03936821-DF74-7BDE-F6FA-F2178E1DAC9C}"/>
              </a:ext>
            </a:extLst>
          </p:cNvPr>
          <p:cNvSpPr txBox="1"/>
          <p:nvPr/>
        </p:nvSpPr>
        <p:spPr>
          <a:xfrm>
            <a:off x="756822" y="1222151"/>
            <a:ext cx="7701378" cy="4955203"/>
          </a:xfrm>
          <a:prstGeom prst="rect">
            <a:avLst/>
          </a:prstGeom>
          <a:noFill/>
        </p:spPr>
        <p:txBody>
          <a:bodyPr wrap="square">
            <a:spAutoFit/>
          </a:bodyPr>
          <a:lstStyle/>
          <a:p>
            <a:pPr marR="0" lvl="0" algn="l" rtl="0">
              <a:lnSpc>
                <a:spcPct val="100000"/>
              </a:lnSpc>
              <a:spcBef>
                <a:spcPts val="0"/>
              </a:spcBef>
              <a:spcAft>
                <a:spcPts val="0"/>
              </a:spcAft>
              <a:buClr>
                <a:schemeClr val="accent1"/>
              </a:buClr>
              <a:buSzPts val="1920"/>
            </a:pPr>
            <a:r>
              <a:rPr lang="en-US" sz="2000" b="1" dirty="0" err="1">
                <a:solidFill>
                  <a:schemeClr val="dk2"/>
                </a:solidFill>
              </a:rPr>
              <a:t>Phân</a:t>
            </a:r>
            <a:r>
              <a:rPr lang="en-US" sz="2000" b="1" dirty="0">
                <a:solidFill>
                  <a:schemeClr val="dk2"/>
                </a:solidFill>
              </a:rPr>
              <a:t> </a:t>
            </a:r>
            <a:r>
              <a:rPr lang="en-US" sz="2000" b="1" dirty="0" err="1">
                <a:solidFill>
                  <a:schemeClr val="dk2"/>
                </a:solidFill>
              </a:rPr>
              <a:t>loại</a:t>
            </a:r>
            <a:endParaRPr lang="en-US" sz="2000" b="1" dirty="0">
              <a:solidFill>
                <a:schemeClr val="dk2"/>
              </a:solidFill>
            </a:endParaRPr>
          </a:p>
          <a:p>
            <a:pPr marR="0" lvl="0" algn="l" rtl="0">
              <a:lnSpc>
                <a:spcPct val="100000"/>
              </a:lnSpc>
              <a:spcBef>
                <a:spcPts val="0"/>
              </a:spcBef>
              <a:spcAft>
                <a:spcPts val="0"/>
              </a:spcAft>
              <a:buClr>
                <a:schemeClr val="accent1"/>
              </a:buClr>
              <a:buSzPts val="1920"/>
            </a:pPr>
            <a:endParaRPr lang="en-US" sz="2000" b="1" dirty="0">
              <a:solidFill>
                <a:schemeClr val="dk2"/>
              </a:solidFill>
            </a:endParaRPr>
          </a:p>
          <a:p>
            <a:pPr marL="285750" marR="0" lvl="0" indent="-285750" algn="l" rtl="0">
              <a:lnSpc>
                <a:spcPct val="100000"/>
              </a:lnSpc>
              <a:spcBef>
                <a:spcPts val="0"/>
              </a:spcBef>
              <a:spcAft>
                <a:spcPts val="0"/>
              </a:spcAft>
              <a:buClr>
                <a:schemeClr val="accent1"/>
              </a:buClr>
              <a:buSzPts val="1920"/>
              <a:buFont typeface="Arial" panose="020B0604020202020204" pitchFamily="34" charset="0"/>
              <a:buChar char="•"/>
            </a:pPr>
            <a:r>
              <a:rPr lang="en-US" sz="2000" dirty="0">
                <a:solidFill>
                  <a:schemeClr val="dk2"/>
                </a:solidFill>
              </a:rPr>
              <a:t> </a:t>
            </a:r>
            <a:r>
              <a:rPr lang="en-US" sz="2000" dirty="0" err="1">
                <a:solidFill>
                  <a:schemeClr val="dk2"/>
                </a:solidFill>
              </a:rPr>
              <a:t>nbins</a:t>
            </a:r>
            <a:r>
              <a:rPr lang="en-US" sz="2000" dirty="0">
                <a:solidFill>
                  <a:schemeClr val="dk2"/>
                </a:solidFill>
              </a:rPr>
              <a:t>: </a:t>
            </a:r>
            <a:r>
              <a:rPr lang="en-US" sz="2000" dirty="0" err="1">
                <a:solidFill>
                  <a:schemeClr val="dk2"/>
                </a:solidFill>
              </a:rPr>
              <a:t>Số</a:t>
            </a:r>
            <a:r>
              <a:rPr lang="en-US" sz="2000" dirty="0">
                <a:solidFill>
                  <a:schemeClr val="dk2"/>
                </a:solidFill>
              </a:rPr>
              <a:t> </a:t>
            </a:r>
            <a:r>
              <a:rPr lang="en-US" sz="2000" dirty="0" err="1">
                <a:solidFill>
                  <a:schemeClr val="dk2"/>
                </a:solidFill>
              </a:rPr>
              <a:t>lượng</a:t>
            </a:r>
            <a:r>
              <a:rPr lang="en-US" sz="2000" dirty="0">
                <a:solidFill>
                  <a:schemeClr val="dk2"/>
                </a:solidFill>
              </a:rPr>
              <a:t> bins </a:t>
            </a:r>
            <a:r>
              <a:rPr lang="en-US" sz="2000" dirty="0" err="1">
                <a:solidFill>
                  <a:schemeClr val="dk2"/>
                </a:solidFill>
              </a:rPr>
              <a:t>trong</a:t>
            </a:r>
            <a:r>
              <a:rPr lang="en-US" sz="2000" dirty="0">
                <a:solidFill>
                  <a:schemeClr val="dk2"/>
                </a:solidFill>
              </a:rPr>
              <a:t> </a:t>
            </a:r>
            <a:r>
              <a:rPr lang="en-US" sz="2000" dirty="0" err="1">
                <a:solidFill>
                  <a:schemeClr val="dk2"/>
                </a:solidFill>
              </a:rPr>
              <a:t>biểu</a:t>
            </a:r>
            <a:r>
              <a:rPr lang="en-US" sz="2000" dirty="0">
                <a:solidFill>
                  <a:schemeClr val="dk2"/>
                </a:solidFill>
              </a:rPr>
              <a:t> </a:t>
            </a:r>
            <a:r>
              <a:rPr lang="en-US" sz="2000" dirty="0" err="1">
                <a:solidFill>
                  <a:schemeClr val="dk2"/>
                </a:solidFill>
              </a:rPr>
              <a:t>đồ</a:t>
            </a:r>
            <a:r>
              <a:rPr lang="en-US" sz="2000" dirty="0">
                <a:solidFill>
                  <a:schemeClr val="dk2"/>
                </a:solidFill>
              </a:rPr>
              <a:t> </a:t>
            </a:r>
            <a:r>
              <a:rPr lang="en-US" sz="2000" dirty="0" err="1">
                <a:solidFill>
                  <a:schemeClr val="dk2"/>
                </a:solidFill>
              </a:rPr>
              <a:t>historgram</a:t>
            </a:r>
            <a:r>
              <a:rPr lang="en-US" sz="2000" dirty="0">
                <a:solidFill>
                  <a:schemeClr val="dk2"/>
                </a:solidFill>
              </a:rPr>
              <a:t> </a:t>
            </a:r>
          </a:p>
          <a:p>
            <a:pPr marL="285750" marR="0" lvl="0" indent="-285750" algn="l" rtl="0">
              <a:lnSpc>
                <a:spcPct val="100000"/>
              </a:lnSpc>
              <a:spcBef>
                <a:spcPts val="0"/>
              </a:spcBef>
              <a:spcAft>
                <a:spcPts val="0"/>
              </a:spcAft>
              <a:buClr>
                <a:schemeClr val="accent1"/>
              </a:buClr>
              <a:buSzPts val="1920"/>
              <a:buFont typeface="Arial" panose="020B0604020202020204" pitchFamily="34" charset="0"/>
              <a:buChar char="•"/>
            </a:pPr>
            <a:r>
              <a:rPr lang="en-US" sz="2000" dirty="0">
                <a:solidFill>
                  <a:schemeClr val="dk2"/>
                </a:solidFill>
              </a:rPr>
              <a:t> </a:t>
            </a:r>
            <a:r>
              <a:rPr lang="en-US" sz="2000" dirty="0" err="1">
                <a:solidFill>
                  <a:schemeClr val="dk2"/>
                </a:solidFill>
              </a:rPr>
              <a:t>cellSize</a:t>
            </a:r>
            <a:r>
              <a:rPr lang="en-US" sz="2000" dirty="0">
                <a:solidFill>
                  <a:schemeClr val="dk2"/>
                </a:solidFill>
              </a:rPr>
              <a:t>: </a:t>
            </a:r>
            <a:r>
              <a:rPr lang="en-US" sz="2000" dirty="0" err="1">
                <a:solidFill>
                  <a:schemeClr val="dk2"/>
                </a:solidFill>
              </a:rPr>
              <a:t>Kích</a:t>
            </a:r>
            <a:r>
              <a:rPr lang="en-US" sz="2000" dirty="0">
                <a:solidFill>
                  <a:schemeClr val="dk2"/>
                </a:solidFill>
              </a:rPr>
              <a:t> </a:t>
            </a:r>
            <a:r>
              <a:rPr lang="en-US" sz="2000" dirty="0" err="1">
                <a:solidFill>
                  <a:schemeClr val="dk2"/>
                </a:solidFill>
              </a:rPr>
              <a:t>thước</a:t>
            </a:r>
            <a:r>
              <a:rPr lang="en-US" sz="2000" dirty="0">
                <a:solidFill>
                  <a:schemeClr val="dk2"/>
                </a:solidFill>
              </a:rPr>
              <a:t> </a:t>
            </a:r>
            <a:r>
              <a:rPr lang="en-US" sz="2000" dirty="0" err="1">
                <a:solidFill>
                  <a:schemeClr val="dk2"/>
                </a:solidFill>
              </a:rPr>
              <a:t>của</a:t>
            </a:r>
            <a:r>
              <a:rPr lang="en-US" sz="2000" dirty="0">
                <a:solidFill>
                  <a:schemeClr val="dk2"/>
                </a:solidFill>
              </a:rPr>
              <a:t> 1 ô (pixels) 3x3</a:t>
            </a:r>
          </a:p>
          <a:p>
            <a:pPr marL="285750" marR="0" lvl="0" indent="-285750" algn="l" rtl="0">
              <a:lnSpc>
                <a:spcPct val="100000"/>
              </a:lnSpc>
              <a:spcBef>
                <a:spcPts val="0"/>
              </a:spcBef>
              <a:spcAft>
                <a:spcPts val="0"/>
              </a:spcAft>
              <a:buClr>
                <a:schemeClr val="accent1"/>
              </a:buClr>
              <a:buSzPts val="1920"/>
              <a:buFont typeface="Arial" panose="020B0604020202020204" pitchFamily="34" charset="0"/>
              <a:buChar char="•"/>
            </a:pPr>
            <a:r>
              <a:rPr lang="en-US" sz="2000" dirty="0">
                <a:solidFill>
                  <a:schemeClr val="dk2"/>
                </a:solidFill>
              </a:rPr>
              <a:t> </a:t>
            </a:r>
            <a:r>
              <a:rPr lang="en-US" sz="2000" dirty="0" err="1">
                <a:solidFill>
                  <a:schemeClr val="dk2"/>
                </a:solidFill>
              </a:rPr>
              <a:t>winSize</a:t>
            </a:r>
            <a:r>
              <a:rPr lang="en-US" sz="2000" dirty="0">
                <a:solidFill>
                  <a:schemeClr val="dk2"/>
                </a:solidFill>
              </a:rPr>
              <a:t>: </a:t>
            </a:r>
            <a:r>
              <a:rPr lang="en-US" sz="2000" dirty="0" err="1">
                <a:solidFill>
                  <a:schemeClr val="dk2"/>
                </a:solidFill>
              </a:rPr>
              <a:t>Kích</a:t>
            </a:r>
            <a:r>
              <a:rPr lang="en-US" sz="2000" dirty="0">
                <a:solidFill>
                  <a:schemeClr val="dk2"/>
                </a:solidFill>
              </a:rPr>
              <a:t> </a:t>
            </a:r>
            <a:r>
              <a:rPr lang="en-US" sz="2000" dirty="0" err="1">
                <a:solidFill>
                  <a:schemeClr val="dk2"/>
                </a:solidFill>
              </a:rPr>
              <a:t>thước</a:t>
            </a:r>
            <a:r>
              <a:rPr lang="en-US" sz="2000" dirty="0">
                <a:solidFill>
                  <a:schemeClr val="dk2"/>
                </a:solidFill>
              </a:rPr>
              <a:t> </a:t>
            </a:r>
            <a:r>
              <a:rPr lang="en-US" sz="2000" dirty="0" err="1">
                <a:solidFill>
                  <a:schemeClr val="dk2"/>
                </a:solidFill>
              </a:rPr>
              <a:t>của</a:t>
            </a:r>
            <a:r>
              <a:rPr lang="en-US" sz="2000" dirty="0">
                <a:solidFill>
                  <a:schemeClr val="dk2"/>
                </a:solidFill>
              </a:rPr>
              <a:t> </a:t>
            </a:r>
            <a:r>
              <a:rPr lang="en-US" sz="2000" dirty="0" err="1">
                <a:solidFill>
                  <a:schemeClr val="dk2"/>
                </a:solidFill>
              </a:rPr>
              <a:t>cửa</a:t>
            </a:r>
            <a:r>
              <a:rPr lang="en-US" sz="2000" dirty="0">
                <a:solidFill>
                  <a:schemeClr val="dk2"/>
                </a:solidFill>
              </a:rPr>
              <a:t> </a:t>
            </a:r>
            <a:r>
              <a:rPr lang="en-US" sz="2000" dirty="0" err="1">
                <a:solidFill>
                  <a:schemeClr val="dk2"/>
                </a:solidFill>
              </a:rPr>
              <a:t>sổ</a:t>
            </a:r>
            <a:r>
              <a:rPr lang="en-US" sz="2000" dirty="0">
                <a:solidFill>
                  <a:schemeClr val="dk2"/>
                </a:solidFill>
              </a:rPr>
              <a:t> (pixels)</a:t>
            </a:r>
          </a:p>
          <a:p>
            <a:pPr marL="285750" marR="0" lvl="0" indent="-285750" algn="l" rtl="0">
              <a:lnSpc>
                <a:spcPct val="100000"/>
              </a:lnSpc>
              <a:spcBef>
                <a:spcPts val="0"/>
              </a:spcBef>
              <a:spcAft>
                <a:spcPts val="0"/>
              </a:spcAft>
              <a:buClr>
                <a:schemeClr val="accent1"/>
              </a:buClr>
              <a:buSzPts val="1920"/>
              <a:buFont typeface="Arial" panose="020B0604020202020204" pitchFamily="34" charset="0"/>
              <a:buChar char="•"/>
            </a:pPr>
            <a:r>
              <a:rPr lang="en-US" sz="2000" dirty="0">
                <a:solidFill>
                  <a:schemeClr val="dk2"/>
                </a:solidFill>
              </a:rPr>
              <a:t> </a:t>
            </a:r>
            <a:r>
              <a:rPr lang="en-US" sz="2000" dirty="0" err="1">
                <a:solidFill>
                  <a:schemeClr val="dk2"/>
                </a:solidFill>
              </a:rPr>
              <a:t>blockSize</a:t>
            </a:r>
            <a:r>
              <a:rPr lang="en-US" sz="2000" dirty="0">
                <a:solidFill>
                  <a:schemeClr val="dk2"/>
                </a:solidFill>
              </a:rPr>
              <a:t>: </a:t>
            </a:r>
            <a:r>
              <a:rPr lang="en-US" sz="2000" dirty="0" err="1">
                <a:solidFill>
                  <a:schemeClr val="dk2"/>
                </a:solidFill>
              </a:rPr>
              <a:t>Kích</a:t>
            </a:r>
            <a:r>
              <a:rPr lang="en-US" sz="2000" dirty="0">
                <a:solidFill>
                  <a:schemeClr val="dk2"/>
                </a:solidFill>
              </a:rPr>
              <a:t> </a:t>
            </a:r>
            <a:r>
              <a:rPr lang="en-US" sz="2000" dirty="0" err="1">
                <a:solidFill>
                  <a:schemeClr val="dk2"/>
                </a:solidFill>
              </a:rPr>
              <a:t>thước</a:t>
            </a:r>
            <a:r>
              <a:rPr lang="en-US" sz="2000" dirty="0">
                <a:solidFill>
                  <a:schemeClr val="dk2"/>
                </a:solidFill>
              </a:rPr>
              <a:t> </a:t>
            </a:r>
            <a:r>
              <a:rPr lang="en-US" sz="2000" dirty="0" err="1">
                <a:solidFill>
                  <a:schemeClr val="dk2"/>
                </a:solidFill>
              </a:rPr>
              <a:t>của</a:t>
            </a:r>
            <a:r>
              <a:rPr lang="en-US" sz="2000" dirty="0">
                <a:solidFill>
                  <a:schemeClr val="dk2"/>
                </a:solidFill>
              </a:rPr>
              <a:t> </a:t>
            </a:r>
            <a:r>
              <a:rPr lang="en-US" sz="2000" dirty="0" err="1">
                <a:solidFill>
                  <a:schemeClr val="dk2"/>
                </a:solidFill>
              </a:rPr>
              <a:t>một</a:t>
            </a:r>
            <a:r>
              <a:rPr lang="en-US" sz="2000" dirty="0">
                <a:solidFill>
                  <a:schemeClr val="dk2"/>
                </a:solidFill>
              </a:rPr>
              <a:t> block (pixels) </a:t>
            </a:r>
            <a:r>
              <a:rPr lang="en-US" sz="2000" dirty="0" err="1">
                <a:solidFill>
                  <a:schemeClr val="dk2"/>
                </a:solidFill>
              </a:rPr>
              <a:t>mà</a:t>
            </a:r>
            <a:r>
              <a:rPr lang="en-US" sz="2000" dirty="0">
                <a:solidFill>
                  <a:schemeClr val="dk2"/>
                </a:solidFill>
              </a:rPr>
              <a:t> </a:t>
            </a:r>
            <a:r>
              <a:rPr lang="en-US" sz="2000" dirty="0" err="1">
                <a:solidFill>
                  <a:schemeClr val="dk2"/>
                </a:solidFill>
              </a:rPr>
              <a:t>trên</a:t>
            </a:r>
            <a:r>
              <a:rPr lang="en-US" sz="2000" dirty="0">
                <a:solidFill>
                  <a:schemeClr val="dk2"/>
                </a:solidFill>
              </a:rPr>
              <a:t> </a:t>
            </a:r>
            <a:r>
              <a:rPr lang="en-US" sz="2000" dirty="0" err="1">
                <a:solidFill>
                  <a:schemeClr val="dk2"/>
                </a:solidFill>
              </a:rPr>
              <a:t>đó</a:t>
            </a:r>
            <a:r>
              <a:rPr lang="en-US" sz="2000" dirty="0">
                <a:solidFill>
                  <a:schemeClr val="dk2"/>
                </a:solidFill>
              </a:rPr>
              <a:t> ta </a:t>
            </a:r>
            <a:r>
              <a:rPr lang="en-US" sz="2000" dirty="0" err="1">
                <a:solidFill>
                  <a:schemeClr val="dk2"/>
                </a:solidFill>
              </a:rPr>
              <a:t>chuẩn</a:t>
            </a:r>
            <a:r>
              <a:rPr lang="en-US" sz="2000" dirty="0">
                <a:solidFill>
                  <a:schemeClr val="dk2"/>
                </a:solidFill>
              </a:rPr>
              <a:t> </a:t>
            </a:r>
            <a:r>
              <a:rPr lang="en-US" sz="2000" dirty="0" err="1">
                <a:solidFill>
                  <a:schemeClr val="dk2"/>
                </a:solidFill>
              </a:rPr>
              <a:t>hóa</a:t>
            </a:r>
            <a:endParaRPr lang="en-US" sz="2000" dirty="0">
              <a:solidFill>
                <a:schemeClr val="dk2"/>
              </a:solidFill>
            </a:endParaRPr>
          </a:p>
          <a:p>
            <a:pPr marR="0" lvl="0" algn="l" rtl="0">
              <a:lnSpc>
                <a:spcPct val="100000"/>
              </a:lnSpc>
              <a:spcBef>
                <a:spcPts val="0"/>
              </a:spcBef>
              <a:spcAft>
                <a:spcPts val="0"/>
              </a:spcAft>
              <a:buClr>
                <a:schemeClr val="accent1"/>
              </a:buClr>
              <a:buSzPts val="1920"/>
            </a:pPr>
            <a:r>
              <a:rPr lang="en-US" sz="2000" dirty="0">
                <a:solidFill>
                  <a:schemeClr val="dk2"/>
                </a:solidFill>
              </a:rPr>
              <a:t>     vector histogram </a:t>
            </a:r>
            <a:r>
              <a:rPr lang="en-US" sz="2000" dirty="0" err="1">
                <a:solidFill>
                  <a:schemeClr val="dk2"/>
                </a:solidFill>
              </a:rPr>
              <a:t>tổng</a:t>
            </a:r>
            <a:r>
              <a:rPr lang="en-US" sz="2000" dirty="0">
                <a:solidFill>
                  <a:schemeClr val="dk2"/>
                </a:solidFill>
              </a:rPr>
              <a:t> </a:t>
            </a:r>
            <a:r>
              <a:rPr lang="en-US" sz="2000" dirty="0" err="1">
                <a:solidFill>
                  <a:schemeClr val="dk2"/>
                </a:solidFill>
              </a:rPr>
              <a:t>hợp</a:t>
            </a:r>
            <a:r>
              <a:rPr lang="en-US" sz="2000" dirty="0">
                <a:solidFill>
                  <a:schemeClr val="dk2"/>
                </a:solidFill>
              </a:rPr>
              <a:t> 16x16</a:t>
            </a:r>
          </a:p>
          <a:p>
            <a:pPr marL="285750" marR="0" lvl="0" indent="-285750" algn="l" rtl="0">
              <a:lnSpc>
                <a:spcPct val="100000"/>
              </a:lnSpc>
              <a:spcBef>
                <a:spcPts val="0"/>
              </a:spcBef>
              <a:spcAft>
                <a:spcPts val="0"/>
              </a:spcAft>
              <a:buClr>
                <a:schemeClr val="accent1"/>
              </a:buClr>
              <a:buSzPts val="1920"/>
              <a:buFont typeface="Arial" panose="020B0604020202020204" pitchFamily="34" charset="0"/>
              <a:buChar char="•"/>
            </a:pPr>
            <a:r>
              <a:rPr lang="en-US" sz="2000" dirty="0">
                <a:solidFill>
                  <a:schemeClr val="dk2"/>
                </a:solidFill>
              </a:rPr>
              <a:t> </a:t>
            </a:r>
            <a:r>
              <a:rPr lang="en-US" sz="2000" dirty="0" err="1">
                <a:solidFill>
                  <a:schemeClr val="dk2"/>
                </a:solidFill>
              </a:rPr>
              <a:t>blockStride</a:t>
            </a:r>
            <a:r>
              <a:rPr lang="en-US" sz="2000" dirty="0">
                <a:solidFill>
                  <a:schemeClr val="dk2"/>
                </a:solidFill>
              </a:rPr>
              <a:t>: </a:t>
            </a:r>
            <a:r>
              <a:rPr lang="en-US" sz="2000" dirty="0" err="1">
                <a:solidFill>
                  <a:schemeClr val="dk2"/>
                </a:solidFill>
              </a:rPr>
              <a:t>Số</a:t>
            </a:r>
            <a:r>
              <a:rPr lang="en-US" sz="2000" dirty="0">
                <a:solidFill>
                  <a:schemeClr val="dk2"/>
                </a:solidFill>
              </a:rPr>
              <a:t> </a:t>
            </a:r>
            <a:r>
              <a:rPr lang="en-US" sz="2000" dirty="0" err="1">
                <a:solidFill>
                  <a:schemeClr val="dk2"/>
                </a:solidFill>
              </a:rPr>
              <a:t>bước</a:t>
            </a:r>
            <a:r>
              <a:rPr lang="en-US" sz="2000" dirty="0">
                <a:solidFill>
                  <a:schemeClr val="dk2"/>
                </a:solidFill>
              </a:rPr>
              <a:t> di </a:t>
            </a:r>
            <a:r>
              <a:rPr lang="en-US" sz="2000" dirty="0" err="1">
                <a:solidFill>
                  <a:schemeClr val="dk2"/>
                </a:solidFill>
              </a:rPr>
              <a:t>chuyển</a:t>
            </a:r>
            <a:r>
              <a:rPr lang="en-US" sz="2000" dirty="0">
                <a:solidFill>
                  <a:schemeClr val="dk2"/>
                </a:solidFill>
              </a:rPr>
              <a:t> </a:t>
            </a:r>
            <a:r>
              <a:rPr lang="en-US" sz="2000" dirty="0" err="1">
                <a:solidFill>
                  <a:schemeClr val="dk2"/>
                </a:solidFill>
              </a:rPr>
              <a:t>của</a:t>
            </a:r>
            <a:r>
              <a:rPr lang="en-US" sz="2000" dirty="0">
                <a:solidFill>
                  <a:schemeClr val="dk2"/>
                </a:solidFill>
              </a:rPr>
              <a:t> block </a:t>
            </a:r>
            <a:r>
              <a:rPr lang="en-US" sz="2000" dirty="0" err="1">
                <a:solidFill>
                  <a:schemeClr val="dk2"/>
                </a:solidFill>
              </a:rPr>
              <a:t>khi</a:t>
            </a:r>
            <a:r>
              <a:rPr lang="en-US" sz="2000" dirty="0">
                <a:solidFill>
                  <a:schemeClr val="dk2"/>
                </a:solidFill>
              </a:rPr>
              <a:t> </a:t>
            </a:r>
            <a:r>
              <a:rPr lang="en-US" sz="2000" dirty="0" err="1">
                <a:solidFill>
                  <a:schemeClr val="dk2"/>
                </a:solidFill>
              </a:rPr>
              <a:t>thực</a:t>
            </a:r>
            <a:r>
              <a:rPr lang="en-US" sz="2000" dirty="0">
                <a:solidFill>
                  <a:schemeClr val="dk2"/>
                </a:solidFill>
              </a:rPr>
              <a:t> </a:t>
            </a:r>
            <a:r>
              <a:rPr lang="en-US" sz="2000" dirty="0" err="1">
                <a:solidFill>
                  <a:schemeClr val="dk2"/>
                </a:solidFill>
              </a:rPr>
              <a:t>hiện</a:t>
            </a:r>
            <a:r>
              <a:rPr lang="en-US" sz="2000" dirty="0">
                <a:solidFill>
                  <a:schemeClr val="dk2"/>
                </a:solidFill>
              </a:rPr>
              <a:t> </a:t>
            </a:r>
            <a:r>
              <a:rPr lang="en-US" sz="2000" dirty="0" err="1">
                <a:solidFill>
                  <a:schemeClr val="dk2"/>
                </a:solidFill>
              </a:rPr>
              <a:t>chuẩn</a:t>
            </a:r>
            <a:r>
              <a:rPr lang="en-US" sz="2000" dirty="0">
                <a:solidFill>
                  <a:schemeClr val="dk2"/>
                </a:solidFill>
              </a:rPr>
              <a:t> </a:t>
            </a:r>
            <a:r>
              <a:rPr lang="en-US" sz="2000" dirty="0" err="1">
                <a:solidFill>
                  <a:schemeClr val="dk2"/>
                </a:solidFill>
              </a:rPr>
              <a:t>hóa</a:t>
            </a:r>
            <a:r>
              <a:rPr lang="en-US" sz="2000" dirty="0">
                <a:solidFill>
                  <a:schemeClr val="dk2"/>
                </a:solidFill>
              </a:rPr>
              <a:t> histogram</a:t>
            </a:r>
          </a:p>
          <a:p>
            <a:pPr marR="0" lvl="0" algn="l" rtl="0">
              <a:lnSpc>
                <a:spcPct val="100000"/>
              </a:lnSpc>
              <a:spcBef>
                <a:spcPts val="0"/>
              </a:spcBef>
              <a:spcAft>
                <a:spcPts val="0"/>
              </a:spcAft>
              <a:buClr>
                <a:schemeClr val="accent1"/>
              </a:buClr>
              <a:buSzPts val="1920"/>
            </a:pPr>
            <a:endParaRPr lang="en-US" sz="2000" dirty="0">
              <a:solidFill>
                <a:schemeClr val="dk2"/>
              </a:solidFill>
            </a:endParaRPr>
          </a:p>
          <a:p>
            <a:pPr marR="0" lvl="0" algn="l" rtl="0">
              <a:lnSpc>
                <a:spcPct val="100000"/>
              </a:lnSpc>
              <a:spcBef>
                <a:spcPts val="0"/>
              </a:spcBef>
              <a:spcAft>
                <a:spcPts val="0"/>
              </a:spcAft>
              <a:buClr>
                <a:schemeClr val="accent1"/>
              </a:buClr>
              <a:buSzPts val="1920"/>
            </a:pPr>
            <a:r>
              <a:rPr lang="en-US" sz="2000" b="1" dirty="0" err="1">
                <a:solidFill>
                  <a:schemeClr val="dk2"/>
                </a:solidFill>
              </a:rPr>
              <a:t>Đặc</a:t>
            </a:r>
            <a:r>
              <a:rPr lang="en-US" sz="2000" b="1" dirty="0">
                <a:solidFill>
                  <a:schemeClr val="dk2"/>
                </a:solidFill>
              </a:rPr>
              <a:t> </a:t>
            </a:r>
            <a:r>
              <a:rPr lang="en-US" sz="2000" b="1" dirty="0" err="1">
                <a:solidFill>
                  <a:schemeClr val="dk2"/>
                </a:solidFill>
              </a:rPr>
              <a:t>trưng</a:t>
            </a:r>
            <a:r>
              <a:rPr lang="en-US" sz="2000" b="1" dirty="0">
                <a:solidFill>
                  <a:schemeClr val="dk2"/>
                </a:solidFill>
              </a:rPr>
              <a:t> </a:t>
            </a:r>
            <a:r>
              <a:rPr lang="en-US" sz="2000" b="1" dirty="0" err="1">
                <a:solidFill>
                  <a:schemeClr val="dk2"/>
                </a:solidFill>
              </a:rPr>
              <a:t>thu</a:t>
            </a:r>
            <a:r>
              <a:rPr lang="en-US" sz="2000" b="1" dirty="0">
                <a:solidFill>
                  <a:schemeClr val="dk2"/>
                </a:solidFill>
              </a:rPr>
              <a:t> </a:t>
            </a:r>
            <a:r>
              <a:rPr lang="en-US" sz="2000" b="1" dirty="0" err="1">
                <a:solidFill>
                  <a:schemeClr val="dk2"/>
                </a:solidFill>
              </a:rPr>
              <a:t>được</a:t>
            </a:r>
            <a:r>
              <a:rPr lang="en-US" sz="2000" b="1" dirty="0">
                <a:solidFill>
                  <a:schemeClr val="dk2"/>
                </a:solidFill>
              </a:rPr>
              <a:t>:</a:t>
            </a:r>
          </a:p>
          <a:p>
            <a:pPr marR="0" lvl="0" algn="l" rtl="0">
              <a:lnSpc>
                <a:spcPct val="100000"/>
              </a:lnSpc>
              <a:spcBef>
                <a:spcPts val="0"/>
              </a:spcBef>
              <a:spcAft>
                <a:spcPts val="0"/>
              </a:spcAft>
              <a:buClr>
                <a:schemeClr val="accent1"/>
              </a:buClr>
              <a:buSzPts val="1920"/>
            </a:pPr>
            <a:endParaRPr lang="en-US" sz="2000" dirty="0">
              <a:solidFill>
                <a:schemeClr val="dk2"/>
              </a:solidFill>
            </a:endParaRPr>
          </a:p>
          <a:p>
            <a:pPr marR="0" lvl="0" algn="l" rtl="0">
              <a:lnSpc>
                <a:spcPct val="100000"/>
              </a:lnSpc>
              <a:spcBef>
                <a:spcPts val="0"/>
              </a:spcBef>
              <a:spcAft>
                <a:spcPts val="0"/>
              </a:spcAft>
              <a:buClr>
                <a:schemeClr val="accent1"/>
              </a:buClr>
              <a:buSzPts val="1920"/>
            </a:pPr>
            <a:r>
              <a:rPr lang="en-US" sz="2000" dirty="0">
                <a:solidFill>
                  <a:schemeClr val="dk2"/>
                </a:solidFill>
              </a:rPr>
              <a:t>H * W * </a:t>
            </a:r>
            <a:r>
              <a:rPr lang="en-US" sz="2000" dirty="0" err="1">
                <a:solidFill>
                  <a:schemeClr val="dk2"/>
                </a:solidFill>
              </a:rPr>
              <a:t>blockSizeH</a:t>
            </a:r>
            <a:r>
              <a:rPr lang="en-US" sz="2000" dirty="0">
                <a:solidFill>
                  <a:schemeClr val="dk2"/>
                </a:solidFill>
              </a:rPr>
              <a:t> * </a:t>
            </a:r>
            <a:r>
              <a:rPr lang="en-US" sz="2000" dirty="0" err="1">
                <a:solidFill>
                  <a:schemeClr val="dk2"/>
                </a:solidFill>
              </a:rPr>
              <a:t>blockSizeW</a:t>
            </a:r>
            <a:r>
              <a:rPr lang="en-US" sz="2000" dirty="0">
                <a:solidFill>
                  <a:schemeClr val="dk2"/>
                </a:solidFill>
              </a:rPr>
              <a:t> * </a:t>
            </a:r>
            <a:r>
              <a:rPr lang="en-US" sz="2000" dirty="0" err="1">
                <a:solidFill>
                  <a:schemeClr val="dk2"/>
                </a:solidFill>
              </a:rPr>
              <a:t>nbins</a:t>
            </a:r>
            <a:endParaRPr lang="en-US" sz="2000" dirty="0">
              <a:solidFill>
                <a:schemeClr val="dk2"/>
              </a:solidFill>
            </a:endParaRPr>
          </a:p>
          <a:p>
            <a:pPr marL="285750" marR="0" lvl="0" indent="-285750" algn="l" rtl="0">
              <a:lnSpc>
                <a:spcPct val="100000"/>
              </a:lnSpc>
              <a:spcBef>
                <a:spcPts val="0"/>
              </a:spcBef>
              <a:spcAft>
                <a:spcPts val="0"/>
              </a:spcAft>
              <a:buClr>
                <a:schemeClr val="accent1"/>
              </a:buClr>
              <a:buSzPts val="1920"/>
              <a:buFontTx/>
              <a:buChar char="-"/>
            </a:pPr>
            <a:endParaRPr lang="en-US" sz="1800" dirty="0">
              <a:solidFill>
                <a:schemeClr val="dk2"/>
              </a:solidFill>
            </a:endParaRPr>
          </a:p>
          <a:p>
            <a:pPr marR="0" lvl="0" algn="l" rtl="0">
              <a:lnSpc>
                <a:spcPct val="100000"/>
              </a:lnSpc>
              <a:spcBef>
                <a:spcPts val="0"/>
              </a:spcBef>
              <a:spcAft>
                <a:spcPts val="0"/>
              </a:spcAft>
              <a:buClr>
                <a:schemeClr val="accent1"/>
              </a:buClr>
              <a:buSzPts val="1920"/>
            </a:pPr>
            <a:endParaRPr lang="en-US" sz="1800" dirty="0">
              <a:solidFill>
                <a:schemeClr val="dk2"/>
              </a:solidFill>
            </a:endParaRPr>
          </a:p>
        </p:txBody>
      </p:sp>
    </p:spTree>
    <p:extLst>
      <p:ext uri="{BB962C8B-B14F-4D97-AF65-F5344CB8AC3E}">
        <p14:creationId xmlns:p14="http://schemas.microsoft.com/office/powerpoint/2010/main" val="1872022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F035-7D88-813C-1D1D-BD6EA85B2DD4}"/>
              </a:ext>
            </a:extLst>
          </p:cNvPr>
          <p:cNvSpPr>
            <a:spLocks noGrp="1"/>
          </p:cNvSpPr>
          <p:nvPr>
            <p:ph type="title"/>
          </p:nvPr>
        </p:nvSpPr>
        <p:spPr/>
        <p:txBody>
          <a:bodyPr/>
          <a:lstStyle/>
          <a:p>
            <a:r>
              <a:rPr lang="en-US" dirty="0"/>
              <a:t>3. </a:t>
            </a:r>
            <a:r>
              <a:rPr lang="en-US" dirty="0" err="1"/>
              <a:t>Phương</a:t>
            </a:r>
            <a:r>
              <a:rPr lang="en-US" dirty="0"/>
              <a:t> </a:t>
            </a:r>
            <a:r>
              <a:rPr lang="en-US" dirty="0" err="1"/>
              <a:t>pháp</a:t>
            </a:r>
            <a:r>
              <a:rPr lang="en-US" dirty="0"/>
              <a:t>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id="{A8800C5A-CD31-FD05-4E2E-CD0612C88BA2}"/>
              </a:ext>
            </a:extLst>
          </p:cNvPr>
          <p:cNvSpPr>
            <a:spLocks noGrp="1"/>
          </p:cNvSpPr>
          <p:nvPr>
            <p:ph type="body" idx="1"/>
          </p:nvPr>
        </p:nvSpPr>
        <p:spPr/>
        <p:txBody>
          <a:bodyPr/>
          <a:lstStyle/>
          <a:p>
            <a:r>
              <a:rPr lang="en-US" sz="2000" dirty="0" err="1"/>
              <a:t>Bộ</a:t>
            </a:r>
            <a:r>
              <a:rPr lang="en-US" sz="2000" dirty="0"/>
              <a:t> </a:t>
            </a:r>
            <a:r>
              <a:rPr lang="en-US" sz="2000" dirty="0" err="1"/>
              <a:t>phân</a:t>
            </a:r>
            <a:r>
              <a:rPr lang="en-US" sz="2000" dirty="0"/>
              <a:t> </a:t>
            </a:r>
            <a:r>
              <a:rPr lang="en-US" sz="2000" dirty="0" err="1"/>
              <a:t>loại</a:t>
            </a:r>
            <a:r>
              <a:rPr lang="en-US" sz="2000" dirty="0"/>
              <a:t> </a:t>
            </a:r>
            <a:r>
              <a:rPr lang="en-US" sz="2000" dirty="0" err="1"/>
              <a:t>chính</a:t>
            </a:r>
            <a:r>
              <a:rPr lang="en-US" sz="2000" dirty="0"/>
              <a:t>: SVM</a:t>
            </a:r>
          </a:p>
          <a:p>
            <a:r>
              <a:rPr lang="en-US" sz="2000" dirty="0"/>
              <a:t>So </a:t>
            </a:r>
            <a:r>
              <a:rPr lang="en-US" sz="2000" dirty="0" err="1"/>
              <a:t>sánh</a:t>
            </a:r>
            <a:r>
              <a:rPr lang="en-US" sz="2000" dirty="0"/>
              <a:t> </a:t>
            </a:r>
            <a:r>
              <a:rPr lang="en-US" sz="2000" dirty="0" err="1"/>
              <a:t>với</a:t>
            </a:r>
            <a:r>
              <a:rPr lang="en-US" sz="2000" dirty="0"/>
              <a:t> </a:t>
            </a:r>
            <a:r>
              <a:rPr lang="en-US" sz="2000" dirty="0" err="1"/>
              <a:t>bộ</a:t>
            </a:r>
            <a:r>
              <a:rPr lang="en-US" sz="2000" dirty="0"/>
              <a:t> </a:t>
            </a:r>
            <a:r>
              <a:rPr lang="en-US" sz="2000" dirty="0" err="1"/>
              <a:t>phân</a:t>
            </a:r>
            <a:r>
              <a:rPr lang="en-US" sz="2000" dirty="0"/>
              <a:t> </a:t>
            </a:r>
            <a:r>
              <a:rPr lang="en-US" sz="2000" dirty="0" err="1"/>
              <a:t>loại</a:t>
            </a:r>
            <a:r>
              <a:rPr lang="en-US" sz="2000" dirty="0"/>
              <a:t> Navie bayes, KNN</a:t>
            </a:r>
          </a:p>
          <a:p>
            <a:r>
              <a:rPr lang="vi-VN" sz="2000" b="0" i="0" dirty="0">
                <a:solidFill>
                  <a:srgbClr val="000000"/>
                </a:solidFill>
                <a:effectLst/>
                <a:latin typeface="Arial" panose="020B0604020202020204" pitchFamily="34" charset="0"/>
              </a:rPr>
              <a:t>Support Vector Machine là bài toán đi tìm mặt phân cách sao cho </a:t>
            </a:r>
            <a:r>
              <a:rPr lang="vi-VN" sz="2000" b="0" i="1" dirty="0">
                <a:solidFill>
                  <a:srgbClr val="000000"/>
                </a:solidFill>
                <a:effectLst/>
                <a:latin typeface="Arial" panose="020B0604020202020204" pitchFamily="34" charset="0"/>
              </a:rPr>
              <a:t>margin</a:t>
            </a:r>
            <a:r>
              <a:rPr lang="vi-VN" sz="2000" b="0" i="0" dirty="0">
                <a:solidFill>
                  <a:srgbClr val="000000"/>
                </a:solidFill>
                <a:effectLst/>
                <a:latin typeface="Arial" panose="020B0604020202020204" pitchFamily="34" charset="0"/>
              </a:rPr>
              <a:t> tìm được là lớn nhất</a:t>
            </a:r>
            <a:endParaRPr lang="en-US" sz="2000" dirty="0"/>
          </a:p>
          <a:p>
            <a:endParaRPr lang="en-US" dirty="0"/>
          </a:p>
          <a:p>
            <a:endParaRPr lang="en-US" dirty="0"/>
          </a:p>
        </p:txBody>
      </p:sp>
      <p:pic>
        <p:nvPicPr>
          <p:cNvPr id="2050" name="Picture 2">
            <a:extLst>
              <a:ext uri="{FF2B5EF4-FFF2-40B4-BE49-F238E27FC236}">
                <a16:creationId xmlns:a16="http://schemas.microsoft.com/office/drawing/2014/main" id="{493AE859-EE1B-5DC9-A0A7-2902A886D1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5231" y="2897080"/>
            <a:ext cx="5255580" cy="3503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429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0519E-5F93-B97B-4FD3-AC855B01EF6C}"/>
              </a:ext>
            </a:extLst>
          </p:cNvPr>
          <p:cNvSpPr>
            <a:spLocks noGrp="1"/>
          </p:cNvSpPr>
          <p:nvPr>
            <p:ph type="title"/>
          </p:nvPr>
        </p:nvSpPr>
        <p:spPr/>
        <p:txBody>
          <a:bodyPr/>
          <a:lstStyle/>
          <a:p>
            <a:pPr algn="l"/>
            <a:r>
              <a:rPr lang="en-US" dirty="0"/>
              <a:t>4. </a:t>
            </a:r>
            <a:r>
              <a:rPr lang="en-US" dirty="0" err="1"/>
              <a:t>Thực</a:t>
            </a:r>
            <a:r>
              <a:rPr lang="en-US" dirty="0"/>
              <a:t> </a:t>
            </a:r>
            <a:r>
              <a:rPr lang="en-US" dirty="0" err="1"/>
              <a:t>hiện</a:t>
            </a:r>
            <a:r>
              <a:rPr lang="en-US" dirty="0"/>
              <a:t> &amp; </a:t>
            </a:r>
            <a:r>
              <a:rPr lang="en-US" dirty="0" err="1"/>
              <a:t>kết</a:t>
            </a:r>
            <a:r>
              <a:rPr lang="en-US" dirty="0"/>
              <a:t> </a:t>
            </a:r>
            <a:r>
              <a:rPr lang="en-US" dirty="0" err="1"/>
              <a:t>quả</a:t>
            </a:r>
            <a:endParaRPr lang="en-US" dirty="0"/>
          </a:p>
        </p:txBody>
      </p:sp>
      <p:sp>
        <p:nvSpPr>
          <p:cNvPr id="3" name="Text Placeholder 2">
            <a:extLst>
              <a:ext uri="{FF2B5EF4-FFF2-40B4-BE49-F238E27FC236}">
                <a16:creationId xmlns:a16="http://schemas.microsoft.com/office/drawing/2014/main" id="{626F59D0-2CF1-CD44-C14B-BF59D7EC06DD}"/>
              </a:ext>
            </a:extLst>
          </p:cNvPr>
          <p:cNvSpPr>
            <a:spLocks noGrp="1"/>
          </p:cNvSpPr>
          <p:nvPr>
            <p:ph type="body" idx="1"/>
          </p:nvPr>
        </p:nvSpPr>
        <p:spPr/>
        <p:txBody>
          <a:bodyPr/>
          <a:lstStyle/>
          <a:p>
            <a:pPr>
              <a:lnSpc>
                <a:spcPct val="150000"/>
              </a:lnSpc>
            </a:pPr>
            <a:r>
              <a:rPr lang="fr-FR" sz="2000" dirty="0" err="1">
                <a:latin typeface="+mj-lt"/>
                <a:ea typeface="Calibri" panose="020F0502020204030204" pitchFamily="34" charset="0"/>
              </a:rPr>
              <a:t>Tiền</a:t>
            </a:r>
            <a:r>
              <a:rPr lang="fr-FR" sz="2000" dirty="0">
                <a:latin typeface="+mj-lt"/>
                <a:ea typeface="Calibri" panose="020F0502020204030204" pitchFamily="34" charset="0"/>
              </a:rPr>
              <a:t> </a:t>
            </a:r>
            <a:r>
              <a:rPr lang="fr-FR" sz="2000" dirty="0" err="1">
                <a:latin typeface="+mj-lt"/>
                <a:ea typeface="Calibri" panose="020F0502020204030204" pitchFamily="34" charset="0"/>
              </a:rPr>
              <a:t>xử</a:t>
            </a:r>
            <a:r>
              <a:rPr lang="fr-FR" sz="2000" dirty="0">
                <a:latin typeface="+mj-lt"/>
                <a:ea typeface="Calibri" panose="020F0502020204030204" pitchFamily="34" charset="0"/>
              </a:rPr>
              <a:t> </a:t>
            </a:r>
            <a:r>
              <a:rPr lang="fr-FR" sz="2000" dirty="0" err="1">
                <a:latin typeface="+mj-lt"/>
                <a:ea typeface="Calibri" panose="020F0502020204030204" pitchFamily="34" charset="0"/>
              </a:rPr>
              <a:t>lý</a:t>
            </a:r>
            <a:r>
              <a:rPr lang="fr-FR" sz="2000" dirty="0">
                <a:latin typeface="+mj-lt"/>
                <a:ea typeface="Calibri" panose="020F0502020204030204" pitchFamily="34" charset="0"/>
              </a:rPr>
              <a:t> </a:t>
            </a:r>
            <a:r>
              <a:rPr lang="fr-FR" sz="2000" dirty="0" err="1">
                <a:latin typeface="+mj-lt"/>
                <a:ea typeface="Calibri" panose="020F0502020204030204" pitchFamily="34" charset="0"/>
              </a:rPr>
              <a:t>ảnh</a:t>
            </a:r>
            <a:endParaRPr lang="fr-FR" sz="2000" dirty="0">
              <a:latin typeface="+mj-lt"/>
              <a:ea typeface="Calibri" panose="020F0502020204030204" pitchFamily="34" charset="0"/>
            </a:endParaRPr>
          </a:p>
          <a:p>
            <a:pPr lvl="1">
              <a:lnSpc>
                <a:spcPct val="150000"/>
              </a:lnSpc>
            </a:pPr>
            <a:r>
              <a:rPr lang="fr-FR" sz="1800" dirty="0" err="1">
                <a:latin typeface="+mj-lt"/>
                <a:ea typeface="Calibri" panose="020F0502020204030204" pitchFamily="34" charset="0"/>
              </a:rPr>
              <a:t>Giảm</a:t>
            </a:r>
            <a:r>
              <a:rPr lang="fr-FR" sz="1800" dirty="0">
                <a:latin typeface="+mj-lt"/>
                <a:ea typeface="Calibri" panose="020F0502020204030204" pitchFamily="34" charset="0"/>
              </a:rPr>
              <a:t> </a:t>
            </a:r>
            <a:r>
              <a:rPr lang="fr-FR" sz="1800" dirty="0" err="1">
                <a:latin typeface="+mj-lt"/>
                <a:ea typeface="Calibri" panose="020F0502020204030204" pitchFamily="34" charset="0"/>
              </a:rPr>
              <a:t>kích</a:t>
            </a:r>
            <a:r>
              <a:rPr lang="fr-FR" sz="1800" dirty="0">
                <a:latin typeface="+mj-lt"/>
                <a:ea typeface="Calibri" panose="020F0502020204030204" pitchFamily="34" charset="0"/>
              </a:rPr>
              <a:t> </a:t>
            </a:r>
            <a:r>
              <a:rPr lang="fr-FR" sz="1800" dirty="0" err="1">
                <a:latin typeface="+mj-lt"/>
                <a:ea typeface="Calibri" panose="020F0502020204030204" pitchFamily="34" charset="0"/>
              </a:rPr>
              <a:t>thước</a:t>
            </a:r>
            <a:r>
              <a:rPr lang="fr-FR" sz="1800" dirty="0">
                <a:latin typeface="+mj-lt"/>
                <a:ea typeface="Calibri" panose="020F0502020204030204" pitchFamily="34" charset="0"/>
              </a:rPr>
              <a:t> </a:t>
            </a:r>
            <a:r>
              <a:rPr lang="fr-FR" sz="1800" dirty="0" err="1">
                <a:latin typeface="+mj-lt"/>
                <a:ea typeface="Calibri" panose="020F0502020204030204" pitchFamily="34" charset="0"/>
              </a:rPr>
              <a:t>ảnh</a:t>
            </a:r>
            <a:r>
              <a:rPr lang="fr-FR" sz="1800" dirty="0">
                <a:latin typeface="+mj-lt"/>
                <a:ea typeface="Calibri" panose="020F0502020204030204" pitchFamily="34" charset="0"/>
              </a:rPr>
              <a:t> </a:t>
            </a:r>
            <a:r>
              <a:rPr lang="fr-FR" sz="1800" dirty="0" err="1">
                <a:latin typeface="+mj-lt"/>
                <a:ea typeface="Calibri" panose="020F0502020204030204" pitchFamily="34" charset="0"/>
              </a:rPr>
              <a:t>về</a:t>
            </a:r>
            <a:r>
              <a:rPr lang="fr-FR" sz="1800" dirty="0">
                <a:latin typeface="+mj-lt"/>
                <a:ea typeface="Calibri" panose="020F0502020204030204" pitchFamily="34" charset="0"/>
              </a:rPr>
              <a:t> </a:t>
            </a:r>
            <a:r>
              <a:rPr lang="fr-FR" sz="1800" dirty="0" err="1">
                <a:latin typeface="+mj-lt"/>
                <a:ea typeface="Calibri" panose="020F0502020204030204" pitchFamily="34" charset="0"/>
              </a:rPr>
              <a:t>đồng</a:t>
            </a:r>
            <a:r>
              <a:rPr lang="fr-FR" sz="1800" dirty="0">
                <a:latin typeface="+mj-lt"/>
                <a:ea typeface="Calibri" panose="020F0502020204030204" pitchFamily="34" charset="0"/>
              </a:rPr>
              <a:t> </a:t>
            </a:r>
            <a:r>
              <a:rPr lang="fr-FR" sz="1800" dirty="0" err="1">
                <a:latin typeface="+mj-lt"/>
                <a:ea typeface="Calibri" panose="020F0502020204030204" pitchFamily="34" charset="0"/>
              </a:rPr>
              <a:t>kích</a:t>
            </a:r>
            <a:r>
              <a:rPr lang="fr-FR" sz="1800" dirty="0">
                <a:latin typeface="+mj-lt"/>
                <a:ea typeface="Calibri" panose="020F0502020204030204" pitchFamily="34" charset="0"/>
              </a:rPr>
              <a:t> </a:t>
            </a:r>
            <a:r>
              <a:rPr lang="fr-FR" sz="1800" dirty="0" err="1">
                <a:latin typeface="+mj-lt"/>
                <a:ea typeface="Calibri" panose="020F0502020204030204" pitchFamily="34" charset="0"/>
              </a:rPr>
              <a:t>thước</a:t>
            </a:r>
            <a:r>
              <a:rPr lang="fr-FR" sz="1800" dirty="0">
                <a:latin typeface="+mj-lt"/>
                <a:ea typeface="Calibri" panose="020F0502020204030204" pitchFamily="34" charset="0"/>
              </a:rPr>
              <a:t> 150*90</a:t>
            </a:r>
          </a:p>
          <a:p>
            <a:pPr lvl="1">
              <a:lnSpc>
                <a:spcPct val="150000"/>
              </a:lnSpc>
            </a:pPr>
            <a:r>
              <a:rPr lang="fr-FR" sz="1800" dirty="0" err="1">
                <a:latin typeface="+mj-lt"/>
                <a:ea typeface="Calibri" panose="020F0502020204030204" pitchFamily="34" charset="0"/>
              </a:rPr>
              <a:t>Bộ</a:t>
            </a:r>
            <a:r>
              <a:rPr lang="fr-FR" sz="1800" dirty="0">
                <a:latin typeface="+mj-lt"/>
                <a:ea typeface="Calibri" panose="020F0502020204030204" pitchFamily="34" charset="0"/>
              </a:rPr>
              <a:t> </a:t>
            </a:r>
            <a:r>
              <a:rPr lang="fr-FR" sz="1800" dirty="0" err="1">
                <a:latin typeface="+mj-lt"/>
                <a:ea typeface="Calibri" panose="020F0502020204030204" pitchFamily="34" charset="0"/>
              </a:rPr>
              <a:t>lọc</a:t>
            </a:r>
            <a:r>
              <a:rPr lang="fr-FR" sz="1800" dirty="0">
                <a:latin typeface="+mj-lt"/>
                <a:ea typeface="Calibri" panose="020F0502020204030204" pitchFamily="34" charset="0"/>
              </a:rPr>
              <a:t> </a:t>
            </a:r>
            <a:r>
              <a:rPr lang="fr-FR" sz="1800" dirty="0" err="1">
                <a:latin typeface="+mj-lt"/>
                <a:ea typeface="Calibri" panose="020F0502020204030204" pitchFamily="34" charset="0"/>
              </a:rPr>
              <a:t>gaussian</a:t>
            </a:r>
            <a:r>
              <a:rPr lang="fr-FR" sz="1800" dirty="0">
                <a:latin typeface="+mj-lt"/>
                <a:ea typeface="Calibri" panose="020F0502020204030204" pitchFamily="34" charset="0"/>
              </a:rPr>
              <a:t> </a:t>
            </a:r>
            <a:r>
              <a:rPr lang="fr-FR" sz="1800" dirty="0" err="1">
                <a:latin typeface="+mj-lt"/>
                <a:ea typeface="Calibri" panose="020F0502020204030204" pitchFamily="34" charset="0"/>
              </a:rPr>
              <a:t>với</a:t>
            </a:r>
            <a:r>
              <a:rPr lang="fr-FR" sz="1800" dirty="0">
                <a:latin typeface="+mj-lt"/>
                <a:ea typeface="Calibri" panose="020F0502020204030204" pitchFamily="34" charset="0"/>
              </a:rPr>
              <a:t> </a:t>
            </a:r>
            <a:r>
              <a:rPr kumimoji="0" lang="en-US" altLang="en-US" sz="1800" b="0" i="0" u="none" strike="noStrike" cap="none" normalizeH="0" baseline="0" dirty="0" err="1">
                <a:ln>
                  <a:noFill/>
                </a:ln>
                <a:solidFill>
                  <a:schemeClr val="tx1"/>
                </a:solidFill>
                <a:effectLst/>
                <a:latin typeface="+mj-lt"/>
              </a:rPr>
              <a:t>sigma_</a:t>
            </a:r>
            <a:r>
              <a:rPr lang="en-US" altLang="en-US" sz="1800" dirty="0" err="1">
                <a:solidFill>
                  <a:schemeClr val="tx1"/>
                </a:solidFill>
                <a:latin typeface="+mj-lt"/>
              </a:rPr>
              <a:t>h</a:t>
            </a:r>
            <a:r>
              <a:rPr lang="en-US" altLang="en-US" sz="1800" dirty="0">
                <a:solidFill>
                  <a:schemeClr val="tx1"/>
                </a:solidFill>
                <a:latin typeface="+mj-lt"/>
              </a:rPr>
              <a:t> = 0.1</a:t>
            </a:r>
            <a:r>
              <a:rPr kumimoji="0" lang="en-US" altLang="en-US" sz="900" b="0" i="0" u="none" strike="noStrike" cap="none" normalizeH="0" baseline="0" dirty="0">
                <a:ln>
                  <a:noFill/>
                </a:ln>
                <a:solidFill>
                  <a:srgbClr val="212121"/>
                </a:solidFill>
                <a:effectLst/>
                <a:latin typeface="+mj-lt"/>
              </a:rPr>
              <a:t>, </a:t>
            </a:r>
            <a:r>
              <a:rPr kumimoji="0" lang="en-US" altLang="en-US" sz="1800" b="0" i="0" u="none" strike="noStrike" cap="none" normalizeH="0" baseline="0" dirty="0" err="1">
                <a:ln>
                  <a:noFill/>
                </a:ln>
                <a:solidFill>
                  <a:schemeClr val="tx1"/>
                </a:solidFill>
                <a:effectLst/>
                <a:latin typeface="+mj-lt"/>
              </a:rPr>
              <a:t>sigma_</a:t>
            </a:r>
            <a:r>
              <a:rPr lang="en-US" altLang="en-US" sz="1800" dirty="0" err="1">
                <a:solidFill>
                  <a:schemeClr val="tx1"/>
                </a:solidFill>
                <a:latin typeface="+mj-lt"/>
              </a:rPr>
              <a:t>s</a:t>
            </a:r>
            <a:r>
              <a:rPr lang="en-US" altLang="en-US" sz="1800" dirty="0">
                <a:solidFill>
                  <a:schemeClr val="tx1"/>
                </a:solidFill>
                <a:latin typeface="+mj-lt"/>
              </a:rPr>
              <a:t> = 0.8</a:t>
            </a:r>
            <a:r>
              <a:rPr kumimoji="0" lang="en-US" altLang="en-US" sz="900" b="0" i="0" u="none" strike="noStrike" cap="none" normalizeH="0" baseline="0" dirty="0">
                <a:ln>
                  <a:noFill/>
                </a:ln>
                <a:solidFill>
                  <a:srgbClr val="212121"/>
                </a:solidFill>
                <a:effectLst/>
                <a:latin typeface="+mj-lt"/>
              </a:rPr>
              <a:t>, </a:t>
            </a:r>
            <a:r>
              <a:rPr kumimoji="0" lang="en-US" altLang="en-US" sz="1800" b="0" i="0" u="none" strike="noStrike" cap="none" normalizeH="0" baseline="0" dirty="0" err="1">
                <a:ln>
                  <a:noFill/>
                </a:ln>
                <a:solidFill>
                  <a:schemeClr val="tx1"/>
                </a:solidFill>
                <a:effectLst/>
                <a:latin typeface="+mj-lt"/>
              </a:rPr>
              <a:t>sigma</a:t>
            </a:r>
            <a:r>
              <a:rPr lang="en-US" altLang="en-US" sz="1800" dirty="0" err="1">
                <a:solidFill>
                  <a:schemeClr val="tx1"/>
                </a:solidFill>
                <a:latin typeface="+mj-lt"/>
              </a:rPr>
              <a:t>_v</a:t>
            </a:r>
            <a:r>
              <a:rPr lang="en-US" altLang="en-US" sz="1800" dirty="0">
                <a:solidFill>
                  <a:schemeClr val="tx1"/>
                </a:solidFill>
                <a:latin typeface="+mj-lt"/>
              </a:rPr>
              <a:t> = 0.3</a:t>
            </a:r>
            <a:r>
              <a:rPr kumimoji="0" lang="en-US" altLang="en-US" sz="900" b="0" i="0" u="none" strike="noStrike" cap="none" normalizeH="0" baseline="0" dirty="0">
                <a:ln>
                  <a:noFill/>
                </a:ln>
                <a:solidFill>
                  <a:srgbClr val="212121"/>
                </a:solidFill>
                <a:effectLst/>
                <a:latin typeface="+mj-lt"/>
              </a:rPr>
              <a:t>, </a:t>
            </a:r>
            <a:r>
              <a:rPr kumimoji="0" lang="en-US" altLang="en-US" sz="1800" b="0" i="0" u="none" strike="noStrike" cap="none" normalizeH="0" baseline="0" dirty="0" err="1">
                <a:ln>
                  <a:noFill/>
                </a:ln>
                <a:solidFill>
                  <a:schemeClr val="tx1"/>
                </a:solidFill>
                <a:effectLst/>
                <a:latin typeface="+mj-lt"/>
              </a:rPr>
              <a:t>sigma_smooth_</a:t>
            </a:r>
            <a:r>
              <a:rPr lang="en-US" altLang="en-US" sz="1800" dirty="0" err="1">
                <a:solidFill>
                  <a:schemeClr val="tx1"/>
                </a:solidFill>
                <a:latin typeface="+mj-lt"/>
              </a:rPr>
              <a:t>h</a:t>
            </a:r>
            <a:r>
              <a:rPr lang="en-US" altLang="en-US" sz="1800" dirty="0">
                <a:solidFill>
                  <a:schemeClr val="tx1"/>
                </a:solidFill>
                <a:latin typeface="+mj-lt"/>
              </a:rPr>
              <a:t> = 0.05</a:t>
            </a:r>
            <a:r>
              <a:rPr kumimoji="0" lang="en-US" altLang="en-US" sz="900" b="0" i="0" u="none" strike="noStrike" cap="none" normalizeH="0" baseline="0" dirty="0">
                <a:ln>
                  <a:noFill/>
                </a:ln>
                <a:solidFill>
                  <a:srgbClr val="212121"/>
                </a:solidFill>
                <a:effectLst/>
                <a:latin typeface="+mj-lt"/>
              </a:rPr>
              <a:t>, </a:t>
            </a:r>
            <a:r>
              <a:rPr kumimoji="0" lang="en-US" altLang="en-US" sz="1800" b="0" i="0" u="none" strike="noStrike" cap="none" normalizeH="0" baseline="0" dirty="0" err="1">
                <a:ln>
                  <a:noFill/>
                </a:ln>
                <a:solidFill>
                  <a:schemeClr val="tx1"/>
                </a:solidFill>
                <a:effectLst/>
                <a:latin typeface="+mj-lt"/>
              </a:rPr>
              <a:t>sigma_smooth_</a:t>
            </a:r>
            <a:r>
              <a:rPr lang="en-US" altLang="en-US" sz="1800" dirty="0" err="1">
                <a:solidFill>
                  <a:schemeClr val="tx1"/>
                </a:solidFill>
                <a:latin typeface="+mj-lt"/>
              </a:rPr>
              <a:t>s</a:t>
            </a:r>
            <a:r>
              <a:rPr lang="en-US" altLang="en-US" sz="1800" dirty="0">
                <a:solidFill>
                  <a:schemeClr val="tx1"/>
                </a:solidFill>
                <a:latin typeface="+mj-lt"/>
              </a:rPr>
              <a:t> = 0.05</a:t>
            </a:r>
          </a:p>
          <a:p>
            <a:pPr>
              <a:lnSpc>
                <a:spcPct val="150000"/>
              </a:lnSpc>
            </a:pPr>
            <a:r>
              <a:rPr lang="en-US" sz="2000" dirty="0" err="1">
                <a:solidFill>
                  <a:schemeClr val="tx1"/>
                </a:solidFill>
                <a:latin typeface="+mj-lt"/>
                <a:ea typeface="Calibri" panose="020F0502020204030204" pitchFamily="34" charset="0"/>
              </a:rPr>
              <a:t>Trích</a:t>
            </a:r>
            <a:r>
              <a:rPr lang="en-US" sz="2000" dirty="0">
                <a:solidFill>
                  <a:schemeClr val="tx1"/>
                </a:solidFill>
                <a:latin typeface="+mj-lt"/>
                <a:ea typeface="Calibri" panose="020F0502020204030204" pitchFamily="34" charset="0"/>
              </a:rPr>
              <a:t> </a:t>
            </a:r>
            <a:r>
              <a:rPr lang="en-US" sz="2000" dirty="0" err="1">
                <a:solidFill>
                  <a:schemeClr val="tx1"/>
                </a:solidFill>
                <a:latin typeface="+mj-lt"/>
                <a:ea typeface="Calibri" panose="020F0502020204030204" pitchFamily="34" charset="0"/>
              </a:rPr>
              <a:t>xuất</a:t>
            </a:r>
            <a:r>
              <a:rPr lang="en-US" sz="2000" dirty="0">
                <a:solidFill>
                  <a:schemeClr val="tx1"/>
                </a:solidFill>
                <a:latin typeface="+mj-lt"/>
                <a:ea typeface="Calibri" panose="020F0502020204030204" pitchFamily="34" charset="0"/>
              </a:rPr>
              <a:t> </a:t>
            </a:r>
            <a:r>
              <a:rPr lang="en-US" sz="2000" dirty="0" err="1">
                <a:solidFill>
                  <a:schemeClr val="tx1"/>
                </a:solidFill>
                <a:latin typeface="+mj-lt"/>
                <a:ea typeface="Calibri" panose="020F0502020204030204" pitchFamily="34" charset="0"/>
              </a:rPr>
              <a:t>đặc</a:t>
            </a:r>
            <a:r>
              <a:rPr lang="en-US" sz="2000" dirty="0">
                <a:solidFill>
                  <a:schemeClr val="tx1"/>
                </a:solidFill>
                <a:latin typeface="+mj-lt"/>
                <a:ea typeface="Calibri" panose="020F0502020204030204" pitchFamily="34" charset="0"/>
              </a:rPr>
              <a:t> </a:t>
            </a:r>
            <a:r>
              <a:rPr lang="en-US" sz="2000" dirty="0" err="1">
                <a:solidFill>
                  <a:schemeClr val="tx1"/>
                </a:solidFill>
                <a:latin typeface="+mj-lt"/>
                <a:ea typeface="Calibri" panose="020F0502020204030204" pitchFamily="34" charset="0"/>
              </a:rPr>
              <a:t>trưng</a:t>
            </a:r>
            <a:endParaRPr lang="fr-FR" sz="2000" dirty="0">
              <a:latin typeface="+mj-lt"/>
              <a:ea typeface="Calibri" panose="020F0502020204030204" pitchFamily="34" charset="0"/>
            </a:endParaRPr>
          </a:p>
          <a:p>
            <a:pPr lvl="1">
              <a:lnSpc>
                <a:spcPct val="150000"/>
              </a:lnSpc>
            </a:pPr>
            <a:r>
              <a:rPr lang="fr-FR" sz="1800" dirty="0">
                <a:latin typeface="+mj-lt"/>
                <a:ea typeface="Calibri" panose="020F0502020204030204" pitchFamily="34" charset="0"/>
              </a:rPr>
              <a:t>HOG </a:t>
            </a:r>
            <a:r>
              <a:rPr lang="fr-FR" sz="1800" dirty="0" err="1">
                <a:latin typeface="+mj-lt"/>
                <a:ea typeface="Calibri" panose="020F0502020204030204" pitchFamily="34" charset="0"/>
              </a:rPr>
              <a:t>với</a:t>
            </a:r>
            <a:r>
              <a:rPr lang="fr-FR" sz="1800" dirty="0">
                <a:latin typeface="+mj-lt"/>
                <a:ea typeface="Calibri" panose="020F0502020204030204" pitchFamily="34" charset="0"/>
              </a:rPr>
              <a:t> </a:t>
            </a:r>
            <a:r>
              <a:rPr lang="fr-FR" sz="1800" dirty="0" err="1">
                <a:latin typeface="+mj-lt"/>
                <a:ea typeface="Calibri" panose="020F0502020204030204" pitchFamily="34" charset="0"/>
              </a:rPr>
              <a:t>block_size</a:t>
            </a:r>
            <a:r>
              <a:rPr lang="fr-FR" sz="1800" dirty="0">
                <a:latin typeface="+mj-lt"/>
                <a:ea typeface="Calibri" panose="020F0502020204030204" pitchFamily="34" charset="0"/>
              </a:rPr>
              <a:t> (16,16), </a:t>
            </a:r>
            <a:r>
              <a:rPr lang="fr-FR" sz="1800" dirty="0" err="1">
                <a:latin typeface="+mj-lt"/>
                <a:ea typeface="Calibri" panose="020F0502020204030204" pitchFamily="34" charset="0"/>
              </a:rPr>
              <a:t>cell_size</a:t>
            </a:r>
            <a:r>
              <a:rPr lang="fr-FR" sz="1800" dirty="0">
                <a:latin typeface="+mj-lt"/>
                <a:ea typeface="Calibri" panose="020F0502020204030204" pitchFamily="34" charset="0"/>
              </a:rPr>
              <a:t> (3,3), orientation(9)</a:t>
            </a:r>
          </a:p>
          <a:p>
            <a:pPr lvl="1">
              <a:lnSpc>
                <a:spcPct val="150000"/>
              </a:lnSpc>
            </a:pPr>
            <a:r>
              <a:rPr lang="fr-FR" sz="1800" dirty="0" err="1">
                <a:latin typeface="+mj-lt"/>
                <a:ea typeface="Calibri" panose="020F0502020204030204" pitchFamily="34" charset="0"/>
              </a:rPr>
              <a:t>color</a:t>
            </a:r>
            <a:r>
              <a:rPr lang="fr-FR" sz="1800" dirty="0">
                <a:latin typeface="+mj-lt"/>
                <a:ea typeface="Calibri" panose="020F0502020204030204" pitchFamily="34" charset="0"/>
              </a:rPr>
              <a:t> </a:t>
            </a:r>
            <a:r>
              <a:rPr lang="fr-FR" sz="1800" dirty="0" err="1">
                <a:latin typeface="+mj-lt"/>
                <a:ea typeface="Calibri" panose="020F0502020204030204" pitchFamily="34" charset="0"/>
              </a:rPr>
              <a:t>histogram</a:t>
            </a:r>
            <a:r>
              <a:rPr lang="fr-FR" sz="1800" dirty="0">
                <a:latin typeface="+mj-lt"/>
                <a:ea typeface="Calibri" panose="020F0502020204030204" pitchFamily="34" charset="0"/>
              </a:rPr>
              <a:t> </a:t>
            </a:r>
            <a:r>
              <a:rPr lang="fr-FR" sz="1800" dirty="0" err="1">
                <a:latin typeface="+mj-lt"/>
                <a:ea typeface="Calibri" panose="020F0502020204030204" pitchFamily="34" charset="0"/>
              </a:rPr>
              <a:t>với</a:t>
            </a:r>
            <a:r>
              <a:rPr lang="fr-FR" sz="1800" dirty="0">
                <a:latin typeface="+mj-lt"/>
                <a:ea typeface="Calibri" panose="020F0502020204030204" pitchFamily="34" charset="0"/>
              </a:rPr>
              <a:t> </a:t>
            </a:r>
            <a:r>
              <a:rPr lang="fr-FR" sz="1800" dirty="0" err="1">
                <a:latin typeface="+mj-lt"/>
                <a:ea typeface="Calibri" panose="020F0502020204030204" pitchFamily="34" charset="0"/>
              </a:rPr>
              <a:t>vùng</a:t>
            </a:r>
            <a:r>
              <a:rPr lang="fr-FR" sz="1800" dirty="0">
                <a:latin typeface="+mj-lt"/>
                <a:ea typeface="Calibri" panose="020F0502020204030204" pitchFamily="34" charset="0"/>
              </a:rPr>
              <a:t> con 15*7</a:t>
            </a:r>
          </a:p>
          <a:p>
            <a:pPr>
              <a:lnSpc>
                <a:spcPct val="150000"/>
              </a:lnSpc>
            </a:pPr>
            <a:r>
              <a:rPr lang="fr-FR" sz="2000" dirty="0" err="1">
                <a:latin typeface="+mj-lt"/>
                <a:ea typeface="Calibri" panose="020F0502020204030204" pitchFamily="34" charset="0"/>
              </a:rPr>
              <a:t>Bộ</a:t>
            </a:r>
            <a:r>
              <a:rPr lang="fr-FR" sz="2000" dirty="0">
                <a:latin typeface="+mj-lt"/>
                <a:ea typeface="Calibri" panose="020F0502020204030204" pitchFamily="34" charset="0"/>
              </a:rPr>
              <a:t> </a:t>
            </a:r>
            <a:r>
              <a:rPr lang="fr-FR" sz="2000" dirty="0" err="1">
                <a:latin typeface="+mj-lt"/>
                <a:ea typeface="Calibri" panose="020F0502020204030204" pitchFamily="34" charset="0"/>
              </a:rPr>
              <a:t>phân</a:t>
            </a:r>
            <a:r>
              <a:rPr lang="fr-FR" sz="2000" dirty="0">
                <a:latin typeface="+mj-lt"/>
                <a:ea typeface="Calibri" panose="020F0502020204030204" pitchFamily="34" charset="0"/>
              </a:rPr>
              <a:t> </a:t>
            </a:r>
            <a:r>
              <a:rPr lang="fr-FR" sz="2000" dirty="0" err="1">
                <a:latin typeface="+mj-lt"/>
                <a:ea typeface="Calibri" panose="020F0502020204030204" pitchFamily="34" charset="0"/>
              </a:rPr>
              <a:t>loại</a:t>
            </a:r>
            <a:endParaRPr lang="fr-FR" sz="2000" dirty="0">
              <a:latin typeface="+mj-lt"/>
              <a:ea typeface="Calibri" panose="020F0502020204030204" pitchFamily="34" charset="0"/>
            </a:endParaRPr>
          </a:p>
          <a:p>
            <a:pPr lvl="1">
              <a:lnSpc>
                <a:spcPct val="150000"/>
              </a:lnSpc>
            </a:pPr>
            <a:r>
              <a:rPr lang="fr-FR" sz="1800" dirty="0">
                <a:latin typeface="+mj-lt"/>
                <a:ea typeface="Calibri" panose="020F0502020204030204" pitchFamily="34" charset="0"/>
              </a:rPr>
              <a:t>SVM </a:t>
            </a:r>
            <a:r>
              <a:rPr lang="fr-FR" sz="1800" dirty="0" err="1">
                <a:latin typeface="+mj-lt"/>
                <a:ea typeface="Calibri" panose="020F0502020204030204" pitchFamily="34" charset="0"/>
              </a:rPr>
              <a:t>với</a:t>
            </a:r>
            <a:r>
              <a:rPr lang="fr-FR" sz="1800" dirty="0">
                <a:latin typeface="+mj-lt"/>
                <a:ea typeface="Calibri" panose="020F0502020204030204" pitchFamily="34" charset="0"/>
              </a:rPr>
              <a:t> </a:t>
            </a:r>
            <a:r>
              <a:rPr lang="fr-FR" sz="1800" dirty="0">
                <a:effectLst/>
                <a:latin typeface="+mj-lt"/>
                <a:ea typeface="Calibri" panose="020F0502020204030204" pitchFamily="34" charset="0"/>
              </a:rPr>
              <a:t>kernel = ‘</a:t>
            </a:r>
            <a:r>
              <a:rPr lang="fr-FR" sz="1800" dirty="0" err="1">
                <a:effectLst/>
                <a:latin typeface="+mj-lt"/>
                <a:ea typeface="Calibri" panose="020F0502020204030204" pitchFamily="34" charset="0"/>
              </a:rPr>
              <a:t>rbf</a:t>
            </a:r>
            <a:r>
              <a:rPr lang="fr-FR" sz="1800" dirty="0">
                <a:effectLst/>
                <a:latin typeface="+mj-lt"/>
                <a:ea typeface="Calibri" panose="020F0502020204030204" pitchFamily="34" charset="0"/>
              </a:rPr>
              <a:t>’, C = 1.0, gamma = ‘</a:t>
            </a:r>
            <a:r>
              <a:rPr lang="fr-FR" sz="1800" dirty="0" err="1">
                <a:effectLst/>
                <a:latin typeface="+mj-lt"/>
                <a:ea typeface="Calibri" panose="020F0502020204030204" pitchFamily="34" charset="0"/>
              </a:rPr>
              <a:t>scale</a:t>
            </a:r>
            <a:r>
              <a:rPr lang="fr-FR" sz="1800" dirty="0">
                <a:effectLst/>
                <a:latin typeface="+mj-lt"/>
                <a:ea typeface="Calibri" panose="020F0502020204030204" pitchFamily="34" charset="0"/>
              </a:rPr>
              <a:t> ‘. </a:t>
            </a:r>
          </a:p>
          <a:p>
            <a:pPr lvl="1">
              <a:lnSpc>
                <a:spcPct val="150000"/>
              </a:lnSpc>
            </a:pPr>
            <a:r>
              <a:rPr lang="fr-FR" sz="1800" dirty="0">
                <a:latin typeface="+mj-lt"/>
              </a:rPr>
              <a:t>KNN, </a:t>
            </a:r>
            <a:r>
              <a:rPr lang="fr-FR" sz="1800" dirty="0" err="1">
                <a:latin typeface="+mj-lt"/>
              </a:rPr>
              <a:t>với</a:t>
            </a:r>
            <a:r>
              <a:rPr lang="fr-FR" sz="1800" dirty="0">
                <a:latin typeface="+mj-lt"/>
              </a:rPr>
              <a:t> k = 1</a:t>
            </a:r>
            <a:endParaRPr lang="en-US" sz="2800" dirty="0">
              <a:latin typeface="+mj-lt"/>
            </a:endParaRPr>
          </a:p>
        </p:txBody>
      </p:sp>
      <p:sp>
        <p:nvSpPr>
          <p:cNvPr id="6" name="Rectangle 2">
            <a:extLst>
              <a:ext uri="{FF2B5EF4-FFF2-40B4-BE49-F238E27FC236}">
                <a16:creationId xmlns:a16="http://schemas.microsoft.com/office/drawing/2014/main" id="{F1858D2A-C4EF-736C-6051-FC9A76A1D86C}"/>
              </a:ext>
            </a:extLst>
          </p:cNvPr>
          <p:cNvSpPr>
            <a:spLocks noChangeArrowheads="1"/>
          </p:cNvSpPr>
          <p:nvPr/>
        </p:nvSpPr>
        <p:spPr bwMode="auto">
          <a:xfrm>
            <a:off x="0" y="90100"/>
            <a:ext cx="1847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marL="457200" eaLnBrk="0" fontAlgn="base" hangingPunct="0">
              <a:spcBef>
                <a:spcPct val="30000"/>
              </a:spcBef>
              <a:spcAft>
                <a:spcPct val="0"/>
              </a:spcAft>
              <a:defRPr sz="1200">
                <a:solidFill>
                  <a:schemeClr val="tx1"/>
                </a:solidFill>
                <a:latin typeface="Arial" panose="020B0604020202020204" pitchFamily="34" charset="0"/>
              </a:defRPr>
            </a:lvl2pPr>
            <a:lvl3pPr marL="914400" eaLnBrk="0" fontAlgn="base" hangingPunct="0">
              <a:spcBef>
                <a:spcPct val="30000"/>
              </a:spcBef>
              <a:spcAft>
                <a:spcPct val="0"/>
              </a:spcAft>
              <a:defRPr sz="1200">
                <a:solidFill>
                  <a:schemeClr val="tx1"/>
                </a:solidFill>
                <a:latin typeface="Arial" panose="020B0604020202020204" pitchFamily="34" charset="0"/>
              </a:defRPr>
            </a:lvl3pPr>
            <a:lvl4pPr marL="1371600" eaLnBrk="0" fontAlgn="base" hangingPunct="0">
              <a:spcBef>
                <a:spcPct val="30000"/>
              </a:spcBef>
              <a:spcAft>
                <a:spcPct val="0"/>
              </a:spcAft>
              <a:defRPr sz="1200">
                <a:solidFill>
                  <a:schemeClr val="tx1"/>
                </a:solidFill>
                <a:latin typeface="Arial" panose="020B0604020202020204" pitchFamily="34" charset="0"/>
              </a:defRPr>
            </a:lvl4pPr>
            <a:lvl5pPr marL="1828800" eaLnBrk="0" fontAlgn="base" hangingPunct="0">
              <a:spcBef>
                <a:spcPct val="30000"/>
              </a:spcBef>
              <a:spcAft>
                <a:spcPct val="0"/>
              </a:spcAft>
              <a:defRPr sz="1200">
                <a:solidFill>
                  <a:schemeClr val="tx1"/>
                </a:solidFill>
                <a:latin typeface="Arial" panose="020B0604020202020204" pitchFamily="34" charset="0"/>
              </a:defRPr>
            </a:lvl5pPr>
            <a:lvl6pPr marL="2286000" eaLnBrk="0" fontAlgn="base" hangingPunct="0">
              <a:spcBef>
                <a:spcPct val="30000"/>
              </a:spcBef>
              <a:spcAft>
                <a:spcPct val="0"/>
              </a:spcAft>
              <a:defRPr sz="1200">
                <a:solidFill>
                  <a:schemeClr val="tx1"/>
                </a:solidFill>
                <a:latin typeface="Arial" panose="020B0604020202020204" pitchFamily="34" charset="0"/>
              </a:defRPr>
            </a:lvl6pPr>
            <a:lvl7pPr marL="2743200" eaLnBrk="0" fontAlgn="base" hangingPunct="0">
              <a:spcBef>
                <a:spcPct val="30000"/>
              </a:spcBef>
              <a:spcAft>
                <a:spcPct val="0"/>
              </a:spcAft>
              <a:defRPr sz="1200">
                <a:solidFill>
                  <a:schemeClr val="tx1"/>
                </a:solidFill>
                <a:latin typeface="Arial" panose="020B0604020202020204" pitchFamily="34" charset="0"/>
              </a:defRPr>
            </a:lvl7pPr>
            <a:lvl8pPr marL="3200400" eaLnBrk="0" fontAlgn="base" hangingPunct="0">
              <a:spcBef>
                <a:spcPct val="30000"/>
              </a:spcBef>
              <a:spcAft>
                <a:spcPct val="0"/>
              </a:spcAft>
              <a:defRPr sz="1200">
                <a:solidFill>
                  <a:schemeClr val="tx1"/>
                </a:solidFill>
                <a:latin typeface="Arial" panose="020B0604020202020204" pitchFamily="34" charset="0"/>
              </a:defRPr>
            </a:lvl8pPr>
            <a:lvl9pPr marL="3657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6766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71329-60EE-EBFE-D90A-9A108A72A63D}"/>
              </a:ext>
            </a:extLst>
          </p:cNvPr>
          <p:cNvSpPr>
            <a:spLocks noGrp="1"/>
          </p:cNvSpPr>
          <p:nvPr>
            <p:ph type="title"/>
          </p:nvPr>
        </p:nvSpPr>
        <p:spPr/>
        <p:txBody>
          <a:bodyPr/>
          <a:lstStyle/>
          <a:p>
            <a:r>
              <a:rPr lang="en-US" dirty="0"/>
              <a:t>Thành </a:t>
            </a:r>
            <a:r>
              <a:rPr lang="en-US" dirty="0" err="1"/>
              <a:t>viên</a:t>
            </a:r>
            <a:r>
              <a:rPr lang="en-US" dirty="0"/>
              <a:t> </a:t>
            </a:r>
            <a:r>
              <a:rPr lang="en-US" dirty="0" err="1"/>
              <a:t>nhóm</a:t>
            </a:r>
            <a:endParaRPr lang="en-US" dirty="0"/>
          </a:p>
        </p:txBody>
      </p:sp>
      <p:sp>
        <p:nvSpPr>
          <p:cNvPr id="3" name="Text Placeholder 2">
            <a:extLst>
              <a:ext uri="{FF2B5EF4-FFF2-40B4-BE49-F238E27FC236}">
                <a16:creationId xmlns:a16="http://schemas.microsoft.com/office/drawing/2014/main" id="{515F8D37-F5C7-2DBD-BA42-177E718413AA}"/>
              </a:ext>
            </a:extLst>
          </p:cNvPr>
          <p:cNvSpPr>
            <a:spLocks noGrp="1"/>
          </p:cNvSpPr>
          <p:nvPr>
            <p:ph type="body" idx="1"/>
          </p:nvPr>
        </p:nvSpPr>
        <p:spPr/>
        <p:txBody>
          <a:bodyPr/>
          <a:lstStyle/>
          <a:p>
            <a:r>
              <a:rPr lang="en-US" dirty="0"/>
              <a:t>Ngô Văn Minh</a:t>
            </a:r>
          </a:p>
          <a:p>
            <a:r>
              <a:rPr lang="en-US" dirty="0" err="1"/>
              <a:t>Phạm</a:t>
            </a:r>
            <a:r>
              <a:rPr lang="en-US" dirty="0"/>
              <a:t> </a:t>
            </a:r>
            <a:r>
              <a:rPr lang="en-US" dirty="0" err="1"/>
              <a:t>Đức</a:t>
            </a:r>
            <a:r>
              <a:rPr lang="en-US" dirty="0"/>
              <a:t> </a:t>
            </a:r>
            <a:r>
              <a:rPr lang="en-US" dirty="0" err="1"/>
              <a:t>Mạnh</a:t>
            </a:r>
            <a:endParaRPr lang="en-US" dirty="0"/>
          </a:p>
          <a:p>
            <a:r>
              <a:rPr lang="en-US" dirty="0"/>
              <a:t>Viên </a:t>
            </a:r>
            <a:r>
              <a:rPr lang="en-US" dirty="0" err="1"/>
              <a:t>Đình</a:t>
            </a:r>
            <a:r>
              <a:rPr lang="en-US" dirty="0"/>
              <a:t> Anh</a:t>
            </a:r>
          </a:p>
          <a:p>
            <a:r>
              <a:rPr lang="en-US" dirty="0"/>
              <a:t>Lê Hoàng </a:t>
            </a:r>
            <a:r>
              <a:rPr lang="en-US" dirty="0" err="1"/>
              <a:t>Tùng</a:t>
            </a:r>
            <a:endParaRPr lang="en-US" dirty="0"/>
          </a:p>
        </p:txBody>
      </p:sp>
    </p:spTree>
    <p:extLst>
      <p:ext uri="{BB962C8B-B14F-4D97-AF65-F5344CB8AC3E}">
        <p14:creationId xmlns:p14="http://schemas.microsoft.com/office/powerpoint/2010/main" val="1351692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367D-6B47-54EB-0916-C3B81323C5F0}"/>
              </a:ext>
            </a:extLst>
          </p:cNvPr>
          <p:cNvSpPr>
            <a:spLocks noGrp="1"/>
          </p:cNvSpPr>
          <p:nvPr>
            <p:ph type="title"/>
          </p:nvPr>
        </p:nvSpPr>
        <p:spPr/>
        <p:txBody>
          <a:bodyPr/>
          <a:lstStyle/>
          <a:p>
            <a:pPr algn="l"/>
            <a:r>
              <a:rPr lang="en-US" dirty="0"/>
              <a:t>5. </a:t>
            </a:r>
            <a:r>
              <a:rPr lang="en-US" dirty="0" err="1"/>
              <a:t>Đánh</a:t>
            </a:r>
            <a:r>
              <a:rPr lang="en-US" dirty="0"/>
              <a:t> </a:t>
            </a:r>
            <a:r>
              <a:rPr lang="en-US" dirty="0" err="1"/>
              <a:t>giá</a:t>
            </a:r>
            <a:r>
              <a:rPr lang="en-US" dirty="0"/>
              <a:t> </a:t>
            </a:r>
            <a:r>
              <a:rPr lang="en-US" dirty="0" err="1"/>
              <a:t>và</a:t>
            </a:r>
            <a:r>
              <a:rPr lang="en-US" dirty="0"/>
              <a:t> </a:t>
            </a:r>
            <a:r>
              <a:rPr lang="en-US" dirty="0" err="1"/>
              <a:t>kết</a:t>
            </a:r>
            <a:r>
              <a:rPr lang="en-US" dirty="0"/>
              <a:t> </a:t>
            </a:r>
            <a:r>
              <a:rPr lang="en-US" dirty="0" err="1"/>
              <a:t>luận</a:t>
            </a:r>
            <a:r>
              <a:rPr lang="en-US" dirty="0"/>
              <a:t> </a:t>
            </a:r>
          </a:p>
        </p:txBody>
      </p:sp>
      <p:sp>
        <p:nvSpPr>
          <p:cNvPr id="3" name="Text Placeholder 2">
            <a:extLst>
              <a:ext uri="{FF2B5EF4-FFF2-40B4-BE49-F238E27FC236}">
                <a16:creationId xmlns:a16="http://schemas.microsoft.com/office/drawing/2014/main" id="{9F4502DE-3310-9D8A-3653-D528941B370E}"/>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C394E4EB-0BBC-2200-82CB-C8BB10E21334}"/>
              </a:ext>
            </a:extLst>
          </p:cNvPr>
          <p:cNvPicPr>
            <a:picLocks noChangeAspect="1"/>
          </p:cNvPicPr>
          <p:nvPr/>
        </p:nvPicPr>
        <p:blipFill>
          <a:blip r:embed="rId2"/>
          <a:stretch>
            <a:fillRect/>
          </a:stretch>
        </p:blipFill>
        <p:spPr>
          <a:xfrm>
            <a:off x="208941" y="1199839"/>
            <a:ext cx="8726118" cy="4458322"/>
          </a:xfrm>
          <a:prstGeom prst="rect">
            <a:avLst/>
          </a:prstGeom>
        </p:spPr>
      </p:pic>
    </p:spTree>
    <p:extLst>
      <p:ext uri="{BB962C8B-B14F-4D97-AF65-F5344CB8AC3E}">
        <p14:creationId xmlns:p14="http://schemas.microsoft.com/office/powerpoint/2010/main" val="3388507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4FEA7-D44C-0179-1719-655CFAD52DDA}"/>
              </a:ext>
            </a:extLst>
          </p:cNvPr>
          <p:cNvSpPr>
            <a:spLocks noGrp="1"/>
          </p:cNvSpPr>
          <p:nvPr>
            <p:ph type="title"/>
          </p:nvPr>
        </p:nvSpPr>
        <p:spPr/>
        <p:txBody>
          <a:bodyPr/>
          <a:lstStyle/>
          <a:p>
            <a:pPr algn="l"/>
            <a:r>
              <a:rPr lang="en-US" dirty="0"/>
              <a:t>5. </a:t>
            </a:r>
            <a:r>
              <a:rPr lang="en-US" dirty="0" err="1"/>
              <a:t>Đánh</a:t>
            </a:r>
            <a:r>
              <a:rPr lang="en-US" dirty="0"/>
              <a:t> </a:t>
            </a:r>
            <a:r>
              <a:rPr lang="en-US" dirty="0" err="1"/>
              <a:t>giá</a:t>
            </a:r>
            <a:r>
              <a:rPr lang="en-US" dirty="0"/>
              <a:t> </a:t>
            </a:r>
            <a:r>
              <a:rPr lang="en-US" dirty="0" err="1"/>
              <a:t>và</a:t>
            </a:r>
            <a:r>
              <a:rPr lang="en-US" dirty="0"/>
              <a:t> </a:t>
            </a:r>
            <a:r>
              <a:rPr lang="en-US" dirty="0" err="1"/>
              <a:t>kết</a:t>
            </a:r>
            <a:r>
              <a:rPr lang="en-US" dirty="0"/>
              <a:t> </a:t>
            </a:r>
            <a:r>
              <a:rPr lang="en-US" dirty="0" err="1"/>
              <a:t>luận</a:t>
            </a:r>
            <a:r>
              <a:rPr lang="en-US" dirty="0"/>
              <a:t> </a:t>
            </a:r>
          </a:p>
        </p:txBody>
      </p:sp>
      <p:sp>
        <p:nvSpPr>
          <p:cNvPr id="3" name="Text Placeholder 2">
            <a:extLst>
              <a:ext uri="{FF2B5EF4-FFF2-40B4-BE49-F238E27FC236}">
                <a16:creationId xmlns:a16="http://schemas.microsoft.com/office/drawing/2014/main" id="{4B4D3971-250A-AB57-B3C4-B6CF1BE8EA57}"/>
              </a:ext>
            </a:extLst>
          </p:cNvPr>
          <p:cNvSpPr>
            <a:spLocks noGrp="1"/>
          </p:cNvSpPr>
          <p:nvPr>
            <p:ph type="body" idx="1"/>
          </p:nvPr>
        </p:nvSpPr>
        <p:spPr/>
        <p:txBody>
          <a:bodyPr/>
          <a:lstStyle/>
          <a:p>
            <a:pPr marL="137160" indent="0">
              <a:buNone/>
            </a:pPr>
            <a:r>
              <a:rPr lang="en-US" sz="2000" dirty="0" err="1"/>
              <a:t>Độ</a:t>
            </a:r>
            <a:r>
              <a:rPr lang="en-US" sz="2000" dirty="0"/>
              <a:t> </a:t>
            </a:r>
            <a:r>
              <a:rPr lang="en-US" sz="2000" dirty="0" err="1"/>
              <a:t>chính</a:t>
            </a:r>
            <a:r>
              <a:rPr lang="en-US" sz="2000" dirty="0"/>
              <a:t> </a:t>
            </a:r>
            <a:r>
              <a:rPr lang="en-US" sz="2000" dirty="0" err="1"/>
              <a:t>xác</a:t>
            </a:r>
            <a:r>
              <a:rPr lang="en-US" sz="2000" dirty="0"/>
              <a:t> </a:t>
            </a:r>
            <a:r>
              <a:rPr lang="en-US" sz="2000" dirty="0" err="1"/>
              <a:t>của</a:t>
            </a:r>
            <a:r>
              <a:rPr lang="en-US" sz="2000" dirty="0"/>
              <a:t> </a:t>
            </a:r>
            <a:r>
              <a:rPr lang="en-US" sz="2000" dirty="0" err="1"/>
              <a:t>kết</a:t>
            </a:r>
            <a:r>
              <a:rPr lang="en-US" sz="2000" dirty="0"/>
              <a:t> </a:t>
            </a:r>
            <a:r>
              <a:rPr lang="en-US" sz="2000" dirty="0" err="1"/>
              <a:t>quả</a:t>
            </a:r>
            <a:r>
              <a:rPr lang="en-US" sz="2000" dirty="0"/>
              <a:t> </a:t>
            </a:r>
            <a:r>
              <a:rPr lang="en-US" sz="2000" dirty="0" err="1"/>
              <a:t>phân</a:t>
            </a:r>
            <a:r>
              <a:rPr lang="en-US" sz="2000" dirty="0"/>
              <a:t> </a:t>
            </a:r>
            <a:r>
              <a:rPr lang="en-US" sz="2000" dirty="0" err="1"/>
              <a:t>loại</a:t>
            </a:r>
            <a:r>
              <a:rPr lang="en-US" sz="2000" dirty="0"/>
              <a:t> : </a:t>
            </a:r>
          </a:p>
          <a:p>
            <a:pPr marL="342900" marR="0" lvl="0" indent="-342900" algn="just">
              <a:lnSpc>
                <a:spcPct val="150000"/>
              </a:lnSpc>
              <a:spcBef>
                <a:spcPts val="0"/>
              </a:spcBef>
              <a:spcAft>
                <a:spcPts val="0"/>
              </a:spcAft>
              <a:buFont typeface="Symbol" panose="05050102010706020507" pitchFamily="18" charset="2"/>
              <a:buChar char=""/>
            </a:pPr>
            <a:r>
              <a:rPr lang="fr-FR" sz="1800" dirty="0" err="1">
                <a:effectLst/>
                <a:latin typeface="+mj-lt"/>
                <a:ea typeface="Calibri" panose="020F0502020204030204" pitchFamily="34" charset="0"/>
                <a:cs typeface="Times New Roman" panose="02020603050405020304" pitchFamily="18" charset="0"/>
              </a:rPr>
              <a:t>Bộ</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phân</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loại</a:t>
            </a:r>
            <a:r>
              <a:rPr lang="fr-FR" sz="1800" dirty="0">
                <a:effectLst/>
                <a:latin typeface="+mj-lt"/>
                <a:ea typeface="Calibri" panose="020F0502020204030204" pitchFamily="34" charset="0"/>
                <a:cs typeface="Times New Roman" panose="02020603050405020304" pitchFamily="18" charset="0"/>
              </a:rPr>
              <a:t> SVM </a:t>
            </a:r>
            <a:r>
              <a:rPr lang="fr-FR" sz="1800" dirty="0" err="1">
                <a:effectLst/>
                <a:latin typeface="+mj-lt"/>
                <a:ea typeface="Calibri" panose="020F0502020204030204" pitchFamily="34" charset="0"/>
                <a:cs typeface="Times New Roman" panose="02020603050405020304" pitchFamily="18" charset="0"/>
              </a:rPr>
              <a:t>tốt</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hơn</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so</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với</a:t>
            </a:r>
            <a:r>
              <a:rPr lang="fr-FR" sz="1800" dirty="0">
                <a:effectLst/>
                <a:latin typeface="+mj-lt"/>
                <a:ea typeface="Calibri" panose="020F0502020204030204" pitchFamily="34" charset="0"/>
                <a:cs typeface="Times New Roman" panose="02020603050405020304" pitchFamily="18" charset="0"/>
              </a:rPr>
              <a:t> KNN </a:t>
            </a:r>
            <a:r>
              <a:rPr lang="fr-FR" sz="1800" dirty="0" err="1">
                <a:effectLst/>
                <a:latin typeface="+mj-lt"/>
                <a:ea typeface="Calibri" panose="020F0502020204030204" pitchFamily="34" charset="0"/>
                <a:cs typeface="Times New Roman" panose="02020603050405020304" pitchFamily="18" charset="0"/>
              </a:rPr>
              <a:t>và</a:t>
            </a:r>
            <a:r>
              <a:rPr lang="fr-FR" sz="1800" dirty="0">
                <a:effectLst/>
                <a:latin typeface="+mj-lt"/>
                <a:ea typeface="Calibri" panose="020F0502020204030204" pitchFamily="34" charset="0"/>
                <a:cs typeface="Times New Roman" panose="02020603050405020304" pitchFamily="18" charset="0"/>
              </a:rPr>
              <a:t> NB </a:t>
            </a:r>
            <a:r>
              <a:rPr lang="fr-FR" sz="1800" dirty="0" err="1">
                <a:effectLst/>
                <a:latin typeface="+mj-lt"/>
                <a:ea typeface="Calibri" panose="020F0502020204030204" pitchFamily="34" charset="0"/>
                <a:cs typeface="Times New Roman" panose="02020603050405020304" pitchFamily="18" charset="0"/>
              </a:rPr>
              <a:t>trong</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các</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trường</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hợp</a:t>
            </a:r>
            <a:r>
              <a:rPr lang="fr-FR" sz="1800" dirty="0">
                <a:effectLst/>
                <a:latin typeface="+mj-lt"/>
                <a:ea typeface="Calibri" panose="020F0502020204030204" pitchFamily="34" charset="0"/>
                <a:cs typeface="Times New Roman" panose="02020603050405020304" pitchFamily="18" charset="0"/>
              </a:rPr>
              <a:t>.</a:t>
            </a:r>
            <a:endParaRPr lang="en-US" sz="1800" dirty="0">
              <a:effectLst/>
              <a:latin typeface="+mj-lt"/>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fr-FR" sz="1800" dirty="0" err="1">
                <a:effectLst/>
                <a:latin typeface="+mj-lt"/>
                <a:ea typeface="Calibri" panose="020F0502020204030204" pitchFamily="34" charset="0"/>
                <a:cs typeface="Times New Roman" panose="02020603050405020304" pitchFamily="18" charset="0"/>
              </a:rPr>
              <a:t>Áp</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dụng</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thêm</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bộ</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lọc</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Gaussian</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vào</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tiền</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xử</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lý</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ảnh</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thì</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cải</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thiện</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độ</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chính</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xác</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thêm</a:t>
            </a:r>
            <a:r>
              <a:rPr lang="fr-FR" sz="1800" dirty="0">
                <a:effectLst/>
                <a:latin typeface="+mj-lt"/>
                <a:ea typeface="Calibri" panose="020F0502020204030204" pitchFamily="34" charset="0"/>
                <a:cs typeface="Times New Roman" panose="02020603050405020304" pitchFamily="18" charset="0"/>
              </a:rPr>
              <a:t> 2-5% </a:t>
            </a:r>
            <a:r>
              <a:rPr lang="fr-FR" sz="1800" dirty="0" err="1">
                <a:effectLst/>
                <a:latin typeface="+mj-lt"/>
                <a:ea typeface="Calibri" panose="020F0502020204030204" pitchFamily="34" charset="0"/>
                <a:cs typeface="Times New Roman" panose="02020603050405020304" pitchFamily="18" charset="0"/>
              </a:rPr>
              <a:t>so</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với</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không</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áp</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dụng</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bộ</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lọc</a:t>
            </a:r>
            <a:r>
              <a:rPr lang="fr-FR" sz="1800" dirty="0">
                <a:effectLst/>
                <a:latin typeface="+mj-lt"/>
                <a:ea typeface="Calibri" panose="020F0502020204030204" pitchFamily="34" charset="0"/>
                <a:cs typeface="Times New Roman" panose="02020603050405020304" pitchFamily="18" charset="0"/>
              </a:rPr>
              <a:t>.</a:t>
            </a:r>
            <a:endParaRPr lang="en-US" sz="1800" dirty="0">
              <a:effectLst/>
              <a:latin typeface="+mj-lt"/>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fr-FR" sz="1800" dirty="0" err="1">
                <a:effectLst/>
                <a:latin typeface="+mj-lt"/>
                <a:ea typeface="Calibri" panose="020F0502020204030204" pitchFamily="34" charset="0"/>
                <a:cs typeface="Times New Roman" panose="02020603050405020304" pitchFamily="18" charset="0"/>
              </a:rPr>
              <a:t>Đặc</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trưng</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color</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histogram</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cho</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độ</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chính</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xác</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tốt</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hơn</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so</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với</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đặc</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trưng</a:t>
            </a:r>
            <a:r>
              <a:rPr lang="fr-FR" sz="1800" dirty="0">
                <a:effectLst/>
                <a:latin typeface="+mj-lt"/>
                <a:ea typeface="Calibri" panose="020F0502020204030204" pitchFamily="34" charset="0"/>
                <a:cs typeface="Times New Roman" panose="02020603050405020304" pitchFamily="18" charset="0"/>
              </a:rPr>
              <a:t> HOG </a:t>
            </a:r>
            <a:r>
              <a:rPr lang="fr-FR" sz="1800" dirty="0" err="1">
                <a:effectLst/>
                <a:latin typeface="+mj-lt"/>
                <a:ea typeface="Calibri" panose="020F0502020204030204" pitchFamily="34" charset="0"/>
                <a:cs typeface="Times New Roman" panose="02020603050405020304" pitchFamily="18" charset="0"/>
              </a:rPr>
              <a:t>trong</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đa</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số</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trường</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hợp</a:t>
            </a:r>
            <a:r>
              <a:rPr lang="fr-FR" sz="1800" dirty="0">
                <a:effectLst/>
                <a:latin typeface="+mj-lt"/>
                <a:ea typeface="Calibri" panose="020F0502020204030204" pitchFamily="34" charset="0"/>
                <a:cs typeface="Times New Roman" panose="02020603050405020304" pitchFamily="18" charset="0"/>
              </a:rPr>
              <a:t>.</a:t>
            </a:r>
            <a:endParaRPr lang="en-US" sz="1800" dirty="0">
              <a:effectLst/>
              <a:latin typeface="+mj-lt"/>
              <a:ea typeface="Calibri" panose="020F0502020204030204" pitchFamily="34" charset="0"/>
              <a:cs typeface="Times New Roman" panose="02020603050405020304" pitchFamily="18" charset="0"/>
            </a:endParaRPr>
          </a:p>
          <a:p>
            <a:pPr marL="137160" indent="0">
              <a:buNone/>
            </a:pPr>
            <a:endParaRPr lang="en-US" sz="2000" dirty="0"/>
          </a:p>
          <a:p>
            <a:pPr marL="137160" indent="0">
              <a:buNone/>
            </a:pPr>
            <a:endParaRPr lang="en-US" sz="2000" dirty="0"/>
          </a:p>
        </p:txBody>
      </p:sp>
    </p:spTree>
    <p:extLst>
      <p:ext uri="{BB962C8B-B14F-4D97-AF65-F5344CB8AC3E}">
        <p14:creationId xmlns:p14="http://schemas.microsoft.com/office/powerpoint/2010/main" val="764920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49F7F-5A55-9E85-651D-A7E571A5C0D1}"/>
              </a:ext>
            </a:extLst>
          </p:cNvPr>
          <p:cNvSpPr>
            <a:spLocks noGrp="1"/>
          </p:cNvSpPr>
          <p:nvPr>
            <p:ph type="title"/>
          </p:nvPr>
        </p:nvSpPr>
        <p:spPr/>
        <p:txBody>
          <a:bodyPr/>
          <a:lstStyle/>
          <a:p>
            <a:pPr algn="l"/>
            <a:r>
              <a:rPr lang="en-US" dirty="0"/>
              <a:t>5. </a:t>
            </a:r>
            <a:r>
              <a:rPr lang="en-US" dirty="0" err="1"/>
              <a:t>Đánh</a:t>
            </a:r>
            <a:r>
              <a:rPr lang="en-US" dirty="0"/>
              <a:t> </a:t>
            </a:r>
            <a:r>
              <a:rPr lang="en-US" dirty="0" err="1"/>
              <a:t>giá</a:t>
            </a:r>
            <a:r>
              <a:rPr lang="en-US" dirty="0"/>
              <a:t> </a:t>
            </a:r>
            <a:r>
              <a:rPr lang="en-US" dirty="0" err="1"/>
              <a:t>và</a:t>
            </a:r>
            <a:r>
              <a:rPr lang="en-US" dirty="0"/>
              <a:t> </a:t>
            </a:r>
            <a:r>
              <a:rPr lang="en-US" dirty="0" err="1"/>
              <a:t>kết</a:t>
            </a:r>
            <a:r>
              <a:rPr lang="en-US" dirty="0"/>
              <a:t> </a:t>
            </a:r>
            <a:r>
              <a:rPr lang="en-US" dirty="0" err="1"/>
              <a:t>luận</a:t>
            </a:r>
            <a:r>
              <a:rPr lang="en-US" dirty="0"/>
              <a:t> </a:t>
            </a:r>
          </a:p>
        </p:txBody>
      </p:sp>
      <p:sp>
        <p:nvSpPr>
          <p:cNvPr id="3" name="Text Placeholder 2">
            <a:extLst>
              <a:ext uri="{FF2B5EF4-FFF2-40B4-BE49-F238E27FC236}">
                <a16:creationId xmlns:a16="http://schemas.microsoft.com/office/drawing/2014/main" id="{B8AB0469-BAE2-4906-1BED-460A1C536DBB}"/>
              </a:ext>
            </a:extLst>
          </p:cNvPr>
          <p:cNvSpPr>
            <a:spLocks noGrp="1"/>
          </p:cNvSpPr>
          <p:nvPr>
            <p:ph type="body" idx="1"/>
          </p:nvPr>
        </p:nvSpPr>
        <p:spPr/>
        <p:txBody>
          <a:bodyPr/>
          <a:lstStyle/>
          <a:p>
            <a:pPr marL="342900" marR="0" lvl="0" indent="-342900" algn="just">
              <a:lnSpc>
                <a:spcPct val="150000"/>
              </a:lnSpc>
              <a:spcBef>
                <a:spcPts val="0"/>
              </a:spcBef>
              <a:spcAft>
                <a:spcPts val="0"/>
              </a:spcAft>
              <a:buFont typeface="Symbol" panose="05050102010706020507" pitchFamily="18" charset="2"/>
              <a:buChar char=""/>
            </a:pPr>
            <a:r>
              <a:rPr lang="fr-FR" sz="1800" dirty="0" err="1">
                <a:effectLst/>
                <a:latin typeface="+mj-lt"/>
                <a:ea typeface="Calibri" panose="020F0502020204030204" pitchFamily="34" charset="0"/>
                <a:cs typeface="Times New Roman" panose="02020603050405020304" pitchFamily="18" charset="0"/>
              </a:rPr>
              <a:t>Áp</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dụng</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cắt</a:t>
            </a:r>
            <a:r>
              <a:rPr lang="fr-FR" sz="1800" dirty="0">
                <a:effectLst/>
                <a:latin typeface="+mj-lt"/>
                <a:ea typeface="Calibri" panose="020F0502020204030204" pitchFamily="34" charset="0"/>
                <a:cs typeface="Times New Roman" panose="02020603050405020304" pitchFamily="18" charset="0"/>
              </a:rPr>
              <a:t> ½ </a:t>
            </a:r>
            <a:r>
              <a:rPr lang="fr-FR" sz="1800" dirty="0" err="1">
                <a:effectLst/>
                <a:latin typeface="+mj-lt"/>
                <a:ea typeface="Calibri" panose="020F0502020204030204" pitchFamily="34" charset="0"/>
                <a:cs typeface="Times New Roman" panose="02020603050405020304" pitchFamily="18" charset="0"/>
              </a:rPr>
              <a:t>ảnh</a:t>
            </a:r>
            <a:r>
              <a:rPr lang="fr-FR" sz="1800" dirty="0">
                <a:effectLst/>
                <a:latin typeface="+mj-lt"/>
                <a:ea typeface="Calibri" panose="020F0502020204030204" pitchFamily="34" charset="0"/>
                <a:cs typeface="Times New Roman" panose="02020603050405020304" pitchFamily="18" charset="0"/>
              </a:rPr>
              <a:t> khi </a:t>
            </a:r>
            <a:r>
              <a:rPr lang="fr-FR" sz="1800" dirty="0" err="1">
                <a:effectLst/>
                <a:latin typeface="+mj-lt"/>
                <a:ea typeface="Calibri" panose="020F0502020204030204" pitchFamily="34" charset="0"/>
                <a:cs typeface="Times New Roman" panose="02020603050405020304" pitchFamily="18" charset="0"/>
              </a:rPr>
              <a:t>áp</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dụng</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gaussian</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thì</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độ</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chính</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xác</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của</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thuật</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toán</a:t>
            </a:r>
            <a:r>
              <a:rPr lang="en-US" sz="1800" dirty="0">
                <a:latin typeface="+mj-lt"/>
                <a:ea typeface="Calibri" panose="020F0502020204030204" pitchFamily="34" charset="0"/>
                <a:cs typeface="Times New Roman" panose="02020603050405020304" pitchFamily="18" charset="0"/>
              </a:rPr>
              <a:t> </a:t>
            </a:r>
            <a:r>
              <a:rPr lang="fr-FR" sz="1800" dirty="0">
                <a:effectLst/>
                <a:latin typeface="+mj-lt"/>
                <a:ea typeface="Calibri" panose="020F0502020204030204" pitchFamily="34" charset="0"/>
                <a:cs typeface="Times New Roman" panose="02020603050405020304" pitchFamily="18" charset="0"/>
              </a:rPr>
              <a:t>SVM </a:t>
            </a:r>
            <a:r>
              <a:rPr lang="fr-FR" sz="1800" dirty="0" err="1">
                <a:effectLst/>
                <a:latin typeface="+mj-lt"/>
                <a:ea typeface="Calibri" panose="020F0502020204030204" pitchFamily="34" charset="0"/>
                <a:cs typeface="Times New Roman" panose="02020603050405020304" pitchFamily="18" charset="0"/>
              </a:rPr>
              <a:t>tăng</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lên</a:t>
            </a:r>
            <a:r>
              <a:rPr lang="fr-FR" sz="1800" dirty="0">
                <a:effectLst/>
                <a:latin typeface="+mj-lt"/>
                <a:ea typeface="Calibri" panose="020F0502020204030204" pitchFamily="34" charset="0"/>
                <a:cs typeface="Times New Roman" panose="02020603050405020304" pitchFamily="18" charset="0"/>
              </a:rPr>
              <a:t> 2-3% </a:t>
            </a:r>
            <a:r>
              <a:rPr lang="fr-FR" sz="1800" dirty="0" err="1">
                <a:effectLst/>
                <a:latin typeface="+mj-lt"/>
                <a:ea typeface="Calibri" panose="020F0502020204030204" pitchFamily="34" charset="0"/>
                <a:cs typeface="Times New Roman" panose="02020603050405020304" pitchFamily="18" charset="0"/>
              </a:rPr>
              <a:t>so</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với</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không</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áp</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dụng</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cắt</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ảnh</a:t>
            </a:r>
            <a:r>
              <a:rPr lang="fr-FR" sz="1800" dirty="0">
                <a:effectLst/>
                <a:latin typeface="+mj-lt"/>
                <a:ea typeface="Calibri" panose="020F0502020204030204" pitchFamily="34" charset="0"/>
                <a:cs typeface="Times New Roman" panose="02020603050405020304" pitchFamily="18" charset="0"/>
              </a:rPr>
              <a:t>. </a:t>
            </a:r>
          </a:p>
          <a:p>
            <a:pPr marL="0" marR="0" lvl="0" indent="0" algn="just">
              <a:lnSpc>
                <a:spcPct val="150000"/>
              </a:lnSpc>
              <a:spcBef>
                <a:spcPts val="0"/>
              </a:spcBef>
              <a:spcAft>
                <a:spcPts val="0"/>
              </a:spcAft>
              <a:buNone/>
            </a:pPr>
            <a:endParaRPr lang="en-US" sz="1800" dirty="0">
              <a:effectLst/>
              <a:latin typeface="+mj-lt"/>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fr-FR" sz="1800" dirty="0" err="1">
                <a:effectLst/>
                <a:latin typeface="+mj-lt"/>
                <a:ea typeface="Calibri" panose="020F0502020204030204" pitchFamily="34" charset="0"/>
                <a:cs typeface="Times New Roman" panose="02020603050405020304" pitchFamily="18" charset="0"/>
              </a:rPr>
              <a:t>Những</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ảnh</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cho</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kết</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quả</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sai</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thì</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rơi</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nhiều</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vào</a:t>
            </a:r>
            <a:r>
              <a:rPr lang="fr-FR" sz="1800" dirty="0">
                <a:effectLst/>
                <a:latin typeface="+mj-lt"/>
                <a:ea typeface="Calibri" panose="020F0502020204030204" pitchFamily="34" charset="0"/>
                <a:cs typeface="Times New Roman" panose="02020603050405020304" pitchFamily="18" charset="0"/>
              </a:rPr>
              <a:t> false positive (</a:t>
            </a:r>
            <a:r>
              <a:rPr lang="fr-FR" sz="1800" dirty="0" err="1">
                <a:effectLst/>
                <a:latin typeface="+mj-lt"/>
                <a:ea typeface="Calibri" panose="020F0502020204030204" pitchFamily="34" charset="0"/>
                <a:cs typeface="Times New Roman" panose="02020603050405020304" pitchFamily="18" charset="0"/>
              </a:rPr>
              <a:t>ảnh</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ong</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mang</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phấn</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hoa</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mà</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dự</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đoán</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sai</a:t>
            </a:r>
            <a:r>
              <a:rPr lang="fr-FR" sz="1800" dirty="0">
                <a:effectLst/>
                <a:latin typeface="+mj-lt"/>
                <a:ea typeface="Calibri" panose="020F0502020204030204" pitchFamily="34" charset="0"/>
                <a:cs typeface="Times New Roman" panose="02020603050405020304" pitchFamily="18" charset="0"/>
              </a:rPr>
              <a:t>). Theo </a:t>
            </a:r>
            <a:r>
              <a:rPr lang="fr-FR" sz="1800" dirty="0" err="1">
                <a:effectLst/>
                <a:latin typeface="+mj-lt"/>
                <a:ea typeface="Calibri" panose="020F0502020204030204" pitchFamily="34" charset="0"/>
                <a:cs typeface="Times New Roman" panose="02020603050405020304" pitchFamily="18" charset="0"/>
              </a:rPr>
              <a:t>bọn</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em</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đánh</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giá</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thì</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nguyên</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nhân</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bởi</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vì</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đặc</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trưng</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ong</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mang</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phấn</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hoa</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thì</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những</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ảnh</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ong</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mang</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phấn</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hoa</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này</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có</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đặc</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trưng</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màu</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tối</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hơn</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nên</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dễ</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gây</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nhầm</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lẫn</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với</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các</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ảnh</a:t>
            </a:r>
            <a:r>
              <a:rPr lang="fr-FR" sz="1800" dirty="0">
                <a:effectLst/>
                <a:latin typeface="+mj-lt"/>
                <a:ea typeface="Calibri" panose="020F0502020204030204" pitchFamily="34" charset="0"/>
                <a:cs typeface="Times New Roman" panose="02020603050405020304" pitchFamily="18" charset="0"/>
              </a:rPr>
              <a:t> </a:t>
            </a:r>
            <a:r>
              <a:rPr lang="fr-FR" sz="1800" dirty="0" err="1">
                <a:effectLst/>
                <a:latin typeface="+mj-lt"/>
                <a:ea typeface="Calibri" panose="020F0502020204030204" pitchFamily="34" charset="0"/>
                <a:cs typeface="Times New Roman" panose="02020603050405020304" pitchFamily="18" charset="0"/>
              </a:rPr>
              <a:t>khác</a:t>
            </a:r>
            <a:r>
              <a:rPr lang="fr-FR" sz="1800" dirty="0">
                <a:effectLst/>
                <a:latin typeface="+mj-lt"/>
                <a:ea typeface="Calibri" panose="020F0502020204030204" pitchFamily="34" charset="0"/>
                <a:cs typeface="Times New Roman" panose="02020603050405020304" pitchFamily="18" charset="0"/>
              </a:rPr>
              <a:t>.</a:t>
            </a:r>
            <a:endParaRPr lang="en-US" sz="1800" dirty="0">
              <a:effectLst/>
              <a:latin typeface="+mj-lt"/>
              <a:ea typeface="Calibri" panose="020F0502020204030204" pitchFamily="34"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1664457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006A7-88DA-75FC-54D4-6A057FC17234}"/>
              </a:ext>
            </a:extLst>
          </p:cNvPr>
          <p:cNvSpPr>
            <a:spLocks noGrp="1"/>
          </p:cNvSpPr>
          <p:nvPr>
            <p:ph type="title"/>
          </p:nvPr>
        </p:nvSpPr>
        <p:spPr/>
        <p:txBody>
          <a:bodyPr/>
          <a:lstStyle/>
          <a:p>
            <a:r>
              <a:rPr lang="en-US" dirty="0"/>
              <a:t>6. </a:t>
            </a:r>
            <a:r>
              <a:rPr lang="en-US" dirty="0" err="1"/>
              <a:t>Thử</a:t>
            </a:r>
            <a:r>
              <a:rPr lang="en-US" dirty="0"/>
              <a:t> </a:t>
            </a:r>
            <a:r>
              <a:rPr lang="en-US" dirty="0" err="1"/>
              <a:t>nghiệm</a:t>
            </a:r>
            <a:r>
              <a:rPr lang="en-US" dirty="0"/>
              <a:t> </a:t>
            </a:r>
            <a:r>
              <a:rPr lang="en-US" dirty="0" err="1"/>
              <a:t>mô</a:t>
            </a:r>
            <a:r>
              <a:rPr lang="en-US" dirty="0"/>
              <a:t> </a:t>
            </a:r>
            <a:r>
              <a:rPr lang="en-US" dirty="0" err="1"/>
              <a:t>hình</a:t>
            </a:r>
            <a:endParaRPr lang="en-US" dirty="0"/>
          </a:p>
        </p:txBody>
      </p:sp>
      <p:sp>
        <p:nvSpPr>
          <p:cNvPr id="3" name="Text Placeholder 2">
            <a:extLst>
              <a:ext uri="{FF2B5EF4-FFF2-40B4-BE49-F238E27FC236}">
                <a16:creationId xmlns:a16="http://schemas.microsoft.com/office/drawing/2014/main" id="{4E02ABBA-2065-E82A-05BF-0EEA53C14C11}"/>
              </a:ext>
            </a:extLst>
          </p:cNvPr>
          <p:cNvSpPr>
            <a:spLocks noGrp="1"/>
          </p:cNvSpPr>
          <p:nvPr>
            <p:ph type="body" idx="1"/>
          </p:nvPr>
        </p:nvSpPr>
        <p:spPr/>
        <p:txBody>
          <a:bodyPr/>
          <a:lstStyle/>
          <a:p>
            <a:r>
              <a:rPr lang="en-US" dirty="0" err="1"/>
              <a:t>Chọn</a:t>
            </a:r>
            <a:r>
              <a:rPr lang="en-US" dirty="0"/>
              <a:t> </a:t>
            </a:r>
            <a:r>
              <a:rPr lang="en-US" dirty="0" err="1"/>
              <a:t>hình</a:t>
            </a:r>
            <a:r>
              <a:rPr lang="en-US" dirty="0"/>
              <a:t> </a:t>
            </a:r>
            <a:r>
              <a:rPr lang="en-US" dirty="0" err="1"/>
              <a:t>ảnh</a:t>
            </a:r>
            <a:r>
              <a:rPr lang="en-US" dirty="0"/>
              <a:t> </a:t>
            </a:r>
            <a:r>
              <a:rPr lang="en-US" dirty="0" err="1"/>
              <a:t>và</a:t>
            </a:r>
            <a:r>
              <a:rPr lang="en-US" dirty="0"/>
              <a:t> </a:t>
            </a:r>
            <a:r>
              <a:rPr lang="en-US" dirty="0" err="1"/>
              <a:t>hiển</a:t>
            </a:r>
            <a:r>
              <a:rPr lang="en-US" dirty="0"/>
              <a:t> </a:t>
            </a:r>
            <a:r>
              <a:rPr lang="en-US" dirty="0" err="1"/>
              <a:t>thị</a:t>
            </a:r>
            <a:r>
              <a:rPr lang="en-US" dirty="0"/>
              <a:t> </a:t>
            </a:r>
            <a:r>
              <a:rPr lang="en-US" dirty="0" err="1"/>
              <a:t>ra</a:t>
            </a:r>
            <a:r>
              <a:rPr lang="en-US" dirty="0"/>
              <a:t> </a:t>
            </a:r>
            <a:r>
              <a:rPr lang="en-US" dirty="0" err="1"/>
              <a:t>kết</a:t>
            </a:r>
            <a:r>
              <a:rPr lang="en-US" dirty="0"/>
              <a:t> </a:t>
            </a:r>
            <a:r>
              <a:rPr lang="en-US" dirty="0" err="1"/>
              <a:t>quả</a:t>
            </a:r>
            <a:r>
              <a:rPr lang="en-US" dirty="0"/>
              <a:t> </a:t>
            </a:r>
            <a:r>
              <a:rPr lang="en-US" dirty="0" err="1"/>
              <a:t>phân</a:t>
            </a:r>
            <a:r>
              <a:rPr lang="en-US" dirty="0"/>
              <a:t> </a:t>
            </a:r>
            <a:r>
              <a:rPr lang="en-US" dirty="0" err="1"/>
              <a:t>loại</a:t>
            </a:r>
            <a:endParaRPr lang="en-US" dirty="0"/>
          </a:p>
        </p:txBody>
      </p:sp>
      <p:pic>
        <p:nvPicPr>
          <p:cNvPr id="4" name="Picture 3" descr="Không có mô tả.">
            <a:extLst>
              <a:ext uri="{FF2B5EF4-FFF2-40B4-BE49-F238E27FC236}">
                <a16:creationId xmlns:a16="http://schemas.microsoft.com/office/drawing/2014/main" id="{C83D977D-2502-9989-3131-37936B9301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00665" y="2608417"/>
            <a:ext cx="6742669" cy="2403165"/>
          </a:xfrm>
          <a:prstGeom prst="rect">
            <a:avLst/>
          </a:prstGeom>
          <a:noFill/>
          <a:ln>
            <a:noFill/>
          </a:ln>
        </p:spPr>
      </p:pic>
    </p:spTree>
    <p:extLst>
      <p:ext uri="{BB962C8B-B14F-4D97-AF65-F5344CB8AC3E}">
        <p14:creationId xmlns:p14="http://schemas.microsoft.com/office/powerpoint/2010/main" val="785981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685800" y="457200"/>
            <a:ext cx="7772400" cy="5334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SzPts val="1400"/>
              <a:buNone/>
            </a:pPr>
            <a:r>
              <a:rPr lang="en-US" dirty="0" err="1"/>
              <a:t>Mục</a:t>
            </a:r>
            <a:r>
              <a:rPr lang="en-US" dirty="0"/>
              <a:t> </a:t>
            </a:r>
            <a:r>
              <a:rPr lang="en-US" dirty="0" err="1"/>
              <a:t>lục</a:t>
            </a:r>
            <a:endParaRPr dirty="0"/>
          </a:p>
        </p:txBody>
      </p:sp>
      <p:sp>
        <p:nvSpPr>
          <p:cNvPr id="72" name="Google Shape;72;p3"/>
          <p:cNvSpPr txBox="1">
            <a:spLocks noGrp="1"/>
          </p:cNvSpPr>
          <p:nvPr>
            <p:ph type="body" idx="1"/>
          </p:nvPr>
        </p:nvSpPr>
        <p:spPr>
          <a:xfrm>
            <a:off x="228600" y="1219200"/>
            <a:ext cx="8686800" cy="5181600"/>
          </a:xfrm>
          <a:prstGeom prst="rect">
            <a:avLst/>
          </a:prstGeom>
          <a:noFill/>
          <a:ln>
            <a:noFill/>
          </a:ln>
        </p:spPr>
        <p:txBody>
          <a:bodyPr spcFirstLastPara="1" wrap="square" lIns="90475" tIns="44450" rIns="90475" bIns="44450" anchor="t" anchorCtr="0">
            <a:noAutofit/>
          </a:bodyPr>
          <a:lstStyle/>
          <a:p>
            <a:pPr marL="342900" lvl="0" indent="-342900" algn="l" rtl="0">
              <a:lnSpc>
                <a:spcPct val="100000"/>
              </a:lnSpc>
              <a:spcBef>
                <a:spcPts val="0"/>
              </a:spcBef>
              <a:spcAft>
                <a:spcPts val="0"/>
              </a:spcAft>
              <a:buSzPts val="1920"/>
              <a:buChar char="◆"/>
            </a:pPr>
            <a:r>
              <a:rPr lang="en-US" dirty="0"/>
              <a:t>1. </a:t>
            </a:r>
            <a:r>
              <a:rPr lang="en-US" dirty="0" err="1"/>
              <a:t>Bài</a:t>
            </a:r>
            <a:r>
              <a:rPr lang="en-US" dirty="0"/>
              <a:t> </a:t>
            </a:r>
            <a:r>
              <a:rPr lang="en-US" dirty="0" err="1"/>
              <a:t>toán</a:t>
            </a:r>
            <a:endParaRPr lang="en-US" dirty="0"/>
          </a:p>
          <a:p>
            <a:pPr marL="342900" lvl="0" indent="-342900" algn="l" rtl="0">
              <a:lnSpc>
                <a:spcPct val="100000"/>
              </a:lnSpc>
              <a:spcBef>
                <a:spcPts val="0"/>
              </a:spcBef>
              <a:spcAft>
                <a:spcPts val="0"/>
              </a:spcAft>
              <a:buSzPts val="1920"/>
              <a:buChar char="◆"/>
            </a:pPr>
            <a:r>
              <a:rPr lang="en-US" dirty="0"/>
              <a:t>2. </a:t>
            </a:r>
            <a:r>
              <a:rPr lang="en-US" dirty="0" err="1"/>
              <a:t>Mục</a:t>
            </a:r>
            <a:r>
              <a:rPr lang="en-US" dirty="0"/>
              <a:t> </a:t>
            </a:r>
            <a:r>
              <a:rPr lang="en-US" dirty="0" err="1"/>
              <a:t>tiêu</a:t>
            </a:r>
            <a:endParaRPr lang="en-US" dirty="0"/>
          </a:p>
          <a:p>
            <a:pPr marL="342900" lvl="0" indent="-342900" algn="l" rtl="0">
              <a:lnSpc>
                <a:spcPct val="100000"/>
              </a:lnSpc>
              <a:spcBef>
                <a:spcPts val="0"/>
              </a:spcBef>
              <a:spcAft>
                <a:spcPts val="0"/>
              </a:spcAft>
              <a:buSzPts val="1920"/>
              <a:buChar char="◆"/>
            </a:pPr>
            <a:r>
              <a:rPr lang="en-US" dirty="0"/>
              <a:t>3. </a:t>
            </a:r>
            <a:r>
              <a:rPr lang="en-US" dirty="0" err="1"/>
              <a:t>Phương</a:t>
            </a:r>
            <a:r>
              <a:rPr lang="en-US" dirty="0"/>
              <a:t> </a:t>
            </a:r>
            <a:r>
              <a:rPr lang="en-US" dirty="0" err="1"/>
              <a:t>pháp</a:t>
            </a:r>
            <a:r>
              <a:rPr lang="en-US" dirty="0"/>
              <a:t> </a:t>
            </a:r>
            <a:r>
              <a:rPr lang="en-US" dirty="0" err="1"/>
              <a:t>sử</a:t>
            </a:r>
            <a:r>
              <a:rPr lang="en-US" dirty="0"/>
              <a:t> </a:t>
            </a:r>
            <a:r>
              <a:rPr lang="en-US" dirty="0" err="1"/>
              <a:t>dụng</a:t>
            </a:r>
            <a:endParaRPr lang="en-US" dirty="0"/>
          </a:p>
          <a:p>
            <a:pPr marL="342900" lvl="0" indent="-342900" algn="l" rtl="0">
              <a:lnSpc>
                <a:spcPct val="100000"/>
              </a:lnSpc>
              <a:spcBef>
                <a:spcPts val="0"/>
              </a:spcBef>
              <a:spcAft>
                <a:spcPts val="0"/>
              </a:spcAft>
              <a:buSzPts val="1920"/>
              <a:buChar char="◆"/>
            </a:pPr>
            <a:r>
              <a:rPr lang="en-US" dirty="0"/>
              <a:t>4. </a:t>
            </a:r>
            <a:r>
              <a:rPr lang="en-US" dirty="0" err="1"/>
              <a:t>Thực</a:t>
            </a:r>
            <a:r>
              <a:rPr lang="en-US" dirty="0"/>
              <a:t> </a:t>
            </a:r>
            <a:r>
              <a:rPr lang="en-US" dirty="0" err="1"/>
              <a:t>hiện</a:t>
            </a:r>
            <a:r>
              <a:rPr lang="en-US" dirty="0"/>
              <a:t> &amp; </a:t>
            </a:r>
            <a:r>
              <a:rPr lang="en-US" dirty="0" err="1"/>
              <a:t>kết</a:t>
            </a:r>
            <a:r>
              <a:rPr lang="en-US" dirty="0"/>
              <a:t> </a:t>
            </a:r>
            <a:r>
              <a:rPr lang="en-US" dirty="0" err="1"/>
              <a:t>quả</a:t>
            </a:r>
            <a:endParaRPr lang="en-US" dirty="0"/>
          </a:p>
          <a:p>
            <a:pPr marL="342900" lvl="0" indent="-342900" algn="l" rtl="0">
              <a:lnSpc>
                <a:spcPct val="100000"/>
              </a:lnSpc>
              <a:spcBef>
                <a:spcPts val="0"/>
              </a:spcBef>
              <a:spcAft>
                <a:spcPts val="0"/>
              </a:spcAft>
              <a:buSzPts val="1920"/>
              <a:buChar char="◆"/>
            </a:pPr>
            <a:r>
              <a:rPr lang="en-US" dirty="0"/>
              <a:t>5. </a:t>
            </a:r>
            <a:r>
              <a:rPr lang="en-US" dirty="0" err="1"/>
              <a:t>Đánh</a:t>
            </a:r>
            <a:r>
              <a:rPr lang="en-US" dirty="0"/>
              <a:t> </a:t>
            </a:r>
            <a:r>
              <a:rPr lang="en-US" dirty="0" err="1"/>
              <a:t>giá</a:t>
            </a:r>
            <a:r>
              <a:rPr lang="en-US" dirty="0"/>
              <a:t> &amp; </a:t>
            </a:r>
            <a:r>
              <a:rPr lang="en-US" dirty="0" err="1"/>
              <a:t>kết</a:t>
            </a:r>
            <a:r>
              <a:rPr lang="en-US" dirty="0"/>
              <a:t> </a:t>
            </a:r>
            <a:r>
              <a:rPr lang="en-US" dirty="0" err="1"/>
              <a:t>luận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30B1F-BD29-2517-AA39-147AE6A9184C}"/>
              </a:ext>
            </a:extLst>
          </p:cNvPr>
          <p:cNvSpPr>
            <a:spLocks noGrp="1"/>
          </p:cNvSpPr>
          <p:nvPr>
            <p:ph type="title"/>
          </p:nvPr>
        </p:nvSpPr>
        <p:spPr/>
        <p:txBody>
          <a:bodyPr/>
          <a:lstStyle/>
          <a:p>
            <a:pPr algn="l"/>
            <a:r>
              <a:rPr lang="en-US" dirty="0"/>
              <a:t>1. </a:t>
            </a:r>
            <a:r>
              <a:rPr lang="en-US" dirty="0" err="1"/>
              <a:t>Bài</a:t>
            </a:r>
            <a:r>
              <a:rPr lang="en-US" dirty="0"/>
              <a:t> </a:t>
            </a:r>
            <a:r>
              <a:rPr lang="en-US" dirty="0" err="1"/>
              <a:t>toán</a:t>
            </a:r>
            <a:endParaRPr lang="en-US" dirty="0"/>
          </a:p>
        </p:txBody>
      </p:sp>
      <p:sp>
        <p:nvSpPr>
          <p:cNvPr id="3" name="Text Placeholder 2">
            <a:extLst>
              <a:ext uri="{FF2B5EF4-FFF2-40B4-BE49-F238E27FC236}">
                <a16:creationId xmlns:a16="http://schemas.microsoft.com/office/drawing/2014/main" id="{FE657464-A38E-BDC1-0B04-8FE18C628A70}"/>
              </a:ext>
            </a:extLst>
          </p:cNvPr>
          <p:cNvSpPr>
            <a:spLocks noGrp="1"/>
          </p:cNvSpPr>
          <p:nvPr>
            <p:ph type="body" idx="1"/>
          </p:nvPr>
        </p:nvSpPr>
        <p:spPr/>
        <p:txBody>
          <a:bodyPr/>
          <a:lstStyle/>
          <a:p>
            <a:r>
              <a:rPr lang="en-US" dirty="0"/>
              <a:t>Ong </a:t>
            </a:r>
            <a:r>
              <a:rPr lang="en-US" dirty="0" err="1"/>
              <a:t>đóng</a:t>
            </a:r>
            <a:r>
              <a:rPr lang="en-US" dirty="0"/>
              <a:t> </a:t>
            </a:r>
            <a:r>
              <a:rPr lang="en-US" dirty="0" err="1"/>
              <a:t>góp</a:t>
            </a:r>
            <a:r>
              <a:rPr lang="en-US" dirty="0"/>
              <a:t> </a:t>
            </a:r>
            <a:r>
              <a:rPr lang="en-US" dirty="0" err="1"/>
              <a:t>quan</a:t>
            </a:r>
            <a:r>
              <a:rPr lang="en-US" dirty="0"/>
              <a:t> </a:t>
            </a:r>
            <a:r>
              <a:rPr lang="en-US" dirty="0" err="1"/>
              <a:t>trọng</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thụ</a:t>
            </a:r>
            <a:r>
              <a:rPr lang="en-US" dirty="0"/>
              <a:t> </a:t>
            </a:r>
            <a:r>
              <a:rPr lang="en-US" dirty="0" err="1"/>
              <a:t>phấn</a:t>
            </a:r>
            <a:r>
              <a:rPr lang="en-US" dirty="0"/>
              <a:t> </a:t>
            </a:r>
            <a:r>
              <a:rPr lang="en-US" dirty="0" err="1"/>
              <a:t>cây</a:t>
            </a:r>
            <a:r>
              <a:rPr lang="en-US" dirty="0"/>
              <a:t> </a:t>
            </a:r>
            <a:r>
              <a:rPr lang="en-US" dirty="0" err="1"/>
              <a:t>và</a:t>
            </a:r>
            <a:r>
              <a:rPr lang="en-US" dirty="0"/>
              <a:t> </a:t>
            </a:r>
            <a:r>
              <a:rPr lang="en-US" dirty="0" err="1"/>
              <a:t>duy</a:t>
            </a:r>
            <a:r>
              <a:rPr lang="en-US" dirty="0"/>
              <a:t> </a:t>
            </a:r>
            <a:r>
              <a:rPr lang="en-US" dirty="0" err="1"/>
              <a:t>trì</a:t>
            </a:r>
            <a:r>
              <a:rPr lang="en-US" dirty="0"/>
              <a:t> </a:t>
            </a:r>
            <a:r>
              <a:rPr lang="en-US" dirty="0" err="1"/>
              <a:t>sự</a:t>
            </a:r>
            <a:r>
              <a:rPr lang="en-US" dirty="0"/>
              <a:t> </a:t>
            </a:r>
            <a:r>
              <a:rPr lang="en-US" dirty="0" err="1"/>
              <a:t>phân</a:t>
            </a:r>
            <a:r>
              <a:rPr lang="en-US" dirty="0"/>
              <a:t> </a:t>
            </a:r>
            <a:r>
              <a:rPr lang="en-US" dirty="0" err="1"/>
              <a:t>tán</a:t>
            </a:r>
            <a:r>
              <a:rPr lang="en-US" dirty="0"/>
              <a:t> </a:t>
            </a:r>
            <a:r>
              <a:rPr lang="en-US" dirty="0" err="1"/>
              <a:t>và</a:t>
            </a:r>
            <a:r>
              <a:rPr lang="en-US" dirty="0"/>
              <a:t> </a:t>
            </a:r>
            <a:r>
              <a:rPr lang="en-US" dirty="0" err="1"/>
              <a:t>phát</a:t>
            </a:r>
            <a:r>
              <a:rPr lang="en-US" dirty="0"/>
              <a:t> </a:t>
            </a:r>
            <a:r>
              <a:rPr lang="en-US" dirty="0" err="1"/>
              <a:t>triển</a:t>
            </a:r>
            <a:r>
              <a:rPr lang="en-US" dirty="0"/>
              <a:t> </a:t>
            </a:r>
            <a:r>
              <a:rPr lang="en-US" dirty="0" err="1"/>
              <a:t>của</a:t>
            </a:r>
            <a:r>
              <a:rPr lang="en-US" dirty="0"/>
              <a:t> </a:t>
            </a:r>
            <a:r>
              <a:rPr lang="en-US" dirty="0" err="1"/>
              <a:t>hệ</a:t>
            </a:r>
            <a:r>
              <a:rPr lang="en-US" dirty="0"/>
              <a:t> </a:t>
            </a:r>
            <a:r>
              <a:rPr lang="en-US" dirty="0" err="1"/>
              <a:t>sinh</a:t>
            </a:r>
            <a:r>
              <a:rPr lang="en-US" dirty="0"/>
              <a:t> </a:t>
            </a:r>
            <a:r>
              <a:rPr lang="en-US" dirty="0" err="1"/>
              <a:t>thái</a:t>
            </a:r>
            <a:r>
              <a:rPr lang="en-US" dirty="0"/>
              <a:t> </a:t>
            </a:r>
            <a:r>
              <a:rPr lang="en-US" dirty="0" err="1"/>
              <a:t>tự</a:t>
            </a:r>
            <a:r>
              <a:rPr lang="en-US" dirty="0"/>
              <a:t> </a:t>
            </a:r>
            <a:r>
              <a:rPr lang="en-US" dirty="0" err="1"/>
              <a:t>nhiên</a:t>
            </a:r>
            <a:r>
              <a:rPr lang="en-US" dirty="0"/>
              <a:t>.</a:t>
            </a:r>
          </a:p>
          <a:p>
            <a:r>
              <a:rPr lang="en-US" dirty="0"/>
              <a:t> </a:t>
            </a:r>
            <a:r>
              <a:rPr lang="en-US" dirty="0" err="1"/>
              <a:t>Tuy</a:t>
            </a:r>
            <a:r>
              <a:rPr lang="en-US" dirty="0"/>
              <a:t> </a:t>
            </a:r>
            <a:r>
              <a:rPr lang="en-US" dirty="0" err="1"/>
              <a:t>nhiên</a:t>
            </a:r>
            <a:r>
              <a:rPr lang="en-US" dirty="0"/>
              <a:t>, </a:t>
            </a:r>
            <a:r>
              <a:rPr lang="en-US" dirty="0" err="1"/>
              <a:t>phân</a:t>
            </a:r>
            <a:r>
              <a:rPr lang="en-US" dirty="0"/>
              <a:t> </a:t>
            </a:r>
            <a:r>
              <a:rPr lang="en-US" dirty="0" err="1"/>
              <a:t>loại</a:t>
            </a:r>
            <a:r>
              <a:rPr lang="en-US" dirty="0"/>
              <a:t> </a:t>
            </a:r>
            <a:r>
              <a:rPr lang="en-US" dirty="0" err="1"/>
              <a:t>các</a:t>
            </a:r>
            <a:r>
              <a:rPr lang="en-US" dirty="0"/>
              <a:t> </a:t>
            </a:r>
            <a:r>
              <a:rPr lang="en-US" dirty="0" err="1"/>
              <a:t>loài</a:t>
            </a:r>
            <a:r>
              <a:rPr lang="en-US" dirty="0"/>
              <a:t> </a:t>
            </a:r>
            <a:r>
              <a:rPr lang="en-US" dirty="0" err="1"/>
              <a:t>ong</a:t>
            </a:r>
            <a:r>
              <a:rPr lang="en-US" dirty="0"/>
              <a:t> </a:t>
            </a:r>
            <a:r>
              <a:rPr lang="en-US" dirty="0" err="1"/>
              <a:t>dựa</a:t>
            </a:r>
            <a:r>
              <a:rPr lang="en-US" dirty="0"/>
              <a:t> </a:t>
            </a:r>
            <a:r>
              <a:rPr lang="en-US" dirty="0" err="1"/>
              <a:t>trên</a:t>
            </a:r>
            <a:r>
              <a:rPr lang="en-US" dirty="0"/>
              <a:t> </a:t>
            </a:r>
            <a:r>
              <a:rPr lang="en-US" dirty="0" err="1"/>
              <a:t>khả</a:t>
            </a:r>
            <a:r>
              <a:rPr lang="en-US" dirty="0"/>
              <a:t> </a:t>
            </a:r>
            <a:r>
              <a:rPr lang="en-US" dirty="0" err="1"/>
              <a:t>năng</a:t>
            </a:r>
            <a:r>
              <a:rPr lang="en-US" dirty="0"/>
              <a:t> </a:t>
            </a:r>
            <a:r>
              <a:rPr lang="en-US" dirty="0" err="1"/>
              <a:t>mang</a:t>
            </a:r>
            <a:r>
              <a:rPr lang="en-US" dirty="0"/>
              <a:t> </a:t>
            </a:r>
            <a:r>
              <a:rPr lang="en-US" dirty="0" err="1"/>
              <a:t>phấn</a:t>
            </a:r>
            <a:r>
              <a:rPr lang="en-US" dirty="0"/>
              <a:t> </a:t>
            </a:r>
            <a:r>
              <a:rPr lang="en-US" dirty="0" err="1"/>
              <a:t>hoa</a:t>
            </a:r>
            <a:r>
              <a:rPr lang="en-US" dirty="0"/>
              <a:t> </a:t>
            </a:r>
            <a:r>
              <a:rPr lang="en-US" dirty="0" err="1"/>
              <a:t>đòi</a:t>
            </a:r>
            <a:r>
              <a:rPr lang="en-US" dirty="0"/>
              <a:t> </a:t>
            </a:r>
            <a:r>
              <a:rPr lang="en-US" dirty="0" err="1"/>
              <a:t>hỏi</a:t>
            </a:r>
            <a:r>
              <a:rPr lang="en-US" dirty="0"/>
              <a:t> </a:t>
            </a:r>
            <a:r>
              <a:rPr lang="en-US" dirty="0" err="1"/>
              <a:t>nhiều</a:t>
            </a:r>
            <a:r>
              <a:rPr lang="en-US" dirty="0"/>
              <a:t> </a:t>
            </a:r>
            <a:r>
              <a:rPr lang="en-US" dirty="0" err="1"/>
              <a:t>công</a:t>
            </a:r>
            <a:r>
              <a:rPr lang="en-US" dirty="0"/>
              <a:t> </a:t>
            </a:r>
            <a:r>
              <a:rPr lang="en-US" dirty="0" err="1"/>
              <a:t>sức</a:t>
            </a:r>
            <a:r>
              <a:rPr lang="en-US" dirty="0"/>
              <a:t> </a:t>
            </a:r>
            <a:r>
              <a:rPr lang="en-US" dirty="0" err="1"/>
              <a:t>và</a:t>
            </a:r>
            <a:r>
              <a:rPr lang="en-US" dirty="0"/>
              <a:t> </a:t>
            </a:r>
            <a:r>
              <a:rPr lang="en-US" dirty="0" err="1"/>
              <a:t>chuyên</a:t>
            </a:r>
            <a:r>
              <a:rPr lang="en-US" dirty="0"/>
              <a:t> </a:t>
            </a:r>
            <a:r>
              <a:rPr lang="en-US" dirty="0" err="1"/>
              <a:t>môn</a:t>
            </a:r>
            <a:endParaRPr lang="en-US" dirty="0"/>
          </a:p>
          <a:p>
            <a:pPr marL="137160" indent="0">
              <a:buNone/>
            </a:pPr>
            <a:r>
              <a:rPr lang="en-US" dirty="0"/>
              <a:t>    =&gt; </a:t>
            </a:r>
            <a:r>
              <a:rPr lang="en-US" b="0" i="0" dirty="0" err="1">
                <a:solidFill>
                  <a:schemeClr val="tx1"/>
                </a:solidFill>
                <a:effectLst/>
                <a:latin typeface="Söhne"/>
              </a:rPr>
              <a:t>Để</a:t>
            </a:r>
            <a:r>
              <a:rPr lang="en-US" b="0" i="0" dirty="0">
                <a:solidFill>
                  <a:schemeClr val="tx1"/>
                </a:solidFill>
                <a:effectLst/>
                <a:latin typeface="Söhne"/>
              </a:rPr>
              <a:t> </a:t>
            </a:r>
            <a:r>
              <a:rPr lang="en-US" b="0" i="0" dirty="0" err="1">
                <a:solidFill>
                  <a:schemeClr val="tx1"/>
                </a:solidFill>
                <a:effectLst/>
                <a:latin typeface="Söhne"/>
              </a:rPr>
              <a:t>tiết</a:t>
            </a:r>
            <a:r>
              <a:rPr lang="en-US" b="0" i="0" dirty="0">
                <a:solidFill>
                  <a:schemeClr val="tx1"/>
                </a:solidFill>
                <a:effectLst/>
                <a:latin typeface="Söhne"/>
              </a:rPr>
              <a:t> </a:t>
            </a:r>
            <a:r>
              <a:rPr lang="en-US" b="0" i="0" dirty="0" err="1">
                <a:solidFill>
                  <a:schemeClr val="tx1"/>
                </a:solidFill>
                <a:effectLst/>
                <a:latin typeface="Söhne"/>
              </a:rPr>
              <a:t>kiệm</a:t>
            </a:r>
            <a:r>
              <a:rPr lang="en-US" b="0" i="0" dirty="0">
                <a:solidFill>
                  <a:schemeClr val="tx1"/>
                </a:solidFill>
                <a:effectLst/>
                <a:latin typeface="Söhne"/>
              </a:rPr>
              <a:t> </a:t>
            </a:r>
            <a:r>
              <a:rPr lang="en-US" b="0" i="0" dirty="0" err="1">
                <a:solidFill>
                  <a:schemeClr val="tx1"/>
                </a:solidFill>
                <a:effectLst/>
                <a:latin typeface="Söhne"/>
              </a:rPr>
              <a:t>thời</a:t>
            </a:r>
            <a:r>
              <a:rPr lang="en-US" b="0" i="0" dirty="0">
                <a:solidFill>
                  <a:schemeClr val="tx1"/>
                </a:solidFill>
                <a:effectLst/>
                <a:latin typeface="Söhne"/>
              </a:rPr>
              <a:t> </a:t>
            </a:r>
            <a:r>
              <a:rPr lang="en-US" b="0" i="0" dirty="0" err="1">
                <a:solidFill>
                  <a:schemeClr val="tx1"/>
                </a:solidFill>
                <a:effectLst/>
                <a:latin typeface="Söhne"/>
              </a:rPr>
              <a:t>gian</a:t>
            </a:r>
            <a:r>
              <a:rPr lang="en-US" b="0" i="0" dirty="0">
                <a:solidFill>
                  <a:schemeClr val="tx1"/>
                </a:solidFill>
                <a:effectLst/>
                <a:latin typeface="Söhne"/>
              </a:rPr>
              <a:t>, </a:t>
            </a:r>
            <a:r>
              <a:rPr lang="en-US" b="0" i="0" dirty="0" err="1">
                <a:solidFill>
                  <a:schemeClr val="tx1"/>
                </a:solidFill>
                <a:effectLst/>
                <a:latin typeface="Söhne"/>
              </a:rPr>
              <a:t>công</a:t>
            </a:r>
            <a:r>
              <a:rPr lang="en-US" b="0" i="0" dirty="0">
                <a:solidFill>
                  <a:schemeClr val="tx1"/>
                </a:solidFill>
                <a:effectLst/>
                <a:latin typeface="Söhne"/>
              </a:rPr>
              <a:t> </a:t>
            </a:r>
            <a:r>
              <a:rPr lang="en-US" b="0" i="0" dirty="0" err="1">
                <a:solidFill>
                  <a:schemeClr val="tx1"/>
                </a:solidFill>
                <a:effectLst/>
                <a:latin typeface="Söhne"/>
              </a:rPr>
              <a:t>sức</a:t>
            </a:r>
            <a:r>
              <a:rPr lang="en-US" b="0" i="0" dirty="0">
                <a:solidFill>
                  <a:schemeClr val="tx1"/>
                </a:solidFill>
                <a:effectLst/>
                <a:latin typeface="Söhne"/>
              </a:rPr>
              <a:t> </a:t>
            </a:r>
            <a:r>
              <a:rPr lang="en-US" b="0" i="0" dirty="0" err="1">
                <a:solidFill>
                  <a:schemeClr val="tx1"/>
                </a:solidFill>
                <a:effectLst/>
                <a:latin typeface="Söhne"/>
              </a:rPr>
              <a:t>và</a:t>
            </a:r>
            <a:r>
              <a:rPr lang="en-US" b="0" i="0" dirty="0">
                <a:solidFill>
                  <a:schemeClr val="tx1"/>
                </a:solidFill>
                <a:effectLst/>
                <a:latin typeface="Söhne"/>
              </a:rPr>
              <a:t> </a:t>
            </a:r>
            <a:r>
              <a:rPr lang="en-US" b="0" i="0" dirty="0" err="1">
                <a:solidFill>
                  <a:schemeClr val="tx1"/>
                </a:solidFill>
                <a:effectLst/>
                <a:latin typeface="Söhne"/>
              </a:rPr>
              <a:t>tăng</a:t>
            </a:r>
            <a:r>
              <a:rPr lang="en-US" b="0" i="0" dirty="0">
                <a:solidFill>
                  <a:schemeClr val="tx1"/>
                </a:solidFill>
                <a:effectLst/>
                <a:latin typeface="Söhne"/>
              </a:rPr>
              <a:t> </a:t>
            </a:r>
            <a:r>
              <a:rPr lang="en-US" b="0" i="0" dirty="0" err="1">
                <a:solidFill>
                  <a:schemeClr val="tx1"/>
                </a:solidFill>
                <a:effectLst/>
                <a:latin typeface="Söhne"/>
              </a:rPr>
              <a:t>tính</a:t>
            </a:r>
            <a:r>
              <a:rPr lang="en-US" b="0" i="0" dirty="0">
                <a:solidFill>
                  <a:schemeClr val="tx1"/>
                </a:solidFill>
                <a:effectLst/>
                <a:latin typeface="Söhne"/>
              </a:rPr>
              <a:t> </a:t>
            </a:r>
            <a:r>
              <a:rPr lang="en-US" b="0" i="0" dirty="0" err="1">
                <a:solidFill>
                  <a:schemeClr val="tx1"/>
                </a:solidFill>
                <a:effectLst/>
                <a:latin typeface="Söhne"/>
              </a:rPr>
              <a:t>chính</a:t>
            </a:r>
            <a:r>
              <a:rPr lang="en-US" b="0" i="0" dirty="0">
                <a:solidFill>
                  <a:schemeClr val="tx1"/>
                </a:solidFill>
                <a:effectLst/>
                <a:latin typeface="Söhne"/>
              </a:rPr>
              <a:t> </a:t>
            </a:r>
            <a:r>
              <a:rPr lang="en-US" b="0" i="0" dirty="0" err="1">
                <a:solidFill>
                  <a:schemeClr val="tx1"/>
                </a:solidFill>
                <a:effectLst/>
                <a:latin typeface="Söhne"/>
              </a:rPr>
              <a:t>xác</a:t>
            </a:r>
            <a:r>
              <a:rPr lang="en-US" b="0" i="0" dirty="0">
                <a:solidFill>
                  <a:schemeClr val="tx1"/>
                </a:solidFill>
                <a:effectLst/>
                <a:latin typeface="Söhne"/>
              </a:rPr>
              <a:t>, </a:t>
            </a:r>
            <a:r>
              <a:rPr lang="en-US" b="0" i="0" dirty="0" err="1">
                <a:solidFill>
                  <a:schemeClr val="tx1"/>
                </a:solidFill>
                <a:effectLst/>
                <a:latin typeface="Söhne"/>
              </a:rPr>
              <a:t>việc</a:t>
            </a:r>
            <a:r>
              <a:rPr lang="en-US" b="0" i="0" dirty="0">
                <a:solidFill>
                  <a:schemeClr val="tx1"/>
                </a:solidFill>
                <a:effectLst/>
                <a:latin typeface="Söhne"/>
              </a:rPr>
              <a:t> 	</a:t>
            </a:r>
            <a:r>
              <a:rPr lang="en-US" b="0" i="0" dirty="0" err="1">
                <a:solidFill>
                  <a:schemeClr val="tx1"/>
                </a:solidFill>
                <a:effectLst/>
                <a:latin typeface="Söhne"/>
              </a:rPr>
              <a:t>tự</a:t>
            </a:r>
            <a:r>
              <a:rPr lang="en-US" b="0" i="0" dirty="0">
                <a:solidFill>
                  <a:schemeClr val="tx1"/>
                </a:solidFill>
                <a:effectLst/>
                <a:latin typeface="Söhne"/>
              </a:rPr>
              <a:t> </a:t>
            </a:r>
            <a:r>
              <a:rPr lang="en-US" b="0" i="0" dirty="0" err="1">
                <a:solidFill>
                  <a:schemeClr val="tx1"/>
                </a:solidFill>
                <a:effectLst/>
                <a:latin typeface="Söhne"/>
              </a:rPr>
              <a:t>động</a:t>
            </a:r>
            <a:r>
              <a:rPr lang="en-US" b="0" i="0" dirty="0">
                <a:solidFill>
                  <a:schemeClr val="tx1"/>
                </a:solidFill>
                <a:effectLst/>
                <a:latin typeface="Söhne"/>
              </a:rPr>
              <a:t> </a:t>
            </a:r>
            <a:r>
              <a:rPr lang="en-US" b="0" i="0" dirty="0" err="1">
                <a:solidFill>
                  <a:schemeClr val="tx1"/>
                </a:solidFill>
                <a:effectLst/>
                <a:latin typeface="Söhne"/>
              </a:rPr>
              <a:t>hóa</a:t>
            </a:r>
            <a:r>
              <a:rPr lang="en-US" b="0" i="0" dirty="0">
                <a:solidFill>
                  <a:schemeClr val="tx1"/>
                </a:solidFill>
                <a:effectLst/>
                <a:latin typeface="Söhne"/>
              </a:rPr>
              <a:t> </a:t>
            </a:r>
            <a:r>
              <a:rPr lang="en-US" b="0" i="0" dirty="0" err="1">
                <a:solidFill>
                  <a:schemeClr val="tx1"/>
                </a:solidFill>
                <a:effectLst/>
                <a:latin typeface="Söhne"/>
              </a:rPr>
              <a:t>quy</a:t>
            </a:r>
            <a:r>
              <a:rPr lang="en-US" b="0" i="0" dirty="0">
                <a:solidFill>
                  <a:schemeClr val="tx1"/>
                </a:solidFill>
                <a:effectLst/>
                <a:latin typeface="Söhne"/>
              </a:rPr>
              <a:t> </a:t>
            </a:r>
            <a:r>
              <a:rPr lang="en-US" b="0" i="0" dirty="0" err="1">
                <a:solidFill>
                  <a:schemeClr val="tx1"/>
                </a:solidFill>
                <a:effectLst/>
                <a:latin typeface="Söhne"/>
              </a:rPr>
              <a:t>trình</a:t>
            </a:r>
            <a:r>
              <a:rPr lang="en-US" b="0" i="0" dirty="0">
                <a:solidFill>
                  <a:schemeClr val="tx1"/>
                </a:solidFill>
                <a:effectLst/>
                <a:latin typeface="Söhne"/>
              </a:rPr>
              <a:t> </a:t>
            </a:r>
            <a:r>
              <a:rPr lang="en-US" b="0" i="0" dirty="0" err="1">
                <a:solidFill>
                  <a:schemeClr val="tx1"/>
                </a:solidFill>
                <a:effectLst/>
                <a:latin typeface="Söhne"/>
              </a:rPr>
              <a:t>phân</a:t>
            </a:r>
            <a:r>
              <a:rPr lang="en-US" b="0" i="0" dirty="0">
                <a:solidFill>
                  <a:schemeClr val="tx1"/>
                </a:solidFill>
                <a:effectLst/>
                <a:latin typeface="Söhne"/>
              </a:rPr>
              <a:t> </a:t>
            </a:r>
            <a:r>
              <a:rPr lang="en-US" b="0" i="0" dirty="0" err="1">
                <a:solidFill>
                  <a:schemeClr val="tx1"/>
                </a:solidFill>
                <a:effectLst/>
                <a:latin typeface="Söhne"/>
              </a:rPr>
              <a:t>loại</a:t>
            </a:r>
            <a:r>
              <a:rPr lang="en-US" b="0" i="0" dirty="0">
                <a:solidFill>
                  <a:schemeClr val="tx1"/>
                </a:solidFill>
                <a:effectLst/>
                <a:latin typeface="Söhne"/>
              </a:rPr>
              <a:t> </a:t>
            </a:r>
            <a:r>
              <a:rPr lang="en-US" b="0" i="0" dirty="0" err="1">
                <a:solidFill>
                  <a:schemeClr val="tx1"/>
                </a:solidFill>
                <a:effectLst/>
                <a:latin typeface="Söhne"/>
              </a:rPr>
              <a:t>ong</a:t>
            </a:r>
            <a:r>
              <a:rPr lang="en-US" b="0" i="0" dirty="0">
                <a:solidFill>
                  <a:schemeClr val="tx1"/>
                </a:solidFill>
                <a:effectLst/>
                <a:latin typeface="Söhne"/>
              </a:rPr>
              <a:t> </a:t>
            </a:r>
            <a:r>
              <a:rPr lang="en-US" b="0" i="0" dirty="0" err="1">
                <a:solidFill>
                  <a:schemeClr val="tx1"/>
                </a:solidFill>
                <a:effectLst/>
                <a:latin typeface="Söhne"/>
              </a:rPr>
              <a:t>mang</a:t>
            </a:r>
            <a:r>
              <a:rPr lang="en-US" b="0" i="0" dirty="0">
                <a:solidFill>
                  <a:schemeClr val="tx1"/>
                </a:solidFill>
                <a:effectLst/>
                <a:latin typeface="Söhne"/>
              </a:rPr>
              <a:t> </a:t>
            </a:r>
            <a:r>
              <a:rPr lang="en-US" b="0" i="0" dirty="0" err="1">
                <a:solidFill>
                  <a:schemeClr val="tx1"/>
                </a:solidFill>
                <a:effectLst/>
                <a:latin typeface="Söhne"/>
              </a:rPr>
              <a:t>phấn</a:t>
            </a:r>
            <a:r>
              <a:rPr lang="en-US" b="0" i="0" dirty="0">
                <a:solidFill>
                  <a:schemeClr val="tx1"/>
                </a:solidFill>
                <a:effectLst/>
                <a:latin typeface="Söhne"/>
              </a:rPr>
              <a:t> </a:t>
            </a:r>
            <a:r>
              <a:rPr lang="en-US" b="0" i="0" dirty="0" err="1">
                <a:solidFill>
                  <a:schemeClr val="tx1"/>
                </a:solidFill>
                <a:effectLst/>
                <a:latin typeface="Söhne"/>
              </a:rPr>
              <a:t>hoa</a:t>
            </a:r>
            <a:r>
              <a:rPr lang="en-US" b="0" i="0" dirty="0">
                <a:solidFill>
                  <a:schemeClr val="tx1"/>
                </a:solidFill>
                <a:effectLst/>
                <a:latin typeface="Söhne"/>
              </a:rPr>
              <a:t> </a:t>
            </a:r>
            <a:r>
              <a:rPr lang="en-US" b="0" i="0" dirty="0" err="1">
                <a:solidFill>
                  <a:schemeClr val="tx1"/>
                </a:solidFill>
                <a:effectLst/>
                <a:latin typeface="Söhne"/>
              </a:rPr>
              <a:t>trở</a:t>
            </a:r>
            <a:r>
              <a:rPr lang="en-US" b="0" i="0" dirty="0">
                <a:solidFill>
                  <a:schemeClr val="tx1"/>
                </a:solidFill>
                <a:effectLst/>
                <a:latin typeface="Söhne"/>
              </a:rPr>
              <a:t> 	</a:t>
            </a:r>
            <a:r>
              <a:rPr lang="en-US" b="0" i="0" dirty="0" err="1">
                <a:solidFill>
                  <a:schemeClr val="tx1"/>
                </a:solidFill>
                <a:effectLst/>
                <a:latin typeface="Söhne"/>
              </a:rPr>
              <a:t>thành</a:t>
            </a:r>
            <a:r>
              <a:rPr lang="en-US" b="0" i="0" dirty="0">
                <a:solidFill>
                  <a:schemeClr val="tx1"/>
                </a:solidFill>
                <a:effectLst/>
                <a:latin typeface="Söhne"/>
              </a:rPr>
              <a:t> </a:t>
            </a:r>
            <a:r>
              <a:rPr lang="en-US" b="0" i="0" dirty="0" err="1">
                <a:solidFill>
                  <a:schemeClr val="tx1"/>
                </a:solidFill>
                <a:effectLst/>
                <a:latin typeface="Söhne"/>
              </a:rPr>
              <a:t>mục</a:t>
            </a:r>
            <a:r>
              <a:rPr lang="en-US" b="0" i="0" dirty="0">
                <a:solidFill>
                  <a:schemeClr val="tx1"/>
                </a:solidFill>
                <a:effectLst/>
                <a:latin typeface="Söhne"/>
              </a:rPr>
              <a:t> </a:t>
            </a:r>
            <a:r>
              <a:rPr lang="en-US" b="0" i="0" dirty="0" err="1">
                <a:solidFill>
                  <a:schemeClr val="tx1"/>
                </a:solidFill>
                <a:effectLst/>
                <a:latin typeface="Söhne"/>
              </a:rPr>
              <a:t>tiêu</a:t>
            </a:r>
            <a:r>
              <a:rPr lang="en-US" b="0" i="0" dirty="0">
                <a:solidFill>
                  <a:schemeClr val="tx1"/>
                </a:solidFill>
                <a:effectLst/>
                <a:latin typeface="Söhne"/>
              </a:rPr>
              <a:t> </a:t>
            </a:r>
            <a:r>
              <a:rPr lang="en-US" b="0" i="0" dirty="0" err="1">
                <a:solidFill>
                  <a:schemeClr val="tx1"/>
                </a:solidFill>
                <a:effectLst/>
                <a:latin typeface="Söhne"/>
              </a:rPr>
              <a:t>quan</a:t>
            </a:r>
            <a:r>
              <a:rPr lang="en-US" b="0" i="0" dirty="0">
                <a:solidFill>
                  <a:schemeClr val="tx1"/>
                </a:solidFill>
                <a:effectLst/>
                <a:latin typeface="Söhne"/>
              </a:rPr>
              <a:t> </a:t>
            </a:r>
            <a:r>
              <a:rPr lang="en-US" b="0" i="0" dirty="0" err="1">
                <a:solidFill>
                  <a:schemeClr val="tx1"/>
                </a:solidFill>
                <a:effectLst/>
                <a:latin typeface="Söhne"/>
              </a:rPr>
              <a:t>trọng</a:t>
            </a:r>
            <a:r>
              <a:rPr lang="en-US" b="0" i="0" dirty="0">
                <a:solidFill>
                  <a:schemeClr val="tx1"/>
                </a:solidFill>
                <a:effectLst/>
                <a:latin typeface="Söhne"/>
              </a:rPr>
              <a:t> </a:t>
            </a:r>
            <a:r>
              <a:rPr lang="en-US" b="0" i="0" dirty="0" err="1">
                <a:solidFill>
                  <a:schemeClr val="tx1"/>
                </a:solidFill>
                <a:effectLst/>
                <a:latin typeface="Söhne"/>
              </a:rPr>
              <a:t>trong</a:t>
            </a:r>
            <a:r>
              <a:rPr lang="en-US" b="0" i="0" dirty="0">
                <a:solidFill>
                  <a:schemeClr val="tx1"/>
                </a:solidFill>
                <a:effectLst/>
                <a:latin typeface="Söhne"/>
              </a:rPr>
              <a:t> </a:t>
            </a:r>
            <a:r>
              <a:rPr lang="en-US" b="0" i="0" dirty="0" err="1">
                <a:solidFill>
                  <a:schemeClr val="tx1"/>
                </a:solidFill>
                <a:effectLst/>
                <a:latin typeface="Söhne"/>
              </a:rPr>
              <a:t>nghiên</a:t>
            </a:r>
            <a:r>
              <a:rPr lang="en-US" b="0" i="0" dirty="0">
                <a:solidFill>
                  <a:schemeClr val="tx1"/>
                </a:solidFill>
                <a:effectLst/>
                <a:latin typeface="Söhne"/>
              </a:rPr>
              <a:t> </a:t>
            </a:r>
            <a:r>
              <a:rPr lang="en-US" b="0" i="0" dirty="0" err="1">
                <a:solidFill>
                  <a:schemeClr val="tx1"/>
                </a:solidFill>
                <a:effectLst/>
                <a:latin typeface="Söhne"/>
              </a:rPr>
              <a:t>cứu</a:t>
            </a:r>
            <a:r>
              <a:rPr lang="en-US" b="0" i="0" dirty="0">
                <a:solidFill>
                  <a:schemeClr val="tx1"/>
                </a:solidFill>
                <a:effectLst/>
                <a:latin typeface="Söhne"/>
              </a:rPr>
              <a:t> </a:t>
            </a:r>
            <a:r>
              <a:rPr lang="en-US" b="0" i="0" dirty="0" err="1">
                <a:solidFill>
                  <a:schemeClr val="tx1"/>
                </a:solidFill>
                <a:effectLst/>
                <a:latin typeface="Söhne"/>
              </a:rPr>
              <a:t>này</a:t>
            </a:r>
            <a:r>
              <a:rPr lang="en-US" b="0" i="0" dirty="0">
                <a:solidFill>
                  <a:schemeClr val="tx1"/>
                </a:solidFill>
                <a:effectLst/>
                <a:latin typeface="Söhne"/>
              </a:rPr>
              <a:t>.</a:t>
            </a:r>
            <a:endParaRPr lang="en-US" dirty="0">
              <a:solidFill>
                <a:schemeClr val="tx1"/>
              </a:solidFill>
            </a:endParaRPr>
          </a:p>
        </p:txBody>
      </p:sp>
      <p:pic>
        <p:nvPicPr>
          <p:cNvPr id="5" name="Picture 4" descr="A close up of a bee&#10;&#10;Description automatically generated">
            <a:extLst>
              <a:ext uri="{FF2B5EF4-FFF2-40B4-BE49-F238E27FC236}">
                <a16:creationId xmlns:a16="http://schemas.microsoft.com/office/drawing/2014/main" id="{EA62E807-CC3C-EC68-A405-7F43DA0603E1}"/>
              </a:ext>
            </a:extLst>
          </p:cNvPr>
          <p:cNvPicPr>
            <a:picLocks noChangeAspect="1"/>
          </p:cNvPicPr>
          <p:nvPr/>
        </p:nvPicPr>
        <p:blipFill>
          <a:blip r:embed="rId2"/>
          <a:stretch>
            <a:fillRect/>
          </a:stretch>
        </p:blipFill>
        <p:spPr>
          <a:xfrm>
            <a:off x="2898004" y="4286989"/>
            <a:ext cx="1079192" cy="1798653"/>
          </a:xfrm>
          <a:prstGeom prst="rect">
            <a:avLst/>
          </a:prstGeom>
        </p:spPr>
      </p:pic>
      <p:pic>
        <p:nvPicPr>
          <p:cNvPr id="7" name="Picture 6" descr="A close up of a bee&#10;&#10;Description automatically generated">
            <a:extLst>
              <a:ext uri="{FF2B5EF4-FFF2-40B4-BE49-F238E27FC236}">
                <a16:creationId xmlns:a16="http://schemas.microsoft.com/office/drawing/2014/main" id="{1405B551-F305-5220-83B8-E347B9D2054E}"/>
              </a:ext>
            </a:extLst>
          </p:cNvPr>
          <p:cNvPicPr>
            <a:picLocks noChangeAspect="1"/>
          </p:cNvPicPr>
          <p:nvPr/>
        </p:nvPicPr>
        <p:blipFill>
          <a:blip r:embed="rId3"/>
          <a:stretch>
            <a:fillRect/>
          </a:stretch>
        </p:blipFill>
        <p:spPr>
          <a:xfrm>
            <a:off x="5298856" y="4286989"/>
            <a:ext cx="1079192" cy="1798653"/>
          </a:xfrm>
          <a:prstGeom prst="rect">
            <a:avLst/>
          </a:prstGeom>
        </p:spPr>
      </p:pic>
    </p:spTree>
    <p:extLst>
      <p:ext uri="{BB962C8B-B14F-4D97-AF65-F5344CB8AC3E}">
        <p14:creationId xmlns:p14="http://schemas.microsoft.com/office/powerpoint/2010/main" val="3828777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7"/>
          <p:cNvSpPr txBox="1">
            <a:spLocks noGrp="1"/>
          </p:cNvSpPr>
          <p:nvPr>
            <p:ph type="title"/>
          </p:nvPr>
        </p:nvSpPr>
        <p:spPr>
          <a:xfrm>
            <a:off x="685800" y="457200"/>
            <a:ext cx="7772400" cy="5334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SzPts val="1400"/>
              <a:buNone/>
            </a:pPr>
            <a:r>
              <a:rPr lang="en-US" dirty="0"/>
              <a:t>2. </a:t>
            </a:r>
            <a:r>
              <a:rPr lang="en-US" dirty="0" err="1"/>
              <a:t>Mục</a:t>
            </a:r>
            <a:r>
              <a:rPr lang="en-US" dirty="0"/>
              <a:t> </a:t>
            </a:r>
            <a:r>
              <a:rPr lang="en-US" dirty="0" err="1"/>
              <a:t>tiêu</a:t>
            </a:r>
            <a:endParaRPr dirty="0"/>
          </a:p>
        </p:txBody>
      </p:sp>
      <p:sp>
        <p:nvSpPr>
          <p:cNvPr id="78" name="Google Shape;78;p7"/>
          <p:cNvSpPr txBox="1"/>
          <p:nvPr/>
        </p:nvSpPr>
        <p:spPr>
          <a:xfrm>
            <a:off x="381000" y="1371600"/>
            <a:ext cx="8686800" cy="5181600"/>
          </a:xfrm>
          <a:prstGeom prst="rect">
            <a:avLst/>
          </a:prstGeom>
          <a:noFill/>
          <a:ln>
            <a:noFill/>
          </a:ln>
        </p:spPr>
        <p:txBody>
          <a:bodyPr spcFirstLastPara="1" wrap="square" lIns="90475" tIns="44450" rIns="90475" bIns="44450" anchor="t" anchorCtr="0">
            <a:noAutofit/>
          </a:bodyPr>
          <a:lstStyle/>
          <a:p>
            <a:pPr marL="342900" marR="0" lvl="0" indent="-342900" algn="l" rtl="0">
              <a:lnSpc>
                <a:spcPct val="100000"/>
              </a:lnSpc>
              <a:spcBef>
                <a:spcPts val="0"/>
              </a:spcBef>
              <a:spcAft>
                <a:spcPts val="0"/>
              </a:spcAft>
              <a:buClr>
                <a:schemeClr val="accent1"/>
              </a:buClr>
              <a:buSzPts val="1920"/>
              <a:buFont typeface="Noto Sans Symbols"/>
              <a:buChar char="◆"/>
            </a:pPr>
            <a:r>
              <a:rPr lang="en-US" sz="2000" dirty="0" err="1">
                <a:solidFill>
                  <a:schemeClr val="dk2"/>
                </a:solidFill>
              </a:rPr>
              <a:t>Tìm</a:t>
            </a:r>
            <a:r>
              <a:rPr lang="en-US" sz="2000" dirty="0">
                <a:solidFill>
                  <a:schemeClr val="dk2"/>
                </a:solidFill>
              </a:rPr>
              <a:t> </a:t>
            </a:r>
            <a:r>
              <a:rPr lang="en-US" sz="2000" dirty="0" err="1">
                <a:solidFill>
                  <a:schemeClr val="dk2"/>
                </a:solidFill>
              </a:rPr>
              <a:t>kiếm</a:t>
            </a:r>
            <a:r>
              <a:rPr lang="en-US" sz="2000" dirty="0">
                <a:solidFill>
                  <a:schemeClr val="dk2"/>
                </a:solidFill>
              </a:rPr>
              <a:t> </a:t>
            </a:r>
            <a:r>
              <a:rPr lang="en-US" sz="2000" dirty="0" err="1">
                <a:solidFill>
                  <a:schemeClr val="dk2"/>
                </a:solidFill>
              </a:rPr>
              <a:t>được</a:t>
            </a:r>
            <a:r>
              <a:rPr lang="en-US" sz="2000" dirty="0">
                <a:solidFill>
                  <a:schemeClr val="dk2"/>
                </a:solidFill>
              </a:rPr>
              <a:t> </a:t>
            </a:r>
            <a:r>
              <a:rPr lang="en-US" sz="2000" dirty="0" err="1">
                <a:solidFill>
                  <a:schemeClr val="dk2"/>
                </a:solidFill>
              </a:rPr>
              <a:t>ảnh</a:t>
            </a:r>
            <a:r>
              <a:rPr lang="en-US" sz="2000" dirty="0">
                <a:solidFill>
                  <a:schemeClr val="dk2"/>
                </a:solidFill>
              </a:rPr>
              <a:t> </a:t>
            </a:r>
            <a:r>
              <a:rPr lang="en-US" sz="2000" dirty="0" err="1">
                <a:solidFill>
                  <a:schemeClr val="dk2"/>
                </a:solidFill>
              </a:rPr>
              <a:t>ong</a:t>
            </a:r>
            <a:r>
              <a:rPr lang="en-US" sz="2000" dirty="0">
                <a:solidFill>
                  <a:schemeClr val="dk2"/>
                </a:solidFill>
              </a:rPr>
              <a:t> </a:t>
            </a:r>
            <a:r>
              <a:rPr lang="en-US" sz="2000" dirty="0" err="1">
                <a:solidFill>
                  <a:schemeClr val="dk2"/>
                </a:solidFill>
              </a:rPr>
              <a:t>mang</a:t>
            </a:r>
            <a:r>
              <a:rPr lang="en-US" sz="2000" dirty="0">
                <a:solidFill>
                  <a:schemeClr val="dk2"/>
                </a:solidFill>
              </a:rPr>
              <a:t> </a:t>
            </a:r>
            <a:r>
              <a:rPr lang="en-US" sz="2000" dirty="0" err="1">
                <a:solidFill>
                  <a:schemeClr val="dk2"/>
                </a:solidFill>
              </a:rPr>
              <a:t>phấn</a:t>
            </a:r>
            <a:r>
              <a:rPr lang="en-US" sz="2000" dirty="0">
                <a:solidFill>
                  <a:schemeClr val="dk2"/>
                </a:solidFill>
              </a:rPr>
              <a:t> </a:t>
            </a:r>
            <a:r>
              <a:rPr lang="en-US" sz="2000" dirty="0" err="1">
                <a:solidFill>
                  <a:schemeClr val="dk2"/>
                </a:solidFill>
              </a:rPr>
              <a:t>dựa</a:t>
            </a:r>
            <a:r>
              <a:rPr lang="en-US" sz="2000" dirty="0">
                <a:solidFill>
                  <a:schemeClr val="dk2"/>
                </a:solidFill>
              </a:rPr>
              <a:t> </a:t>
            </a:r>
            <a:r>
              <a:rPr lang="en-US" sz="2000" dirty="0" err="1">
                <a:solidFill>
                  <a:schemeClr val="dk2"/>
                </a:solidFill>
              </a:rPr>
              <a:t>trên</a:t>
            </a:r>
            <a:r>
              <a:rPr lang="en-US" sz="2000" dirty="0">
                <a:solidFill>
                  <a:schemeClr val="dk2"/>
                </a:solidFill>
              </a:rPr>
              <a:t> </a:t>
            </a:r>
            <a:r>
              <a:rPr lang="en-US" sz="2000" dirty="0" err="1">
                <a:solidFill>
                  <a:schemeClr val="dk2"/>
                </a:solidFill>
              </a:rPr>
              <a:t>ảnh</a:t>
            </a:r>
            <a:r>
              <a:rPr lang="en-US" sz="2000" dirty="0">
                <a:solidFill>
                  <a:schemeClr val="dk2"/>
                </a:solidFill>
              </a:rPr>
              <a:t> </a:t>
            </a:r>
            <a:r>
              <a:rPr lang="en-US" sz="2000" dirty="0" err="1">
                <a:solidFill>
                  <a:schemeClr val="dk2"/>
                </a:solidFill>
              </a:rPr>
              <a:t>đầu</a:t>
            </a:r>
            <a:r>
              <a:rPr lang="en-US" sz="2000" dirty="0">
                <a:solidFill>
                  <a:schemeClr val="dk2"/>
                </a:solidFill>
              </a:rPr>
              <a:t> </a:t>
            </a:r>
            <a:r>
              <a:rPr lang="en-US" sz="2000" dirty="0" err="1">
                <a:solidFill>
                  <a:schemeClr val="dk2"/>
                </a:solidFill>
              </a:rPr>
              <a:t>vào</a:t>
            </a:r>
            <a:r>
              <a:rPr lang="en-US" sz="2000" dirty="0">
                <a:solidFill>
                  <a:schemeClr val="dk2"/>
                </a:solidFill>
              </a:rPr>
              <a:t> </a:t>
            </a:r>
          </a:p>
          <a:p>
            <a:pPr marL="342900" marR="0" lvl="0" indent="-342900" algn="l" rtl="0">
              <a:lnSpc>
                <a:spcPct val="100000"/>
              </a:lnSpc>
              <a:spcBef>
                <a:spcPts val="0"/>
              </a:spcBef>
              <a:spcAft>
                <a:spcPts val="0"/>
              </a:spcAft>
              <a:buClr>
                <a:schemeClr val="accent1"/>
              </a:buClr>
              <a:buSzPts val="1920"/>
              <a:buFont typeface="Noto Sans Symbols"/>
              <a:buChar char="◆"/>
            </a:pPr>
            <a:endParaRPr lang="en-US" sz="2000" b="0" i="0" u="none" strike="noStrike" cap="none" dirty="0">
              <a:solidFill>
                <a:schemeClr val="dk2"/>
              </a:solidFill>
              <a:latin typeface="Arial"/>
              <a:ea typeface="Arial"/>
              <a:cs typeface="Arial"/>
              <a:sym typeface="Arial"/>
            </a:endParaRPr>
          </a:p>
          <a:p>
            <a:pPr marL="342900" marR="0" lvl="0" indent="-342900" algn="l" rtl="0">
              <a:lnSpc>
                <a:spcPct val="100000"/>
              </a:lnSpc>
              <a:spcBef>
                <a:spcPts val="0"/>
              </a:spcBef>
              <a:spcAft>
                <a:spcPts val="0"/>
              </a:spcAft>
              <a:buClr>
                <a:schemeClr val="accent1"/>
              </a:buClr>
              <a:buSzPts val="1920"/>
              <a:buFont typeface="Noto Sans Symbols"/>
              <a:buChar char="◆"/>
            </a:pPr>
            <a:r>
              <a:rPr lang="en-US" sz="2000" dirty="0" err="1">
                <a:solidFill>
                  <a:schemeClr val="dk2"/>
                </a:solidFill>
              </a:rPr>
              <a:t>Nghiên</a:t>
            </a:r>
            <a:r>
              <a:rPr lang="en-US" sz="2000" dirty="0">
                <a:solidFill>
                  <a:schemeClr val="dk2"/>
                </a:solidFill>
              </a:rPr>
              <a:t> </a:t>
            </a:r>
            <a:r>
              <a:rPr lang="en-US" sz="2000" dirty="0" err="1">
                <a:solidFill>
                  <a:schemeClr val="dk2"/>
                </a:solidFill>
              </a:rPr>
              <a:t>cứu</a:t>
            </a:r>
            <a:r>
              <a:rPr lang="en-US" sz="2000" dirty="0">
                <a:solidFill>
                  <a:schemeClr val="dk2"/>
                </a:solidFill>
              </a:rPr>
              <a:t>, </a:t>
            </a:r>
            <a:r>
              <a:rPr lang="en-US" sz="2000" dirty="0" err="1">
                <a:solidFill>
                  <a:schemeClr val="dk2"/>
                </a:solidFill>
              </a:rPr>
              <a:t>xây</a:t>
            </a:r>
            <a:r>
              <a:rPr lang="en-US" sz="2000" dirty="0">
                <a:solidFill>
                  <a:schemeClr val="dk2"/>
                </a:solidFill>
              </a:rPr>
              <a:t> </a:t>
            </a:r>
            <a:r>
              <a:rPr lang="en-US" sz="2000" dirty="0" err="1">
                <a:solidFill>
                  <a:schemeClr val="dk2"/>
                </a:solidFill>
              </a:rPr>
              <a:t>dựng</a:t>
            </a:r>
            <a:r>
              <a:rPr lang="en-US" sz="2000" dirty="0">
                <a:solidFill>
                  <a:schemeClr val="dk2"/>
                </a:solidFill>
              </a:rPr>
              <a:t> </a:t>
            </a:r>
            <a:r>
              <a:rPr lang="en-US" sz="2000" dirty="0" err="1">
                <a:solidFill>
                  <a:schemeClr val="dk2"/>
                </a:solidFill>
              </a:rPr>
              <a:t>và</a:t>
            </a:r>
            <a:r>
              <a:rPr lang="en-US" sz="2000" dirty="0">
                <a:solidFill>
                  <a:schemeClr val="dk2"/>
                </a:solidFill>
              </a:rPr>
              <a:t> </a:t>
            </a:r>
            <a:r>
              <a:rPr lang="en-US" sz="2000" dirty="0" err="1">
                <a:solidFill>
                  <a:schemeClr val="dk2"/>
                </a:solidFill>
              </a:rPr>
              <a:t>phát</a:t>
            </a:r>
            <a:r>
              <a:rPr lang="en-US" sz="2000" dirty="0">
                <a:solidFill>
                  <a:schemeClr val="dk2"/>
                </a:solidFill>
              </a:rPr>
              <a:t> </a:t>
            </a:r>
            <a:r>
              <a:rPr lang="en-US" sz="2000" dirty="0" err="1">
                <a:solidFill>
                  <a:schemeClr val="dk2"/>
                </a:solidFill>
              </a:rPr>
              <a:t>triển</a:t>
            </a:r>
            <a:r>
              <a:rPr lang="en-US" sz="2000" dirty="0">
                <a:solidFill>
                  <a:schemeClr val="dk2"/>
                </a:solidFill>
              </a:rPr>
              <a:t> </a:t>
            </a:r>
            <a:r>
              <a:rPr lang="en-US" sz="2000" dirty="0" err="1">
                <a:solidFill>
                  <a:schemeClr val="dk2"/>
                </a:solidFill>
              </a:rPr>
              <a:t>thuật</a:t>
            </a:r>
            <a:r>
              <a:rPr lang="en-US" sz="2000" dirty="0">
                <a:solidFill>
                  <a:schemeClr val="dk2"/>
                </a:solidFill>
              </a:rPr>
              <a:t> </a:t>
            </a:r>
            <a:r>
              <a:rPr lang="en-US" sz="2000" dirty="0" err="1">
                <a:solidFill>
                  <a:schemeClr val="dk2"/>
                </a:solidFill>
              </a:rPr>
              <a:t>toán</a:t>
            </a:r>
            <a:r>
              <a:rPr lang="en-US" sz="2000" dirty="0">
                <a:solidFill>
                  <a:schemeClr val="dk2"/>
                </a:solidFill>
              </a:rPr>
              <a:t> </a:t>
            </a:r>
            <a:r>
              <a:rPr lang="en-US" sz="2000" dirty="0" err="1">
                <a:solidFill>
                  <a:schemeClr val="dk2"/>
                </a:solidFill>
              </a:rPr>
              <a:t>trích</a:t>
            </a:r>
            <a:r>
              <a:rPr lang="en-US" sz="2000" dirty="0">
                <a:solidFill>
                  <a:schemeClr val="dk2"/>
                </a:solidFill>
              </a:rPr>
              <a:t> </a:t>
            </a:r>
            <a:r>
              <a:rPr lang="en-US" sz="2000" dirty="0" err="1">
                <a:solidFill>
                  <a:schemeClr val="dk2"/>
                </a:solidFill>
              </a:rPr>
              <a:t>xuất</a:t>
            </a:r>
            <a:r>
              <a:rPr lang="en-US" sz="2000" dirty="0">
                <a:solidFill>
                  <a:schemeClr val="dk2"/>
                </a:solidFill>
              </a:rPr>
              <a:t> </a:t>
            </a:r>
            <a:r>
              <a:rPr lang="en-US" sz="2000" dirty="0" err="1">
                <a:solidFill>
                  <a:schemeClr val="dk2"/>
                </a:solidFill>
              </a:rPr>
              <a:t>đặc</a:t>
            </a:r>
            <a:r>
              <a:rPr lang="en-US" sz="2000" dirty="0">
                <a:solidFill>
                  <a:schemeClr val="dk2"/>
                </a:solidFill>
              </a:rPr>
              <a:t> </a:t>
            </a:r>
            <a:r>
              <a:rPr lang="en-US" sz="2000" dirty="0" err="1">
                <a:solidFill>
                  <a:schemeClr val="dk2"/>
                </a:solidFill>
              </a:rPr>
              <a:t>trưng</a:t>
            </a:r>
            <a:r>
              <a:rPr lang="en-US" sz="2000" dirty="0">
                <a:solidFill>
                  <a:schemeClr val="dk2"/>
                </a:solidFill>
              </a:rPr>
              <a:t> </a:t>
            </a:r>
            <a:r>
              <a:rPr lang="en-US" sz="2000" dirty="0" err="1">
                <a:solidFill>
                  <a:schemeClr val="dk2"/>
                </a:solidFill>
              </a:rPr>
              <a:t>và</a:t>
            </a:r>
            <a:r>
              <a:rPr lang="en-US" sz="2000" dirty="0">
                <a:solidFill>
                  <a:schemeClr val="dk2"/>
                </a:solidFill>
              </a:rPr>
              <a:t> </a:t>
            </a:r>
            <a:r>
              <a:rPr lang="en-US" sz="2000" dirty="0" err="1">
                <a:solidFill>
                  <a:schemeClr val="dk2"/>
                </a:solidFill>
              </a:rPr>
              <a:t>phân</a:t>
            </a:r>
            <a:r>
              <a:rPr lang="en-US" sz="2000" dirty="0">
                <a:solidFill>
                  <a:schemeClr val="dk2"/>
                </a:solidFill>
              </a:rPr>
              <a:t> </a:t>
            </a:r>
            <a:r>
              <a:rPr lang="en-US" sz="2000" dirty="0" err="1">
                <a:solidFill>
                  <a:schemeClr val="dk2"/>
                </a:solidFill>
              </a:rPr>
              <a:t>loại</a:t>
            </a:r>
            <a:endParaRPr lang="en-US" sz="2000" dirty="0">
              <a:solidFill>
                <a:schemeClr val="dk2"/>
              </a:solidFill>
            </a:endParaRPr>
          </a:p>
          <a:p>
            <a:pPr marL="342900" marR="0" lvl="0" indent="-342900" algn="l" rtl="0">
              <a:lnSpc>
                <a:spcPct val="100000"/>
              </a:lnSpc>
              <a:spcBef>
                <a:spcPts val="0"/>
              </a:spcBef>
              <a:spcAft>
                <a:spcPts val="0"/>
              </a:spcAft>
              <a:buClr>
                <a:schemeClr val="accent1"/>
              </a:buClr>
              <a:buSzPts val="1920"/>
              <a:buFont typeface="Noto Sans Symbols"/>
              <a:buChar char="◆"/>
            </a:pPr>
            <a:endParaRPr lang="en-US" sz="2000" b="0" i="0" u="none" strike="noStrike" cap="none" dirty="0">
              <a:solidFill>
                <a:schemeClr val="dk2"/>
              </a:solidFill>
              <a:latin typeface="Arial"/>
              <a:ea typeface="Arial"/>
              <a:cs typeface="Arial"/>
              <a:sym typeface="Arial"/>
            </a:endParaRPr>
          </a:p>
          <a:p>
            <a:pPr marL="342900" marR="0" lvl="0" indent="-342900" algn="l" rtl="0">
              <a:lnSpc>
                <a:spcPct val="100000"/>
              </a:lnSpc>
              <a:spcBef>
                <a:spcPts val="0"/>
              </a:spcBef>
              <a:spcAft>
                <a:spcPts val="0"/>
              </a:spcAft>
              <a:buClr>
                <a:schemeClr val="accent1"/>
              </a:buClr>
              <a:buSzPts val="1920"/>
              <a:buFont typeface="Noto Sans Symbols"/>
              <a:buChar char="◆"/>
            </a:pPr>
            <a:r>
              <a:rPr lang="en-US" sz="2000" b="0" i="0" u="none" strike="noStrike" cap="none" dirty="0" err="1">
                <a:solidFill>
                  <a:schemeClr val="dk2"/>
                </a:solidFill>
                <a:latin typeface="Arial"/>
                <a:ea typeface="Arial"/>
                <a:cs typeface="Arial"/>
                <a:sym typeface="Arial"/>
              </a:rPr>
              <a:t>Áp</a:t>
            </a:r>
            <a:r>
              <a:rPr lang="en-US" sz="2000" b="0" i="0" u="none" strike="noStrike" cap="none" dirty="0">
                <a:solidFill>
                  <a:schemeClr val="dk2"/>
                </a:solidFill>
                <a:latin typeface="Arial"/>
                <a:ea typeface="Arial"/>
                <a:cs typeface="Arial"/>
                <a:sym typeface="Arial"/>
              </a:rPr>
              <a:t> </a:t>
            </a:r>
            <a:r>
              <a:rPr lang="en-US" sz="2000" b="0" i="0" u="none" strike="noStrike" cap="none" dirty="0" err="1">
                <a:solidFill>
                  <a:schemeClr val="dk2"/>
                </a:solidFill>
                <a:latin typeface="Arial"/>
                <a:ea typeface="Arial"/>
                <a:cs typeface="Arial"/>
                <a:sym typeface="Arial"/>
              </a:rPr>
              <a:t>dụng</a:t>
            </a:r>
            <a:r>
              <a:rPr lang="en-US" sz="2000" b="0" i="0" u="none" strike="noStrike" cap="none" dirty="0">
                <a:solidFill>
                  <a:schemeClr val="dk2"/>
                </a:solidFill>
                <a:latin typeface="Arial"/>
                <a:ea typeface="Arial"/>
                <a:cs typeface="Arial"/>
                <a:sym typeface="Arial"/>
              </a:rPr>
              <a:t> </a:t>
            </a:r>
            <a:r>
              <a:rPr lang="en-US" sz="2000" b="0" i="0" u="none" strike="noStrike" cap="none" dirty="0" err="1">
                <a:solidFill>
                  <a:schemeClr val="dk2"/>
                </a:solidFill>
                <a:latin typeface="Arial"/>
                <a:ea typeface="Arial"/>
                <a:cs typeface="Arial"/>
                <a:sym typeface="Arial"/>
              </a:rPr>
              <a:t>nhiều</a:t>
            </a:r>
            <a:r>
              <a:rPr lang="en-US" sz="2000" b="0" i="0" u="none" strike="noStrike" cap="none" dirty="0">
                <a:solidFill>
                  <a:schemeClr val="dk2"/>
                </a:solidFill>
                <a:latin typeface="Arial"/>
                <a:ea typeface="Arial"/>
                <a:cs typeface="Arial"/>
                <a:sym typeface="Arial"/>
              </a:rPr>
              <a:t> </a:t>
            </a:r>
            <a:r>
              <a:rPr lang="en-US" sz="2000" b="0" i="0" u="none" strike="noStrike" cap="none" dirty="0" err="1">
                <a:solidFill>
                  <a:schemeClr val="dk2"/>
                </a:solidFill>
                <a:latin typeface="Arial"/>
                <a:ea typeface="Arial"/>
                <a:cs typeface="Arial"/>
                <a:sym typeface="Arial"/>
              </a:rPr>
              <a:t>kĩ</a:t>
            </a:r>
            <a:r>
              <a:rPr lang="en-US" sz="2000" b="0" i="0" u="none" strike="noStrike" cap="none" dirty="0">
                <a:solidFill>
                  <a:schemeClr val="dk2"/>
                </a:solidFill>
                <a:latin typeface="Arial"/>
                <a:ea typeface="Arial"/>
                <a:cs typeface="Arial"/>
                <a:sym typeface="Arial"/>
              </a:rPr>
              <a:t> </a:t>
            </a:r>
            <a:r>
              <a:rPr lang="en-US" sz="2000" b="0" i="0" u="none" strike="noStrike" cap="none" dirty="0" err="1">
                <a:solidFill>
                  <a:schemeClr val="dk2"/>
                </a:solidFill>
                <a:latin typeface="Arial"/>
                <a:ea typeface="Arial"/>
                <a:cs typeface="Arial"/>
                <a:sym typeface="Arial"/>
              </a:rPr>
              <a:t>thuật</a:t>
            </a:r>
            <a:r>
              <a:rPr lang="en-US" sz="2000" b="0" i="0" u="none" strike="noStrike" cap="none" dirty="0">
                <a:solidFill>
                  <a:schemeClr val="dk2"/>
                </a:solidFill>
                <a:latin typeface="Arial"/>
                <a:ea typeface="Arial"/>
                <a:cs typeface="Arial"/>
                <a:sym typeface="Arial"/>
              </a:rPr>
              <a:t> </a:t>
            </a:r>
            <a:r>
              <a:rPr lang="en-US" sz="2000" b="0" i="0" u="none" strike="noStrike" cap="none" dirty="0" err="1">
                <a:solidFill>
                  <a:schemeClr val="dk2"/>
                </a:solidFill>
                <a:latin typeface="Arial"/>
                <a:ea typeface="Arial"/>
                <a:cs typeface="Arial"/>
                <a:sym typeface="Arial"/>
              </a:rPr>
              <a:t>nhất</a:t>
            </a:r>
            <a:r>
              <a:rPr lang="en-US" sz="2000" b="0" i="0" u="none" strike="noStrike" cap="none" dirty="0">
                <a:solidFill>
                  <a:schemeClr val="dk2"/>
                </a:solidFill>
                <a:latin typeface="Arial"/>
                <a:ea typeface="Arial"/>
                <a:cs typeface="Arial"/>
                <a:sym typeface="Arial"/>
              </a:rPr>
              <a:t> </a:t>
            </a:r>
            <a:r>
              <a:rPr lang="en-US" sz="2000" b="0" i="0" u="none" strike="noStrike" cap="none" dirty="0" err="1">
                <a:solidFill>
                  <a:schemeClr val="dk2"/>
                </a:solidFill>
                <a:latin typeface="Arial"/>
                <a:ea typeface="Arial"/>
                <a:cs typeface="Arial"/>
                <a:sym typeface="Arial"/>
              </a:rPr>
              <a:t>có</a:t>
            </a:r>
            <a:r>
              <a:rPr lang="en-US" sz="2000" b="0" i="0" u="none" strike="noStrike" cap="none" dirty="0">
                <a:solidFill>
                  <a:schemeClr val="dk2"/>
                </a:solidFill>
                <a:latin typeface="Arial"/>
                <a:ea typeface="Arial"/>
                <a:cs typeface="Arial"/>
                <a:sym typeface="Arial"/>
              </a:rPr>
              <a:t> </a:t>
            </a:r>
            <a:r>
              <a:rPr lang="en-US" sz="2000" b="0" i="0" u="none" strike="noStrike" cap="none" dirty="0" err="1">
                <a:solidFill>
                  <a:schemeClr val="dk2"/>
                </a:solidFill>
                <a:latin typeface="Arial"/>
                <a:ea typeface="Arial"/>
                <a:cs typeface="Arial"/>
                <a:sym typeface="Arial"/>
              </a:rPr>
              <a:t>thể</a:t>
            </a:r>
            <a:endParaRPr lang="en-US" sz="2000" b="0" i="0" u="none" strike="noStrike" cap="none" dirty="0">
              <a:solidFill>
                <a:schemeClr val="dk2"/>
              </a:solidFill>
              <a:latin typeface="Arial"/>
              <a:ea typeface="Arial"/>
              <a:cs typeface="Arial"/>
              <a:sym typeface="Arial"/>
            </a:endParaRPr>
          </a:p>
          <a:p>
            <a:pPr marR="0" lvl="0" algn="l" rtl="0">
              <a:lnSpc>
                <a:spcPct val="100000"/>
              </a:lnSpc>
              <a:spcBef>
                <a:spcPts val="0"/>
              </a:spcBef>
              <a:spcAft>
                <a:spcPts val="0"/>
              </a:spcAft>
              <a:buClr>
                <a:schemeClr val="accent1"/>
              </a:buClr>
              <a:buSzPts val="1920"/>
            </a:pPr>
            <a:endParaRPr lang="en-US" sz="2000" b="0" i="0" u="none" strike="noStrike" cap="none" dirty="0">
              <a:solidFill>
                <a:schemeClr val="dk2"/>
              </a:solidFill>
              <a:latin typeface="Arial"/>
              <a:ea typeface="Arial"/>
              <a:cs typeface="Arial"/>
              <a:sym typeface="Arial"/>
            </a:endParaRPr>
          </a:p>
          <a:p>
            <a:pPr marR="0" lvl="0" algn="l" rtl="0">
              <a:lnSpc>
                <a:spcPct val="100000"/>
              </a:lnSpc>
              <a:spcBef>
                <a:spcPts val="0"/>
              </a:spcBef>
              <a:spcAft>
                <a:spcPts val="0"/>
              </a:spcAft>
              <a:buClr>
                <a:schemeClr val="accent1"/>
              </a:buClr>
              <a:buSzPts val="1920"/>
            </a:pPr>
            <a:r>
              <a:rPr lang="en-US" sz="2000" b="1" dirty="0">
                <a:solidFill>
                  <a:schemeClr val="dk2"/>
                </a:solidFill>
              </a:rPr>
              <a:t> =&gt; </a:t>
            </a:r>
            <a:r>
              <a:rPr lang="en-US" sz="2000" b="1" dirty="0" err="1">
                <a:solidFill>
                  <a:schemeClr val="dk2"/>
                </a:solidFill>
              </a:rPr>
              <a:t>Mục</a:t>
            </a:r>
            <a:r>
              <a:rPr lang="en-US" sz="2000" b="1" dirty="0">
                <a:solidFill>
                  <a:schemeClr val="dk2"/>
                </a:solidFill>
              </a:rPr>
              <a:t> </a:t>
            </a:r>
            <a:r>
              <a:rPr lang="en-US" sz="2000" b="1" dirty="0" err="1">
                <a:solidFill>
                  <a:schemeClr val="dk2"/>
                </a:solidFill>
              </a:rPr>
              <a:t>tiêu</a:t>
            </a:r>
            <a:r>
              <a:rPr lang="en-US" sz="2000" b="1" dirty="0">
                <a:solidFill>
                  <a:schemeClr val="dk2"/>
                </a:solidFill>
              </a:rPr>
              <a:t> </a:t>
            </a:r>
            <a:r>
              <a:rPr lang="en-US" sz="2000" b="1" dirty="0" err="1">
                <a:solidFill>
                  <a:schemeClr val="dk2"/>
                </a:solidFill>
              </a:rPr>
              <a:t>hướng</a:t>
            </a:r>
            <a:r>
              <a:rPr lang="en-US" sz="2000" b="1" dirty="0">
                <a:solidFill>
                  <a:schemeClr val="dk2"/>
                </a:solidFill>
              </a:rPr>
              <a:t> </a:t>
            </a:r>
            <a:r>
              <a:rPr lang="en-US" sz="2000" b="1" dirty="0" err="1">
                <a:solidFill>
                  <a:schemeClr val="dk2"/>
                </a:solidFill>
              </a:rPr>
              <a:t>tới</a:t>
            </a:r>
            <a:endParaRPr lang="en-US" sz="2000" b="1" dirty="0">
              <a:solidFill>
                <a:schemeClr val="dk2"/>
              </a:solidFill>
            </a:endParaRPr>
          </a:p>
          <a:p>
            <a:pPr marR="0" lvl="0" algn="l" rtl="0">
              <a:lnSpc>
                <a:spcPct val="100000"/>
              </a:lnSpc>
              <a:spcBef>
                <a:spcPts val="0"/>
              </a:spcBef>
              <a:spcAft>
                <a:spcPts val="0"/>
              </a:spcAft>
              <a:buClr>
                <a:schemeClr val="accent1"/>
              </a:buClr>
              <a:buSzPts val="1920"/>
            </a:pPr>
            <a:endParaRPr lang="en-US" sz="2000" dirty="0">
              <a:solidFill>
                <a:schemeClr val="dk2"/>
              </a:solidFill>
            </a:endParaRPr>
          </a:p>
          <a:p>
            <a:pPr marL="342900" marR="0" lvl="0" indent="-342900" algn="l" rtl="0">
              <a:lnSpc>
                <a:spcPct val="100000"/>
              </a:lnSpc>
              <a:spcBef>
                <a:spcPts val="0"/>
              </a:spcBef>
              <a:spcAft>
                <a:spcPts val="0"/>
              </a:spcAft>
              <a:buClr>
                <a:schemeClr val="accent1"/>
              </a:buClr>
              <a:buSzPts val="1920"/>
              <a:buFont typeface="Wingdings" panose="05000000000000000000" pitchFamily="2" charset="2"/>
              <a:buChar char="v"/>
            </a:pPr>
            <a:r>
              <a:rPr lang="en-US" sz="2000" dirty="0" err="1">
                <a:solidFill>
                  <a:schemeClr val="dk2"/>
                </a:solidFill>
              </a:rPr>
              <a:t>Có</a:t>
            </a:r>
            <a:r>
              <a:rPr lang="en-US" sz="2000" dirty="0">
                <a:solidFill>
                  <a:schemeClr val="dk2"/>
                </a:solidFill>
              </a:rPr>
              <a:t> </a:t>
            </a:r>
            <a:r>
              <a:rPr lang="en-US" sz="2000" dirty="0" err="1">
                <a:solidFill>
                  <a:schemeClr val="dk2"/>
                </a:solidFill>
              </a:rPr>
              <a:t>thể</a:t>
            </a:r>
            <a:r>
              <a:rPr lang="en-US" sz="2000" dirty="0">
                <a:solidFill>
                  <a:schemeClr val="dk2"/>
                </a:solidFill>
              </a:rPr>
              <a:t> </a:t>
            </a:r>
            <a:r>
              <a:rPr lang="en-US" sz="2000" dirty="0" err="1">
                <a:solidFill>
                  <a:schemeClr val="dk2"/>
                </a:solidFill>
              </a:rPr>
              <a:t>phân</a:t>
            </a:r>
            <a:r>
              <a:rPr lang="en-US" sz="2000" dirty="0">
                <a:solidFill>
                  <a:schemeClr val="dk2"/>
                </a:solidFill>
              </a:rPr>
              <a:t> </a:t>
            </a:r>
            <a:r>
              <a:rPr lang="en-US" sz="2000" dirty="0" err="1">
                <a:solidFill>
                  <a:schemeClr val="dk2"/>
                </a:solidFill>
              </a:rPr>
              <a:t>loại</a:t>
            </a:r>
            <a:r>
              <a:rPr lang="en-US" sz="2000" dirty="0">
                <a:solidFill>
                  <a:schemeClr val="dk2"/>
                </a:solidFill>
              </a:rPr>
              <a:t> </a:t>
            </a:r>
            <a:r>
              <a:rPr lang="en-US" sz="2000" dirty="0" err="1">
                <a:solidFill>
                  <a:schemeClr val="dk2"/>
                </a:solidFill>
              </a:rPr>
              <a:t>được</a:t>
            </a:r>
            <a:r>
              <a:rPr lang="en-US" sz="2000" dirty="0">
                <a:solidFill>
                  <a:schemeClr val="dk2"/>
                </a:solidFill>
              </a:rPr>
              <a:t> </a:t>
            </a:r>
            <a:r>
              <a:rPr lang="en-US" sz="2000" dirty="0" err="1">
                <a:solidFill>
                  <a:schemeClr val="dk2"/>
                </a:solidFill>
              </a:rPr>
              <a:t>ảnh</a:t>
            </a:r>
            <a:r>
              <a:rPr lang="en-US" sz="2000" dirty="0">
                <a:solidFill>
                  <a:schemeClr val="dk2"/>
                </a:solidFill>
              </a:rPr>
              <a:t> </a:t>
            </a:r>
            <a:r>
              <a:rPr lang="en-US" sz="2000" dirty="0" err="1">
                <a:solidFill>
                  <a:schemeClr val="dk2"/>
                </a:solidFill>
              </a:rPr>
              <a:t>ong</a:t>
            </a:r>
            <a:r>
              <a:rPr lang="en-US" sz="2000" dirty="0">
                <a:solidFill>
                  <a:schemeClr val="dk2"/>
                </a:solidFill>
              </a:rPr>
              <a:t> </a:t>
            </a:r>
            <a:r>
              <a:rPr lang="en-US" sz="2000" dirty="0" err="1">
                <a:solidFill>
                  <a:schemeClr val="dk2"/>
                </a:solidFill>
              </a:rPr>
              <a:t>mang</a:t>
            </a:r>
            <a:r>
              <a:rPr lang="en-US" sz="2000" dirty="0">
                <a:solidFill>
                  <a:schemeClr val="dk2"/>
                </a:solidFill>
              </a:rPr>
              <a:t> </a:t>
            </a:r>
            <a:r>
              <a:rPr lang="en-US" sz="2000" dirty="0" err="1">
                <a:solidFill>
                  <a:schemeClr val="dk2"/>
                </a:solidFill>
              </a:rPr>
              <a:t>phấn</a:t>
            </a:r>
            <a:r>
              <a:rPr lang="en-US" sz="2000" dirty="0">
                <a:solidFill>
                  <a:schemeClr val="dk2"/>
                </a:solidFill>
              </a:rPr>
              <a:t> hay </a:t>
            </a:r>
            <a:r>
              <a:rPr lang="en-US" sz="2000" dirty="0" err="1">
                <a:solidFill>
                  <a:schemeClr val="dk2"/>
                </a:solidFill>
              </a:rPr>
              <a:t>không</a:t>
            </a:r>
            <a:r>
              <a:rPr lang="en-US" sz="2000" dirty="0">
                <a:solidFill>
                  <a:schemeClr val="dk2"/>
                </a:solidFill>
              </a:rPr>
              <a:t> </a:t>
            </a:r>
            <a:r>
              <a:rPr lang="en-US" sz="2000" dirty="0" err="1">
                <a:solidFill>
                  <a:schemeClr val="dk2"/>
                </a:solidFill>
              </a:rPr>
              <a:t>mang</a:t>
            </a:r>
            <a:r>
              <a:rPr lang="en-US" sz="2000" dirty="0">
                <a:solidFill>
                  <a:schemeClr val="dk2"/>
                </a:solidFill>
              </a:rPr>
              <a:t> </a:t>
            </a:r>
            <a:r>
              <a:rPr lang="en-US" sz="2000" dirty="0" err="1">
                <a:solidFill>
                  <a:schemeClr val="dk2"/>
                </a:solidFill>
              </a:rPr>
              <a:t>phấn</a:t>
            </a:r>
            <a:endParaRPr lang="en-US" sz="2000" dirty="0">
              <a:solidFill>
                <a:schemeClr val="dk2"/>
              </a:solidFill>
            </a:endParaRPr>
          </a:p>
          <a:p>
            <a:pPr marL="342900" marR="0" lvl="0" indent="-342900" algn="l" rtl="0">
              <a:lnSpc>
                <a:spcPct val="100000"/>
              </a:lnSpc>
              <a:spcBef>
                <a:spcPts val="0"/>
              </a:spcBef>
              <a:spcAft>
                <a:spcPts val="0"/>
              </a:spcAft>
              <a:buClr>
                <a:schemeClr val="accent1"/>
              </a:buClr>
              <a:buSzPts val="1920"/>
              <a:buFont typeface="Wingdings" panose="05000000000000000000" pitchFamily="2" charset="2"/>
              <a:buChar char="v"/>
            </a:pPr>
            <a:endParaRPr lang="en-US" sz="2000" dirty="0">
              <a:solidFill>
                <a:schemeClr val="dk2"/>
              </a:solidFill>
            </a:endParaRPr>
          </a:p>
          <a:p>
            <a:pPr marL="342900" marR="0" lvl="0" indent="-342900" algn="l" rtl="0">
              <a:lnSpc>
                <a:spcPct val="100000"/>
              </a:lnSpc>
              <a:spcBef>
                <a:spcPts val="0"/>
              </a:spcBef>
              <a:spcAft>
                <a:spcPts val="0"/>
              </a:spcAft>
              <a:buClr>
                <a:schemeClr val="accent1"/>
              </a:buClr>
              <a:buSzPts val="1920"/>
              <a:buFont typeface="Wingdings" panose="05000000000000000000" pitchFamily="2" charset="2"/>
              <a:buChar char="v"/>
            </a:pPr>
            <a:r>
              <a:rPr lang="en-US" sz="2000" b="0" i="0" u="none" strike="noStrike" cap="none" dirty="0" err="1">
                <a:solidFill>
                  <a:schemeClr val="dk2"/>
                </a:solidFill>
                <a:latin typeface="Arial"/>
                <a:ea typeface="Arial"/>
                <a:cs typeface="Arial"/>
                <a:sym typeface="Arial"/>
              </a:rPr>
              <a:t>Rút</a:t>
            </a:r>
            <a:r>
              <a:rPr lang="en-US" sz="2000" b="0" i="0" u="none" strike="noStrike" cap="none" dirty="0">
                <a:solidFill>
                  <a:schemeClr val="dk2"/>
                </a:solidFill>
                <a:latin typeface="Arial"/>
                <a:ea typeface="Arial"/>
                <a:cs typeface="Arial"/>
                <a:sym typeface="Arial"/>
              </a:rPr>
              <a:t> </a:t>
            </a:r>
            <a:r>
              <a:rPr lang="en-US" sz="2000" b="0" i="0" u="none" strike="noStrike" cap="none" dirty="0" err="1">
                <a:solidFill>
                  <a:schemeClr val="dk2"/>
                </a:solidFill>
                <a:latin typeface="Arial"/>
                <a:ea typeface="Arial"/>
                <a:cs typeface="Arial"/>
                <a:sym typeface="Arial"/>
              </a:rPr>
              <a:t>ngắn</a:t>
            </a:r>
            <a:r>
              <a:rPr lang="en-US" sz="2000" b="0" i="0" u="none" strike="noStrike" cap="none" dirty="0">
                <a:solidFill>
                  <a:schemeClr val="dk2"/>
                </a:solidFill>
                <a:latin typeface="Arial"/>
                <a:ea typeface="Arial"/>
                <a:cs typeface="Arial"/>
                <a:sym typeface="Arial"/>
              </a:rPr>
              <a:t> </a:t>
            </a:r>
            <a:r>
              <a:rPr lang="en-US" sz="2000" b="0" i="0" u="none" strike="noStrike" cap="none" dirty="0" err="1">
                <a:solidFill>
                  <a:schemeClr val="dk2"/>
                </a:solidFill>
                <a:latin typeface="Arial"/>
                <a:ea typeface="Arial"/>
                <a:cs typeface="Arial"/>
                <a:sym typeface="Arial"/>
              </a:rPr>
              <a:t>thời</a:t>
            </a:r>
            <a:r>
              <a:rPr lang="en-US" sz="2000" b="0" i="0" u="none" strike="noStrike" cap="none" dirty="0">
                <a:solidFill>
                  <a:schemeClr val="dk2"/>
                </a:solidFill>
                <a:latin typeface="Arial"/>
                <a:ea typeface="Arial"/>
                <a:cs typeface="Arial"/>
                <a:sym typeface="Arial"/>
              </a:rPr>
              <a:t> </a:t>
            </a:r>
            <a:r>
              <a:rPr lang="en-US" sz="2000" b="0" i="0" u="none" strike="noStrike" cap="none" dirty="0" err="1">
                <a:solidFill>
                  <a:schemeClr val="dk2"/>
                </a:solidFill>
                <a:latin typeface="Arial"/>
                <a:ea typeface="Arial"/>
                <a:cs typeface="Arial"/>
                <a:sym typeface="Arial"/>
              </a:rPr>
              <a:t>gian</a:t>
            </a:r>
            <a:r>
              <a:rPr lang="en-US" sz="2000" b="0" i="0" u="none" strike="noStrike" cap="none" dirty="0">
                <a:solidFill>
                  <a:schemeClr val="dk2"/>
                </a:solidFill>
                <a:latin typeface="Arial"/>
                <a:ea typeface="Arial"/>
                <a:cs typeface="Arial"/>
                <a:sym typeface="Arial"/>
              </a:rPr>
              <a:t> </a:t>
            </a:r>
            <a:r>
              <a:rPr lang="en-US" sz="2000" dirty="0" err="1">
                <a:solidFill>
                  <a:schemeClr val="dk2"/>
                </a:solidFill>
              </a:rPr>
              <a:t>phân</a:t>
            </a:r>
            <a:r>
              <a:rPr lang="en-US" sz="2000" dirty="0">
                <a:solidFill>
                  <a:schemeClr val="dk2"/>
                </a:solidFill>
              </a:rPr>
              <a:t> </a:t>
            </a:r>
            <a:r>
              <a:rPr lang="en-US" sz="2000" dirty="0" err="1">
                <a:solidFill>
                  <a:schemeClr val="dk2"/>
                </a:solidFill>
              </a:rPr>
              <a:t>loại</a:t>
            </a:r>
            <a:endParaRPr lang="en-US" sz="2000" b="0" i="0" u="none" strike="noStrike" cap="none" dirty="0">
              <a:solidFill>
                <a:schemeClr val="dk2"/>
              </a:solidFill>
              <a:latin typeface="Arial"/>
              <a:ea typeface="Arial"/>
              <a:cs typeface="Arial"/>
              <a:sym typeface="Arial"/>
            </a:endParaRPr>
          </a:p>
          <a:p>
            <a:pPr marL="342900" marR="0" lvl="0" indent="-342900" algn="l" rtl="0">
              <a:lnSpc>
                <a:spcPct val="100000"/>
              </a:lnSpc>
              <a:spcBef>
                <a:spcPts val="0"/>
              </a:spcBef>
              <a:spcAft>
                <a:spcPts val="0"/>
              </a:spcAft>
              <a:buClr>
                <a:schemeClr val="accent1"/>
              </a:buClr>
              <a:buSzPts val="1920"/>
              <a:buFont typeface="Wingdings" panose="05000000000000000000" pitchFamily="2" charset="2"/>
              <a:buChar char="v"/>
            </a:pPr>
            <a:endParaRPr lang="en-US" sz="2000" dirty="0">
              <a:solidFill>
                <a:schemeClr val="dk2"/>
              </a:solidFill>
            </a:endParaRPr>
          </a:p>
          <a:p>
            <a:pPr marL="342900" marR="0" lvl="0" indent="-342900" algn="l" rtl="0">
              <a:lnSpc>
                <a:spcPct val="100000"/>
              </a:lnSpc>
              <a:spcBef>
                <a:spcPts val="0"/>
              </a:spcBef>
              <a:spcAft>
                <a:spcPts val="0"/>
              </a:spcAft>
              <a:buClr>
                <a:schemeClr val="accent1"/>
              </a:buClr>
              <a:buSzPts val="1920"/>
              <a:buFont typeface="Wingdings" panose="05000000000000000000" pitchFamily="2" charset="2"/>
              <a:buChar char="v"/>
            </a:pPr>
            <a:r>
              <a:rPr lang="en-US" sz="2000" dirty="0" err="1">
                <a:solidFill>
                  <a:schemeClr val="dk2"/>
                </a:solidFill>
              </a:rPr>
              <a:t>Ảnh</a:t>
            </a:r>
            <a:r>
              <a:rPr lang="en-US" sz="2000" dirty="0">
                <a:solidFill>
                  <a:schemeClr val="dk2"/>
                </a:solidFill>
              </a:rPr>
              <a:t> </a:t>
            </a:r>
            <a:r>
              <a:rPr lang="en-US" sz="2000" dirty="0" err="1">
                <a:solidFill>
                  <a:schemeClr val="dk2"/>
                </a:solidFill>
              </a:rPr>
              <a:t>đạt</a:t>
            </a:r>
            <a:r>
              <a:rPr lang="en-US" sz="2000" dirty="0">
                <a:solidFill>
                  <a:schemeClr val="dk2"/>
                </a:solidFill>
              </a:rPr>
              <a:t> </a:t>
            </a:r>
            <a:r>
              <a:rPr lang="en-US" sz="2000" dirty="0" err="1">
                <a:solidFill>
                  <a:schemeClr val="dk2"/>
                </a:solidFill>
              </a:rPr>
              <a:t>độ</a:t>
            </a:r>
            <a:r>
              <a:rPr lang="en-US" sz="2000" dirty="0">
                <a:solidFill>
                  <a:schemeClr val="dk2"/>
                </a:solidFill>
              </a:rPr>
              <a:t> </a:t>
            </a:r>
            <a:r>
              <a:rPr lang="en-US" sz="2000" dirty="0" err="1">
                <a:solidFill>
                  <a:schemeClr val="dk2"/>
                </a:solidFill>
              </a:rPr>
              <a:t>chính</a:t>
            </a:r>
            <a:r>
              <a:rPr lang="en-US" sz="2000" dirty="0">
                <a:solidFill>
                  <a:schemeClr val="dk2"/>
                </a:solidFill>
              </a:rPr>
              <a:t> </a:t>
            </a:r>
            <a:r>
              <a:rPr lang="en-US" sz="2000" dirty="0" err="1">
                <a:solidFill>
                  <a:schemeClr val="dk2"/>
                </a:solidFill>
              </a:rPr>
              <a:t>xác</a:t>
            </a:r>
            <a:r>
              <a:rPr lang="en-US" sz="2000" dirty="0">
                <a:solidFill>
                  <a:schemeClr val="dk2"/>
                </a:solidFill>
              </a:rPr>
              <a:t> </a:t>
            </a:r>
            <a:r>
              <a:rPr lang="en-US" sz="2000" dirty="0" err="1">
                <a:solidFill>
                  <a:schemeClr val="dk2"/>
                </a:solidFill>
              </a:rPr>
              <a:t>cao</a:t>
            </a:r>
            <a:endParaRPr lang="en-US" sz="2000" dirty="0">
              <a:solidFill>
                <a:schemeClr val="dk2"/>
              </a:solidFill>
            </a:endParaRPr>
          </a:p>
          <a:p>
            <a:pPr marL="342900" marR="0" lvl="0" indent="-342900" algn="l" rtl="0">
              <a:lnSpc>
                <a:spcPct val="100000"/>
              </a:lnSpc>
              <a:spcBef>
                <a:spcPts val="0"/>
              </a:spcBef>
              <a:spcAft>
                <a:spcPts val="0"/>
              </a:spcAft>
              <a:buClr>
                <a:schemeClr val="accent1"/>
              </a:buClr>
              <a:buSzPts val="1920"/>
              <a:buFont typeface="Symbol" panose="05050102010706020507" pitchFamily="18" charset="2"/>
              <a:buChar char="Þ"/>
            </a:pPr>
            <a:endParaRPr lang="en-US" sz="2000" b="0" i="0" u="none" strike="noStrike" cap="none" dirty="0">
              <a:solidFill>
                <a:schemeClr val="dk2"/>
              </a:solidFill>
              <a:latin typeface="Arial"/>
              <a:ea typeface="Arial"/>
              <a:cs typeface="Arial"/>
              <a:sym typeface="Arial"/>
            </a:endParaRPr>
          </a:p>
          <a:p>
            <a:pPr marL="342900" marR="0" lvl="0" indent="-342900" algn="l" rtl="0">
              <a:lnSpc>
                <a:spcPct val="100000"/>
              </a:lnSpc>
              <a:spcBef>
                <a:spcPts val="0"/>
              </a:spcBef>
              <a:spcAft>
                <a:spcPts val="0"/>
              </a:spcAft>
              <a:buClr>
                <a:schemeClr val="accent1"/>
              </a:buClr>
              <a:buSzPts val="1920"/>
              <a:buFont typeface="Noto Sans Symbols"/>
              <a:buChar char="◆"/>
            </a:pPr>
            <a:endParaRPr lang="en-US" sz="2000" b="0" i="0" u="none" strike="noStrike" cap="none" dirty="0">
              <a:solidFill>
                <a:schemeClr val="dk2"/>
              </a:solidFill>
              <a:latin typeface="Arial"/>
              <a:ea typeface="Arial"/>
              <a:cs typeface="Arial"/>
              <a:sym typeface="Arial"/>
            </a:endParaRPr>
          </a:p>
          <a:p>
            <a:pPr marL="342900" marR="0" lvl="0" indent="-342900" algn="l" rtl="0">
              <a:lnSpc>
                <a:spcPct val="100000"/>
              </a:lnSpc>
              <a:spcBef>
                <a:spcPts val="0"/>
              </a:spcBef>
              <a:spcAft>
                <a:spcPts val="0"/>
              </a:spcAft>
              <a:buClr>
                <a:schemeClr val="accent1"/>
              </a:buClr>
              <a:buSzPts val="1920"/>
              <a:buFont typeface="Noto Sans Symbols"/>
              <a:buChar char="◆"/>
            </a:pPr>
            <a:endParaRPr lang="en-US" sz="2000" dirty="0">
              <a:solidFill>
                <a:schemeClr val="dk2"/>
              </a:solidFill>
            </a:endParaRPr>
          </a:p>
          <a:p>
            <a:pPr marR="0" lvl="0" algn="l" rtl="0">
              <a:lnSpc>
                <a:spcPct val="100000"/>
              </a:lnSpc>
              <a:spcBef>
                <a:spcPts val="0"/>
              </a:spcBef>
              <a:spcAft>
                <a:spcPts val="0"/>
              </a:spcAft>
              <a:buClr>
                <a:schemeClr val="accent1"/>
              </a:buClr>
              <a:buSzPts val="1920"/>
            </a:pPr>
            <a:endParaRPr sz="2000" b="0" i="0" u="none" strike="noStrike" cap="none" dirty="0">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8"/>
          <p:cNvSpPr txBox="1">
            <a:spLocks noGrp="1"/>
          </p:cNvSpPr>
          <p:nvPr>
            <p:ph type="title"/>
          </p:nvPr>
        </p:nvSpPr>
        <p:spPr>
          <a:xfrm>
            <a:off x="685800" y="457200"/>
            <a:ext cx="7772400" cy="5334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SzPts val="1400"/>
              <a:buNone/>
            </a:pPr>
            <a:r>
              <a:rPr lang="en-US" dirty="0"/>
              <a:t>3. </a:t>
            </a:r>
            <a:r>
              <a:rPr lang="en-US" dirty="0" err="1"/>
              <a:t>Phương</a:t>
            </a:r>
            <a:r>
              <a:rPr lang="en-US" dirty="0"/>
              <a:t> </a:t>
            </a:r>
            <a:r>
              <a:rPr lang="en-US" dirty="0" err="1"/>
              <a:t>pháp</a:t>
            </a:r>
            <a:r>
              <a:rPr lang="en-US" dirty="0"/>
              <a:t> </a:t>
            </a:r>
            <a:r>
              <a:rPr lang="en-US" dirty="0" err="1"/>
              <a:t>sử</a:t>
            </a:r>
            <a:r>
              <a:rPr lang="en-US" dirty="0"/>
              <a:t> </a:t>
            </a:r>
            <a:r>
              <a:rPr lang="en-US" dirty="0" err="1"/>
              <a:t>dụng</a:t>
            </a:r>
            <a:endParaRPr dirty="0"/>
          </a:p>
        </p:txBody>
      </p:sp>
      <p:sp>
        <p:nvSpPr>
          <p:cNvPr id="84" name="Google Shape;84;p8"/>
          <p:cNvSpPr txBox="1"/>
          <p:nvPr/>
        </p:nvSpPr>
        <p:spPr>
          <a:xfrm>
            <a:off x="381000" y="1371600"/>
            <a:ext cx="8686800" cy="5181600"/>
          </a:xfrm>
          <a:prstGeom prst="rect">
            <a:avLst/>
          </a:prstGeom>
          <a:noFill/>
          <a:ln>
            <a:noFill/>
          </a:ln>
        </p:spPr>
        <p:txBody>
          <a:bodyPr spcFirstLastPara="1" wrap="square" lIns="90475" tIns="44450" rIns="90475" bIns="44450" anchor="t" anchorCtr="0">
            <a:noAutofit/>
          </a:bodyPr>
          <a:lstStyle/>
          <a:p>
            <a:pPr marL="342900" marR="0" lvl="0" indent="-342900" algn="l" rtl="0">
              <a:lnSpc>
                <a:spcPct val="100000"/>
              </a:lnSpc>
              <a:spcBef>
                <a:spcPts val="0"/>
              </a:spcBef>
              <a:spcAft>
                <a:spcPts val="0"/>
              </a:spcAft>
              <a:buClr>
                <a:schemeClr val="accent1"/>
              </a:buClr>
              <a:buSzPts val="1920"/>
              <a:buFont typeface="Noto Sans Symbols"/>
              <a:buChar char="◆"/>
            </a:pPr>
            <a:r>
              <a:rPr lang="en-US" sz="2000" b="0" i="0" u="none" strike="noStrike" cap="none" dirty="0" err="1">
                <a:solidFill>
                  <a:schemeClr val="dk2"/>
                </a:solidFill>
                <a:latin typeface="Arial"/>
                <a:ea typeface="Arial"/>
                <a:cs typeface="Arial"/>
                <a:sym typeface="Arial"/>
              </a:rPr>
              <a:t>Tiền</a:t>
            </a:r>
            <a:r>
              <a:rPr lang="en-US" sz="2000" b="0" i="0" u="none" strike="noStrike" cap="none" dirty="0">
                <a:solidFill>
                  <a:schemeClr val="dk2"/>
                </a:solidFill>
                <a:latin typeface="Arial"/>
                <a:ea typeface="Arial"/>
                <a:cs typeface="Arial"/>
                <a:sym typeface="Arial"/>
              </a:rPr>
              <a:t> </a:t>
            </a:r>
            <a:r>
              <a:rPr lang="en-US" sz="2000" b="0" i="0" u="none" strike="noStrike" cap="none" dirty="0" err="1">
                <a:solidFill>
                  <a:schemeClr val="dk2"/>
                </a:solidFill>
                <a:latin typeface="Arial"/>
                <a:ea typeface="Arial"/>
                <a:cs typeface="Arial"/>
                <a:sym typeface="Arial"/>
              </a:rPr>
              <a:t>xử</a:t>
            </a:r>
            <a:r>
              <a:rPr lang="en-US" sz="2000" b="0" i="0" u="none" strike="noStrike" cap="none" dirty="0">
                <a:solidFill>
                  <a:schemeClr val="dk2"/>
                </a:solidFill>
                <a:latin typeface="Arial"/>
                <a:ea typeface="Arial"/>
                <a:cs typeface="Arial"/>
                <a:sym typeface="Arial"/>
              </a:rPr>
              <a:t> </a:t>
            </a:r>
            <a:r>
              <a:rPr lang="en-US" sz="2000" b="0" i="0" u="none" strike="noStrike" cap="none" dirty="0" err="1">
                <a:solidFill>
                  <a:schemeClr val="dk2"/>
                </a:solidFill>
                <a:latin typeface="Arial"/>
                <a:ea typeface="Arial"/>
                <a:cs typeface="Arial"/>
                <a:sym typeface="Arial"/>
              </a:rPr>
              <a:t>lí</a:t>
            </a:r>
            <a:r>
              <a:rPr lang="en-US" sz="2000" b="0" i="0" u="none" strike="noStrike" cap="none" dirty="0">
                <a:solidFill>
                  <a:schemeClr val="dk2"/>
                </a:solidFill>
                <a:latin typeface="Arial"/>
                <a:ea typeface="Arial"/>
                <a:cs typeface="Arial"/>
                <a:sym typeface="Arial"/>
              </a:rPr>
              <a:t> </a:t>
            </a:r>
            <a:r>
              <a:rPr lang="en-US" sz="2000" b="0" i="0" u="none" strike="noStrike" cap="none" dirty="0" err="1">
                <a:solidFill>
                  <a:schemeClr val="dk2"/>
                </a:solidFill>
                <a:latin typeface="Arial"/>
                <a:ea typeface="Arial"/>
                <a:cs typeface="Arial"/>
                <a:sym typeface="Arial"/>
              </a:rPr>
              <a:t>ảnh</a:t>
            </a:r>
            <a:endParaRPr lang="en-US" sz="2000" b="0" i="0" u="none" strike="noStrike" cap="none" dirty="0">
              <a:solidFill>
                <a:schemeClr val="dk2"/>
              </a:solidFill>
              <a:latin typeface="Arial"/>
              <a:ea typeface="Arial"/>
              <a:cs typeface="Arial"/>
              <a:sym typeface="Arial"/>
            </a:endParaRPr>
          </a:p>
          <a:p>
            <a:pPr marR="0" lvl="0" algn="l" rtl="0">
              <a:lnSpc>
                <a:spcPct val="100000"/>
              </a:lnSpc>
              <a:spcBef>
                <a:spcPts val="0"/>
              </a:spcBef>
              <a:spcAft>
                <a:spcPts val="0"/>
              </a:spcAft>
              <a:buClr>
                <a:schemeClr val="accent1"/>
              </a:buClr>
              <a:buSzPts val="1920"/>
            </a:pPr>
            <a:r>
              <a:rPr lang="en-US" sz="2000" b="0" i="0" u="none" strike="noStrike" cap="none" dirty="0">
                <a:solidFill>
                  <a:schemeClr val="dk2"/>
                </a:solidFill>
                <a:latin typeface="Arial"/>
                <a:ea typeface="Arial"/>
                <a:cs typeface="Arial"/>
                <a:sym typeface="Arial"/>
              </a:rPr>
              <a:t>	- </a:t>
            </a:r>
            <a:r>
              <a:rPr lang="en-US" sz="2000" b="0" i="0" u="none" strike="noStrike" cap="none" dirty="0" err="1">
                <a:solidFill>
                  <a:schemeClr val="dk2"/>
                </a:solidFill>
                <a:latin typeface="Arial"/>
                <a:ea typeface="Arial"/>
                <a:cs typeface="Arial"/>
                <a:sym typeface="Arial"/>
              </a:rPr>
              <a:t>Phương</a:t>
            </a:r>
            <a:r>
              <a:rPr lang="en-US" sz="2000" b="0" i="0" u="none" strike="noStrike" cap="none" dirty="0">
                <a:solidFill>
                  <a:schemeClr val="dk2"/>
                </a:solidFill>
                <a:latin typeface="Arial"/>
                <a:ea typeface="Arial"/>
                <a:cs typeface="Arial"/>
                <a:sym typeface="Arial"/>
              </a:rPr>
              <a:t> </a:t>
            </a:r>
            <a:r>
              <a:rPr lang="en-US" sz="2000" b="0" i="0" u="none" strike="noStrike" cap="none" dirty="0" err="1">
                <a:solidFill>
                  <a:schemeClr val="dk2"/>
                </a:solidFill>
                <a:latin typeface="Arial"/>
                <a:ea typeface="Arial"/>
                <a:cs typeface="Arial"/>
                <a:sym typeface="Arial"/>
              </a:rPr>
              <a:t>pháp</a:t>
            </a:r>
            <a:r>
              <a:rPr lang="en-US" sz="2000" b="0" i="0" u="none" strike="noStrike" cap="none" dirty="0">
                <a:solidFill>
                  <a:schemeClr val="dk2"/>
                </a:solidFill>
                <a:latin typeface="Arial"/>
                <a:ea typeface="Arial"/>
                <a:cs typeface="Arial"/>
                <a:sym typeface="Arial"/>
              </a:rPr>
              <a:t> Gaussian</a:t>
            </a:r>
          </a:p>
          <a:p>
            <a:pPr marR="0" lvl="0" algn="l" rtl="0">
              <a:lnSpc>
                <a:spcPct val="100000"/>
              </a:lnSpc>
              <a:spcBef>
                <a:spcPts val="0"/>
              </a:spcBef>
              <a:spcAft>
                <a:spcPts val="0"/>
              </a:spcAft>
              <a:buClr>
                <a:schemeClr val="accent1"/>
              </a:buClr>
              <a:buSzPts val="1920"/>
            </a:pPr>
            <a:r>
              <a:rPr lang="en-US" sz="2000" dirty="0">
                <a:solidFill>
                  <a:schemeClr val="dk2"/>
                </a:solidFill>
              </a:rPr>
              <a:t>	- </a:t>
            </a:r>
            <a:r>
              <a:rPr lang="en-US" sz="2000" dirty="0" err="1">
                <a:solidFill>
                  <a:schemeClr val="dk2"/>
                </a:solidFill>
              </a:rPr>
              <a:t>Chọn</a:t>
            </a:r>
            <a:r>
              <a:rPr lang="en-US" sz="2000" dirty="0">
                <a:solidFill>
                  <a:schemeClr val="dk2"/>
                </a:solidFill>
              </a:rPr>
              <a:t> </a:t>
            </a:r>
            <a:r>
              <a:rPr lang="en-US" sz="2000" dirty="0" err="1">
                <a:solidFill>
                  <a:schemeClr val="dk2"/>
                </a:solidFill>
              </a:rPr>
              <a:t>vùng</a:t>
            </a:r>
            <a:r>
              <a:rPr lang="en-US" sz="2000" dirty="0">
                <a:solidFill>
                  <a:schemeClr val="dk2"/>
                </a:solidFill>
              </a:rPr>
              <a:t> </a:t>
            </a:r>
            <a:r>
              <a:rPr lang="en-US" sz="2000" dirty="0" err="1">
                <a:solidFill>
                  <a:schemeClr val="dk2"/>
                </a:solidFill>
              </a:rPr>
              <a:t>ảnh</a:t>
            </a:r>
            <a:r>
              <a:rPr lang="en-US" sz="2000" dirty="0">
                <a:solidFill>
                  <a:schemeClr val="dk2"/>
                </a:solidFill>
              </a:rPr>
              <a:t> </a:t>
            </a:r>
            <a:r>
              <a:rPr lang="en-US" sz="2000" dirty="0" err="1">
                <a:solidFill>
                  <a:schemeClr val="dk2"/>
                </a:solidFill>
              </a:rPr>
              <a:t>cần</a:t>
            </a:r>
            <a:r>
              <a:rPr lang="en-US" sz="2000" dirty="0">
                <a:solidFill>
                  <a:schemeClr val="dk2"/>
                </a:solidFill>
              </a:rPr>
              <a:t> </a:t>
            </a:r>
            <a:r>
              <a:rPr lang="en-US" sz="2000" dirty="0" err="1">
                <a:solidFill>
                  <a:schemeClr val="dk2"/>
                </a:solidFill>
              </a:rPr>
              <a:t>thiết</a:t>
            </a:r>
            <a:r>
              <a:rPr lang="en-US" sz="2000" dirty="0">
                <a:solidFill>
                  <a:schemeClr val="dk2"/>
                </a:solidFill>
              </a:rPr>
              <a:t> (</a:t>
            </a:r>
            <a:r>
              <a:rPr lang="en-US" sz="2000" dirty="0" err="1">
                <a:solidFill>
                  <a:schemeClr val="dk2"/>
                </a:solidFill>
              </a:rPr>
              <a:t>cắt</a:t>
            </a:r>
            <a:r>
              <a:rPr lang="en-US" sz="2000" dirty="0">
                <a:solidFill>
                  <a:schemeClr val="dk2"/>
                </a:solidFill>
              </a:rPr>
              <a:t> ½ </a:t>
            </a:r>
            <a:r>
              <a:rPr lang="en-US" sz="2000" dirty="0" err="1">
                <a:solidFill>
                  <a:schemeClr val="dk2"/>
                </a:solidFill>
              </a:rPr>
              <a:t>ảnh</a:t>
            </a:r>
            <a:r>
              <a:rPr lang="en-US" sz="2000" dirty="0">
                <a:solidFill>
                  <a:schemeClr val="dk2"/>
                </a:solidFill>
              </a:rPr>
              <a:t>)</a:t>
            </a:r>
          </a:p>
          <a:p>
            <a:pPr marR="0" lvl="0" algn="l" rtl="0">
              <a:lnSpc>
                <a:spcPct val="100000"/>
              </a:lnSpc>
              <a:spcBef>
                <a:spcPts val="0"/>
              </a:spcBef>
              <a:spcAft>
                <a:spcPts val="0"/>
              </a:spcAft>
              <a:buClr>
                <a:schemeClr val="accent1"/>
              </a:buClr>
              <a:buSzPts val="1920"/>
            </a:pPr>
            <a:endParaRPr lang="en-US" sz="2000" b="0" i="0" u="none" strike="noStrike" cap="none" dirty="0">
              <a:solidFill>
                <a:schemeClr val="dk2"/>
              </a:solidFill>
              <a:latin typeface="Arial"/>
              <a:ea typeface="Arial"/>
              <a:cs typeface="Arial"/>
              <a:sym typeface="Arial"/>
            </a:endParaRPr>
          </a:p>
          <a:p>
            <a:pPr marL="342900" marR="0" lvl="0" indent="-342900" algn="l" rtl="0">
              <a:lnSpc>
                <a:spcPct val="100000"/>
              </a:lnSpc>
              <a:spcBef>
                <a:spcPts val="0"/>
              </a:spcBef>
              <a:spcAft>
                <a:spcPts val="0"/>
              </a:spcAft>
              <a:buClr>
                <a:schemeClr val="accent1"/>
              </a:buClr>
              <a:buSzPts val="1920"/>
              <a:buFont typeface="Noto Sans Symbols"/>
              <a:buChar char="◆"/>
            </a:pPr>
            <a:r>
              <a:rPr lang="en-US" sz="2000" b="0" i="0" u="none" strike="noStrike" cap="none" dirty="0" err="1">
                <a:solidFill>
                  <a:schemeClr val="dk2"/>
                </a:solidFill>
                <a:latin typeface="Arial"/>
                <a:ea typeface="Arial"/>
                <a:cs typeface="Arial"/>
                <a:sym typeface="Arial"/>
              </a:rPr>
              <a:t>Trích</a:t>
            </a:r>
            <a:r>
              <a:rPr lang="en-US" sz="2000" b="0" i="0" u="none" strike="noStrike" cap="none" dirty="0">
                <a:solidFill>
                  <a:schemeClr val="dk2"/>
                </a:solidFill>
                <a:latin typeface="Arial"/>
                <a:ea typeface="Arial"/>
                <a:cs typeface="Arial"/>
                <a:sym typeface="Arial"/>
              </a:rPr>
              <a:t> </a:t>
            </a:r>
            <a:r>
              <a:rPr lang="en-US" sz="2000" b="0" i="0" u="none" strike="noStrike" cap="none" dirty="0" err="1">
                <a:solidFill>
                  <a:schemeClr val="dk2"/>
                </a:solidFill>
                <a:latin typeface="Arial"/>
                <a:ea typeface="Arial"/>
                <a:cs typeface="Arial"/>
                <a:sym typeface="Arial"/>
              </a:rPr>
              <a:t>xuất</a:t>
            </a:r>
            <a:r>
              <a:rPr lang="en-US" sz="2000" b="0" i="0" u="none" strike="noStrike" cap="none" dirty="0">
                <a:solidFill>
                  <a:schemeClr val="dk2"/>
                </a:solidFill>
                <a:latin typeface="Arial"/>
                <a:ea typeface="Arial"/>
                <a:cs typeface="Arial"/>
                <a:sym typeface="Arial"/>
              </a:rPr>
              <a:t> </a:t>
            </a:r>
            <a:r>
              <a:rPr lang="en-US" sz="2000" b="0" i="0" u="none" strike="noStrike" cap="none" dirty="0" err="1">
                <a:solidFill>
                  <a:schemeClr val="dk2"/>
                </a:solidFill>
                <a:latin typeface="Arial"/>
                <a:ea typeface="Arial"/>
                <a:cs typeface="Arial"/>
                <a:sym typeface="Arial"/>
              </a:rPr>
              <a:t>đặc</a:t>
            </a:r>
            <a:r>
              <a:rPr lang="en-US" sz="2000" b="0" i="0" u="none" strike="noStrike" cap="none" dirty="0">
                <a:solidFill>
                  <a:schemeClr val="dk2"/>
                </a:solidFill>
                <a:latin typeface="Arial"/>
                <a:ea typeface="Arial"/>
                <a:cs typeface="Arial"/>
                <a:sym typeface="Arial"/>
              </a:rPr>
              <a:t> </a:t>
            </a:r>
            <a:r>
              <a:rPr lang="en-US" sz="2000" b="0" i="0" u="none" strike="noStrike" cap="none" dirty="0" err="1">
                <a:solidFill>
                  <a:schemeClr val="dk2"/>
                </a:solidFill>
                <a:latin typeface="Arial"/>
                <a:ea typeface="Arial"/>
                <a:cs typeface="Arial"/>
                <a:sym typeface="Arial"/>
              </a:rPr>
              <a:t>trưng</a:t>
            </a:r>
            <a:endParaRPr lang="en-US" sz="2000" b="0" i="0" u="none" strike="noStrike" cap="none" dirty="0">
              <a:solidFill>
                <a:schemeClr val="dk2"/>
              </a:solidFill>
              <a:latin typeface="Arial"/>
              <a:ea typeface="Arial"/>
              <a:cs typeface="Arial"/>
              <a:sym typeface="Arial"/>
            </a:endParaRPr>
          </a:p>
          <a:p>
            <a:pPr marR="0" lvl="0" algn="l" rtl="0">
              <a:lnSpc>
                <a:spcPct val="100000"/>
              </a:lnSpc>
              <a:spcBef>
                <a:spcPts val="0"/>
              </a:spcBef>
              <a:spcAft>
                <a:spcPts val="0"/>
              </a:spcAft>
              <a:buClr>
                <a:schemeClr val="accent1"/>
              </a:buClr>
              <a:buSzPts val="1920"/>
            </a:pPr>
            <a:r>
              <a:rPr lang="en-US" sz="2000" b="0" i="0" u="none" strike="noStrike" cap="none" dirty="0">
                <a:solidFill>
                  <a:schemeClr val="dk2"/>
                </a:solidFill>
                <a:latin typeface="Arial"/>
                <a:ea typeface="Arial"/>
                <a:cs typeface="Arial"/>
                <a:sym typeface="Arial"/>
              </a:rPr>
              <a:t>	- </a:t>
            </a:r>
            <a:r>
              <a:rPr lang="en-US" sz="2000" b="0" i="0" u="none" strike="noStrike" cap="none" dirty="0" err="1">
                <a:solidFill>
                  <a:schemeClr val="dk2"/>
                </a:solidFill>
                <a:latin typeface="Arial"/>
                <a:ea typeface="Arial"/>
                <a:cs typeface="Arial"/>
                <a:sym typeface="Arial"/>
              </a:rPr>
              <a:t>Trích</a:t>
            </a:r>
            <a:r>
              <a:rPr lang="en-US" sz="2000" b="0" i="0" u="none" strike="noStrike" cap="none" dirty="0">
                <a:solidFill>
                  <a:schemeClr val="dk2"/>
                </a:solidFill>
                <a:latin typeface="Arial"/>
                <a:ea typeface="Arial"/>
                <a:cs typeface="Arial"/>
                <a:sym typeface="Arial"/>
              </a:rPr>
              <a:t> </a:t>
            </a:r>
            <a:r>
              <a:rPr lang="en-US" sz="2000" b="0" i="0" u="none" strike="noStrike" cap="none" dirty="0" err="1">
                <a:solidFill>
                  <a:schemeClr val="dk2"/>
                </a:solidFill>
                <a:latin typeface="Arial"/>
                <a:ea typeface="Arial"/>
                <a:cs typeface="Arial"/>
                <a:sym typeface="Arial"/>
              </a:rPr>
              <a:t>xuất</a:t>
            </a:r>
            <a:r>
              <a:rPr lang="en-US" sz="2000" b="0" i="0" u="none" strike="noStrike" cap="none" dirty="0">
                <a:solidFill>
                  <a:schemeClr val="dk2"/>
                </a:solidFill>
                <a:latin typeface="Arial"/>
                <a:ea typeface="Arial"/>
                <a:cs typeface="Arial"/>
                <a:sym typeface="Arial"/>
              </a:rPr>
              <a:t> </a:t>
            </a:r>
            <a:r>
              <a:rPr lang="en-US" sz="2000" b="0" i="0" u="none" strike="noStrike" cap="none" dirty="0" err="1">
                <a:solidFill>
                  <a:schemeClr val="dk2"/>
                </a:solidFill>
                <a:latin typeface="Arial"/>
                <a:ea typeface="Arial"/>
                <a:cs typeface="Arial"/>
                <a:sym typeface="Arial"/>
              </a:rPr>
              <a:t>đặc</a:t>
            </a:r>
            <a:r>
              <a:rPr lang="en-US" sz="2000" b="0" i="0" u="none" strike="noStrike" cap="none" dirty="0">
                <a:solidFill>
                  <a:schemeClr val="dk2"/>
                </a:solidFill>
                <a:latin typeface="Arial"/>
                <a:ea typeface="Arial"/>
                <a:cs typeface="Arial"/>
                <a:sym typeface="Arial"/>
              </a:rPr>
              <a:t> </a:t>
            </a:r>
            <a:r>
              <a:rPr lang="en-US" sz="2000" b="0" i="0" u="none" strike="noStrike" cap="none" dirty="0" err="1">
                <a:solidFill>
                  <a:schemeClr val="dk2"/>
                </a:solidFill>
                <a:latin typeface="Arial"/>
                <a:ea typeface="Arial"/>
                <a:cs typeface="Arial"/>
                <a:sym typeface="Arial"/>
              </a:rPr>
              <a:t>trưng</a:t>
            </a:r>
            <a:r>
              <a:rPr lang="en-US" sz="2000" b="0" i="0" u="none" strike="noStrike" cap="none" dirty="0">
                <a:solidFill>
                  <a:schemeClr val="dk2"/>
                </a:solidFill>
                <a:latin typeface="Arial"/>
                <a:ea typeface="Arial"/>
                <a:cs typeface="Arial"/>
                <a:sym typeface="Arial"/>
              </a:rPr>
              <a:t> </a:t>
            </a:r>
            <a:r>
              <a:rPr lang="en-US" sz="2000" b="0" i="0" u="none" strike="noStrike" cap="none" dirty="0" err="1">
                <a:solidFill>
                  <a:schemeClr val="dk2"/>
                </a:solidFill>
                <a:latin typeface="Arial"/>
                <a:ea typeface="Arial"/>
                <a:cs typeface="Arial"/>
                <a:sym typeface="Arial"/>
              </a:rPr>
              <a:t>màu</a:t>
            </a:r>
            <a:r>
              <a:rPr lang="en-US" sz="2000" b="0" i="0" u="none" strike="noStrike" cap="none" dirty="0">
                <a:solidFill>
                  <a:schemeClr val="dk2"/>
                </a:solidFill>
                <a:latin typeface="Arial"/>
                <a:ea typeface="Arial"/>
                <a:cs typeface="Arial"/>
                <a:sym typeface="Arial"/>
              </a:rPr>
              <a:t> </a:t>
            </a:r>
            <a:r>
              <a:rPr lang="en-US" sz="2000" b="0" i="0" u="none" strike="noStrike" cap="none" dirty="0" err="1">
                <a:solidFill>
                  <a:schemeClr val="dk2"/>
                </a:solidFill>
                <a:latin typeface="Arial"/>
                <a:ea typeface="Arial"/>
                <a:cs typeface="Arial"/>
                <a:sym typeface="Arial"/>
              </a:rPr>
              <a:t>sắc</a:t>
            </a:r>
            <a:r>
              <a:rPr lang="en-US" sz="2000" b="0" i="0" u="none" strike="noStrike" cap="none" dirty="0">
                <a:solidFill>
                  <a:schemeClr val="dk2"/>
                </a:solidFill>
                <a:latin typeface="Arial"/>
                <a:ea typeface="Arial"/>
                <a:cs typeface="Arial"/>
                <a:sym typeface="Arial"/>
              </a:rPr>
              <a:t> (Color histogram)</a:t>
            </a:r>
          </a:p>
          <a:p>
            <a:pPr marR="0" lvl="0" algn="l" rtl="0">
              <a:lnSpc>
                <a:spcPct val="100000"/>
              </a:lnSpc>
              <a:spcBef>
                <a:spcPts val="0"/>
              </a:spcBef>
              <a:spcAft>
                <a:spcPts val="0"/>
              </a:spcAft>
              <a:buClr>
                <a:schemeClr val="accent1"/>
              </a:buClr>
              <a:buSzPts val="1920"/>
            </a:pPr>
            <a:r>
              <a:rPr lang="en-US" sz="2000" dirty="0">
                <a:solidFill>
                  <a:schemeClr val="dk2"/>
                </a:solidFill>
              </a:rPr>
              <a:t>	- </a:t>
            </a:r>
            <a:r>
              <a:rPr lang="en-US" sz="2000" dirty="0" err="1">
                <a:solidFill>
                  <a:schemeClr val="dk2"/>
                </a:solidFill>
              </a:rPr>
              <a:t>Trích</a:t>
            </a:r>
            <a:r>
              <a:rPr lang="en-US" sz="2000" dirty="0">
                <a:solidFill>
                  <a:schemeClr val="dk2"/>
                </a:solidFill>
              </a:rPr>
              <a:t> </a:t>
            </a:r>
            <a:r>
              <a:rPr lang="en-US" sz="2000" dirty="0" err="1">
                <a:solidFill>
                  <a:schemeClr val="dk2"/>
                </a:solidFill>
              </a:rPr>
              <a:t>xuất</a:t>
            </a:r>
            <a:r>
              <a:rPr lang="en-US" sz="2000" dirty="0">
                <a:solidFill>
                  <a:schemeClr val="dk2"/>
                </a:solidFill>
              </a:rPr>
              <a:t> </a:t>
            </a:r>
            <a:r>
              <a:rPr lang="en-US" sz="2000" dirty="0" err="1">
                <a:solidFill>
                  <a:schemeClr val="dk2"/>
                </a:solidFill>
              </a:rPr>
              <a:t>đặc</a:t>
            </a:r>
            <a:r>
              <a:rPr lang="en-US" sz="2000" dirty="0">
                <a:solidFill>
                  <a:schemeClr val="dk2"/>
                </a:solidFill>
              </a:rPr>
              <a:t> </a:t>
            </a:r>
            <a:r>
              <a:rPr lang="en-US" sz="2000" dirty="0" err="1">
                <a:solidFill>
                  <a:schemeClr val="dk2"/>
                </a:solidFill>
              </a:rPr>
              <a:t>trưng</a:t>
            </a:r>
            <a:r>
              <a:rPr lang="en-US" sz="2000" dirty="0">
                <a:solidFill>
                  <a:schemeClr val="dk2"/>
                </a:solidFill>
              </a:rPr>
              <a:t> </a:t>
            </a:r>
            <a:r>
              <a:rPr lang="en-US" sz="2000" dirty="0" err="1">
                <a:solidFill>
                  <a:schemeClr val="dk2"/>
                </a:solidFill>
              </a:rPr>
              <a:t>hình</a:t>
            </a:r>
            <a:r>
              <a:rPr lang="en-US" sz="2000" dirty="0">
                <a:solidFill>
                  <a:schemeClr val="dk2"/>
                </a:solidFill>
              </a:rPr>
              <a:t> </a:t>
            </a:r>
            <a:r>
              <a:rPr lang="en-US" sz="2000" dirty="0" err="1">
                <a:solidFill>
                  <a:schemeClr val="dk2"/>
                </a:solidFill>
              </a:rPr>
              <a:t>dáng</a:t>
            </a:r>
            <a:r>
              <a:rPr lang="en-US" sz="2000" dirty="0">
                <a:solidFill>
                  <a:schemeClr val="dk2"/>
                </a:solidFill>
              </a:rPr>
              <a:t> (Histogram of Oriented Gradient)</a:t>
            </a:r>
          </a:p>
          <a:p>
            <a:pPr marR="0" lvl="0" algn="l" rtl="0">
              <a:lnSpc>
                <a:spcPct val="100000"/>
              </a:lnSpc>
              <a:spcBef>
                <a:spcPts val="0"/>
              </a:spcBef>
              <a:spcAft>
                <a:spcPts val="0"/>
              </a:spcAft>
              <a:buClr>
                <a:schemeClr val="accent1"/>
              </a:buClr>
              <a:buSzPts val="1920"/>
            </a:pPr>
            <a:r>
              <a:rPr lang="en-US" sz="2000" b="0" i="0" u="none" strike="noStrike" cap="none" dirty="0">
                <a:solidFill>
                  <a:schemeClr val="dk2"/>
                </a:solidFill>
                <a:latin typeface="Arial"/>
                <a:ea typeface="Arial"/>
                <a:cs typeface="Arial"/>
                <a:sym typeface="Arial"/>
              </a:rPr>
              <a:t>	- </a:t>
            </a:r>
            <a:r>
              <a:rPr lang="en-US" sz="2000" b="0" i="0" u="none" strike="noStrike" cap="none" dirty="0" err="1">
                <a:solidFill>
                  <a:schemeClr val="dk2"/>
                </a:solidFill>
                <a:latin typeface="Arial"/>
                <a:ea typeface="Arial"/>
                <a:cs typeface="Arial"/>
                <a:sym typeface="Arial"/>
              </a:rPr>
              <a:t>Kết</a:t>
            </a:r>
            <a:r>
              <a:rPr lang="en-US" sz="2000" b="0" i="0" u="none" strike="noStrike" cap="none" dirty="0">
                <a:solidFill>
                  <a:schemeClr val="dk2"/>
                </a:solidFill>
                <a:latin typeface="Arial"/>
                <a:ea typeface="Arial"/>
                <a:cs typeface="Arial"/>
                <a:sym typeface="Arial"/>
              </a:rPr>
              <a:t> </a:t>
            </a:r>
            <a:r>
              <a:rPr lang="en-US" sz="2000" b="0" i="0" u="none" strike="noStrike" cap="none" dirty="0" err="1">
                <a:solidFill>
                  <a:schemeClr val="dk2"/>
                </a:solidFill>
                <a:latin typeface="Arial"/>
                <a:ea typeface="Arial"/>
                <a:cs typeface="Arial"/>
                <a:sym typeface="Arial"/>
              </a:rPr>
              <a:t>hợp</a:t>
            </a:r>
            <a:r>
              <a:rPr lang="en-US" sz="2000" b="0" i="0" u="none" strike="noStrike" cap="none" dirty="0">
                <a:solidFill>
                  <a:schemeClr val="dk2"/>
                </a:solidFill>
                <a:latin typeface="Arial"/>
                <a:ea typeface="Arial"/>
                <a:cs typeface="Arial"/>
                <a:sym typeface="Arial"/>
              </a:rPr>
              <a:t> </a:t>
            </a:r>
            <a:r>
              <a:rPr lang="en-US" sz="2000" b="0" i="0" u="none" strike="noStrike" cap="none" dirty="0" err="1">
                <a:solidFill>
                  <a:schemeClr val="dk2"/>
                </a:solidFill>
                <a:latin typeface="Arial"/>
                <a:ea typeface="Arial"/>
                <a:cs typeface="Arial"/>
                <a:sym typeface="Arial"/>
              </a:rPr>
              <a:t>các</a:t>
            </a:r>
            <a:r>
              <a:rPr lang="en-US" sz="2000" b="0" i="0" u="none" strike="noStrike" cap="none" dirty="0">
                <a:solidFill>
                  <a:schemeClr val="dk2"/>
                </a:solidFill>
                <a:latin typeface="Arial"/>
                <a:ea typeface="Arial"/>
                <a:cs typeface="Arial"/>
                <a:sym typeface="Arial"/>
              </a:rPr>
              <a:t> </a:t>
            </a:r>
            <a:r>
              <a:rPr lang="en-US" sz="2000" b="0" i="0" u="none" strike="noStrike" cap="none" dirty="0" err="1">
                <a:solidFill>
                  <a:schemeClr val="dk2"/>
                </a:solidFill>
                <a:latin typeface="Arial"/>
                <a:ea typeface="Arial"/>
                <a:cs typeface="Arial"/>
                <a:sym typeface="Arial"/>
              </a:rPr>
              <a:t>đặc</a:t>
            </a:r>
            <a:r>
              <a:rPr lang="en-US" sz="2000" b="0" i="0" u="none" strike="noStrike" cap="none" dirty="0">
                <a:solidFill>
                  <a:schemeClr val="dk2"/>
                </a:solidFill>
                <a:latin typeface="Arial"/>
                <a:ea typeface="Arial"/>
                <a:cs typeface="Arial"/>
                <a:sym typeface="Arial"/>
              </a:rPr>
              <a:t> </a:t>
            </a:r>
            <a:r>
              <a:rPr lang="en-US" sz="2000" b="0" i="0" u="none" strike="noStrike" cap="none" dirty="0" err="1">
                <a:solidFill>
                  <a:schemeClr val="dk2"/>
                </a:solidFill>
                <a:latin typeface="Arial"/>
                <a:ea typeface="Arial"/>
                <a:cs typeface="Arial"/>
                <a:sym typeface="Arial"/>
              </a:rPr>
              <a:t>trưng</a:t>
            </a:r>
            <a:endParaRPr lang="en-US" sz="2000" b="0" i="0" u="none" strike="noStrike" cap="none" dirty="0">
              <a:solidFill>
                <a:schemeClr val="dk2"/>
              </a:solidFill>
              <a:latin typeface="Arial"/>
              <a:ea typeface="Arial"/>
              <a:cs typeface="Arial"/>
              <a:sym typeface="Arial"/>
            </a:endParaRPr>
          </a:p>
          <a:p>
            <a:pPr marR="0" lvl="0" algn="l" rtl="0">
              <a:lnSpc>
                <a:spcPct val="100000"/>
              </a:lnSpc>
              <a:spcBef>
                <a:spcPts val="0"/>
              </a:spcBef>
              <a:spcAft>
                <a:spcPts val="0"/>
              </a:spcAft>
              <a:buClr>
                <a:schemeClr val="accent1"/>
              </a:buClr>
              <a:buSzPts val="1920"/>
            </a:pPr>
            <a:endParaRPr lang="en-US" sz="2000" b="0" i="0" u="none" strike="noStrike" cap="none" dirty="0">
              <a:solidFill>
                <a:schemeClr val="dk2"/>
              </a:solidFill>
              <a:latin typeface="Arial"/>
              <a:ea typeface="Arial"/>
              <a:cs typeface="Arial"/>
              <a:sym typeface="Arial"/>
            </a:endParaRPr>
          </a:p>
          <a:p>
            <a:pPr marL="342900" marR="0" lvl="0" indent="-342900" algn="l" rtl="0">
              <a:lnSpc>
                <a:spcPct val="100000"/>
              </a:lnSpc>
              <a:spcBef>
                <a:spcPts val="0"/>
              </a:spcBef>
              <a:spcAft>
                <a:spcPts val="0"/>
              </a:spcAft>
              <a:buClr>
                <a:schemeClr val="accent1"/>
              </a:buClr>
              <a:buSzPts val="1920"/>
              <a:buFont typeface="Noto Sans Symbols"/>
              <a:buChar char="◆"/>
            </a:pPr>
            <a:r>
              <a:rPr lang="en-US" sz="2000" b="0" i="0" u="none" strike="noStrike" cap="none" dirty="0" err="1">
                <a:solidFill>
                  <a:schemeClr val="dk2"/>
                </a:solidFill>
                <a:latin typeface="Arial"/>
                <a:ea typeface="Arial"/>
                <a:cs typeface="Arial"/>
                <a:sym typeface="Arial"/>
              </a:rPr>
              <a:t>Thuật</a:t>
            </a:r>
            <a:r>
              <a:rPr lang="en-US" sz="2000" b="0" i="0" u="none" strike="noStrike" cap="none" dirty="0">
                <a:solidFill>
                  <a:schemeClr val="dk2"/>
                </a:solidFill>
                <a:latin typeface="Arial"/>
                <a:ea typeface="Arial"/>
                <a:cs typeface="Arial"/>
                <a:sym typeface="Arial"/>
              </a:rPr>
              <a:t> </a:t>
            </a:r>
            <a:r>
              <a:rPr lang="en-US" sz="2000" b="0" i="0" u="none" strike="noStrike" cap="none" dirty="0" err="1">
                <a:solidFill>
                  <a:schemeClr val="dk2"/>
                </a:solidFill>
                <a:latin typeface="Arial"/>
                <a:ea typeface="Arial"/>
                <a:cs typeface="Arial"/>
                <a:sym typeface="Arial"/>
              </a:rPr>
              <a:t>toán</a:t>
            </a:r>
            <a:r>
              <a:rPr lang="en-US" sz="2000" b="0" i="0" u="none" strike="noStrike" cap="none" dirty="0">
                <a:solidFill>
                  <a:schemeClr val="dk2"/>
                </a:solidFill>
                <a:latin typeface="Arial"/>
                <a:ea typeface="Arial"/>
                <a:cs typeface="Arial"/>
                <a:sym typeface="Arial"/>
              </a:rPr>
              <a:t> </a:t>
            </a:r>
            <a:r>
              <a:rPr lang="en-US" sz="2000" b="0" i="0" u="none" strike="noStrike" cap="none" dirty="0" err="1">
                <a:solidFill>
                  <a:schemeClr val="dk2"/>
                </a:solidFill>
                <a:latin typeface="Arial"/>
                <a:ea typeface="Arial"/>
                <a:cs typeface="Arial"/>
                <a:sym typeface="Arial"/>
              </a:rPr>
              <a:t>phân</a:t>
            </a:r>
            <a:r>
              <a:rPr lang="en-US" sz="2000" b="0" i="0" u="none" strike="noStrike" cap="none" dirty="0">
                <a:solidFill>
                  <a:schemeClr val="dk2"/>
                </a:solidFill>
                <a:latin typeface="Arial"/>
                <a:ea typeface="Arial"/>
                <a:cs typeface="Arial"/>
                <a:sym typeface="Arial"/>
              </a:rPr>
              <a:t> </a:t>
            </a:r>
            <a:r>
              <a:rPr lang="en-US" sz="2000" b="0" i="0" u="none" strike="noStrike" cap="none" dirty="0" err="1">
                <a:solidFill>
                  <a:schemeClr val="dk2"/>
                </a:solidFill>
                <a:latin typeface="Arial"/>
                <a:ea typeface="Arial"/>
                <a:cs typeface="Arial"/>
                <a:sym typeface="Arial"/>
              </a:rPr>
              <a:t>loại</a:t>
            </a:r>
            <a:endParaRPr lang="en-US" sz="2000" b="0" i="0" u="none" strike="noStrike" cap="none" dirty="0">
              <a:solidFill>
                <a:schemeClr val="dk2"/>
              </a:solidFill>
              <a:latin typeface="Arial"/>
              <a:ea typeface="Arial"/>
              <a:cs typeface="Arial"/>
              <a:sym typeface="Arial"/>
            </a:endParaRPr>
          </a:p>
          <a:p>
            <a:pPr marR="0" lvl="0" algn="l" rtl="0">
              <a:lnSpc>
                <a:spcPct val="100000"/>
              </a:lnSpc>
              <a:spcBef>
                <a:spcPts val="0"/>
              </a:spcBef>
              <a:spcAft>
                <a:spcPts val="0"/>
              </a:spcAft>
              <a:buClr>
                <a:schemeClr val="accent1"/>
              </a:buClr>
              <a:buSzPts val="1920"/>
            </a:pPr>
            <a:r>
              <a:rPr lang="en-US" sz="2000" dirty="0">
                <a:solidFill>
                  <a:schemeClr val="dk2"/>
                </a:solidFill>
              </a:rPr>
              <a:t>	- Support Vector Machine (SVM) </a:t>
            </a:r>
          </a:p>
          <a:p>
            <a:pPr marR="0" lvl="0" algn="l" rtl="0">
              <a:lnSpc>
                <a:spcPct val="100000"/>
              </a:lnSpc>
              <a:spcBef>
                <a:spcPts val="0"/>
              </a:spcBef>
              <a:spcAft>
                <a:spcPts val="0"/>
              </a:spcAft>
              <a:buClr>
                <a:schemeClr val="accent1"/>
              </a:buClr>
              <a:buSzPts val="1920"/>
            </a:pPr>
            <a:endParaRPr sz="2000" b="0" i="0" u="none" strike="noStrike" cap="none" dirty="0">
              <a:solidFill>
                <a:schemeClr val="dk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8"/>
          <p:cNvSpPr txBox="1">
            <a:spLocks noGrp="1"/>
          </p:cNvSpPr>
          <p:nvPr>
            <p:ph type="title"/>
          </p:nvPr>
        </p:nvSpPr>
        <p:spPr>
          <a:xfrm>
            <a:off x="685800" y="457200"/>
            <a:ext cx="7772400" cy="5334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SzPts val="1400"/>
              <a:buNone/>
            </a:pPr>
            <a:r>
              <a:rPr lang="en-US" dirty="0"/>
              <a:t>3. </a:t>
            </a:r>
            <a:r>
              <a:rPr lang="en-US" dirty="0" err="1"/>
              <a:t>Phương</a:t>
            </a:r>
            <a:r>
              <a:rPr lang="en-US" dirty="0"/>
              <a:t> </a:t>
            </a:r>
            <a:r>
              <a:rPr lang="en-US" dirty="0" err="1"/>
              <a:t>pháp</a:t>
            </a:r>
            <a:r>
              <a:rPr lang="en-US" dirty="0"/>
              <a:t> </a:t>
            </a:r>
            <a:r>
              <a:rPr lang="en-US" dirty="0" err="1"/>
              <a:t>sử</a:t>
            </a:r>
            <a:r>
              <a:rPr lang="en-US" dirty="0"/>
              <a:t> </a:t>
            </a:r>
            <a:r>
              <a:rPr lang="en-US" dirty="0" err="1"/>
              <a:t>dụng</a:t>
            </a:r>
            <a:endParaRPr dirty="0"/>
          </a:p>
        </p:txBody>
      </p:sp>
      <p:sp>
        <p:nvSpPr>
          <p:cNvPr id="84" name="Google Shape;84;p8"/>
          <p:cNvSpPr txBox="1"/>
          <p:nvPr/>
        </p:nvSpPr>
        <p:spPr>
          <a:xfrm>
            <a:off x="457200" y="1371600"/>
            <a:ext cx="8686800" cy="5181600"/>
          </a:xfrm>
          <a:prstGeom prst="rect">
            <a:avLst/>
          </a:prstGeom>
          <a:noFill/>
          <a:ln>
            <a:noFill/>
          </a:ln>
        </p:spPr>
        <p:txBody>
          <a:bodyPr spcFirstLastPara="1" wrap="square" lIns="90475" tIns="44450" rIns="90475" bIns="44450" anchor="t" anchorCtr="0">
            <a:noAutofit/>
          </a:bodyPr>
          <a:lstStyle/>
          <a:p>
            <a:pPr marL="342900" marR="0" lvl="0" indent="-342900" algn="l" rtl="0">
              <a:lnSpc>
                <a:spcPct val="100000"/>
              </a:lnSpc>
              <a:spcBef>
                <a:spcPts val="0"/>
              </a:spcBef>
              <a:spcAft>
                <a:spcPts val="0"/>
              </a:spcAft>
              <a:buClr>
                <a:schemeClr val="accent1"/>
              </a:buClr>
              <a:buSzPts val="1920"/>
              <a:buFont typeface="Noto Sans Symbols"/>
              <a:buChar char="◆"/>
            </a:pPr>
            <a:r>
              <a:rPr lang="en-US" sz="2000" b="1" dirty="0" err="1">
                <a:solidFill>
                  <a:schemeClr val="dk2"/>
                </a:solidFill>
              </a:rPr>
              <a:t>Tiền</a:t>
            </a:r>
            <a:r>
              <a:rPr lang="en-US" sz="2000" b="1" dirty="0">
                <a:solidFill>
                  <a:schemeClr val="dk2"/>
                </a:solidFill>
              </a:rPr>
              <a:t> </a:t>
            </a:r>
            <a:r>
              <a:rPr lang="en-US" sz="2000" b="1" dirty="0" err="1">
                <a:solidFill>
                  <a:schemeClr val="dk2"/>
                </a:solidFill>
              </a:rPr>
              <a:t>xử</a:t>
            </a:r>
            <a:r>
              <a:rPr lang="en-US" sz="2000" b="1" dirty="0">
                <a:solidFill>
                  <a:schemeClr val="dk2"/>
                </a:solidFill>
              </a:rPr>
              <a:t> </a:t>
            </a:r>
            <a:r>
              <a:rPr lang="en-US" sz="2000" b="1" dirty="0" err="1">
                <a:solidFill>
                  <a:schemeClr val="dk2"/>
                </a:solidFill>
              </a:rPr>
              <a:t>lí</a:t>
            </a:r>
            <a:r>
              <a:rPr lang="en-US" sz="2000" b="1" dirty="0">
                <a:solidFill>
                  <a:schemeClr val="dk2"/>
                </a:solidFill>
              </a:rPr>
              <a:t> </a:t>
            </a:r>
            <a:r>
              <a:rPr lang="en-US" sz="2000" b="1" dirty="0" err="1">
                <a:solidFill>
                  <a:schemeClr val="dk2"/>
                </a:solidFill>
              </a:rPr>
              <a:t>ảnh</a:t>
            </a:r>
            <a:endParaRPr lang="en-US" sz="2000" b="1" dirty="0">
              <a:solidFill>
                <a:schemeClr val="dk2"/>
              </a:solidFill>
            </a:endParaRPr>
          </a:p>
          <a:p>
            <a:pPr marL="342900" marR="0" lvl="0" indent="-342900" algn="l" rtl="0">
              <a:lnSpc>
                <a:spcPct val="100000"/>
              </a:lnSpc>
              <a:spcBef>
                <a:spcPts val="0"/>
              </a:spcBef>
              <a:spcAft>
                <a:spcPts val="0"/>
              </a:spcAft>
              <a:buClr>
                <a:schemeClr val="accent1"/>
              </a:buClr>
              <a:buSzPts val="1920"/>
              <a:buFont typeface="Noto Sans Symbols"/>
              <a:buChar char="◆"/>
            </a:pPr>
            <a:r>
              <a:rPr lang="en-US" sz="2000" dirty="0">
                <a:solidFill>
                  <a:schemeClr val="dk2"/>
                </a:solidFill>
              </a:rPr>
              <a:t>Gaussian blur : </a:t>
            </a:r>
            <a:r>
              <a:rPr lang="en-US" sz="2000" dirty="0" err="1">
                <a:solidFill>
                  <a:schemeClr val="dk2"/>
                </a:solidFill>
              </a:rPr>
              <a:t>giảm</a:t>
            </a:r>
            <a:r>
              <a:rPr lang="en-US" sz="2000" dirty="0">
                <a:solidFill>
                  <a:schemeClr val="dk2"/>
                </a:solidFill>
              </a:rPr>
              <a:t> </a:t>
            </a:r>
            <a:r>
              <a:rPr lang="en-US" sz="2000" dirty="0" err="1">
                <a:solidFill>
                  <a:schemeClr val="dk2"/>
                </a:solidFill>
              </a:rPr>
              <a:t>nhiễu</a:t>
            </a:r>
            <a:r>
              <a:rPr lang="en-US" sz="2000" dirty="0">
                <a:solidFill>
                  <a:schemeClr val="dk2"/>
                </a:solidFill>
              </a:rPr>
              <a:t> </a:t>
            </a:r>
            <a:r>
              <a:rPr lang="en-US" sz="2000" dirty="0" err="1">
                <a:solidFill>
                  <a:schemeClr val="dk2"/>
                </a:solidFill>
              </a:rPr>
              <a:t>hình</a:t>
            </a:r>
            <a:r>
              <a:rPr lang="en-US" sz="2000" dirty="0">
                <a:solidFill>
                  <a:schemeClr val="dk2"/>
                </a:solidFill>
              </a:rPr>
              <a:t> </a:t>
            </a:r>
            <a:r>
              <a:rPr lang="en-US" sz="2000" dirty="0" err="1">
                <a:solidFill>
                  <a:schemeClr val="dk2"/>
                </a:solidFill>
              </a:rPr>
              <a:t>ảnh</a:t>
            </a:r>
            <a:r>
              <a:rPr lang="en-US" sz="2000" dirty="0">
                <a:solidFill>
                  <a:schemeClr val="dk2"/>
                </a:solidFill>
              </a:rPr>
              <a:t> </a:t>
            </a:r>
            <a:r>
              <a:rPr lang="en-US" sz="2000" dirty="0" err="1">
                <a:solidFill>
                  <a:schemeClr val="dk2"/>
                </a:solidFill>
              </a:rPr>
              <a:t>bằng</a:t>
            </a:r>
            <a:r>
              <a:rPr lang="en-US" sz="2000" dirty="0">
                <a:solidFill>
                  <a:schemeClr val="dk2"/>
                </a:solidFill>
              </a:rPr>
              <a:t> </a:t>
            </a:r>
            <a:r>
              <a:rPr lang="en-US" sz="2000" dirty="0" err="1">
                <a:solidFill>
                  <a:schemeClr val="dk2"/>
                </a:solidFill>
              </a:rPr>
              <a:t>cách</a:t>
            </a:r>
            <a:r>
              <a:rPr lang="en-US" sz="2000" dirty="0">
                <a:solidFill>
                  <a:schemeClr val="dk2"/>
                </a:solidFill>
              </a:rPr>
              <a:t> </a:t>
            </a:r>
            <a:r>
              <a:rPr lang="en-US" sz="2000" dirty="0" err="1">
                <a:solidFill>
                  <a:schemeClr val="dk2"/>
                </a:solidFill>
              </a:rPr>
              <a:t>áp</a:t>
            </a:r>
            <a:r>
              <a:rPr lang="en-US" sz="2000" dirty="0">
                <a:solidFill>
                  <a:schemeClr val="dk2"/>
                </a:solidFill>
              </a:rPr>
              <a:t> </a:t>
            </a:r>
            <a:r>
              <a:rPr lang="en-US" sz="2000" dirty="0" err="1">
                <a:solidFill>
                  <a:schemeClr val="dk2"/>
                </a:solidFill>
              </a:rPr>
              <a:t>dụng</a:t>
            </a:r>
            <a:r>
              <a:rPr lang="en-US" sz="2000" dirty="0">
                <a:solidFill>
                  <a:schemeClr val="dk2"/>
                </a:solidFill>
              </a:rPr>
              <a:t> </a:t>
            </a:r>
            <a:r>
              <a:rPr lang="en-US" sz="2000" dirty="0" err="1">
                <a:solidFill>
                  <a:schemeClr val="dk2"/>
                </a:solidFill>
              </a:rPr>
              <a:t>hàm</a:t>
            </a:r>
            <a:r>
              <a:rPr lang="en-US" sz="2000" dirty="0">
                <a:solidFill>
                  <a:schemeClr val="dk2"/>
                </a:solidFill>
              </a:rPr>
              <a:t> gaussian </a:t>
            </a:r>
            <a:r>
              <a:rPr lang="en-US" sz="2000" dirty="0" err="1">
                <a:solidFill>
                  <a:schemeClr val="dk2"/>
                </a:solidFill>
              </a:rPr>
              <a:t>vào</a:t>
            </a:r>
            <a:r>
              <a:rPr lang="en-US" sz="2000" dirty="0">
                <a:solidFill>
                  <a:schemeClr val="dk2"/>
                </a:solidFill>
              </a:rPr>
              <a:t> </a:t>
            </a:r>
            <a:r>
              <a:rPr lang="en-US" sz="2000" dirty="0" err="1">
                <a:solidFill>
                  <a:schemeClr val="dk2"/>
                </a:solidFill>
              </a:rPr>
              <a:t>các</a:t>
            </a:r>
            <a:r>
              <a:rPr lang="en-US" sz="2000" dirty="0">
                <a:solidFill>
                  <a:schemeClr val="dk2"/>
                </a:solidFill>
              </a:rPr>
              <a:t> pixels</a:t>
            </a:r>
          </a:p>
        </p:txBody>
      </p:sp>
      <p:pic>
        <p:nvPicPr>
          <p:cNvPr id="1028" name="Picture 4" descr="Không có mô tả.">
            <a:extLst>
              <a:ext uri="{FF2B5EF4-FFF2-40B4-BE49-F238E27FC236}">
                <a16:creationId xmlns:a16="http://schemas.microsoft.com/office/drawing/2014/main" id="{E3EC0143-C0BD-C362-3118-44AB3C7BC0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8724" y="2427673"/>
            <a:ext cx="5950387" cy="178959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8216AAA-5DA6-7D2E-97AC-02961665A068}"/>
              </a:ext>
            </a:extLst>
          </p:cNvPr>
          <p:cNvPicPr>
            <a:picLocks noChangeAspect="1"/>
          </p:cNvPicPr>
          <p:nvPr/>
        </p:nvPicPr>
        <p:blipFill>
          <a:blip r:embed="rId4"/>
          <a:stretch>
            <a:fillRect/>
          </a:stretch>
        </p:blipFill>
        <p:spPr>
          <a:xfrm>
            <a:off x="2330452" y="4321454"/>
            <a:ext cx="1149596" cy="1903764"/>
          </a:xfrm>
          <a:prstGeom prst="rect">
            <a:avLst/>
          </a:prstGeom>
        </p:spPr>
      </p:pic>
      <p:pic>
        <p:nvPicPr>
          <p:cNvPr id="5" name="Picture 4">
            <a:extLst>
              <a:ext uri="{FF2B5EF4-FFF2-40B4-BE49-F238E27FC236}">
                <a16:creationId xmlns:a16="http://schemas.microsoft.com/office/drawing/2014/main" id="{C7CD6CEA-83EF-E2A9-86EE-A4FB4FEFA119}"/>
              </a:ext>
            </a:extLst>
          </p:cNvPr>
          <p:cNvPicPr>
            <a:picLocks noChangeAspect="1"/>
          </p:cNvPicPr>
          <p:nvPr/>
        </p:nvPicPr>
        <p:blipFill>
          <a:blip r:embed="rId5"/>
          <a:stretch>
            <a:fillRect/>
          </a:stretch>
        </p:blipFill>
        <p:spPr>
          <a:xfrm>
            <a:off x="5353300" y="4299487"/>
            <a:ext cx="1149596" cy="1947697"/>
          </a:xfrm>
          <a:prstGeom prst="rect">
            <a:avLst/>
          </a:prstGeom>
        </p:spPr>
      </p:pic>
      <p:cxnSp>
        <p:nvCxnSpPr>
          <p:cNvPr id="7" name="Straight Arrow Connector 6">
            <a:extLst>
              <a:ext uri="{FF2B5EF4-FFF2-40B4-BE49-F238E27FC236}">
                <a16:creationId xmlns:a16="http://schemas.microsoft.com/office/drawing/2014/main" id="{0E490FFF-5916-9B63-F70C-459FBE7CD35B}"/>
              </a:ext>
            </a:extLst>
          </p:cNvPr>
          <p:cNvCxnSpPr/>
          <p:nvPr/>
        </p:nvCxnSpPr>
        <p:spPr>
          <a:xfrm>
            <a:off x="3728621" y="5122416"/>
            <a:ext cx="13316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BF0A084-6A19-7C77-12BC-A87B0B52BB3B}"/>
              </a:ext>
            </a:extLst>
          </p:cNvPr>
          <p:cNvCxnSpPr/>
          <p:nvPr/>
        </p:nvCxnSpPr>
        <p:spPr>
          <a:xfrm>
            <a:off x="3728621" y="4643021"/>
            <a:ext cx="1411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FFFD58E-D8B8-F42D-9AA8-1760A35B5986}"/>
              </a:ext>
            </a:extLst>
          </p:cNvPr>
          <p:cNvCxnSpPr/>
          <p:nvPr/>
        </p:nvCxnSpPr>
        <p:spPr>
          <a:xfrm>
            <a:off x="3728621" y="5743852"/>
            <a:ext cx="1473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2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8"/>
          <p:cNvSpPr txBox="1">
            <a:spLocks noGrp="1"/>
          </p:cNvSpPr>
          <p:nvPr>
            <p:ph type="title"/>
          </p:nvPr>
        </p:nvSpPr>
        <p:spPr>
          <a:xfrm>
            <a:off x="685800" y="457200"/>
            <a:ext cx="7772400" cy="5334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SzPts val="1400"/>
              <a:buNone/>
            </a:pPr>
            <a:r>
              <a:rPr lang="en-US" dirty="0"/>
              <a:t>3. </a:t>
            </a:r>
            <a:r>
              <a:rPr lang="en-US" dirty="0" err="1"/>
              <a:t>Phương</a:t>
            </a:r>
            <a:r>
              <a:rPr lang="en-US" dirty="0"/>
              <a:t> </a:t>
            </a:r>
            <a:r>
              <a:rPr lang="en-US" dirty="0" err="1"/>
              <a:t>pháp</a:t>
            </a:r>
            <a:r>
              <a:rPr lang="en-US" dirty="0"/>
              <a:t> </a:t>
            </a:r>
            <a:r>
              <a:rPr lang="en-US" dirty="0" err="1"/>
              <a:t>sử</a:t>
            </a:r>
            <a:r>
              <a:rPr lang="en-US" dirty="0"/>
              <a:t> </a:t>
            </a:r>
            <a:r>
              <a:rPr lang="en-US" dirty="0" err="1"/>
              <a:t>dụng</a:t>
            </a:r>
            <a:endParaRPr dirty="0"/>
          </a:p>
        </p:txBody>
      </p:sp>
      <p:sp>
        <p:nvSpPr>
          <p:cNvPr id="84" name="Google Shape;84;p8"/>
          <p:cNvSpPr txBox="1"/>
          <p:nvPr/>
        </p:nvSpPr>
        <p:spPr>
          <a:xfrm>
            <a:off x="381000" y="1371600"/>
            <a:ext cx="8686800" cy="5181600"/>
          </a:xfrm>
          <a:prstGeom prst="rect">
            <a:avLst/>
          </a:prstGeom>
          <a:noFill/>
          <a:ln>
            <a:noFill/>
          </a:ln>
        </p:spPr>
        <p:txBody>
          <a:bodyPr spcFirstLastPara="1" wrap="square" lIns="90475" tIns="44450" rIns="90475" bIns="44450" anchor="t" anchorCtr="0">
            <a:noAutofit/>
          </a:bodyPr>
          <a:lstStyle/>
          <a:p>
            <a:pPr marL="342900" marR="0" lvl="0" indent="-342900" algn="l" rtl="0">
              <a:lnSpc>
                <a:spcPct val="100000"/>
              </a:lnSpc>
              <a:spcBef>
                <a:spcPts val="0"/>
              </a:spcBef>
              <a:spcAft>
                <a:spcPts val="0"/>
              </a:spcAft>
              <a:buClr>
                <a:schemeClr val="accent1"/>
              </a:buClr>
              <a:buSzPts val="1920"/>
              <a:buFont typeface="Noto Sans Symbols"/>
              <a:buChar char="◆"/>
            </a:pPr>
            <a:r>
              <a:rPr lang="en-US" sz="2000" dirty="0" err="1">
                <a:solidFill>
                  <a:schemeClr val="dk2"/>
                </a:solidFill>
              </a:rPr>
              <a:t>Trích</a:t>
            </a:r>
            <a:r>
              <a:rPr lang="en-US" sz="2000" dirty="0">
                <a:solidFill>
                  <a:schemeClr val="dk2"/>
                </a:solidFill>
              </a:rPr>
              <a:t> </a:t>
            </a:r>
            <a:r>
              <a:rPr lang="en-US" sz="2000" dirty="0" err="1">
                <a:solidFill>
                  <a:schemeClr val="dk2"/>
                </a:solidFill>
              </a:rPr>
              <a:t>xuất</a:t>
            </a:r>
            <a:r>
              <a:rPr lang="en-US" sz="2000" dirty="0">
                <a:solidFill>
                  <a:schemeClr val="dk2"/>
                </a:solidFill>
              </a:rPr>
              <a:t> </a:t>
            </a:r>
            <a:r>
              <a:rPr lang="en-US" sz="2000" dirty="0" err="1">
                <a:solidFill>
                  <a:schemeClr val="dk2"/>
                </a:solidFill>
              </a:rPr>
              <a:t>đặc</a:t>
            </a:r>
            <a:r>
              <a:rPr lang="en-US" sz="2000" dirty="0">
                <a:solidFill>
                  <a:schemeClr val="dk2"/>
                </a:solidFill>
              </a:rPr>
              <a:t> </a:t>
            </a:r>
            <a:r>
              <a:rPr lang="en-US" sz="2000" dirty="0" err="1">
                <a:solidFill>
                  <a:schemeClr val="dk2"/>
                </a:solidFill>
              </a:rPr>
              <a:t>trưng</a:t>
            </a:r>
            <a:r>
              <a:rPr lang="en-US" sz="2000" dirty="0">
                <a:solidFill>
                  <a:schemeClr val="dk2"/>
                </a:solidFill>
              </a:rPr>
              <a:t> </a:t>
            </a:r>
            <a:r>
              <a:rPr lang="en-US" sz="2000" dirty="0" err="1">
                <a:solidFill>
                  <a:schemeClr val="dk2"/>
                </a:solidFill>
              </a:rPr>
              <a:t>là</a:t>
            </a:r>
            <a:r>
              <a:rPr lang="en-US" sz="2000" dirty="0">
                <a:solidFill>
                  <a:schemeClr val="dk2"/>
                </a:solidFill>
              </a:rPr>
              <a:t> </a:t>
            </a:r>
            <a:r>
              <a:rPr lang="en-US" sz="2000" dirty="0" err="1">
                <a:solidFill>
                  <a:schemeClr val="dk2"/>
                </a:solidFill>
              </a:rPr>
              <a:t>gì</a:t>
            </a:r>
            <a:r>
              <a:rPr lang="en-US" sz="2000" dirty="0">
                <a:solidFill>
                  <a:schemeClr val="dk2"/>
                </a:solidFill>
              </a:rPr>
              <a:t> ? </a:t>
            </a:r>
          </a:p>
          <a:p>
            <a:pPr marR="0" lvl="0" algn="l" rtl="0">
              <a:lnSpc>
                <a:spcPct val="100000"/>
              </a:lnSpc>
              <a:spcBef>
                <a:spcPts val="0"/>
              </a:spcBef>
              <a:spcAft>
                <a:spcPts val="0"/>
              </a:spcAft>
              <a:buClr>
                <a:schemeClr val="accent1"/>
              </a:buClr>
              <a:buSzPts val="1920"/>
            </a:pPr>
            <a:r>
              <a:rPr lang="en-US" sz="2000" dirty="0">
                <a:solidFill>
                  <a:schemeClr val="dk2"/>
                </a:solidFill>
              </a:rPr>
              <a:t>	- </a:t>
            </a:r>
            <a:r>
              <a:rPr lang="en-US" sz="2000" dirty="0" err="1">
                <a:solidFill>
                  <a:schemeClr val="dk2"/>
                </a:solidFill>
              </a:rPr>
              <a:t>Là</a:t>
            </a:r>
            <a:r>
              <a:rPr lang="en-US" sz="2000" dirty="0">
                <a:solidFill>
                  <a:schemeClr val="dk2"/>
                </a:solidFill>
              </a:rPr>
              <a:t> </a:t>
            </a:r>
            <a:r>
              <a:rPr lang="en-US" sz="2000" dirty="0" err="1">
                <a:solidFill>
                  <a:schemeClr val="dk2"/>
                </a:solidFill>
              </a:rPr>
              <a:t>cơ</a:t>
            </a:r>
            <a:r>
              <a:rPr lang="en-US" sz="2000" dirty="0">
                <a:solidFill>
                  <a:schemeClr val="dk2"/>
                </a:solidFill>
              </a:rPr>
              <a:t> </a:t>
            </a:r>
            <a:r>
              <a:rPr lang="en-US" sz="2000" dirty="0" err="1">
                <a:solidFill>
                  <a:schemeClr val="dk2"/>
                </a:solidFill>
              </a:rPr>
              <a:t>sở</a:t>
            </a:r>
            <a:r>
              <a:rPr lang="en-US" sz="2000" dirty="0">
                <a:solidFill>
                  <a:schemeClr val="dk2"/>
                </a:solidFill>
              </a:rPr>
              <a:t> </a:t>
            </a:r>
            <a:r>
              <a:rPr lang="en-US" sz="2000" dirty="0" err="1">
                <a:solidFill>
                  <a:schemeClr val="dk2"/>
                </a:solidFill>
              </a:rPr>
              <a:t>của</a:t>
            </a:r>
            <a:r>
              <a:rPr lang="en-US" sz="2000" dirty="0">
                <a:solidFill>
                  <a:schemeClr val="dk2"/>
                </a:solidFill>
              </a:rPr>
              <a:t> </a:t>
            </a:r>
            <a:r>
              <a:rPr lang="en-US" sz="2000" dirty="0" err="1">
                <a:solidFill>
                  <a:schemeClr val="dk2"/>
                </a:solidFill>
              </a:rPr>
              <a:t>tra</a:t>
            </a:r>
            <a:r>
              <a:rPr lang="en-US" sz="2000" dirty="0">
                <a:solidFill>
                  <a:schemeClr val="dk2"/>
                </a:solidFill>
              </a:rPr>
              <a:t> </a:t>
            </a:r>
            <a:r>
              <a:rPr lang="en-US" sz="2000" dirty="0" err="1">
                <a:solidFill>
                  <a:schemeClr val="dk2"/>
                </a:solidFill>
              </a:rPr>
              <a:t>cứu</a:t>
            </a:r>
            <a:r>
              <a:rPr lang="en-US" sz="2000" dirty="0">
                <a:solidFill>
                  <a:schemeClr val="dk2"/>
                </a:solidFill>
              </a:rPr>
              <a:t> </a:t>
            </a:r>
            <a:r>
              <a:rPr lang="en-US" sz="2000" dirty="0" err="1">
                <a:solidFill>
                  <a:schemeClr val="dk2"/>
                </a:solidFill>
              </a:rPr>
              <a:t>ảnh</a:t>
            </a:r>
            <a:r>
              <a:rPr lang="en-US" sz="2000" dirty="0">
                <a:solidFill>
                  <a:schemeClr val="dk2"/>
                </a:solidFill>
              </a:rPr>
              <a:t> </a:t>
            </a:r>
            <a:r>
              <a:rPr lang="en-US" sz="2000" dirty="0" err="1">
                <a:solidFill>
                  <a:schemeClr val="dk2"/>
                </a:solidFill>
              </a:rPr>
              <a:t>dựa</a:t>
            </a:r>
            <a:r>
              <a:rPr lang="en-US" sz="2000" dirty="0">
                <a:solidFill>
                  <a:schemeClr val="dk2"/>
                </a:solidFill>
              </a:rPr>
              <a:t> </a:t>
            </a:r>
            <a:r>
              <a:rPr lang="en-US" sz="2000" dirty="0" err="1">
                <a:solidFill>
                  <a:schemeClr val="dk2"/>
                </a:solidFill>
              </a:rPr>
              <a:t>vào</a:t>
            </a:r>
            <a:r>
              <a:rPr lang="en-US" sz="2000" dirty="0">
                <a:solidFill>
                  <a:schemeClr val="dk2"/>
                </a:solidFill>
              </a:rPr>
              <a:t> </a:t>
            </a:r>
            <a:r>
              <a:rPr lang="en-US" sz="2000" dirty="0" err="1">
                <a:solidFill>
                  <a:schemeClr val="dk2"/>
                </a:solidFill>
              </a:rPr>
              <a:t>nội</a:t>
            </a:r>
            <a:r>
              <a:rPr lang="en-US" sz="2000" dirty="0">
                <a:solidFill>
                  <a:schemeClr val="dk2"/>
                </a:solidFill>
              </a:rPr>
              <a:t> dung</a:t>
            </a:r>
          </a:p>
          <a:p>
            <a:pPr marR="0" lvl="0" algn="l" rtl="0">
              <a:lnSpc>
                <a:spcPct val="100000"/>
              </a:lnSpc>
              <a:spcBef>
                <a:spcPts val="0"/>
              </a:spcBef>
              <a:spcAft>
                <a:spcPts val="0"/>
              </a:spcAft>
              <a:buClr>
                <a:schemeClr val="accent1"/>
              </a:buClr>
              <a:buSzPts val="1920"/>
            </a:pPr>
            <a:r>
              <a:rPr lang="en-US" sz="2000" dirty="0">
                <a:solidFill>
                  <a:schemeClr val="dk2"/>
                </a:solidFill>
              </a:rPr>
              <a:t>	- </a:t>
            </a:r>
            <a:r>
              <a:rPr lang="en-US" sz="2000" dirty="0" err="1">
                <a:solidFill>
                  <a:schemeClr val="dk2"/>
                </a:solidFill>
              </a:rPr>
              <a:t>Lọc</a:t>
            </a:r>
            <a:r>
              <a:rPr lang="en-US" sz="2000" dirty="0">
                <a:solidFill>
                  <a:schemeClr val="dk2"/>
                </a:solidFill>
              </a:rPr>
              <a:t> </a:t>
            </a:r>
            <a:r>
              <a:rPr lang="en-US" sz="2000" dirty="0" err="1">
                <a:solidFill>
                  <a:schemeClr val="dk2"/>
                </a:solidFill>
              </a:rPr>
              <a:t>ra</a:t>
            </a:r>
            <a:r>
              <a:rPr lang="en-US" sz="2000" dirty="0">
                <a:solidFill>
                  <a:schemeClr val="dk2"/>
                </a:solidFill>
              </a:rPr>
              <a:t> </a:t>
            </a:r>
            <a:r>
              <a:rPr lang="en-US" sz="2000" dirty="0" err="1">
                <a:solidFill>
                  <a:schemeClr val="dk2"/>
                </a:solidFill>
              </a:rPr>
              <a:t>các</a:t>
            </a:r>
            <a:r>
              <a:rPr lang="en-US" sz="2000" dirty="0">
                <a:solidFill>
                  <a:schemeClr val="dk2"/>
                </a:solidFill>
              </a:rPr>
              <a:t> </a:t>
            </a:r>
            <a:r>
              <a:rPr lang="en-US" sz="2000" dirty="0" err="1">
                <a:solidFill>
                  <a:schemeClr val="dk2"/>
                </a:solidFill>
              </a:rPr>
              <a:t>tập</a:t>
            </a:r>
            <a:r>
              <a:rPr lang="en-US" sz="2000" dirty="0">
                <a:solidFill>
                  <a:schemeClr val="dk2"/>
                </a:solidFill>
              </a:rPr>
              <a:t> con </a:t>
            </a:r>
            <a:r>
              <a:rPr lang="en-US" sz="2000" dirty="0" err="1">
                <a:solidFill>
                  <a:schemeClr val="dk2"/>
                </a:solidFill>
              </a:rPr>
              <a:t>chứa</a:t>
            </a:r>
            <a:r>
              <a:rPr lang="en-US" sz="2000" dirty="0">
                <a:solidFill>
                  <a:schemeClr val="dk2"/>
                </a:solidFill>
              </a:rPr>
              <a:t> </a:t>
            </a:r>
            <a:r>
              <a:rPr lang="en-US" sz="2000" dirty="0" err="1">
                <a:solidFill>
                  <a:schemeClr val="dk2"/>
                </a:solidFill>
              </a:rPr>
              <a:t>các</a:t>
            </a:r>
            <a:r>
              <a:rPr lang="en-US" sz="2000" dirty="0">
                <a:solidFill>
                  <a:schemeClr val="dk2"/>
                </a:solidFill>
              </a:rPr>
              <a:t> </a:t>
            </a:r>
            <a:r>
              <a:rPr lang="en-US" sz="2000" dirty="0" err="1">
                <a:solidFill>
                  <a:schemeClr val="dk2"/>
                </a:solidFill>
              </a:rPr>
              <a:t>thuộc</a:t>
            </a:r>
            <a:r>
              <a:rPr lang="en-US" sz="2000" dirty="0">
                <a:solidFill>
                  <a:schemeClr val="dk2"/>
                </a:solidFill>
              </a:rPr>
              <a:t> </a:t>
            </a:r>
            <a:r>
              <a:rPr lang="en-US" sz="2000" dirty="0" err="1">
                <a:solidFill>
                  <a:schemeClr val="dk2"/>
                </a:solidFill>
              </a:rPr>
              <a:t>tính</a:t>
            </a:r>
            <a:r>
              <a:rPr lang="en-US" sz="2000" dirty="0">
                <a:solidFill>
                  <a:schemeClr val="dk2"/>
                </a:solidFill>
              </a:rPr>
              <a:t> </a:t>
            </a:r>
            <a:r>
              <a:rPr lang="en-US" sz="2000" dirty="0" err="1">
                <a:solidFill>
                  <a:schemeClr val="dk2"/>
                </a:solidFill>
              </a:rPr>
              <a:t>liên</a:t>
            </a:r>
            <a:r>
              <a:rPr lang="en-US" sz="2000" dirty="0">
                <a:solidFill>
                  <a:schemeClr val="dk2"/>
                </a:solidFill>
              </a:rPr>
              <a:t> </a:t>
            </a:r>
            <a:r>
              <a:rPr lang="en-US" sz="2000" dirty="0" err="1">
                <a:solidFill>
                  <a:schemeClr val="dk2"/>
                </a:solidFill>
              </a:rPr>
              <a:t>quan</a:t>
            </a:r>
            <a:endParaRPr lang="en-US" sz="2000" dirty="0">
              <a:solidFill>
                <a:schemeClr val="dk2"/>
              </a:solidFill>
            </a:endParaRPr>
          </a:p>
          <a:p>
            <a:pPr marR="0" lvl="0" algn="l" rtl="0">
              <a:lnSpc>
                <a:spcPct val="100000"/>
              </a:lnSpc>
              <a:spcBef>
                <a:spcPts val="0"/>
              </a:spcBef>
              <a:spcAft>
                <a:spcPts val="0"/>
              </a:spcAft>
              <a:buClr>
                <a:schemeClr val="accent1"/>
              </a:buClr>
              <a:buSzPts val="1920"/>
            </a:pPr>
            <a:endParaRPr lang="en-US" sz="2000" dirty="0">
              <a:solidFill>
                <a:schemeClr val="dk2"/>
              </a:solidFill>
            </a:endParaRPr>
          </a:p>
          <a:p>
            <a:pPr marL="342900" marR="0" lvl="0" indent="-342900" algn="l" rtl="0">
              <a:lnSpc>
                <a:spcPct val="100000"/>
              </a:lnSpc>
              <a:spcBef>
                <a:spcPts val="0"/>
              </a:spcBef>
              <a:spcAft>
                <a:spcPts val="0"/>
              </a:spcAft>
              <a:buClr>
                <a:schemeClr val="accent1"/>
              </a:buClr>
              <a:buSzPts val="1920"/>
              <a:buFont typeface="Noto Sans Symbols"/>
              <a:buChar char="◆"/>
            </a:pPr>
            <a:r>
              <a:rPr lang="en-US" sz="2000" dirty="0" err="1">
                <a:solidFill>
                  <a:schemeClr val="dk2"/>
                </a:solidFill>
              </a:rPr>
              <a:t>Sử</a:t>
            </a:r>
            <a:r>
              <a:rPr lang="en-US" sz="2000" dirty="0">
                <a:solidFill>
                  <a:schemeClr val="dk2"/>
                </a:solidFill>
              </a:rPr>
              <a:t> </a:t>
            </a:r>
            <a:r>
              <a:rPr lang="en-US" sz="2000" dirty="0" err="1">
                <a:solidFill>
                  <a:schemeClr val="dk2"/>
                </a:solidFill>
              </a:rPr>
              <a:t>dụng</a:t>
            </a:r>
            <a:r>
              <a:rPr lang="en-US" sz="2000" dirty="0">
                <a:solidFill>
                  <a:schemeClr val="dk2"/>
                </a:solidFill>
              </a:rPr>
              <a:t> 2 </a:t>
            </a:r>
            <a:r>
              <a:rPr lang="en-US" sz="2000" dirty="0" err="1">
                <a:solidFill>
                  <a:schemeClr val="dk2"/>
                </a:solidFill>
              </a:rPr>
              <a:t>loại</a:t>
            </a:r>
            <a:r>
              <a:rPr lang="en-US" sz="2000" dirty="0">
                <a:solidFill>
                  <a:schemeClr val="dk2"/>
                </a:solidFill>
              </a:rPr>
              <a:t> </a:t>
            </a:r>
            <a:r>
              <a:rPr lang="en-US" sz="2000" dirty="0" err="1">
                <a:solidFill>
                  <a:schemeClr val="dk2"/>
                </a:solidFill>
              </a:rPr>
              <a:t>đặc</a:t>
            </a:r>
            <a:r>
              <a:rPr lang="en-US" sz="2000" dirty="0">
                <a:solidFill>
                  <a:schemeClr val="dk2"/>
                </a:solidFill>
              </a:rPr>
              <a:t> </a:t>
            </a:r>
            <a:r>
              <a:rPr lang="en-US" sz="2000" dirty="0" err="1">
                <a:solidFill>
                  <a:schemeClr val="dk2"/>
                </a:solidFill>
              </a:rPr>
              <a:t>trưng</a:t>
            </a:r>
            <a:endParaRPr lang="en-US" sz="2000" dirty="0">
              <a:solidFill>
                <a:schemeClr val="dk2"/>
              </a:solidFill>
            </a:endParaRPr>
          </a:p>
          <a:p>
            <a:pPr marR="0" lvl="0" algn="l" rtl="0">
              <a:lnSpc>
                <a:spcPct val="100000"/>
              </a:lnSpc>
              <a:spcBef>
                <a:spcPts val="0"/>
              </a:spcBef>
              <a:spcAft>
                <a:spcPts val="0"/>
              </a:spcAft>
              <a:buClr>
                <a:schemeClr val="accent1"/>
              </a:buClr>
              <a:buSzPts val="1920"/>
            </a:pPr>
            <a:r>
              <a:rPr lang="en-US" sz="2000" dirty="0">
                <a:solidFill>
                  <a:schemeClr val="dk2"/>
                </a:solidFill>
              </a:rPr>
              <a:t>	- </a:t>
            </a:r>
            <a:r>
              <a:rPr lang="en-US" sz="2000" dirty="0" err="1">
                <a:solidFill>
                  <a:schemeClr val="dk2"/>
                </a:solidFill>
              </a:rPr>
              <a:t>Trích</a:t>
            </a:r>
            <a:r>
              <a:rPr lang="en-US" sz="2000" dirty="0">
                <a:solidFill>
                  <a:schemeClr val="dk2"/>
                </a:solidFill>
              </a:rPr>
              <a:t> </a:t>
            </a:r>
            <a:r>
              <a:rPr lang="en-US" sz="2000" dirty="0" err="1">
                <a:solidFill>
                  <a:schemeClr val="dk2"/>
                </a:solidFill>
              </a:rPr>
              <a:t>xuất</a:t>
            </a:r>
            <a:r>
              <a:rPr lang="en-US" sz="2000" dirty="0">
                <a:solidFill>
                  <a:schemeClr val="dk2"/>
                </a:solidFill>
              </a:rPr>
              <a:t> </a:t>
            </a:r>
            <a:r>
              <a:rPr lang="en-US" sz="2000" dirty="0" err="1">
                <a:solidFill>
                  <a:schemeClr val="dk2"/>
                </a:solidFill>
              </a:rPr>
              <a:t>đặc</a:t>
            </a:r>
            <a:r>
              <a:rPr lang="en-US" sz="2000" dirty="0">
                <a:solidFill>
                  <a:schemeClr val="dk2"/>
                </a:solidFill>
              </a:rPr>
              <a:t> </a:t>
            </a:r>
            <a:r>
              <a:rPr lang="en-US" sz="2000" dirty="0" err="1">
                <a:solidFill>
                  <a:schemeClr val="dk2"/>
                </a:solidFill>
              </a:rPr>
              <a:t>trưng</a:t>
            </a:r>
            <a:r>
              <a:rPr lang="en-US" sz="2000" dirty="0">
                <a:solidFill>
                  <a:schemeClr val="dk2"/>
                </a:solidFill>
              </a:rPr>
              <a:t> </a:t>
            </a:r>
            <a:r>
              <a:rPr lang="en-US" sz="2000" dirty="0" err="1">
                <a:solidFill>
                  <a:schemeClr val="dk2"/>
                </a:solidFill>
              </a:rPr>
              <a:t>màu</a:t>
            </a:r>
            <a:r>
              <a:rPr lang="en-US" sz="2000" dirty="0">
                <a:solidFill>
                  <a:schemeClr val="dk2"/>
                </a:solidFill>
              </a:rPr>
              <a:t> </a:t>
            </a:r>
            <a:r>
              <a:rPr lang="en-US" sz="2000" dirty="0" err="1">
                <a:solidFill>
                  <a:schemeClr val="dk2"/>
                </a:solidFill>
              </a:rPr>
              <a:t>sắc</a:t>
            </a:r>
            <a:r>
              <a:rPr lang="en-US" sz="2000" dirty="0">
                <a:solidFill>
                  <a:schemeClr val="dk2"/>
                </a:solidFill>
              </a:rPr>
              <a:t> </a:t>
            </a:r>
          </a:p>
          <a:p>
            <a:pPr marR="0" lvl="0" algn="l" rtl="0">
              <a:lnSpc>
                <a:spcPct val="100000"/>
              </a:lnSpc>
              <a:spcBef>
                <a:spcPts val="0"/>
              </a:spcBef>
              <a:spcAft>
                <a:spcPts val="0"/>
              </a:spcAft>
              <a:buClr>
                <a:schemeClr val="accent1"/>
              </a:buClr>
              <a:buSzPts val="1920"/>
            </a:pPr>
            <a:r>
              <a:rPr lang="en-US" sz="2000" dirty="0">
                <a:solidFill>
                  <a:schemeClr val="dk2"/>
                </a:solidFill>
              </a:rPr>
              <a:t>	- </a:t>
            </a:r>
            <a:r>
              <a:rPr lang="en-US" sz="2000" dirty="0" err="1">
                <a:solidFill>
                  <a:schemeClr val="dk2"/>
                </a:solidFill>
              </a:rPr>
              <a:t>Trích</a:t>
            </a:r>
            <a:r>
              <a:rPr lang="en-US" sz="2000" dirty="0">
                <a:solidFill>
                  <a:schemeClr val="dk2"/>
                </a:solidFill>
              </a:rPr>
              <a:t> </a:t>
            </a:r>
            <a:r>
              <a:rPr lang="en-US" sz="2000" dirty="0" err="1">
                <a:solidFill>
                  <a:schemeClr val="dk2"/>
                </a:solidFill>
              </a:rPr>
              <a:t>xuất</a:t>
            </a:r>
            <a:r>
              <a:rPr lang="en-US" sz="2000" dirty="0">
                <a:solidFill>
                  <a:schemeClr val="dk2"/>
                </a:solidFill>
              </a:rPr>
              <a:t> </a:t>
            </a:r>
            <a:r>
              <a:rPr lang="en-US" sz="2000" dirty="0" err="1">
                <a:solidFill>
                  <a:schemeClr val="dk2"/>
                </a:solidFill>
              </a:rPr>
              <a:t>đặc</a:t>
            </a:r>
            <a:r>
              <a:rPr lang="en-US" sz="2000" dirty="0">
                <a:solidFill>
                  <a:schemeClr val="dk2"/>
                </a:solidFill>
              </a:rPr>
              <a:t> </a:t>
            </a:r>
            <a:r>
              <a:rPr lang="en-US" sz="2000" dirty="0" err="1">
                <a:solidFill>
                  <a:schemeClr val="dk2"/>
                </a:solidFill>
              </a:rPr>
              <a:t>trưng</a:t>
            </a:r>
            <a:r>
              <a:rPr lang="en-US" sz="2000" dirty="0">
                <a:solidFill>
                  <a:schemeClr val="dk2"/>
                </a:solidFill>
              </a:rPr>
              <a:t> </a:t>
            </a:r>
            <a:r>
              <a:rPr lang="en-US" sz="2000" dirty="0" err="1">
                <a:solidFill>
                  <a:schemeClr val="dk2"/>
                </a:solidFill>
              </a:rPr>
              <a:t>hình</a:t>
            </a:r>
            <a:r>
              <a:rPr lang="en-US" sz="2000" dirty="0">
                <a:solidFill>
                  <a:schemeClr val="dk2"/>
                </a:solidFill>
              </a:rPr>
              <a:t> </a:t>
            </a:r>
            <a:r>
              <a:rPr lang="en-US" sz="2000" dirty="0" err="1">
                <a:solidFill>
                  <a:schemeClr val="dk2"/>
                </a:solidFill>
              </a:rPr>
              <a:t>dáng</a:t>
            </a:r>
            <a:endParaRPr lang="en-US" sz="2000" dirty="0">
              <a:solidFill>
                <a:schemeClr val="dk2"/>
              </a:solidFill>
            </a:endParaRPr>
          </a:p>
          <a:p>
            <a:pPr marR="0" lvl="0" algn="l" rtl="0">
              <a:lnSpc>
                <a:spcPct val="100000"/>
              </a:lnSpc>
              <a:spcBef>
                <a:spcPts val="0"/>
              </a:spcBef>
              <a:spcAft>
                <a:spcPts val="0"/>
              </a:spcAft>
              <a:buClr>
                <a:schemeClr val="accent1"/>
              </a:buClr>
              <a:buSzPts val="1920"/>
            </a:pPr>
            <a:r>
              <a:rPr lang="en-US" sz="2000" dirty="0">
                <a:solidFill>
                  <a:schemeClr val="dk2"/>
                </a:solidFill>
              </a:rPr>
              <a:t>	- </a:t>
            </a:r>
            <a:r>
              <a:rPr lang="en-US" sz="2000" dirty="0" err="1">
                <a:solidFill>
                  <a:schemeClr val="dk2"/>
                </a:solidFill>
              </a:rPr>
              <a:t>Kết</a:t>
            </a:r>
            <a:r>
              <a:rPr lang="en-US" sz="2000" dirty="0">
                <a:solidFill>
                  <a:schemeClr val="dk2"/>
                </a:solidFill>
              </a:rPr>
              <a:t> </a:t>
            </a:r>
            <a:r>
              <a:rPr lang="en-US" sz="2000" dirty="0" err="1">
                <a:solidFill>
                  <a:schemeClr val="dk2"/>
                </a:solidFill>
              </a:rPr>
              <a:t>hợp</a:t>
            </a:r>
            <a:r>
              <a:rPr lang="en-US" sz="2000" dirty="0">
                <a:solidFill>
                  <a:schemeClr val="dk2"/>
                </a:solidFill>
              </a:rPr>
              <a:t> </a:t>
            </a:r>
            <a:r>
              <a:rPr lang="en-US" sz="2000" dirty="0" err="1">
                <a:solidFill>
                  <a:schemeClr val="dk2"/>
                </a:solidFill>
              </a:rPr>
              <a:t>các</a:t>
            </a:r>
            <a:r>
              <a:rPr lang="en-US" sz="2000" dirty="0">
                <a:solidFill>
                  <a:schemeClr val="dk2"/>
                </a:solidFill>
              </a:rPr>
              <a:t> </a:t>
            </a:r>
            <a:r>
              <a:rPr lang="en-US" sz="2000" dirty="0" err="1">
                <a:solidFill>
                  <a:schemeClr val="dk2"/>
                </a:solidFill>
              </a:rPr>
              <a:t>đặc</a:t>
            </a:r>
            <a:r>
              <a:rPr lang="en-US" sz="2000" dirty="0">
                <a:solidFill>
                  <a:schemeClr val="dk2"/>
                </a:solidFill>
              </a:rPr>
              <a:t> </a:t>
            </a:r>
            <a:r>
              <a:rPr lang="en-US" sz="2000" dirty="0" err="1">
                <a:solidFill>
                  <a:schemeClr val="dk2"/>
                </a:solidFill>
              </a:rPr>
              <a:t>trưng</a:t>
            </a:r>
            <a:endParaRPr lang="en-US" sz="2000" dirty="0">
              <a:solidFill>
                <a:schemeClr val="dk2"/>
              </a:solidFill>
            </a:endParaRPr>
          </a:p>
          <a:p>
            <a:pPr marR="0" lvl="0" algn="l" rtl="0">
              <a:lnSpc>
                <a:spcPct val="100000"/>
              </a:lnSpc>
              <a:spcBef>
                <a:spcPts val="0"/>
              </a:spcBef>
              <a:spcAft>
                <a:spcPts val="0"/>
              </a:spcAft>
              <a:buClr>
                <a:schemeClr val="accent1"/>
              </a:buClr>
              <a:buSzPts val="1920"/>
            </a:pPr>
            <a:endParaRPr lang="en-US" sz="2000" dirty="0">
              <a:solidFill>
                <a:schemeClr val="dk2"/>
              </a:solidFill>
            </a:endParaRPr>
          </a:p>
          <a:p>
            <a:pPr marR="0" lvl="0" algn="l" rtl="0">
              <a:lnSpc>
                <a:spcPct val="100000"/>
              </a:lnSpc>
              <a:spcBef>
                <a:spcPts val="0"/>
              </a:spcBef>
              <a:spcAft>
                <a:spcPts val="0"/>
              </a:spcAft>
              <a:buClr>
                <a:schemeClr val="accent1"/>
              </a:buClr>
              <a:buSzPts val="1920"/>
            </a:pPr>
            <a:endParaRPr lang="en-US" sz="2000" dirty="0">
              <a:solidFill>
                <a:schemeClr val="dk2"/>
              </a:solidFill>
            </a:endParaRPr>
          </a:p>
        </p:txBody>
      </p:sp>
    </p:spTree>
    <p:extLst>
      <p:ext uri="{BB962C8B-B14F-4D97-AF65-F5344CB8AC3E}">
        <p14:creationId xmlns:p14="http://schemas.microsoft.com/office/powerpoint/2010/main" val="992011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8"/>
          <p:cNvSpPr txBox="1">
            <a:spLocks noGrp="1"/>
          </p:cNvSpPr>
          <p:nvPr>
            <p:ph type="title"/>
          </p:nvPr>
        </p:nvSpPr>
        <p:spPr>
          <a:xfrm>
            <a:off x="685800" y="457200"/>
            <a:ext cx="7772400" cy="5334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SzPts val="1400"/>
              <a:buNone/>
            </a:pPr>
            <a:r>
              <a:rPr lang="en-US" dirty="0"/>
              <a:t>3. </a:t>
            </a:r>
            <a:r>
              <a:rPr lang="en-US" dirty="0" err="1"/>
              <a:t>Phương</a:t>
            </a:r>
            <a:r>
              <a:rPr lang="en-US" dirty="0"/>
              <a:t> </a:t>
            </a:r>
            <a:r>
              <a:rPr lang="en-US" dirty="0" err="1"/>
              <a:t>pháp</a:t>
            </a:r>
            <a:r>
              <a:rPr lang="en-US" dirty="0"/>
              <a:t> </a:t>
            </a:r>
            <a:r>
              <a:rPr lang="en-US" dirty="0" err="1"/>
              <a:t>sử</a:t>
            </a:r>
            <a:r>
              <a:rPr lang="en-US" dirty="0"/>
              <a:t> </a:t>
            </a:r>
            <a:r>
              <a:rPr lang="en-US" dirty="0" err="1"/>
              <a:t>dụng</a:t>
            </a:r>
            <a:endParaRPr dirty="0"/>
          </a:p>
        </p:txBody>
      </p:sp>
      <p:sp>
        <p:nvSpPr>
          <p:cNvPr id="84" name="Google Shape;84;p8"/>
          <p:cNvSpPr txBox="1"/>
          <p:nvPr/>
        </p:nvSpPr>
        <p:spPr>
          <a:xfrm>
            <a:off x="272988" y="1129774"/>
            <a:ext cx="8595804" cy="5181600"/>
          </a:xfrm>
          <a:prstGeom prst="rect">
            <a:avLst/>
          </a:prstGeom>
          <a:noFill/>
          <a:ln>
            <a:noFill/>
          </a:ln>
        </p:spPr>
        <p:txBody>
          <a:bodyPr spcFirstLastPara="1" wrap="square" lIns="90475" tIns="44450" rIns="90475" bIns="44450" anchor="t" anchorCtr="0">
            <a:noAutofit/>
          </a:bodyPr>
          <a:lstStyle/>
          <a:p>
            <a:pPr lvl="0">
              <a:buClr>
                <a:schemeClr val="accent1"/>
              </a:buClr>
              <a:buSzPts val="1920"/>
            </a:pPr>
            <a:r>
              <a:rPr lang="en-US" sz="1800" b="1" dirty="0">
                <a:solidFill>
                  <a:schemeClr val="dk2"/>
                </a:solidFill>
              </a:rPr>
              <a:t>TRÍCH XUẤT ĐẶC TRƯNG MÀU SẮC</a:t>
            </a:r>
          </a:p>
          <a:p>
            <a:pPr marL="342900" marR="0" lvl="0" indent="-342900" algn="l" rtl="0">
              <a:lnSpc>
                <a:spcPct val="100000"/>
              </a:lnSpc>
              <a:spcBef>
                <a:spcPts val="0"/>
              </a:spcBef>
              <a:spcAft>
                <a:spcPts val="0"/>
              </a:spcAft>
              <a:buClr>
                <a:schemeClr val="accent1"/>
              </a:buClr>
              <a:buSzPts val="1920"/>
              <a:buFont typeface="Noto Sans Symbols"/>
              <a:buChar char="◆"/>
            </a:pPr>
            <a:endParaRPr lang="en-US" sz="2000" dirty="0">
              <a:solidFill>
                <a:schemeClr val="dk2"/>
              </a:solidFill>
            </a:endParaRPr>
          </a:p>
          <a:p>
            <a:pPr marL="342900" marR="0" lvl="0" indent="-342900" algn="l" rtl="0">
              <a:lnSpc>
                <a:spcPct val="100000"/>
              </a:lnSpc>
              <a:spcBef>
                <a:spcPts val="0"/>
              </a:spcBef>
              <a:spcAft>
                <a:spcPts val="0"/>
              </a:spcAft>
              <a:buClr>
                <a:schemeClr val="accent1"/>
              </a:buClr>
              <a:buSzPts val="1920"/>
              <a:buFont typeface="Noto Sans Symbols"/>
              <a:buChar char="◆"/>
            </a:pPr>
            <a:r>
              <a:rPr lang="en-US" sz="2000" dirty="0" err="1">
                <a:solidFill>
                  <a:schemeClr val="dk2"/>
                </a:solidFill>
              </a:rPr>
              <a:t>Trích</a:t>
            </a:r>
            <a:r>
              <a:rPr lang="en-US" sz="2000" dirty="0">
                <a:solidFill>
                  <a:schemeClr val="dk2"/>
                </a:solidFill>
              </a:rPr>
              <a:t> </a:t>
            </a:r>
            <a:r>
              <a:rPr lang="en-US" sz="2000" dirty="0" err="1">
                <a:solidFill>
                  <a:schemeClr val="dk2"/>
                </a:solidFill>
              </a:rPr>
              <a:t>xuất</a:t>
            </a:r>
            <a:r>
              <a:rPr lang="en-US" sz="2000" dirty="0">
                <a:solidFill>
                  <a:schemeClr val="dk2"/>
                </a:solidFill>
              </a:rPr>
              <a:t> </a:t>
            </a:r>
            <a:r>
              <a:rPr lang="en-US" sz="2000" dirty="0" err="1">
                <a:solidFill>
                  <a:schemeClr val="dk2"/>
                </a:solidFill>
              </a:rPr>
              <a:t>đặc</a:t>
            </a:r>
            <a:r>
              <a:rPr lang="en-US" sz="2000" dirty="0">
                <a:solidFill>
                  <a:schemeClr val="dk2"/>
                </a:solidFill>
              </a:rPr>
              <a:t> </a:t>
            </a:r>
            <a:r>
              <a:rPr lang="en-US" sz="2000" dirty="0" err="1">
                <a:solidFill>
                  <a:schemeClr val="dk2"/>
                </a:solidFill>
              </a:rPr>
              <a:t>trưng</a:t>
            </a:r>
            <a:r>
              <a:rPr lang="en-US" sz="2000" dirty="0">
                <a:solidFill>
                  <a:schemeClr val="dk2"/>
                </a:solidFill>
              </a:rPr>
              <a:t> </a:t>
            </a:r>
            <a:r>
              <a:rPr lang="en-US" sz="2000" dirty="0" err="1">
                <a:solidFill>
                  <a:schemeClr val="dk2"/>
                </a:solidFill>
              </a:rPr>
              <a:t>màu</a:t>
            </a:r>
            <a:r>
              <a:rPr lang="en-US" sz="2000" dirty="0">
                <a:solidFill>
                  <a:schemeClr val="dk2"/>
                </a:solidFill>
              </a:rPr>
              <a:t> </a:t>
            </a:r>
            <a:r>
              <a:rPr lang="en-US" sz="2000" dirty="0" err="1">
                <a:solidFill>
                  <a:schemeClr val="dk2"/>
                </a:solidFill>
              </a:rPr>
              <a:t>sắc</a:t>
            </a:r>
            <a:r>
              <a:rPr lang="en-US" sz="2000" dirty="0">
                <a:solidFill>
                  <a:schemeClr val="dk2"/>
                </a:solidFill>
              </a:rPr>
              <a:t> </a:t>
            </a:r>
            <a:r>
              <a:rPr lang="en-US" sz="2000" dirty="0" err="1">
                <a:solidFill>
                  <a:schemeClr val="dk2"/>
                </a:solidFill>
              </a:rPr>
              <a:t>là</a:t>
            </a:r>
            <a:r>
              <a:rPr lang="en-US" sz="2000" dirty="0">
                <a:solidFill>
                  <a:schemeClr val="dk2"/>
                </a:solidFill>
              </a:rPr>
              <a:t> </a:t>
            </a:r>
            <a:r>
              <a:rPr lang="en-US" sz="2000" dirty="0" err="1">
                <a:solidFill>
                  <a:schemeClr val="dk2"/>
                </a:solidFill>
              </a:rPr>
              <a:t>gì</a:t>
            </a:r>
            <a:r>
              <a:rPr lang="en-US" sz="2000" dirty="0">
                <a:solidFill>
                  <a:schemeClr val="dk2"/>
                </a:solidFill>
              </a:rPr>
              <a:t>?</a:t>
            </a:r>
          </a:p>
          <a:p>
            <a:pPr marR="0" lvl="0" algn="l" rtl="0">
              <a:lnSpc>
                <a:spcPct val="100000"/>
              </a:lnSpc>
              <a:spcBef>
                <a:spcPts val="0"/>
              </a:spcBef>
              <a:spcAft>
                <a:spcPts val="0"/>
              </a:spcAft>
              <a:buClr>
                <a:schemeClr val="accent1"/>
              </a:buClr>
              <a:buSzPts val="1920"/>
            </a:pPr>
            <a:r>
              <a:rPr lang="en-US" sz="2000" dirty="0">
                <a:solidFill>
                  <a:schemeClr val="dk2"/>
                </a:solidFill>
              </a:rPr>
              <a:t>	- </a:t>
            </a:r>
            <a:r>
              <a:rPr lang="en-US" sz="2000" dirty="0" err="1">
                <a:solidFill>
                  <a:schemeClr val="dk2"/>
                </a:solidFill>
              </a:rPr>
              <a:t>Là</a:t>
            </a:r>
            <a:r>
              <a:rPr lang="en-US" sz="2000" dirty="0">
                <a:solidFill>
                  <a:schemeClr val="dk2"/>
                </a:solidFill>
              </a:rPr>
              <a:t> </a:t>
            </a:r>
            <a:r>
              <a:rPr lang="en-US" sz="2000" dirty="0" err="1">
                <a:solidFill>
                  <a:schemeClr val="dk2"/>
                </a:solidFill>
              </a:rPr>
              <a:t>một</a:t>
            </a:r>
            <a:r>
              <a:rPr lang="en-US" sz="2000" dirty="0">
                <a:solidFill>
                  <a:schemeClr val="dk2"/>
                </a:solidFill>
              </a:rPr>
              <a:t> </a:t>
            </a:r>
            <a:r>
              <a:rPr lang="en-US" sz="2000" dirty="0" err="1">
                <a:solidFill>
                  <a:schemeClr val="dk2"/>
                </a:solidFill>
              </a:rPr>
              <a:t>dạng</a:t>
            </a:r>
            <a:r>
              <a:rPr lang="en-US" sz="2000" dirty="0">
                <a:solidFill>
                  <a:schemeClr val="dk2"/>
                </a:solidFill>
              </a:rPr>
              <a:t> </a:t>
            </a:r>
            <a:r>
              <a:rPr lang="en-US" sz="2000" dirty="0" err="1">
                <a:solidFill>
                  <a:schemeClr val="dk2"/>
                </a:solidFill>
              </a:rPr>
              <a:t>đặc</a:t>
            </a:r>
            <a:r>
              <a:rPr lang="en-US" sz="2000" dirty="0">
                <a:solidFill>
                  <a:schemeClr val="dk2"/>
                </a:solidFill>
              </a:rPr>
              <a:t> </a:t>
            </a:r>
            <a:r>
              <a:rPr lang="en-US" sz="2000" dirty="0" err="1">
                <a:solidFill>
                  <a:schemeClr val="dk2"/>
                </a:solidFill>
              </a:rPr>
              <a:t>trưng</a:t>
            </a:r>
            <a:r>
              <a:rPr lang="en-US" sz="2000" dirty="0">
                <a:solidFill>
                  <a:schemeClr val="dk2"/>
                </a:solidFill>
              </a:rPr>
              <a:t> </a:t>
            </a:r>
            <a:r>
              <a:rPr lang="en-US" sz="2000" dirty="0" err="1">
                <a:solidFill>
                  <a:schemeClr val="dk2"/>
                </a:solidFill>
              </a:rPr>
              <a:t>toàn</a:t>
            </a:r>
            <a:r>
              <a:rPr lang="en-US" sz="2000" dirty="0">
                <a:solidFill>
                  <a:schemeClr val="dk2"/>
                </a:solidFill>
              </a:rPr>
              <a:t> </a:t>
            </a:r>
            <a:r>
              <a:rPr lang="en-US" sz="2000" dirty="0" err="1">
                <a:solidFill>
                  <a:schemeClr val="dk2"/>
                </a:solidFill>
              </a:rPr>
              <a:t>cục</a:t>
            </a:r>
            <a:r>
              <a:rPr lang="en-US" sz="2000" dirty="0">
                <a:solidFill>
                  <a:schemeClr val="dk2"/>
                </a:solidFill>
              </a:rPr>
              <a:t> </a:t>
            </a:r>
            <a:r>
              <a:rPr lang="en-US" sz="2000" dirty="0" err="1">
                <a:solidFill>
                  <a:schemeClr val="dk2"/>
                </a:solidFill>
              </a:rPr>
              <a:t>biểu</a:t>
            </a:r>
            <a:r>
              <a:rPr lang="en-US" sz="2000" dirty="0">
                <a:solidFill>
                  <a:schemeClr val="dk2"/>
                </a:solidFill>
              </a:rPr>
              <a:t> </a:t>
            </a:r>
            <a:r>
              <a:rPr lang="en-US" sz="2000" dirty="0" err="1">
                <a:solidFill>
                  <a:schemeClr val="dk2"/>
                </a:solidFill>
              </a:rPr>
              <a:t>diễn</a:t>
            </a:r>
            <a:r>
              <a:rPr lang="en-US" sz="2000" dirty="0">
                <a:solidFill>
                  <a:schemeClr val="dk2"/>
                </a:solidFill>
              </a:rPr>
              <a:t> </a:t>
            </a:r>
            <a:r>
              <a:rPr lang="en-US" sz="2000" dirty="0" err="1">
                <a:solidFill>
                  <a:schemeClr val="dk2"/>
                </a:solidFill>
              </a:rPr>
              <a:t>phân</a:t>
            </a:r>
            <a:r>
              <a:rPr lang="en-US" sz="2000" dirty="0">
                <a:solidFill>
                  <a:schemeClr val="dk2"/>
                </a:solidFill>
              </a:rPr>
              <a:t> </a:t>
            </a:r>
            <a:r>
              <a:rPr lang="en-US" sz="2000" dirty="0" err="1">
                <a:solidFill>
                  <a:schemeClr val="dk2"/>
                </a:solidFill>
              </a:rPr>
              <a:t>phối</a:t>
            </a:r>
            <a:r>
              <a:rPr lang="en-US" sz="2000" dirty="0">
                <a:solidFill>
                  <a:schemeClr val="dk2"/>
                </a:solidFill>
              </a:rPr>
              <a:t> </a:t>
            </a:r>
            <a:r>
              <a:rPr lang="en-US" sz="2000" dirty="0" err="1">
                <a:solidFill>
                  <a:schemeClr val="dk2"/>
                </a:solidFill>
              </a:rPr>
              <a:t>các</a:t>
            </a:r>
            <a:r>
              <a:rPr lang="en-US" sz="2000" dirty="0">
                <a:solidFill>
                  <a:schemeClr val="dk2"/>
                </a:solidFill>
              </a:rPr>
              <a:t> </a:t>
            </a:r>
            <a:r>
              <a:rPr lang="en-US" sz="2000" dirty="0" err="1">
                <a:solidFill>
                  <a:schemeClr val="dk2"/>
                </a:solidFill>
              </a:rPr>
              <a:t>màu</a:t>
            </a:r>
            <a:r>
              <a:rPr lang="en-US" sz="2000" dirty="0">
                <a:solidFill>
                  <a:schemeClr val="dk2"/>
                </a:solidFill>
              </a:rPr>
              <a:t> 		</a:t>
            </a:r>
            <a:r>
              <a:rPr lang="en-US" sz="2000" dirty="0" err="1">
                <a:solidFill>
                  <a:schemeClr val="dk2"/>
                </a:solidFill>
              </a:rPr>
              <a:t>trên</a:t>
            </a:r>
            <a:r>
              <a:rPr lang="en-US" sz="2000" dirty="0">
                <a:solidFill>
                  <a:schemeClr val="dk2"/>
                </a:solidFill>
              </a:rPr>
              <a:t> </a:t>
            </a:r>
            <a:r>
              <a:rPr lang="en-US" sz="2000" dirty="0" err="1">
                <a:solidFill>
                  <a:schemeClr val="dk2"/>
                </a:solidFill>
              </a:rPr>
              <a:t>ảnh</a:t>
            </a:r>
            <a:endParaRPr lang="en-US" sz="2000" dirty="0">
              <a:solidFill>
                <a:schemeClr val="dk2"/>
              </a:solidFill>
            </a:endParaRPr>
          </a:p>
          <a:p>
            <a:pPr marR="0" lvl="0" algn="l" rtl="0">
              <a:lnSpc>
                <a:spcPct val="100000"/>
              </a:lnSpc>
              <a:spcBef>
                <a:spcPts val="0"/>
              </a:spcBef>
              <a:spcAft>
                <a:spcPts val="0"/>
              </a:spcAft>
              <a:buClr>
                <a:schemeClr val="accent1"/>
              </a:buClr>
              <a:buSzPts val="1920"/>
            </a:pPr>
            <a:r>
              <a:rPr lang="en-US" sz="2000" dirty="0">
                <a:solidFill>
                  <a:schemeClr val="dk2"/>
                </a:solidFill>
              </a:rPr>
              <a:t>	- </a:t>
            </a:r>
            <a:r>
              <a:rPr lang="en-US" sz="2000" dirty="0" err="1">
                <a:solidFill>
                  <a:schemeClr val="dk2"/>
                </a:solidFill>
              </a:rPr>
              <a:t>Thống</a:t>
            </a:r>
            <a:r>
              <a:rPr lang="en-US" sz="2000" dirty="0">
                <a:solidFill>
                  <a:schemeClr val="dk2"/>
                </a:solidFill>
              </a:rPr>
              <a:t> </a:t>
            </a:r>
            <a:r>
              <a:rPr lang="en-US" sz="2000" dirty="0" err="1">
                <a:solidFill>
                  <a:schemeClr val="dk2"/>
                </a:solidFill>
              </a:rPr>
              <a:t>kê</a:t>
            </a:r>
            <a:r>
              <a:rPr lang="en-US" sz="2000" dirty="0">
                <a:solidFill>
                  <a:schemeClr val="dk2"/>
                </a:solidFill>
              </a:rPr>
              <a:t> </a:t>
            </a:r>
            <a:r>
              <a:rPr lang="en-US" sz="2000" dirty="0" err="1">
                <a:solidFill>
                  <a:schemeClr val="dk2"/>
                </a:solidFill>
              </a:rPr>
              <a:t>các</a:t>
            </a:r>
            <a:r>
              <a:rPr lang="en-US" sz="2000" dirty="0">
                <a:solidFill>
                  <a:schemeClr val="dk2"/>
                </a:solidFill>
              </a:rPr>
              <a:t> </a:t>
            </a:r>
            <a:r>
              <a:rPr lang="en-US" sz="2000" dirty="0" err="1">
                <a:solidFill>
                  <a:schemeClr val="dk2"/>
                </a:solidFill>
              </a:rPr>
              <a:t>số</a:t>
            </a:r>
            <a:r>
              <a:rPr lang="en-US" sz="2000" dirty="0">
                <a:solidFill>
                  <a:schemeClr val="dk2"/>
                </a:solidFill>
              </a:rPr>
              <a:t> </a:t>
            </a:r>
            <a:r>
              <a:rPr lang="en-US" sz="2000" dirty="0" err="1">
                <a:solidFill>
                  <a:schemeClr val="dk2"/>
                </a:solidFill>
              </a:rPr>
              <a:t>lượng</a:t>
            </a:r>
            <a:r>
              <a:rPr lang="en-US" sz="2000" dirty="0">
                <a:solidFill>
                  <a:schemeClr val="dk2"/>
                </a:solidFill>
              </a:rPr>
              <a:t> pixel </a:t>
            </a:r>
            <a:r>
              <a:rPr lang="en-US" sz="2000" dirty="0" err="1">
                <a:solidFill>
                  <a:schemeClr val="dk2"/>
                </a:solidFill>
              </a:rPr>
              <a:t>nằm</a:t>
            </a:r>
            <a:r>
              <a:rPr lang="en-US" sz="2000" dirty="0">
                <a:solidFill>
                  <a:schemeClr val="dk2"/>
                </a:solidFill>
              </a:rPr>
              <a:t> </a:t>
            </a:r>
            <a:r>
              <a:rPr lang="en-US" sz="2000" dirty="0" err="1">
                <a:solidFill>
                  <a:schemeClr val="dk2"/>
                </a:solidFill>
              </a:rPr>
              <a:t>trong</a:t>
            </a:r>
            <a:r>
              <a:rPr lang="en-US" sz="2000" dirty="0">
                <a:solidFill>
                  <a:schemeClr val="dk2"/>
                </a:solidFill>
              </a:rPr>
              <a:t> 1 </a:t>
            </a:r>
            <a:r>
              <a:rPr lang="en-US" sz="2000" dirty="0" err="1">
                <a:solidFill>
                  <a:schemeClr val="dk2"/>
                </a:solidFill>
              </a:rPr>
              <a:t>khoảng</a:t>
            </a:r>
            <a:r>
              <a:rPr lang="en-US" sz="2000" dirty="0">
                <a:solidFill>
                  <a:schemeClr val="dk2"/>
                </a:solidFill>
              </a:rPr>
              <a:t> </a:t>
            </a:r>
            <a:r>
              <a:rPr lang="en-US" sz="2000" dirty="0" err="1">
                <a:solidFill>
                  <a:schemeClr val="dk2"/>
                </a:solidFill>
              </a:rPr>
              <a:t>màu</a:t>
            </a:r>
            <a:r>
              <a:rPr lang="en-US" sz="2000" dirty="0">
                <a:solidFill>
                  <a:schemeClr val="dk2"/>
                </a:solidFill>
              </a:rPr>
              <a:t> </a:t>
            </a:r>
            <a:r>
              <a:rPr lang="en-US" sz="2000" dirty="0" err="1">
                <a:solidFill>
                  <a:schemeClr val="dk2"/>
                </a:solidFill>
              </a:rPr>
              <a:t>nhất</a:t>
            </a:r>
            <a:r>
              <a:rPr lang="en-US" sz="2000" dirty="0">
                <a:solidFill>
                  <a:schemeClr val="dk2"/>
                </a:solidFill>
              </a:rPr>
              <a:t> </a:t>
            </a:r>
            <a:r>
              <a:rPr lang="en-US" sz="2000" dirty="0" err="1">
                <a:solidFill>
                  <a:schemeClr val="dk2"/>
                </a:solidFill>
              </a:rPr>
              <a:t>định</a:t>
            </a:r>
            <a:endParaRPr lang="en-US" sz="2000" dirty="0">
              <a:solidFill>
                <a:schemeClr val="dk2"/>
              </a:solidFill>
            </a:endParaRPr>
          </a:p>
          <a:p>
            <a:pPr marR="0" lvl="0" algn="l" rtl="0">
              <a:lnSpc>
                <a:spcPct val="100000"/>
              </a:lnSpc>
              <a:spcBef>
                <a:spcPts val="0"/>
              </a:spcBef>
              <a:spcAft>
                <a:spcPts val="0"/>
              </a:spcAft>
              <a:buClr>
                <a:schemeClr val="accent1"/>
              </a:buClr>
              <a:buSzPts val="1920"/>
            </a:pPr>
            <a:endParaRPr lang="en-US" sz="2000" dirty="0">
              <a:solidFill>
                <a:schemeClr val="dk2"/>
              </a:solidFill>
            </a:endParaRPr>
          </a:p>
          <a:p>
            <a:pPr marL="342900" marR="0" lvl="0" indent="-342900" algn="l" rtl="0">
              <a:lnSpc>
                <a:spcPct val="100000"/>
              </a:lnSpc>
              <a:spcBef>
                <a:spcPts val="0"/>
              </a:spcBef>
              <a:spcAft>
                <a:spcPts val="0"/>
              </a:spcAft>
              <a:buClr>
                <a:schemeClr val="accent1"/>
              </a:buClr>
              <a:buSzPts val="1920"/>
              <a:buFont typeface="Noto Sans Symbols"/>
              <a:buChar char="◆"/>
            </a:pPr>
            <a:r>
              <a:rPr lang="vi-VN" sz="2000" dirty="0">
                <a:solidFill>
                  <a:schemeClr val="dk2"/>
                </a:solidFill>
              </a:rPr>
              <a:t>Ư</a:t>
            </a:r>
            <a:r>
              <a:rPr lang="en-US" sz="2000" dirty="0">
                <a:solidFill>
                  <a:schemeClr val="dk2"/>
                </a:solidFill>
              </a:rPr>
              <a:t>u </a:t>
            </a:r>
            <a:r>
              <a:rPr lang="en-US" sz="2000" dirty="0" err="1">
                <a:solidFill>
                  <a:schemeClr val="dk2"/>
                </a:solidFill>
              </a:rPr>
              <a:t>điểm</a:t>
            </a:r>
            <a:endParaRPr lang="en-US" sz="2000" dirty="0">
              <a:solidFill>
                <a:schemeClr val="dk2"/>
              </a:solidFill>
            </a:endParaRPr>
          </a:p>
          <a:p>
            <a:pPr marR="0" lvl="0" algn="l" rtl="0">
              <a:lnSpc>
                <a:spcPct val="100000"/>
              </a:lnSpc>
              <a:spcBef>
                <a:spcPts val="0"/>
              </a:spcBef>
              <a:spcAft>
                <a:spcPts val="0"/>
              </a:spcAft>
              <a:buClr>
                <a:schemeClr val="accent1"/>
              </a:buClr>
              <a:buSzPts val="1920"/>
            </a:pPr>
            <a:r>
              <a:rPr lang="en-US" sz="2000" dirty="0">
                <a:solidFill>
                  <a:schemeClr val="dk2"/>
                </a:solidFill>
              </a:rPr>
              <a:t>	- </a:t>
            </a:r>
            <a:r>
              <a:rPr lang="en-US" sz="2000" dirty="0" err="1">
                <a:solidFill>
                  <a:schemeClr val="dk2"/>
                </a:solidFill>
              </a:rPr>
              <a:t>Tính</a:t>
            </a:r>
            <a:r>
              <a:rPr lang="en-US" sz="2000" dirty="0">
                <a:solidFill>
                  <a:schemeClr val="dk2"/>
                </a:solidFill>
              </a:rPr>
              <a:t> </a:t>
            </a:r>
            <a:r>
              <a:rPr lang="en-US" sz="2000" dirty="0" err="1">
                <a:solidFill>
                  <a:schemeClr val="dk2"/>
                </a:solidFill>
              </a:rPr>
              <a:t>toán</a:t>
            </a:r>
            <a:r>
              <a:rPr lang="en-US" sz="2000" dirty="0">
                <a:solidFill>
                  <a:schemeClr val="dk2"/>
                </a:solidFill>
              </a:rPr>
              <a:t> </a:t>
            </a:r>
            <a:r>
              <a:rPr lang="en-US" sz="2000" dirty="0" err="1">
                <a:solidFill>
                  <a:schemeClr val="dk2"/>
                </a:solidFill>
              </a:rPr>
              <a:t>nhanh</a:t>
            </a:r>
            <a:r>
              <a:rPr lang="en-US" sz="2000" dirty="0">
                <a:solidFill>
                  <a:schemeClr val="dk2"/>
                </a:solidFill>
              </a:rPr>
              <a:t>, </a:t>
            </a:r>
            <a:r>
              <a:rPr lang="en-US" sz="2000" dirty="0" err="1">
                <a:solidFill>
                  <a:schemeClr val="dk2"/>
                </a:solidFill>
              </a:rPr>
              <a:t>đơn</a:t>
            </a:r>
            <a:r>
              <a:rPr lang="en-US" sz="2000" dirty="0">
                <a:solidFill>
                  <a:schemeClr val="dk2"/>
                </a:solidFill>
              </a:rPr>
              <a:t> </a:t>
            </a:r>
            <a:r>
              <a:rPr lang="en-US" sz="2000" dirty="0" err="1">
                <a:solidFill>
                  <a:schemeClr val="dk2"/>
                </a:solidFill>
              </a:rPr>
              <a:t>giản</a:t>
            </a:r>
            <a:r>
              <a:rPr lang="en-US" sz="2000" dirty="0">
                <a:solidFill>
                  <a:schemeClr val="dk2"/>
                </a:solidFill>
              </a:rPr>
              <a:t>, </a:t>
            </a:r>
            <a:r>
              <a:rPr lang="en-US" sz="2000" dirty="0" err="1">
                <a:solidFill>
                  <a:schemeClr val="dk2"/>
                </a:solidFill>
              </a:rPr>
              <a:t>thích</a:t>
            </a:r>
            <a:r>
              <a:rPr lang="en-US" sz="2000" dirty="0">
                <a:solidFill>
                  <a:schemeClr val="dk2"/>
                </a:solidFill>
              </a:rPr>
              <a:t> </a:t>
            </a:r>
            <a:r>
              <a:rPr lang="en-US" sz="2000" dirty="0" err="1">
                <a:solidFill>
                  <a:schemeClr val="dk2"/>
                </a:solidFill>
              </a:rPr>
              <a:t>hợp</a:t>
            </a:r>
            <a:r>
              <a:rPr lang="en-US" sz="2000" dirty="0">
                <a:solidFill>
                  <a:schemeClr val="dk2"/>
                </a:solidFill>
              </a:rPr>
              <a:t> </a:t>
            </a:r>
            <a:r>
              <a:rPr lang="en-US" sz="2000" dirty="0" err="1">
                <a:solidFill>
                  <a:schemeClr val="dk2"/>
                </a:solidFill>
              </a:rPr>
              <a:t>cho</a:t>
            </a:r>
            <a:r>
              <a:rPr lang="en-US" sz="2000" dirty="0">
                <a:solidFill>
                  <a:schemeClr val="dk2"/>
                </a:solidFill>
              </a:rPr>
              <a:t> </a:t>
            </a:r>
            <a:r>
              <a:rPr lang="en-US" sz="2000" dirty="0" err="1">
                <a:solidFill>
                  <a:schemeClr val="dk2"/>
                </a:solidFill>
              </a:rPr>
              <a:t>thời</a:t>
            </a:r>
            <a:r>
              <a:rPr lang="en-US" sz="2000" dirty="0">
                <a:solidFill>
                  <a:schemeClr val="dk2"/>
                </a:solidFill>
              </a:rPr>
              <a:t> </a:t>
            </a:r>
            <a:r>
              <a:rPr lang="en-US" sz="2000" dirty="0" err="1">
                <a:solidFill>
                  <a:schemeClr val="dk2"/>
                </a:solidFill>
              </a:rPr>
              <a:t>gian</a:t>
            </a:r>
            <a:r>
              <a:rPr lang="en-US" sz="2000" dirty="0">
                <a:solidFill>
                  <a:schemeClr val="dk2"/>
                </a:solidFill>
              </a:rPr>
              <a:t> </a:t>
            </a:r>
            <a:r>
              <a:rPr lang="en-US" sz="2000" dirty="0" err="1">
                <a:solidFill>
                  <a:schemeClr val="dk2"/>
                </a:solidFill>
              </a:rPr>
              <a:t>thực</a:t>
            </a:r>
            <a:endParaRPr lang="en-US" sz="2000" dirty="0">
              <a:solidFill>
                <a:schemeClr val="dk2"/>
              </a:solidFill>
            </a:endParaRPr>
          </a:p>
          <a:p>
            <a:pPr marR="0" lvl="0" algn="l" rtl="0">
              <a:lnSpc>
                <a:spcPct val="100000"/>
              </a:lnSpc>
              <a:spcBef>
                <a:spcPts val="0"/>
              </a:spcBef>
              <a:spcAft>
                <a:spcPts val="0"/>
              </a:spcAft>
              <a:buClr>
                <a:schemeClr val="accent1"/>
              </a:buClr>
              <a:buSzPts val="1920"/>
            </a:pPr>
            <a:r>
              <a:rPr lang="en-US" sz="2000" dirty="0">
                <a:solidFill>
                  <a:schemeClr val="dk2"/>
                </a:solidFill>
              </a:rPr>
              <a:t>	- </a:t>
            </a:r>
            <a:r>
              <a:rPr lang="en-US" sz="2000" dirty="0" err="1">
                <a:solidFill>
                  <a:schemeClr val="dk2"/>
                </a:solidFill>
              </a:rPr>
              <a:t>Dù</a:t>
            </a:r>
            <a:r>
              <a:rPr lang="en-US" sz="2000" dirty="0">
                <a:solidFill>
                  <a:schemeClr val="dk2"/>
                </a:solidFill>
              </a:rPr>
              <a:t> </a:t>
            </a:r>
            <a:r>
              <a:rPr lang="en-US" sz="2000" dirty="0" err="1">
                <a:solidFill>
                  <a:schemeClr val="dk2"/>
                </a:solidFill>
              </a:rPr>
              <a:t>ảnh</a:t>
            </a:r>
            <a:r>
              <a:rPr lang="en-US" sz="2000" dirty="0">
                <a:solidFill>
                  <a:schemeClr val="dk2"/>
                </a:solidFill>
              </a:rPr>
              <a:t> </a:t>
            </a:r>
            <a:r>
              <a:rPr lang="en-US" sz="2000" dirty="0" err="1">
                <a:solidFill>
                  <a:schemeClr val="dk2"/>
                </a:solidFill>
              </a:rPr>
              <a:t>bị</a:t>
            </a:r>
            <a:r>
              <a:rPr lang="en-US" sz="2000" dirty="0">
                <a:solidFill>
                  <a:schemeClr val="dk2"/>
                </a:solidFill>
              </a:rPr>
              <a:t> </a:t>
            </a:r>
            <a:r>
              <a:rPr lang="en-US" sz="2000" dirty="0" err="1">
                <a:solidFill>
                  <a:schemeClr val="dk2"/>
                </a:solidFill>
              </a:rPr>
              <a:t>xoay</a:t>
            </a:r>
            <a:r>
              <a:rPr lang="en-US" sz="2000" dirty="0">
                <a:solidFill>
                  <a:schemeClr val="dk2"/>
                </a:solidFill>
              </a:rPr>
              <a:t> </a:t>
            </a:r>
            <a:r>
              <a:rPr lang="en-US" sz="2000" dirty="0" err="1">
                <a:solidFill>
                  <a:schemeClr val="dk2"/>
                </a:solidFill>
              </a:rPr>
              <a:t>thì</a:t>
            </a:r>
            <a:r>
              <a:rPr lang="en-US" sz="2000" dirty="0">
                <a:solidFill>
                  <a:schemeClr val="dk2"/>
                </a:solidFill>
              </a:rPr>
              <a:t> </a:t>
            </a:r>
            <a:r>
              <a:rPr lang="en-US" sz="2000" dirty="0" err="1">
                <a:solidFill>
                  <a:schemeClr val="dk2"/>
                </a:solidFill>
              </a:rPr>
              <a:t>phân</a:t>
            </a:r>
            <a:r>
              <a:rPr lang="en-US" sz="2000" dirty="0">
                <a:solidFill>
                  <a:schemeClr val="dk2"/>
                </a:solidFill>
              </a:rPr>
              <a:t> </a:t>
            </a:r>
            <a:r>
              <a:rPr lang="en-US" sz="2000" dirty="0" err="1">
                <a:solidFill>
                  <a:schemeClr val="dk2"/>
                </a:solidFill>
              </a:rPr>
              <a:t>phối</a:t>
            </a:r>
            <a:r>
              <a:rPr lang="en-US" sz="2000" dirty="0">
                <a:solidFill>
                  <a:schemeClr val="dk2"/>
                </a:solidFill>
              </a:rPr>
              <a:t> </a:t>
            </a:r>
            <a:r>
              <a:rPr lang="en-US" sz="2000" dirty="0" err="1">
                <a:solidFill>
                  <a:schemeClr val="dk2"/>
                </a:solidFill>
              </a:rPr>
              <a:t>màu</a:t>
            </a:r>
            <a:r>
              <a:rPr lang="en-US" sz="2000" dirty="0">
                <a:solidFill>
                  <a:schemeClr val="dk2"/>
                </a:solidFill>
              </a:rPr>
              <a:t> </a:t>
            </a:r>
            <a:r>
              <a:rPr lang="en-US" sz="2000" dirty="0" err="1">
                <a:solidFill>
                  <a:schemeClr val="dk2"/>
                </a:solidFill>
              </a:rPr>
              <a:t>không</a:t>
            </a:r>
            <a:r>
              <a:rPr lang="en-US" sz="2000" dirty="0">
                <a:solidFill>
                  <a:schemeClr val="dk2"/>
                </a:solidFill>
              </a:rPr>
              <a:t> </a:t>
            </a:r>
            <a:r>
              <a:rPr lang="en-US" sz="2000" dirty="0" err="1">
                <a:solidFill>
                  <a:schemeClr val="dk2"/>
                </a:solidFill>
              </a:rPr>
              <a:t>đổi</a:t>
            </a:r>
            <a:endParaRPr lang="en-US" sz="2000" dirty="0">
              <a:solidFill>
                <a:schemeClr val="dk2"/>
              </a:solidFill>
            </a:endParaRPr>
          </a:p>
          <a:p>
            <a:pPr marR="0" lvl="0" algn="l" rtl="0">
              <a:lnSpc>
                <a:spcPct val="100000"/>
              </a:lnSpc>
              <a:spcBef>
                <a:spcPts val="0"/>
              </a:spcBef>
              <a:spcAft>
                <a:spcPts val="0"/>
              </a:spcAft>
              <a:buClr>
                <a:schemeClr val="accent1"/>
              </a:buClr>
              <a:buSzPts val="1920"/>
            </a:pPr>
            <a:endParaRPr lang="en-US" sz="2000" dirty="0">
              <a:solidFill>
                <a:schemeClr val="dk2"/>
              </a:solidFill>
            </a:endParaRPr>
          </a:p>
          <a:p>
            <a:pPr marL="342900" marR="0" lvl="0" indent="-342900" algn="l" rtl="0">
              <a:lnSpc>
                <a:spcPct val="100000"/>
              </a:lnSpc>
              <a:spcBef>
                <a:spcPts val="0"/>
              </a:spcBef>
              <a:spcAft>
                <a:spcPts val="0"/>
              </a:spcAft>
              <a:buClr>
                <a:schemeClr val="accent1"/>
              </a:buClr>
              <a:buSzPts val="1920"/>
              <a:buFont typeface="Noto Sans Symbols"/>
              <a:buChar char="◆"/>
            </a:pPr>
            <a:r>
              <a:rPr lang="en-US" sz="2000" dirty="0" err="1">
                <a:solidFill>
                  <a:schemeClr val="dk2"/>
                </a:solidFill>
              </a:rPr>
              <a:t>Nhược</a:t>
            </a:r>
            <a:r>
              <a:rPr lang="en-US" sz="2000" dirty="0">
                <a:solidFill>
                  <a:schemeClr val="dk2"/>
                </a:solidFill>
              </a:rPr>
              <a:t> </a:t>
            </a:r>
            <a:r>
              <a:rPr lang="en-US" sz="2000" dirty="0" err="1">
                <a:solidFill>
                  <a:schemeClr val="dk2"/>
                </a:solidFill>
              </a:rPr>
              <a:t>điểm</a:t>
            </a:r>
            <a:endParaRPr lang="en-US" sz="2000" dirty="0">
              <a:solidFill>
                <a:schemeClr val="dk2"/>
              </a:solidFill>
            </a:endParaRPr>
          </a:p>
          <a:p>
            <a:pPr lvl="1">
              <a:buClr>
                <a:schemeClr val="accent1"/>
              </a:buClr>
              <a:buSzPts val="1920"/>
            </a:pPr>
            <a:r>
              <a:rPr lang="en-US" sz="2000" dirty="0">
                <a:solidFill>
                  <a:schemeClr val="dk2"/>
                </a:solidFill>
              </a:rPr>
              <a:t>	- </a:t>
            </a:r>
            <a:r>
              <a:rPr lang="en-US" sz="2000" dirty="0" err="1">
                <a:solidFill>
                  <a:schemeClr val="dk2"/>
                </a:solidFill>
              </a:rPr>
              <a:t>Dễ</a:t>
            </a:r>
            <a:r>
              <a:rPr lang="en-US" sz="2000" dirty="0">
                <a:solidFill>
                  <a:schemeClr val="dk2"/>
                </a:solidFill>
              </a:rPr>
              <a:t> </a:t>
            </a:r>
            <a:r>
              <a:rPr lang="en-US" sz="2000" dirty="0" err="1">
                <a:solidFill>
                  <a:schemeClr val="dk2"/>
                </a:solidFill>
              </a:rPr>
              <a:t>nhiễu</a:t>
            </a:r>
            <a:r>
              <a:rPr lang="en-US" sz="2000" dirty="0">
                <a:solidFill>
                  <a:schemeClr val="dk2"/>
                </a:solidFill>
              </a:rPr>
              <a:t> </a:t>
            </a:r>
            <a:r>
              <a:rPr lang="en-US" sz="2000" dirty="0" err="1">
                <a:solidFill>
                  <a:schemeClr val="dk2"/>
                </a:solidFill>
              </a:rPr>
              <a:t>khi</a:t>
            </a:r>
            <a:r>
              <a:rPr lang="en-US" sz="2000" dirty="0">
                <a:solidFill>
                  <a:schemeClr val="dk2"/>
                </a:solidFill>
              </a:rPr>
              <a:t> </a:t>
            </a:r>
            <a:r>
              <a:rPr lang="en-US" sz="2000" dirty="0" err="1">
                <a:solidFill>
                  <a:schemeClr val="dk2"/>
                </a:solidFill>
              </a:rPr>
              <a:t>thay</a:t>
            </a:r>
            <a:r>
              <a:rPr lang="en-US" sz="2000" dirty="0">
                <a:solidFill>
                  <a:schemeClr val="dk2"/>
                </a:solidFill>
              </a:rPr>
              <a:t> </a:t>
            </a:r>
            <a:r>
              <a:rPr lang="en-US" sz="2000" dirty="0" err="1">
                <a:solidFill>
                  <a:schemeClr val="dk2"/>
                </a:solidFill>
              </a:rPr>
              <a:t>đổi</a:t>
            </a:r>
            <a:r>
              <a:rPr lang="en-US" sz="2000" dirty="0">
                <a:solidFill>
                  <a:schemeClr val="dk2"/>
                </a:solidFill>
              </a:rPr>
              <a:t> </a:t>
            </a:r>
            <a:r>
              <a:rPr lang="en-US" sz="2000" dirty="0" err="1">
                <a:solidFill>
                  <a:schemeClr val="dk2"/>
                </a:solidFill>
              </a:rPr>
              <a:t>về</a:t>
            </a:r>
            <a:r>
              <a:rPr lang="en-US" sz="2000" dirty="0">
                <a:solidFill>
                  <a:schemeClr val="dk2"/>
                </a:solidFill>
              </a:rPr>
              <a:t> </a:t>
            </a:r>
            <a:r>
              <a:rPr lang="en-US" sz="2000" dirty="0" err="1">
                <a:solidFill>
                  <a:schemeClr val="dk2"/>
                </a:solidFill>
              </a:rPr>
              <a:t>cường</a:t>
            </a:r>
            <a:r>
              <a:rPr lang="en-US" sz="2000" dirty="0">
                <a:solidFill>
                  <a:schemeClr val="dk2"/>
                </a:solidFill>
              </a:rPr>
              <a:t> </a:t>
            </a:r>
            <a:r>
              <a:rPr lang="en-US" sz="2000" dirty="0" err="1">
                <a:solidFill>
                  <a:schemeClr val="dk2"/>
                </a:solidFill>
              </a:rPr>
              <a:t>độ</a:t>
            </a:r>
            <a:r>
              <a:rPr lang="en-US" sz="2000" dirty="0">
                <a:solidFill>
                  <a:schemeClr val="dk2"/>
                </a:solidFill>
              </a:rPr>
              <a:t> </a:t>
            </a:r>
            <a:r>
              <a:rPr lang="en-US" sz="2000" dirty="0" err="1">
                <a:solidFill>
                  <a:schemeClr val="dk2"/>
                </a:solidFill>
              </a:rPr>
              <a:t>sáng</a:t>
            </a:r>
            <a:endParaRPr lang="en-US" sz="2000" dirty="0">
              <a:solidFill>
                <a:schemeClr val="dk2"/>
              </a:solidFill>
            </a:endParaRPr>
          </a:p>
          <a:p>
            <a:pPr lvl="1">
              <a:buClr>
                <a:schemeClr val="accent1"/>
              </a:buClr>
              <a:buSzPts val="1920"/>
            </a:pPr>
            <a:r>
              <a:rPr lang="en-US" sz="2000" dirty="0">
                <a:solidFill>
                  <a:schemeClr val="dk2"/>
                </a:solidFill>
              </a:rPr>
              <a:t>	- </a:t>
            </a:r>
            <a:r>
              <a:rPr lang="en-US" sz="2000" dirty="0" err="1">
                <a:solidFill>
                  <a:schemeClr val="dk2"/>
                </a:solidFill>
              </a:rPr>
              <a:t>Không</a:t>
            </a:r>
            <a:r>
              <a:rPr lang="en-US" sz="2000" dirty="0">
                <a:solidFill>
                  <a:schemeClr val="dk2"/>
                </a:solidFill>
              </a:rPr>
              <a:t> </a:t>
            </a:r>
            <a:r>
              <a:rPr lang="en-US" sz="2000" dirty="0" err="1">
                <a:solidFill>
                  <a:schemeClr val="dk2"/>
                </a:solidFill>
              </a:rPr>
              <a:t>thể</a:t>
            </a:r>
            <a:r>
              <a:rPr lang="en-US" sz="2000" dirty="0">
                <a:solidFill>
                  <a:schemeClr val="dk2"/>
                </a:solidFill>
              </a:rPr>
              <a:t> </a:t>
            </a:r>
            <a:r>
              <a:rPr lang="en-US" sz="2000" dirty="0" err="1">
                <a:solidFill>
                  <a:schemeClr val="dk2"/>
                </a:solidFill>
              </a:rPr>
              <a:t>hiện</a:t>
            </a:r>
            <a:r>
              <a:rPr lang="en-US" sz="2000" dirty="0">
                <a:solidFill>
                  <a:schemeClr val="dk2"/>
                </a:solidFill>
              </a:rPr>
              <a:t> </a:t>
            </a:r>
            <a:r>
              <a:rPr lang="en-US" sz="2000" dirty="0" err="1">
                <a:solidFill>
                  <a:schemeClr val="dk2"/>
                </a:solidFill>
              </a:rPr>
              <a:t>tương</a:t>
            </a:r>
            <a:r>
              <a:rPr lang="en-US" sz="2000" dirty="0">
                <a:solidFill>
                  <a:schemeClr val="dk2"/>
                </a:solidFill>
              </a:rPr>
              <a:t> </a:t>
            </a:r>
            <a:r>
              <a:rPr lang="en-US" sz="2000" dirty="0" err="1">
                <a:solidFill>
                  <a:schemeClr val="dk2"/>
                </a:solidFill>
              </a:rPr>
              <a:t>đồng</a:t>
            </a:r>
            <a:r>
              <a:rPr lang="en-US" sz="2000" dirty="0">
                <a:solidFill>
                  <a:schemeClr val="dk2"/>
                </a:solidFill>
              </a:rPr>
              <a:t> </a:t>
            </a:r>
            <a:r>
              <a:rPr lang="en-US" sz="2000" dirty="0" err="1">
                <a:solidFill>
                  <a:schemeClr val="dk2"/>
                </a:solidFill>
              </a:rPr>
              <a:t>về</a:t>
            </a:r>
            <a:r>
              <a:rPr lang="en-US" sz="2000" dirty="0">
                <a:solidFill>
                  <a:schemeClr val="dk2"/>
                </a:solidFill>
              </a:rPr>
              <a:t> </a:t>
            </a:r>
            <a:r>
              <a:rPr lang="en-US" sz="2000" dirty="0" err="1">
                <a:solidFill>
                  <a:schemeClr val="dk2"/>
                </a:solidFill>
              </a:rPr>
              <a:t>hình</a:t>
            </a:r>
            <a:r>
              <a:rPr lang="en-US" sz="2000" dirty="0">
                <a:solidFill>
                  <a:schemeClr val="dk2"/>
                </a:solidFill>
              </a:rPr>
              <a:t> </a:t>
            </a:r>
            <a:r>
              <a:rPr lang="en-US" sz="2000" dirty="0" err="1">
                <a:solidFill>
                  <a:schemeClr val="dk2"/>
                </a:solidFill>
              </a:rPr>
              <a:t>dáng</a:t>
            </a:r>
            <a:r>
              <a:rPr lang="en-US" sz="2000" dirty="0">
                <a:solidFill>
                  <a:schemeClr val="dk2"/>
                </a:solidFill>
              </a:rPr>
              <a:t>, </a:t>
            </a:r>
            <a:r>
              <a:rPr lang="en-US" sz="2000" dirty="0" err="1">
                <a:solidFill>
                  <a:schemeClr val="dk2"/>
                </a:solidFill>
              </a:rPr>
              <a:t>kích</a:t>
            </a:r>
            <a:r>
              <a:rPr lang="en-US" sz="2000" dirty="0">
                <a:solidFill>
                  <a:schemeClr val="dk2"/>
                </a:solidFill>
              </a:rPr>
              <a:t> </a:t>
            </a:r>
            <a:r>
              <a:rPr lang="en-US" sz="2000" dirty="0" err="1">
                <a:solidFill>
                  <a:schemeClr val="dk2"/>
                </a:solidFill>
              </a:rPr>
              <a:t>thước</a:t>
            </a:r>
            <a:r>
              <a:rPr lang="en-US" sz="2000" dirty="0">
                <a:solidFill>
                  <a:schemeClr val="dk2"/>
                </a:solidFill>
              </a:rPr>
              <a:t> </a:t>
            </a:r>
            <a:r>
              <a:rPr lang="en-US" sz="2000" dirty="0" err="1">
                <a:solidFill>
                  <a:schemeClr val="dk2"/>
                </a:solidFill>
              </a:rPr>
              <a:t>ảnh</a:t>
            </a:r>
            <a:endParaRPr lang="en-US" sz="2000" dirty="0">
              <a:solidFill>
                <a:schemeClr val="dk2"/>
              </a:solidFill>
            </a:endParaRPr>
          </a:p>
          <a:p>
            <a:pPr lvl="1">
              <a:buClr>
                <a:schemeClr val="accent1"/>
              </a:buClr>
              <a:buSzPts val="1920"/>
            </a:pPr>
            <a:endParaRPr lang="en-US" sz="2000" dirty="0">
              <a:solidFill>
                <a:schemeClr val="dk2"/>
              </a:solidFill>
            </a:endParaRPr>
          </a:p>
          <a:p>
            <a:pPr marR="0" lvl="0" algn="l" rtl="0">
              <a:lnSpc>
                <a:spcPct val="100000"/>
              </a:lnSpc>
              <a:spcBef>
                <a:spcPts val="0"/>
              </a:spcBef>
              <a:spcAft>
                <a:spcPts val="0"/>
              </a:spcAft>
              <a:buClr>
                <a:schemeClr val="accent1"/>
              </a:buClr>
              <a:buSzPts val="1920"/>
            </a:pPr>
            <a:endParaRPr lang="en-US" sz="2000" dirty="0">
              <a:solidFill>
                <a:schemeClr val="dk2"/>
              </a:solidFill>
            </a:endParaRPr>
          </a:p>
          <a:p>
            <a:pPr marR="0" lvl="0" algn="l" rtl="0">
              <a:lnSpc>
                <a:spcPct val="100000"/>
              </a:lnSpc>
              <a:spcBef>
                <a:spcPts val="0"/>
              </a:spcBef>
              <a:spcAft>
                <a:spcPts val="0"/>
              </a:spcAft>
              <a:buClr>
                <a:schemeClr val="accent1"/>
              </a:buClr>
              <a:buSzPts val="1920"/>
            </a:pPr>
            <a:endParaRPr lang="en-US" sz="2000" dirty="0">
              <a:solidFill>
                <a:schemeClr val="dk2"/>
              </a:solidFill>
            </a:endParaRPr>
          </a:p>
          <a:p>
            <a:pPr marR="0" lvl="0" algn="l" rtl="0">
              <a:lnSpc>
                <a:spcPct val="100000"/>
              </a:lnSpc>
              <a:spcBef>
                <a:spcPts val="0"/>
              </a:spcBef>
              <a:spcAft>
                <a:spcPts val="0"/>
              </a:spcAft>
              <a:buClr>
                <a:schemeClr val="accent1"/>
              </a:buClr>
              <a:buSzPts val="1920"/>
            </a:pPr>
            <a:endParaRPr lang="en-US" sz="2000" dirty="0">
              <a:solidFill>
                <a:schemeClr val="dk2"/>
              </a:solidFill>
            </a:endParaRPr>
          </a:p>
        </p:txBody>
      </p:sp>
    </p:spTree>
    <p:extLst>
      <p:ext uri="{BB962C8B-B14F-4D97-AF65-F5344CB8AC3E}">
        <p14:creationId xmlns:p14="http://schemas.microsoft.com/office/powerpoint/2010/main" val="105300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xEl>
                                              <p:pRg st="2" end="2"/>
                                            </p:txEl>
                                          </p:spTgt>
                                        </p:tgtEl>
                                        <p:attrNameLst>
                                          <p:attrName>style.visibility</p:attrName>
                                        </p:attrNameLst>
                                      </p:cBhvr>
                                      <p:to>
                                        <p:strVal val="visible"/>
                                      </p:to>
                                    </p:set>
                                    <p:animEffect transition="in" filter="fade">
                                      <p:cBhvr>
                                        <p:cTn id="7" dur="500"/>
                                        <p:tgtEl>
                                          <p:spTgt spid="8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4">
                                            <p:txEl>
                                              <p:pRg st="3" end="3"/>
                                            </p:txEl>
                                          </p:spTgt>
                                        </p:tgtEl>
                                        <p:attrNameLst>
                                          <p:attrName>style.visibility</p:attrName>
                                        </p:attrNameLst>
                                      </p:cBhvr>
                                      <p:to>
                                        <p:strVal val="visible"/>
                                      </p:to>
                                    </p:set>
                                    <p:animEffect transition="in" filter="fade">
                                      <p:cBhvr>
                                        <p:cTn id="10" dur="500"/>
                                        <p:tgtEl>
                                          <p:spTgt spid="8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xEl>
                                              <p:pRg st="4" end="4"/>
                                            </p:txEl>
                                          </p:spTgt>
                                        </p:tgtEl>
                                        <p:attrNameLst>
                                          <p:attrName>style.visibility</p:attrName>
                                        </p:attrNameLst>
                                      </p:cBhvr>
                                      <p:to>
                                        <p:strVal val="visible"/>
                                      </p:to>
                                    </p:set>
                                    <p:animEffect transition="in" filter="fade">
                                      <p:cBhvr>
                                        <p:cTn id="13" dur="500"/>
                                        <p:tgtEl>
                                          <p:spTgt spid="84">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4">
                                            <p:txEl>
                                              <p:pRg st="6" end="6"/>
                                            </p:txEl>
                                          </p:spTgt>
                                        </p:tgtEl>
                                        <p:attrNameLst>
                                          <p:attrName>style.visibility</p:attrName>
                                        </p:attrNameLst>
                                      </p:cBhvr>
                                      <p:to>
                                        <p:strVal val="visible"/>
                                      </p:to>
                                    </p:set>
                                    <p:animEffect transition="in" filter="fade">
                                      <p:cBhvr>
                                        <p:cTn id="18" dur="500"/>
                                        <p:tgtEl>
                                          <p:spTgt spid="84">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4">
                                            <p:txEl>
                                              <p:pRg st="7" end="7"/>
                                            </p:txEl>
                                          </p:spTgt>
                                        </p:tgtEl>
                                        <p:attrNameLst>
                                          <p:attrName>style.visibility</p:attrName>
                                        </p:attrNameLst>
                                      </p:cBhvr>
                                      <p:to>
                                        <p:strVal val="visible"/>
                                      </p:to>
                                    </p:set>
                                    <p:animEffect transition="in" filter="fade">
                                      <p:cBhvr>
                                        <p:cTn id="21" dur="500"/>
                                        <p:tgtEl>
                                          <p:spTgt spid="84">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4">
                                            <p:txEl>
                                              <p:pRg st="8" end="8"/>
                                            </p:txEl>
                                          </p:spTgt>
                                        </p:tgtEl>
                                        <p:attrNameLst>
                                          <p:attrName>style.visibility</p:attrName>
                                        </p:attrNameLst>
                                      </p:cBhvr>
                                      <p:to>
                                        <p:strVal val="visible"/>
                                      </p:to>
                                    </p:set>
                                    <p:animEffect transition="in" filter="fade">
                                      <p:cBhvr>
                                        <p:cTn id="24" dur="500"/>
                                        <p:tgtEl>
                                          <p:spTgt spid="8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4">
                                            <p:txEl>
                                              <p:pRg st="10" end="10"/>
                                            </p:txEl>
                                          </p:spTgt>
                                        </p:tgtEl>
                                        <p:attrNameLst>
                                          <p:attrName>style.visibility</p:attrName>
                                        </p:attrNameLst>
                                      </p:cBhvr>
                                      <p:to>
                                        <p:strVal val="visible"/>
                                      </p:to>
                                    </p:set>
                                    <p:animEffect transition="in" filter="fade">
                                      <p:cBhvr>
                                        <p:cTn id="29" dur="500"/>
                                        <p:tgtEl>
                                          <p:spTgt spid="84">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84">
                                            <p:txEl>
                                              <p:pRg st="11" end="11"/>
                                            </p:txEl>
                                          </p:spTgt>
                                        </p:tgtEl>
                                        <p:attrNameLst>
                                          <p:attrName>style.visibility</p:attrName>
                                        </p:attrNameLst>
                                      </p:cBhvr>
                                      <p:to>
                                        <p:strVal val="visible"/>
                                      </p:to>
                                    </p:set>
                                    <p:animEffect transition="in" filter="fade">
                                      <p:cBhvr>
                                        <p:cTn id="32" dur="500"/>
                                        <p:tgtEl>
                                          <p:spTgt spid="8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84">
                                            <p:txEl>
                                              <p:pRg st="12" end="12"/>
                                            </p:txEl>
                                          </p:spTgt>
                                        </p:tgtEl>
                                        <p:attrNameLst>
                                          <p:attrName>style.visibility</p:attrName>
                                        </p:attrNameLst>
                                      </p:cBhvr>
                                      <p:to>
                                        <p:strVal val="visible"/>
                                      </p:to>
                                    </p:set>
                                    <p:animEffect transition="in" filter="fade">
                                      <p:cBhvr>
                                        <p:cTn id="35" dur="500"/>
                                        <p:tgtEl>
                                          <p:spTgt spid="8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plate">
  <a:themeElements>
    <a:clrScheme name="">
      <a:dk1>
        <a:srgbClr val="232323"/>
      </a:dk1>
      <a:lt1>
        <a:srgbClr val="FFFFFF"/>
      </a:lt1>
      <a:dk2>
        <a:srgbClr val="000000"/>
      </a:dk2>
      <a:lt2>
        <a:srgbClr val="EF9100"/>
      </a:lt2>
      <a:accent1>
        <a:srgbClr val="F35B1B"/>
      </a:accent1>
      <a:accent2>
        <a:srgbClr val="A2C1FE"/>
      </a:accent2>
      <a:accent3>
        <a:srgbClr val="FFFFFF"/>
      </a:accent3>
      <a:accent4>
        <a:srgbClr val="1C1C1C"/>
      </a:accent4>
      <a:accent5>
        <a:srgbClr val="F8B5AB"/>
      </a:accent5>
      <a:accent6>
        <a:srgbClr val="92AFE6"/>
      </a:accent6>
      <a:hlink>
        <a:srgbClr val="676767"/>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647</TotalTime>
  <Words>1363</Words>
  <Application>Microsoft Office PowerPoint</Application>
  <PresentationFormat>On-screen Show (4:3)</PresentationFormat>
  <Paragraphs>184</Paragraphs>
  <Slides>23</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Noto Sans Symbols</vt:lpstr>
      <vt:lpstr>Söhne</vt:lpstr>
      <vt:lpstr>Symbol</vt:lpstr>
      <vt:lpstr>Times New Roman</vt:lpstr>
      <vt:lpstr>Wingdings</vt:lpstr>
      <vt:lpstr>template</vt:lpstr>
      <vt:lpstr>PowerPoint Presentation</vt:lpstr>
      <vt:lpstr>Thành viên nhóm</vt:lpstr>
      <vt:lpstr>Mục lục</vt:lpstr>
      <vt:lpstr>1. Bài toán</vt:lpstr>
      <vt:lpstr>2. Mục tiêu</vt:lpstr>
      <vt:lpstr>3. Phương pháp sử dụng</vt:lpstr>
      <vt:lpstr>3. Phương pháp sử dụng</vt:lpstr>
      <vt:lpstr>3. Phương pháp sử dụng</vt:lpstr>
      <vt:lpstr>3. Phương pháp sử dụng</vt:lpstr>
      <vt:lpstr>3. Phương pháp sử dụng</vt:lpstr>
      <vt:lpstr>3. Phương pháp sử dụng</vt:lpstr>
      <vt:lpstr>3. Phương pháp sử dụng</vt:lpstr>
      <vt:lpstr>3. Phương pháp sử dụng</vt:lpstr>
      <vt:lpstr>3. Phương pháp sử dụng</vt:lpstr>
      <vt:lpstr>PowerPoint Presentation</vt:lpstr>
      <vt:lpstr>3. Phương pháp sử dụng</vt:lpstr>
      <vt:lpstr>3. Phương pháp sử dụng</vt:lpstr>
      <vt:lpstr>3. Phương pháp sử dụng</vt:lpstr>
      <vt:lpstr>4. Thực hiện &amp; kết quả</vt:lpstr>
      <vt:lpstr>5. Đánh giá và kết luận </vt:lpstr>
      <vt:lpstr>5. Đánh giá và kết luận </vt:lpstr>
      <vt:lpstr>5. Đánh giá và kết luận </vt:lpstr>
      <vt:lpstr>6. Thử nghiệm mô hình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Vu Hai</dc:creator>
  <cp:lastModifiedBy>PHAM DUC MANH 20193002</cp:lastModifiedBy>
  <cp:revision>28</cp:revision>
  <dcterms:created xsi:type="dcterms:W3CDTF">2018-07-16T07:02:14Z</dcterms:created>
  <dcterms:modified xsi:type="dcterms:W3CDTF">2023-07-25T07:38:50Z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0x01010010E55CF0FF71174CA30604CEC8B3F6BC</vt:lpwstr>
  </property>
</Properties>
</file>