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98FB-D738-45B4-8303-34AAC61E2195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1558-7FA6-4959-A235-F95F2FF9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5625-465E-54DC-372C-237839E4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67957-8258-0FC7-4FC8-9E2872941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67C4-C1E7-278D-7F8E-C10712F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33B8-6690-830A-B6D2-323976B1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973C-5988-FDB3-5008-54694F9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973D-1445-2202-F690-A6BD8AA2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1509-659E-3700-1C69-7D598444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8CA1-C592-EB5E-22E3-72CE22DE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E176-267E-1CE4-A8CC-7907402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7F06-75C8-4348-7F36-9D24245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B04E7-5DED-F8BB-7DAF-B99E1F78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56EEC-D1D8-F52A-BB2B-2A0EBF46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53EB-B920-19D1-FEE4-6272F10D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F302-B26F-5455-4241-22CAD8B1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E6A7-9DB5-F3DA-1159-7ED7C977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D0F-E48F-D7C9-82B2-87C39BE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5E99-F9B2-CF36-BF80-C3FC6466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359C-B236-A123-F6DC-FD28A2C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6482-E5AB-A5BA-8DE6-7FC42609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EAAC-C902-13BA-D33C-238E54A6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D7B7-0DEB-36FD-D5BD-E25C322E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66B3-9B56-43F4-A7D4-EF4B1204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91C3-3D1E-C6A0-93F0-2E8FA07A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44B4-C819-8654-0043-D79DD67F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680F-7203-4D68-3047-71719979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FCF-9B31-8263-3883-72035E4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4DDC-47E0-B229-38CE-2B4194337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5F09-A97B-C476-FBBE-8840E07F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1348-10A3-DEBB-1D32-A7FD357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5EF37-D04E-E3FC-8280-BD2DDBC9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C0D4-2388-8ED2-6DB3-784D85A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9A2-19CD-7D08-1294-DEEC1AA2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D23D-E575-6973-8825-2CDD46E7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18783-947E-094A-700D-182C5CC6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A6AD4-B7F8-B3D9-4D52-51CBAC1B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29DFA-5936-3C30-E41C-F0BAF903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56295-7800-DC44-7E20-F0BA72E4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3EC3-00BA-41E3-F418-F718B00D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28B52-6AC5-C71C-61AC-DA36AEB9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EAB1-4349-7C47-CFA4-8CB315FA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7EDCD-C650-054E-2011-D0E3B29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4671F-4203-5538-B81B-3C6A9D9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D1D10-D991-783B-F617-F028D436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EFC5-0D6E-B86D-86EF-47FE8622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12D61-8A55-6440-1BFE-9190AA06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2DB5E-B5DA-4BEF-67E0-A6A66761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0841-8905-C4A7-437D-8D005348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2B3A-E5C4-41DB-EFE8-29D8F701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073D-5319-A12C-E8E1-9ADBFEF3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A64C-AF0E-E2A9-A830-CB5E18CF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B524-AD24-5DD1-E084-A58F6725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BFA8-2909-77A5-2E6B-E649493E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F4EF-0E68-FE6D-8D41-F0AE6DB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75274-4863-26F9-3FEB-861166128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CC65-3481-B922-DA63-2C32FDC1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3440-B4BC-6749-8F70-C6E38B4F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5F0-A1E4-97F1-B208-150290BE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4976E-A1F4-A54A-3A4E-D2DE00F0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0423A-FCBD-6FA6-8F92-C14C54A1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4855-4AA7-302E-AC2B-3FD185A9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5974-BE23-04A3-3276-2C83743EA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F5289-60F9-463C-ADB3-0DC9E0D68F5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BBA8-DBC6-79CE-40F5-FF05967D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C11D-4862-03DA-E903-5BB6C26E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F36D-65E3-4FCD-15B5-98F7FA08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991"/>
            <a:ext cx="9144000" cy="2387600"/>
          </a:xfrm>
        </p:spPr>
        <p:txBody>
          <a:bodyPr/>
          <a:lstStyle/>
          <a:p>
            <a:r>
              <a:rPr lang="en-US" dirty="0"/>
              <a:t>ECE 178 – Discussion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4D382-D37A-B220-7CFF-671A91FE3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8591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Introduction to digital image processing</a:t>
            </a:r>
          </a:p>
          <a:p>
            <a:r>
              <a:rPr lang="en-US" b="1" dirty="0"/>
              <a:t>11</a:t>
            </a:r>
            <a:r>
              <a:rPr lang="en-US" b="1" baseline="30000" dirty="0"/>
              <a:t>th</a:t>
            </a:r>
            <a:r>
              <a:rPr lang="en-US" b="1" dirty="0"/>
              <a:t> October 2024</a:t>
            </a:r>
          </a:p>
          <a:p>
            <a:r>
              <a:rPr lang="en-US" b="1" dirty="0"/>
              <a:t>Hardik Prajapati</a:t>
            </a:r>
          </a:p>
        </p:txBody>
      </p:sp>
    </p:spTree>
    <p:extLst>
      <p:ext uri="{BB962C8B-B14F-4D97-AF65-F5344CB8AC3E}">
        <p14:creationId xmlns:p14="http://schemas.microsoft.com/office/powerpoint/2010/main" val="26013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197-05E2-6F7E-6DC4-DB8526E6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B6636-0280-5260-0634-BBF1F2BBB4D2}"/>
              </a:ext>
            </a:extLst>
          </p:cNvPr>
          <p:cNvSpPr txBox="1"/>
          <p:nvPr/>
        </p:nvSpPr>
        <p:spPr>
          <a:xfrm>
            <a:off x="925286" y="1690688"/>
            <a:ext cx="879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HW1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Demonstration – </a:t>
            </a:r>
            <a:r>
              <a:rPr lang="en-US" dirty="0" err="1"/>
              <a:t>VSCode</a:t>
            </a:r>
            <a:r>
              <a:rPr lang="en-US" dirty="0"/>
              <a:t> Python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Pillow vs </a:t>
            </a:r>
            <a:r>
              <a:rPr lang="en-US" dirty="0" err="1"/>
              <a:t>Numpy</a:t>
            </a:r>
            <a:r>
              <a:rPr lang="en-US" dirty="0"/>
              <a:t> Dimension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HW 2 useful functions</a:t>
            </a:r>
          </a:p>
        </p:txBody>
      </p:sp>
    </p:spTree>
    <p:extLst>
      <p:ext uri="{BB962C8B-B14F-4D97-AF65-F5344CB8AC3E}">
        <p14:creationId xmlns:p14="http://schemas.microsoft.com/office/powerpoint/2010/main" val="10717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9CDC-0219-D9B8-A127-27339E05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3898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 – </a:t>
            </a:r>
            <a:r>
              <a:rPr lang="en-US" dirty="0" err="1"/>
              <a:t>VSCode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HW1 review</a:t>
            </a:r>
          </a:p>
        </p:txBody>
      </p:sp>
    </p:spTree>
    <p:extLst>
      <p:ext uri="{BB962C8B-B14F-4D97-AF65-F5344CB8AC3E}">
        <p14:creationId xmlns:p14="http://schemas.microsoft.com/office/powerpoint/2010/main" val="321408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D73C-A5BF-C436-029B-CB1746AD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Homework 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48DF8-E4BC-E9BE-5508-AD9DF4BF948F}"/>
              </a:ext>
            </a:extLst>
          </p:cNvPr>
          <p:cNvSpPr txBox="1"/>
          <p:nvPr/>
        </p:nvSpPr>
        <p:spPr>
          <a:xfrm>
            <a:off x="990600" y="1774371"/>
            <a:ext cx="905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functions: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Transpose (Pillow)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(Pillow)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Merge (Pillow)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alpha_Composite</a:t>
            </a:r>
            <a:r>
              <a:rPr lang="en-US" dirty="0"/>
              <a:t> (Pillow)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Composite (Pillow)</a:t>
            </a:r>
          </a:p>
        </p:txBody>
      </p:sp>
    </p:spTree>
    <p:extLst>
      <p:ext uri="{BB962C8B-B14F-4D97-AF65-F5344CB8AC3E}">
        <p14:creationId xmlns:p14="http://schemas.microsoft.com/office/powerpoint/2010/main" val="48949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ECE 178 – Discussion 2</vt:lpstr>
      <vt:lpstr>Agenda</vt:lpstr>
      <vt:lpstr>Demonstration – VSCode file HW1 review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Hardik Prajapati</dc:creator>
  <cp:lastModifiedBy>Hardik Prajapati</cp:lastModifiedBy>
  <cp:revision>9</cp:revision>
  <dcterms:created xsi:type="dcterms:W3CDTF">2024-10-04T07:25:47Z</dcterms:created>
  <dcterms:modified xsi:type="dcterms:W3CDTF">2024-10-11T08:50:02Z</dcterms:modified>
</cp:coreProperties>
</file>