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98FB-D738-45B4-8303-34AAC61E219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81558-7FA6-4959-A235-F95F2FF9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1558-7FA6-4959-A235-F95F2FF9EF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9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5625-465E-54DC-372C-237839E47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67957-8258-0FC7-4FC8-9E2872941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767C4-C1E7-278D-7F8E-C10712FE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133B8-6690-830A-B6D2-323976B1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973C-5988-FDB3-5008-54694F9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973D-1445-2202-F690-A6BD8AA2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01509-659E-3700-1C69-7D5984446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8CA1-C592-EB5E-22E3-72CE22DE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E176-267E-1CE4-A8CC-7907402A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7F06-75C8-4348-7F36-9D242450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9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B04E7-5DED-F8BB-7DAF-B99E1F783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56EEC-D1D8-F52A-BB2B-2A0EBF46E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953EB-B920-19D1-FEE4-6272F10D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0F302-B26F-5455-4241-22CAD8B1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E6A7-9DB5-F3DA-1159-7ED7C977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8D0F-E48F-D7C9-82B2-87C39BE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5E99-F9B2-CF36-BF80-C3FC6466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359C-B236-A123-F6DC-FD28A2CC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6482-E5AB-A5BA-8DE6-7FC42609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EAAC-C902-13BA-D33C-238E54A6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D7B7-0DEB-36FD-D5BD-E25C322E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C66B3-9B56-43F4-A7D4-EF4B1204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91C3-3D1E-C6A0-93F0-2E8FA07A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44B4-C819-8654-0043-D79DD67F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680F-7203-4D68-3047-71719979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AFCF-9B31-8263-3883-72035E4B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4DDC-47E0-B229-38CE-2B4194337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85F09-A97B-C476-FBBE-8840E07F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1348-10A3-DEBB-1D32-A7FD357E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5EF37-D04E-E3FC-8280-BD2DDBC9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8C0D4-2388-8ED2-6DB3-784D85A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D9A2-19CD-7D08-1294-DEEC1AA2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D23D-E575-6973-8825-2CDD46E7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18783-947E-094A-700D-182C5CC6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A6AD4-B7F8-B3D9-4D52-51CBAC1B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29DFA-5936-3C30-E41C-F0BAF903C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56295-7800-DC44-7E20-F0BA72E4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F3EC3-00BA-41E3-F418-F718B00D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28B52-6AC5-C71C-61AC-DA36AEB9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EAB1-4349-7C47-CFA4-8CB315FA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7EDCD-C650-054E-2011-D0E3B29A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4671F-4203-5538-B81B-3C6A9D9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D1D10-D991-783B-F617-F028D436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EFC5-0D6E-B86D-86EF-47FE8622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12D61-8A55-6440-1BFE-9190AA06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2DB5E-B5DA-4BEF-67E0-A6A66761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0841-8905-C4A7-437D-8D005348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2B3A-E5C4-41DB-EFE8-29D8F701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D073D-5319-A12C-E8E1-9ADBFEF3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A64C-AF0E-E2A9-A830-CB5E18CF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9B524-AD24-5DD1-E084-A58F6725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8BFA8-2909-77A5-2E6B-E649493E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5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F4EF-0E68-FE6D-8D41-F0AE6DB9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75274-4863-26F9-3FEB-861166128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6CC65-3481-B922-DA63-2C32FDC1A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A3440-B4BC-6749-8F70-C6E38B4F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25F0-A1E4-97F1-B208-150290BE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4976E-A1F4-A54A-3A4E-D2DE00F0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0423A-FCBD-6FA6-8F92-C14C54A1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4855-4AA7-302E-AC2B-3FD185A9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5974-BE23-04A3-3276-2C83743EA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F5289-60F9-463C-ADB3-0DC9E0D68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BBA8-DBC6-79CE-40F5-FF05967D4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C11D-4862-03DA-E903-5BB6C26E1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ip.pypa.io/en/stable/installation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F36D-65E3-4FCD-15B5-98F7FA08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0991"/>
            <a:ext cx="9144000" cy="2387600"/>
          </a:xfrm>
        </p:spPr>
        <p:txBody>
          <a:bodyPr/>
          <a:lstStyle/>
          <a:p>
            <a:r>
              <a:rPr lang="en-US" dirty="0"/>
              <a:t>ECE 178 – Discussion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4D382-D37A-B220-7CFF-671A91FE3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8591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Introduction to digital image processing</a:t>
            </a:r>
          </a:p>
          <a:p>
            <a:r>
              <a:rPr lang="en-US" b="1" dirty="0"/>
              <a:t>4</a:t>
            </a:r>
            <a:r>
              <a:rPr lang="en-US" b="1" baseline="30000" dirty="0"/>
              <a:t>th</a:t>
            </a:r>
            <a:r>
              <a:rPr lang="en-US" b="1" dirty="0"/>
              <a:t> October 2024</a:t>
            </a:r>
          </a:p>
          <a:p>
            <a:r>
              <a:rPr lang="en-US" b="1" dirty="0"/>
              <a:t>Hardik Prajapati</a:t>
            </a:r>
          </a:p>
        </p:txBody>
      </p:sp>
    </p:spTree>
    <p:extLst>
      <p:ext uri="{BB962C8B-B14F-4D97-AF65-F5344CB8AC3E}">
        <p14:creationId xmlns:p14="http://schemas.microsoft.com/office/powerpoint/2010/main" val="260135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FA5E-7374-F9F1-5423-09AD5BDE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8080F-8433-ADD0-1161-093EF8EB5B7C}"/>
              </a:ext>
            </a:extLst>
          </p:cNvPr>
          <p:cNvSpPr txBox="1"/>
          <p:nvPr/>
        </p:nvSpPr>
        <p:spPr>
          <a:xfrm>
            <a:off x="838200" y="1690688"/>
            <a:ext cx="85997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TA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Python environment setup – Installing libraries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PIL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OpenCV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Sample Demonstration – some basic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Homework submission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361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1373-EFA1-D481-99C5-85DE8F33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Installation? Version 3.x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D15A2-4D4C-9714-61F6-3D0724B1FDE3}"/>
              </a:ext>
            </a:extLst>
          </p:cNvPr>
          <p:cNvSpPr txBox="1"/>
          <p:nvPr/>
        </p:nvSpPr>
        <p:spPr>
          <a:xfrm>
            <a:off x="838200" y="1694090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Download</a:t>
            </a:r>
            <a:r>
              <a:rPr lang="en-US" sz="2400" dirty="0"/>
              <a:t> : </a:t>
            </a: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</a:t>
            </a: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Reference : </a:t>
            </a:r>
            <a:r>
              <a:rPr lang="en-US" sz="2400" dirty="0">
                <a:solidFill>
                  <a:srgbClr val="0070C0"/>
                </a:solidFill>
              </a:rPr>
              <a:t>https://www.geeksforgeeks.org/download-and-install-python-3-latest-version/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IDE</a:t>
            </a:r>
            <a:r>
              <a:rPr lang="en-US" sz="2400" dirty="0"/>
              <a:t> : </a:t>
            </a:r>
            <a:r>
              <a:rPr lang="en-US" sz="2400" dirty="0" err="1"/>
              <a:t>VSCode</a:t>
            </a:r>
            <a:r>
              <a:rPr lang="en-US" sz="2400" dirty="0"/>
              <a:t> (My preference) </a:t>
            </a:r>
            <a:r>
              <a:rPr lang="en-US" sz="2400" dirty="0">
                <a:solidFill>
                  <a:srgbClr val="0070C0"/>
                </a:solidFill>
              </a:rPr>
              <a:t>https://code.visualstudio.com/download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696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3A7F-0E05-E5FD-981A-680464ED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(Library) 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5DB70-00A9-18C9-57CE-698201ABDF69}"/>
              </a:ext>
            </a:extLst>
          </p:cNvPr>
          <p:cNvSpPr txBox="1"/>
          <p:nvPr/>
        </p:nvSpPr>
        <p:spPr>
          <a:xfrm>
            <a:off x="838200" y="1690688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Install Pip : </a:t>
            </a:r>
            <a:r>
              <a:rPr lang="en-US" dirty="0">
                <a:hlinkClick r:id="rId2"/>
              </a:rPr>
              <a:t>https://pip.pypa.io/en/stable/installation/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 (PILLOW):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a terminal/Command 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 the following command: pip install pillow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check,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Run python in terminal by typing: python (or python3 or </a:t>
            </a:r>
            <a:r>
              <a:rPr lang="en-US" dirty="0" err="1"/>
              <a:t>py</a:t>
            </a:r>
            <a:r>
              <a:rPr lang="en-US" dirty="0"/>
              <a:t>)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Type: from PIL import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If properly installed, the cursor will just move to the next line else it will throw and error.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Working snippet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6313B-6769-4F33-130D-B552EED3F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942" y="4560482"/>
            <a:ext cx="8912962" cy="138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B8635-C752-2D2D-8DD5-CC51F1842C7C}"/>
              </a:ext>
            </a:extLst>
          </p:cNvPr>
          <p:cNvSpPr txBox="1"/>
          <p:nvPr/>
        </p:nvSpPr>
        <p:spPr>
          <a:xfrm>
            <a:off x="838200" y="6030686"/>
            <a:ext cx="924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OpenCV : pip install </a:t>
            </a:r>
            <a:r>
              <a:rPr lang="en-US" dirty="0" err="1"/>
              <a:t>opencv</a:t>
            </a:r>
            <a:r>
              <a:rPr lang="en-US" dirty="0"/>
              <a:t>-python</a:t>
            </a:r>
          </a:p>
        </p:txBody>
      </p:sp>
    </p:spTree>
    <p:extLst>
      <p:ext uri="{BB962C8B-B14F-4D97-AF65-F5344CB8AC3E}">
        <p14:creationId xmlns:p14="http://schemas.microsoft.com/office/powerpoint/2010/main" val="257156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9CDC-0219-D9B8-A127-27339E05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914" y="2498725"/>
            <a:ext cx="10515600" cy="1325563"/>
          </a:xfrm>
        </p:spPr>
        <p:txBody>
          <a:bodyPr/>
          <a:lstStyle/>
          <a:p>
            <a:r>
              <a:rPr lang="en-US" dirty="0"/>
              <a:t>Demonstration – </a:t>
            </a:r>
            <a:r>
              <a:rPr lang="en-US" dirty="0" err="1"/>
              <a:t>VSCode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21408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D73C-A5BF-C436-029B-CB1746AD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Homework submission guidelines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7EB93-FF34-7D3A-6DAA-3BE00D50D93E}"/>
              </a:ext>
            </a:extLst>
          </p:cNvPr>
          <p:cNvSpPr txBox="1"/>
          <p:nvPr/>
        </p:nvSpPr>
        <p:spPr>
          <a:xfrm>
            <a:off x="914399" y="1683205"/>
            <a:ext cx="10951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HW submissions to be done on </a:t>
            </a:r>
            <a:r>
              <a:rPr lang="en-US" sz="2400" dirty="0" err="1"/>
              <a:t>Gradescope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Log in to </a:t>
            </a:r>
            <a:r>
              <a:rPr lang="en-US" sz="2400" dirty="0" err="1"/>
              <a:t>Gradescope</a:t>
            </a:r>
            <a:r>
              <a:rPr lang="en-US" sz="2400" dirty="0"/>
              <a:t> with UCSB email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Enroll in the classroom on </a:t>
            </a:r>
            <a:r>
              <a:rPr lang="en-US" sz="2400" dirty="0" err="1"/>
              <a:t>Gradescope</a:t>
            </a:r>
            <a:r>
              <a:rPr lang="en-US" sz="2400" dirty="0"/>
              <a:t> with the following course code: </a:t>
            </a:r>
            <a:r>
              <a:rPr lang="en-US" sz="2400" b="1" dirty="0"/>
              <a:t>NYZK2R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Guidelines to follow </a:t>
            </a:r>
          </a:p>
        </p:txBody>
      </p:sp>
    </p:spTree>
    <p:extLst>
      <p:ext uri="{BB962C8B-B14F-4D97-AF65-F5344CB8AC3E}">
        <p14:creationId xmlns:p14="http://schemas.microsoft.com/office/powerpoint/2010/main" val="48949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213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ECE 178 – Discussion 1</vt:lpstr>
      <vt:lpstr>Agenda</vt:lpstr>
      <vt:lpstr>Python Installation? Version 3.x</vt:lpstr>
      <vt:lpstr>Packages (Library) Installation</vt:lpstr>
      <vt:lpstr>Demonstration – VSCode file</vt:lpstr>
      <vt:lpstr>Homework submission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Hardik Prajapati</dc:creator>
  <cp:lastModifiedBy>Hardik Prajapati</cp:lastModifiedBy>
  <cp:revision>6</cp:revision>
  <dcterms:created xsi:type="dcterms:W3CDTF">2024-10-04T07:25:47Z</dcterms:created>
  <dcterms:modified xsi:type="dcterms:W3CDTF">2024-10-04T08:16:46Z</dcterms:modified>
</cp:coreProperties>
</file>