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42"/>
  </p:notesMasterIdLst>
  <p:sldIdLst>
    <p:sldId id="262" r:id="rId5"/>
    <p:sldId id="268" r:id="rId6"/>
    <p:sldId id="292" r:id="rId7"/>
    <p:sldId id="271" r:id="rId8"/>
    <p:sldId id="304" r:id="rId9"/>
    <p:sldId id="302" r:id="rId10"/>
    <p:sldId id="303" r:id="rId11"/>
    <p:sldId id="305" r:id="rId12"/>
    <p:sldId id="306" r:id="rId13"/>
    <p:sldId id="309" r:id="rId14"/>
    <p:sldId id="307" r:id="rId15"/>
    <p:sldId id="310" r:id="rId16"/>
    <p:sldId id="314" r:id="rId17"/>
    <p:sldId id="311" r:id="rId18"/>
    <p:sldId id="319" r:id="rId19"/>
    <p:sldId id="313" r:id="rId20"/>
    <p:sldId id="312" r:id="rId21"/>
    <p:sldId id="600" r:id="rId22"/>
    <p:sldId id="601" r:id="rId23"/>
    <p:sldId id="316" r:id="rId24"/>
    <p:sldId id="315" r:id="rId25"/>
    <p:sldId id="329" r:id="rId26"/>
    <p:sldId id="322" r:id="rId27"/>
    <p:sldId id="330" r:id="rId28"/>
    <p:sldId id="323" r:id="rId29"/>
    <p:sldId id="325" r:id="rId30"/>
    <p:sldId id="331" r:id="rId31"/>
    <p:sldId id="602" r:id="rId32"/>
    <p:sldId id="603" r:id="rId33"/>
    <p:sldId id="276" r:id="rId34"/>
    <p:sldId id="272" r:id="rId35"/>
    <p:sldId id="296" r:id="rId36"/>
    <p:sldId id="294" r:id="rId37"/>
    <p:sldId id="317" r:id="rId38"/>
    <p:sldId id="318" r:id="rId39"/>
    <p:sldId id="320" r:id="rId40"/>
    <p:sldId id="321" r:id="rId41"/>
  </p:sldIdLst>
  <p:sldSz cx="16256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n2Ml62FkPFmSJpBBlOpBTw==" hashData="KPONxAb9L5tvOoAA9kTKw6GBiPfOTQ7DCeR+w6WBpp7+pvCBiQHqQYSoZjn404tW//ZRDqex52NzIK7eRmRdGQ=="/>
  <p:extLst>
    <p:ext uri="{EFAFB233-063F-42B5-8137-9DF3F51BA10A}">
      <p15:sldGuideLst xmlns:p15="http://schemas.microsoft.com/office/powerpoint/2012/main">
        <p15:guide id="7" pos="4304" userDrawn="1">
          <p15:clr>
            <a:srgbClr val="A4A3A4"/>
          </p15:clr>
        </p15:guide>
        <p15:guide id="8" orient="horz" pos="771" userDrawn="1">
          <p15:clr>
            <a:srgbClr val="A4A3A4"/>
          </p15:clr>
        </p15:guide>
        <p15:guide id="9" orient="horz" pos="4263" userDrawn="1">
          <p15:clr>
            <a:srgbClr val="A4A3A4"/>
          </p15:clr>
        </p15:guide>
        <p15:guide id="10" orient="horz" pos="1020" userDrawn="1">
          <p15:clr>
            <a:srgbClr val="A4A3A4"/>
          </p15:clr>
        </p15:guide>
        <p15:guide id="11" pos="947"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8D65512-BACE-D4C2-CF24-A88E9B734CD3}" name="Athresh PS" initials="AP" userId="S::athresh@simplilearn.com::6aaba706-7cac-4f49-bd78-392633c5ba9f" providerId="AD"/>
  <p188:author id="{72282E16-7BD9-2CB0-1B3A-4675A934049C}" name="Tess Mathew" initials="TM" userId="S::tess.mathew@simplilearn.com::d9634da0-0662-4f50-87a9-1f9a18a4e677" providerId="AD"/>
  <p188:author id="{D7740554-DAB4-0FE9-D352-FF5C0134F088}" name="Aarushi" initials="A" userId="S::aarushi@simplilearn.com::c002ff96-f164-4b93-a466-3e374851619e" providerId="AD"/>
  <p188:author id="{49A4F98C-C84A-0634-8509-FD3FBD403BBA}" name="Pratima Kumari" initials="PK" userId="S::pratima.kumari@simplilearn.com::39804a7c-8c5d-4fd6-a645-642bcfb67c1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546D"/>
    <a:srgbClr val="A6D3D8"/>
    <a:srgbClr val="A98BBF"/>
    <a:srgbClr val="86D4DE"/>
    <a:srgbClr val="F6958E"/>
    <a:srgbClr val="FAAA62"/>
    <a:srgbClr val="F9B6B1"/>
    <a:srgbClr val="EEEEEE"/>
    <a:srgbClr val="93CF9F"/>
    <a:srgbClr val="FFD7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77" autoAdjust="0"/>
    <p:restoredTop sz="86221" autoAdjust="0"/>
  </p:normalViewPr>
  <p:slideViewPr>
    <p:cSldViewPr snapToGrid="0">
      <p:cViewPr varScale="1">
        <p:scale>
          <a:sx n="42" d="100"/>
          <a:sy n="42" d="100"/>
        </p:scale>
        <p:origin x="978" y="48"/>
      </p:cViewPr>
      <p:guideLst>
        <p:guide pos="4304"/>
        <p:guide orient="horz" pos="771"/>
        <p:guide orient="horz" pos="4263"/>
        <p:guide orient="horz" pos="1020"/>
        <p:guide pos="94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ss Mathew" userId="d9634da0-0662-4f50-87a9-1f9a18a4e677" providerId="ADAL" clId="{EA6E5AC8-F59E-4909-84CC-5CCB90465430}"/>
    <pc:docChg chg="undo custSel modSld">
      <pc:chgData name="Tess Mathew" userId="d9634da0-0662-4f50-87a9-1f9a18a4e677" providerId="ADAL" clId="{EA6E5AC8-F59E-4909-84CC-5CCB90465430}" dt="2023-12-07T09:37:16.860" v="767"/>
      <pc:docMkLst>
        <pc:docMk/>
      </pc:docMkLst>
      <pc:sldChg chg="addCm">
        <pc:chgData name="Tess Mathew" userId="d9634da0-0662-4f50-87a9-1f9a18a4e677" providerId="ADAL" clId="{EA6E5AC8-F59E-4909-84CC-5CCB90465430}" dt="2023-12-01T09:16:21.124" v="0"/>
        <pc:sldMkLst>
          <pc:docMk/>
          <pc:sldMk cId="581828306" sldId="256"/>
        </pc:sldMkLst>
        <pc:extLst>
          <p:ext xmlns:p="http://schemas.openxmlformats.org/presentationml/2006/main" uri="{D6D511B9-2390-475A-947B-AFAB55BFBCF1}">
            <pc226:cmChg xmlns:pc226="http://schemas.microsoft.com/office/powerpoint/2022/06/main/command" chg="add">
              <pc226:chgData name="Tess Mathew" userId="d9634da0-0662-4f50-87a9-1f9a18a4e677" providerId="ADAL" clId="{EA6E5AC8-F59E-4909-84CC-5CCB90465430}" dt="2023-12-01T09:16:21.124" v="0"/>
              <pc2:cmMkLst xmlns:pc2="http://schemas.microsoft.com/office/powerpoint/2019/9/main/command">
                <pc:docMk/>
                <pc:sldMk cId="581828306" sldId="256"/>
                <pc2:cmMk id="{39786082-8F9B-4F6A-AEE6-73DC7828E6F5}"/>
              </pc2:cmMkLst>
            </pc226:cmChg>
          </p:ext>
        </pc:extLst>
      </pc:sldChg>
      <pc:sldChg chg="modSp mod">
        <pc:chgData name="Tess Mathew" userId="d9634da0-0662-4f50-87a9-1f9a18a4e677" providerId="ADAL" clId="{EA6E5AC8-F59E-4909-84CC-5CCB90465430}" dt="2023-12-07T05:45:47.982" v="712" actId="2"/>
        <pc:sldMkLst>
          <pc:docMk/>
          <pc:sldMk cId="1070346001" sldId="262"/>
        </pc:sldMkLst>
        <pc:spChg chg="mod">
          <ac:chgData name="Tess Mathew" userId="d9634da0-0662-4f50-87a9-1f9a18a4e677" providerId="ADAL" clId="{EA6E5AC8-F59E-4909-84CC-5CCB90465430}" dt="2023-12-07T05:45:47.982" v="712" actId="2"/>
          <ac:spMkLst>
            <pc:docMk/>
            <pc:sldMk cId="1070346001" sldId="262"/>
            <ac:spMk id="3" creationId="{34849BB2-9813-A97A-C80F-275C24EA2885}"/>
          </ac:spMkLst>
        </pc:spChg>
      </pc:sldChg>
      <pc:sldChg chg="addCm">
        <pc:chgData name="Tess Mathew" userId="d9634da0-0662-4f50-87a9-1f9a18a4e677" providerId="ADAL" clId="{EA6E5AC8-F59E-4909-84CC-5CCB90465430}" dt="2023-12-01T12:08:13.756" v="130"/>
        <pc:sldMkLst>
          <pc:docMk/>
          <pc:sldMk cId="1843577305" sldId="268"/>
        </pc:sldMkLst>
        <pc:extLst>
          <p:ext xmlns:p="http://schemas.openxmlformats.org/presentationml/2006/main" uri="{D6D511B9-2390-475A-947B-AFAB55BFBCF1}">
            <pc226:cmChg xmlns:pc226="http://schemas.microsoft.com/office/powerpoint/2022/06/main/command" chg="add">
              <pc226:chgData name="Tess Mathew" userId="d9634da0-0662-4f50-87a9-1f9a18a4e677" providerId="ADAL" clId="{EA6E5AC8-F59E-4909-84CC-5CCB90465430}" dt="2023-12-01T12:08:13.756" v="130"/>
              <pc2:cmMkLst xmlns:pc2="http://schemas.microsoft.com/office/powerpoint/2019/9/main/command">
                <pc:docMk/>
                <pc:sldMk cId="1843577305" sldId="268"/>
                <pc2:cmMk id="{2EE8B4DE-4AD2-45BF-8517-12C4850C5228}"/>
              </pc2:cmMkLst>
            </pc226:cmChg>
          </p:ext>
        </pc:extLst>
      </pc:sldChg>
      <pc:sldChg chg="addSp modSp mod addCm modCm">
        <pc:chgData name="Tess Mathew" userId="d9634da0-0662-4f50-87a9-1f9a18a4e677" providerId="ADAL" clId="{EA6E5AC8-F59E-4909-84CC-5CCB90465430}" dt="2023-12-06T07:37:59.622" v="529"/>
        <pc:sldMkLst>
          <pc:docMk/>
          <pc:sldMk cId="3066011744" sldId="271"/>
        </pc:sldMkLst>
        <pc:spChg chg="mod">
          <ac:chgData name="Tess Mathew" userId="d9634da0-0662-4f50-87a9-1f9a18a4e677" providerId="ADAL" clId="{EA6E5AC8-F59E-4909-84CC-5CCB90465430}" dt="2023-12-06T07:37:02.937" v="522" actId="12788"/>
          <ac:spMkLst>
            <pc:docMk/>
            <pc:sldMk cId="3066011744" sldId="271"/>
            <ac:spMk id="2" creationId="{367E4028-E065-BE96-D055-D908D34A6A6A}"/>
          </ac:spMkLst>
        </pc:spChg>
        <pc:spChg chg="add mod ord">
          <ac:chgData name="Tess Mathew" userId="d9634da0-0662-4f50-87a9-1f9a18a4e677" providerId="ADAL" clId="{EA6E5AC8-F59E-4909-84CC-5CCB90465430}" dt="2023-12-06T07:37:09.216" v="523" actId="208"/>
          <ac:spMkLst>
            <pc:docMk/>
            <pc:sldMk cId="3066011744" sldId="271"/>
            <ac:spMk id="3" creationId="{404EA1FF-2BCA-8B05-ACFC-CFA0AB77FE03}"/>
          </ac:spMkLst>
        </pc:spChg>
        <pc:spChg chg="mod">
          <ac:chgData name="Tess Mathew" userId="d9634da0-0662-4f50-87a9-1f9a18a4e677" providerId="ADAL" clId="{EA6E5AC8-F59E-4909-84CC-5CCB90465430}" dt="2023-12-06T07:37:20.503" v="526" actId="122"/>
          <ac:spMkLst>
            <pc:docMk/>
            <pc:sldMk cId="3066011744" sldId="271"/>
            <ac:spMk id="7" creationId="{44B6BAFB-1D61-7AA6-4D52-E7D544CB2AB1}"/>
          </ac:spMkLst>
        </pc:spChg>
        <pc:picChg chg="mod">
          <ac:chgData name="Tess Mathew" userId="d9634da0-0662-4f50-87a9-1f9a18a4e677" providerId="ADAL" clId="{EA6E5AC8-F59E-4909-84CC-5CCB90465430}" dt="2023-12-06T07:36:14.906" v="513" actId="1076"/>
          <ac:picMkLst>
            <pc:docMk/>
            <pc:sldMk cId="3066011744" sldId="271"/>
            <ac:picMk id="12" creationId="{3DD37401-4AF2-2AA0-0F1F-C2AF2FC63C20}"/>
          </ac:picMkLst>
        </pc:picChg>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EA6E5AC8-F59E-4909-84CC-5CCB90465430}" dt="2023-12-06T07:37:59.622" v="529"/>
              <pc2:cmMkLst xmlns:pc2="http://schemas.microsoft.com/office/powerpoint/2019/9/main/command">
                <pc:docMk/>
                <pc:sldMk cId="3066011744" sldId="271"/>
                <pc2:cmMk id="{983E4C07-61C1-464A-96A7-28D3D6B8639C}"/>
              </pc2:cmMkLst>
            </pc226:cmChg>
            <pc226:cmChg xmlns:pc226="http://schemas.microsoft.com/office/powerpoint/2022/06/main/command" chg="add mod">
              <pc226:chgData name="Tess Mathew" userId="d9634da0-0662-4f50-87a9-1f9a18a4e677" providerId="ADAL" clId="{EA6E5AC8-F59E-4909-84CC-5CCB90465430}" dt="2023-12-04T10:55:21.276" v="156"/>
              <pc2:cmMkLst xmlns:pc2="http://schemas.microsoft.com/office/powerpoint/2019/9/main/command">
                <pc:docMk/>
                <pc:sldMk cId="3066011744" sldId="271"/>
                <pc2:cmMk id="{B732DB30-725E-4B20-86AE-F9E4F83E0411}"/>
              </pc2:cmMkLst>
            </pc226:cmChg>
            <pc226:cmChg xmlns:pc226="http://schemas.microsoft.com/office/powerpoint/2022/06/main/command" chg="add mod">
              <pc226:chgData name="Tess Mathew" userId="d9634da0-0662-4f50-87a9-1f9a18a4e677" providerId="ADAL" clId="{EA6E5AC8-F59E-4909-84CC-5CCB90465430}" dt="2023-12-06T07:37:52.700" v="527"/>
              <pc2:cmMkLst xmlns:pc2="http://schemas.microsoft.com/office/powerpoint/2019/9/main/command">
                <pc:docMk/>
                <pc:sldMk cId="3066011744" sldId="271"/>
                <pc2:cmMk id="{B16F1C50-7A91-4849-AA09-F5BB2DE89A8D}"/>
              </pc2:cmMkLst>
              <pc226:cmRplyChg chg="add">
                <pc226:chgData name="Tess Mathew" userId="d9634da0-0662-4f50-87a9-1f9a18a4e677" providerId="ADAL" clId="{EA6E5AC8-F59E-4909-84CC-5CCB90465430}" dt="2023-12-04T11:33:33.035" v="258"/>
                <pc2:cmRplyMkLst xmlns:pc2="http://schemas.microsoft.com/office/powerpoint/2019/9/main/command">
                  <pc:docMk/>
                  <pc:sldMk cId="3066011744" sldId="271"/>
                  <pc2:cmMk id="{B16F1C50-7A91-4849-AA09-F5BB2DE89A8D}"/>
                  <pc2:cmRplyMk id="{73331B00-CE0B-48B3-B881-1E45C4909B9A}"/>
                </pc2:cmRplyMkLst>
              </pc226:cmRplyChg>
              <pc226:cmRplyChg chg="add">
                <pc226:chgData name="Tess Mathew" userId="d9634da0-0662-4f50-87a9-1f9a18a4e677" providerId="ADAL" clId="{EA6E5AC8-F59E-4909-84CC-5CCB90465430}" dt="2023-12-01T09:39:26.706" v="5"/>
                <pc2:cmRplyMkLst xmlns:pc2="http://schemas.microsoft.com/office/powerpoint/2019/9/main/command">
                  <pc:docMk/>
                  <pc:sldMk cId="3066011744" sldId="271"/>
                  <pc2:cmMk id="{B16F1C50-7A91-4849-AA09-F5BB2DE89A8D}"/>
                  <pc2:cmRplyMk id="{01393C43-A70D-4EFC-87CB-C09ACABF6D48}"/>
                </pc2:cmRplyMkLst>
              </pc226:cmRplyChg>
            </pc226:cmChg>
            <pc226:cmChg xmlns:pc226="http://schemas.microsoft.com/office/powerpoint/2022/06/main/command" chg="add mod">
              <pc226:chgData name="Tess Mathew" userId="d9634da0-0662-4f50-87a9-1f9a18a4e677" providerId="ADAL" clId="{EA6E5AC8-F59E-4909-84CC-5CCB90465430}" dt="2023-12-06T07:37:55.405" v="528"/>
              <pc2:cmMkLst xmlns:pc2="http://schemas.microsoft.com/office/powerpoint/2019/9/main/command">
                <pc:docMk/>
                <pc:sldMk cId="3066011744" sldId="271"/>
                <pc2:cmMk id="{4362248A-3D4A-4AB6-B510-DB3CC7EFC0C3}"/>
              </pc2:cmMkLst>
              <pc226:cmRplyChg chg="add">
                <pc226:chgData name="Tess Mathew" userId="d9634da0-0662-4f50-87a9-1f9a18a4e677" providerId="ADAL" clId="{EA6E5AC8-F59E-4909-84CC-5CCB90465430}" dt="2023-12-04T10:54:19.383" v="155"/>
                <pc2:cmRplyMkLst xmlns:pc2="http://schemas.microsoft.com/office/powerpoint/2019/9/main/command">
                  <pc:docMk/>
                  <pc:sldMk cId="3066011744" sldId="271"/>
                  <pc2:cmMk id="{4362248A-3D4A-4AB6-B510-DB3CC7EFC0C3}"/>
                  <pc2:cmRplyMk id="{C8AE2081-277B-4F55-8E29-3862AD81FFD2}"/>
                </pc2:cmRplyMkLst>
              </pc226:cmRplyChg>
            </pc226:cmChg>
          </p:ext>
        </pc:extLst>
      </pc:sldChg>
      <pc:sldChg chg="addCm modCm">
        <pc:chgData name="Tess Mathew" userId="d9634da0-0662-4f50-87a9-1f9a18a4e677" providerId="ADAL" clId="{EA6E5AC8-F59E-4909-84CC-5CCB90465430}" dt="2023-12-04T11:31:12.859" v="254"/>
        <pc:sldMkLst>
          <pc:docMk/>
          <pc:sldMk cId="176914838" sldId="276"/>
        </pc:sldMkLst>
        <pc:extLst>
          <p:ext xmlns:p="http://schemas.openxmlformats.org/presentationml/2006/main" uri="{D6D511B9-2390-475A-947B-AFAB55BFBCF1}">
            <pc226:cmChg xmlns:pc226="http://schemas.microsoft.com/office/powerpoint/2022/06/main/command" chg="add">
              <pc226:chgData name="Tess Mathew" userId="d9634da0-0662-4f50-87a9-1f9a18a4e677" providerId="ADAL" clId="{EA6E5AC8-F59E-4909-84CC-5CCB90465430}" dt="2023-12-01T12:07:52.727" v="129"/>
              <pc2:cmMkLst xmlns:pc2="http://schemas.microsoft.com/office/powerpoint/2019/9/main/command">
                <pc:docMk/>
                <pc:sldMk cId="176914838" sldId="276"/>
                <pc2:cmMk id="{04C98BE4-1324-4AB7-ADA9-F99E4594D62C}"/>
              </pc2:cmMkLst>
            </pc226:cmChg>
            <pc226:cmChg xmlns:pc226="http://schemas.microsoft.com/office/powerpoint/2022/06/main/command" chg="add">
              <pc226:chgData name="Tess Mathew" userId="d9634da0-0662-4f50-87a9-1f9a18a4e677" providerId="ADAL" clId="{EA6E5AC8-F59E-4909-84CC-5CCB90465430}" dt="2023-12-04T11:31:12.859" v="254"/>
              <pc2:cmMkLst xmlns:pc2="http://schemas.microsoft.com/office/powerpoint/2019/9/main/command">
                <pc:docMk/>
                <pc:sldMk cId="176914838" sldId="276"/>
                <pc2:cmMk id="{CD0D24FB-717B-485B-990F-961AA71C6A09}"/>
              </pc2:cmMkLst>
              <pc226:cmRplyChg chg="add">
                <pc226:chgData name="Tess Mathew" userId="d9634da0-0662-4f50-87a9-1f9a18a4e677" providerId="ADAL" clId="{EA6E5AC8-F59E-4909-84CC-5CCB90465430}" dt="2023-12-04T11:31:12.859" v="254"/>
                <pc2:cmRplyMkLst xmlns:pc2="http://schemas.microsoft.com/office/powerpoint/2019/9/main/command">
                  <pc:docMk/>
                  <pc:sldMk cId="176914838" sldId="276"/>
                  <pc2:cmMk id="{CD0D24FB-717B-485B-990F-961AA71C6A09}"/>
                  <pc2:cmRplyMk id="{36BD8342-A11D-4F93-8B12-260A9E682794}"/>
                </pc2:cmRplyMkLst>
              </pc226:cmRplyChg>
            </pc226:cmChg>
          </p:ext>
        </pc:extLst>
      </pc:sldChg>
      <pc:sldChg chg="modCm">
        <pc:chgData name="Tess Mathew" userId="d9634da0-0662-4f50-87a9-1f9a18a4e677" providerId="ADAL" clId="{EA6E5AC8-F59E-4909-84CC-5CCB90465430}" dt="2023-12-06T07:40:32.029" v="536"/>
        <pc:sldMkLst>
          <pc:docMk/>
          <pc:sldMk cId="3397631579" sldId="276"/>
        </pc:sldMkLst>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EA6E5AC8-F59E-4909-84CC-5CCB90465430}" dt="2023-12-06T07:40:32.029" v="536"/>
              <pc2:cmMkLst xmlns:pc2="http://schemas.microsoft.com/office/powerpoint/2019/9/main/command">
                <pc:docMk/>
                <pc:sldMk cId="3397631579" sldId="276"/>
                <pc2:cmMk id="{0785EE31-0FC4-4A96-95AB-1038F6681B0F}"/>
              </pc2:cmMkLst>
            </pc226:cmChg>
          </p:ext>
        </pc:extLst>
      </pc:sldChg>
      <pc:sldChg chg="addCm modCm">
        <pc:chgData name="Tess Mathew" userId="d9634da0-0662-4f50-87a9-1f9a18a4e677" providerId="ADAL" clId="{EA6E5AC8-F59E-4909-84CC-5CCB90465430}" dt="2023-12-04T11:31:43.743" v="256"/>
        <pc:sldMkLst>
          <pc:docMk/>
          <pc:sldMk cId="877789691" sldId="294"/>
        </pc:sldMkLst>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EA6E5AC8-F59E-4909-84CC-5CCB90465430}" dt="2023-12-04T11:31:43.743" v="256"/>
              <pc2:cmMkLst xmlns:pc2="http://schemas.microsoft.com/office/powerpoint/2019/9/main/command">
                <pc:docMk/>
                <pc:sldMk cId="877789691" sldId="294"/>
                <pc2:cmMk id="{69BFC530-9C1A-4AD9-9F79-C96FF8CAB37C}"/>
              </pc2:cmMkLst>
            </pc226:cmChg>
            <pc226:cmChg xmlns:pc226="http://schemas.microsoft.com/office/powerpoint/2022/06/main/command" chg="add mod">
              <pc226:chgData name="Tess Mathew" userId="d9634da0-0662-4f50-87a9-1f9a18a4e677" providerId="ADAL" clId="{EA6E5AC8-F59E-4909-84CC-5CCB90465430}" dt="2023-12-04T11:31:38.499" v="255"/>
              <pc2:cmMkLst xmlns:pc2="http://schemas.microsoft.com/office/powerpoint/2019/9/main/command">
                <pc:docMk/>
                <pc:sldMk cId="877789691" sldId="294"/>
                <pc2:cmMk id="{2CA80DE1-D601-49A4-9ACA-785BCF3E33DB}"/>
              </pc2:cmMkLst>
            </pc226:cmChg>
          </p:ext>
        </pc:extLst>
      </pc:sldChg>
      <pc:sldChg chg="addSp delSp modSp mod addCm delCm modCm">
        <pc:chgData name="Tess Mathew" userId="d9634da0-0662-4f50-87a9-1f9a18a4e677" providerId="ADAL" clId="{EA6E5AC8-F59E-4909-84CC-5CCB90465430}" dt="2023-12-06T08:16:38.489" v="547"/>
        <pc:sldMkLst>
          <pc:docMk/>
          <pc:sldMk cId="2886580374" sldId="299"/>
        </pc:sldMkLst>
        <pc:spChg chg="mod">
          <ac:chgData name="Tess Mathew" userId="d9634da0-0662-4f50-87a9-1f9a18a4e677" providerId="ADAL" clId="{EA6E5AC8-F59E-4909-84CC-5CCB90465430}" dt="2023-12-04T11:43:44.955" v="404" actId="14100"/>
          <ac:spMkLst>
            <pc:docMk/>
            <pc:sldMk cId="2886580374" sldId="299"/>
            <ac:spMk id="3" creationId="{5280AD64-6E13-22CE-FE9B-1BAC6235D6C8}"/>
          </ac:spMkLst>
        </pc:spChg>
        <pc:spChg chg="add mod">
          <ac:chgData name="Tess Mathew" userId="d9634da0-0662-4f50-87a9-1f9a18a4e677" providerId="ADAL" clId="{EA6E5AC8-F59E-4909-84CC-5CCB90465430}" dt="2023-12-04T11:43:44.955" v="404" actId="14100"/>
          <ac:spMkLst>
            <pc:docMk/>
            <pc:sldMk cId="2886580374" sldId="299"/>
            <ac:spMk id="5" creationId="{21E2DA9A-253B-AD02-76BF-29936A4AE3D2}"/>
          </ac:spMkLst>
        </pc:spChg>
        <pc:spChg chg="mod">
          <ac:chgData name="Tess Mathew" userId="d9634da0-0662-4f50-87a9-1f9a18a4e677" providerId="ADAL" clId="{EA6E5AC8-F59E-4909-84CC-5CCB90465430}" dt="2023-12-04T11:43:44.955" v="404" actId="14100"/>
          <ac:spMkLst>
            <pc:docMk/>
            <pc:sldMk cId="2886580374" sldId="299"/>
            <ac:spMk id="6" creationId="{57A1E097-37EC-611F-4F67-EE4C0022420C}"/>
          </ac:spMkLst>
        </pc:spChg>
        <pc:spChg chg="add mod">
          <ac:chgData name="Tess Mathew" userId="d9634da0-0662-4f50-87a9-1f9a18a4e677" providerId="ADAL" clId="{EA6E5AC8-F59E-4909-84CC-5CCB90465430}" dt="2023-12-04T11:43:44.955" v="404" actId="14100"/>
          <ac:spMkLst>
            <pc:docMk/>
            <pc:sldMk cId="2886580374" sldId="299"/>
            <ac:spMk id="7" creationId="{E9FD5EDA-2F4C-CF69-B3F1-1D3116FF31E1}"/>
          </ac:spMkLst>
        </pc:spChg>
        <pc:spChg chg="mod">
          <ac:chgData name="Tess Mathew" userId="d9634da0-0662-4f50-87a9-1f9a18a4e677" providerId="ADAL" clId="{EA6E5AC8-F59E-4909-84CC-5CCB90465430}" dt="2023-12-04T11:43:44.955" v="404" actId="14100"/>
          <ac:spMkLst>
            <pc:docMk/>
            <pc:sldMk cId="2886580374" sldId="299"/>
            <ac:spMk id="9" creationId="{23855168-3C7D-4812-079B-AC793104E8FF}"/>
          </ac:spMkLst>
        </pc:spChg>
        <pc:spChg chg="add mod">
          <ac:chgData name="Tess Mathew" userId="d9634da0-0662-4f50-87a9-1f9a18a4e677" providerId="ADAL" clId="{EA6E5AC8-F59E-4909-84CC-5CCB90465430}" dt="2023-12-04T11:43:44.955" v="404" actId="14100"/>
          <ac:spMkLst>
            <pc:docMk/>
            <pc:sldMk cId="2886580374" sldId="299"/>
            <ac:spMk id="10" creationId="{918A2E66-F731-A44C-BEBF-9A0BF08DF631}"/>
          </ac:spMkLst>
        </pc:spChg>
        <pc:spChg chg="add del mod">
          <ac:chgData name="Tess Mathew" userId="d9634da0-0662-4f50-87a9-1f9a18a4e677" providerId="ADAL" clId="{EA6E5AC8-F59E-4909-84CC-5CCB90465430}" dt="2023-12-04T11:42:40.044" v="379" actId="478"/>
          <ac:spMkLst>
            <pc:docMk/>
            <pc:sldMk cId="2886580374" sldId="299"/>
            <ac:spMk id="11" creationId="{E136927B-5A8E-FAFE-D46B-FDC1B9076B98}"/>
          </ac:spMkLst>
        </pc:spChg>
        <pc:spChg chg="mod">
          <ac:chgData name="Tess Mathew" userId="d9634da0-0662-4f50-87a9-1f9a18a4e677" providerId="ADAL" clId="{EA6E5AC8-F59E-4909-84CC-5CCB90465430}" dt="2023-12-04T11:42:49.111" v="380" actId="14100"/>
          <ac:spMkLst>
            <pc:docMk/>
            <pc:sldMk cId="2886580374" sldId="299"/>
            <ac:spMk id="16" creationId="{9885952B-06AC-C2C3-0972-C2DC059C21CD}"/>
          </ac:spMkLst>
        </pc:spChg>
        <pc:spChg chg="mod">
          <ac:chgData name="Tess Mathew" userId="d9634da0-0662-4f50-87a9-1f9a18a4e677" providerId="ADAL" clId="{EA6E5AC8-F59E-4909-84CC-5CCB90465430}" dt="2023-12-04T11:43:44.955" v="404" actId="14100"/>
          <ac:spMkLst>
            <pc:docMk/>
            <pc:sldMk cId="2886580374" sldId="299"/>
            <ac:spMk id="18" creationId="{FD9DF07C-1185-F58F-697F-E63E738058E0}"/>
          </ac:spMkLst>
        </pc:spChg>
        <pc:grpChg chg="mod">
          <ac:chgData name="Tess Mathew" userId="d9634da0-0662-4f50-87a9-1f9a18a4e677" providerId="ADAL" clId="{EA6E5AC8-F59E-4909-84CC-5CCB90465430}" dt="2023-12-06T08:15:40.810" v="546" actId="1036"/>
          <ac:grpSpMkLst>
            <pc:docMk/>
            <pc:sldMk cId="2886580374" sldId="299"/>
            <ac:grpSpMk id="2" creationId="{62CBD6BF-8ED7-35C2-8D9D-CF6C468AD556}"/>
          </ac:grpSpMkLst>
        </pc:grpChg>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EA6E5AC8-F59E-4909-84CC-5CCB90465430}" dt="2023-12-04T10:56:08.389" v="158"/>
              <pc2:cmMkLst xmlns:pc2="http://schemas.microsoft.com/office/powerpoint/2019/9/main/command">
                <pc:docMk/>
                <pc:sldMk cId="2886580374" sldId="299"/>
                <pc2:cmMk id="{07870C25-21E0-4B4F-AA98-1A831515B3D1}"/>
              </pc2:cmMkLst>
              <pc226:cmRplyChg chg="add">
                <pc226:chgData name="Tess Mathew" userId="d9634da0-0662-4f50-87a9-1f9a18a4e677" providerId="ADAL" clId="{EA6E5AC8-F59E-4909-84CC-5CCB90465430}" dt="2023-12-01T10:06:03.118" v="15"/>
                <pc2:cmRplyMkLst xmlns:pc2="http://schemas.microsoft.com/office/powerpoint/2019/9/main/command">
                  <pc:docMk/>
                  <pc:sldMk cId="2886580374" sldId="299"/>
                  <pc2:cmMk id="{07870C25-21E0-4B4F-AA98-1A831515B3D1}"/>
                  <pc2:cmRplyMk id="{2E4F05FB-5913-4739-8225-18B0F0D40A45}"/>
                </pc2:cmRplyMkLst>
              </pc226:cmRplyChg>
            </pc226:cmChg>
            <pc226:cmChg xmlns:pc226="http://schemas.microsoft.com/office/powerpoint/2022/06/main/command" chg="add mod">
              <pc226:chgData name="Tess Mathew" userId="d9634da0-0662-4f50-87a9-1f9a18a4e677" providerId="ADAL" clId="{EA6E5AC8-F59E-4909-84CC-5CCB90465430}" dt="2023-12-06T07:33:43.579" v="486" actId="2056"/>
              <pc2:cmMkLst xmlns:pc2="http://schemas.microsoft.com/office/powerpoint/2019/9/main/command">
                <pc:docMk/>
                <pc:sldMk cId="2886580374" sldId="299"/>
                <pc2:cmMk id="{7B25412E-C40B-4F64-A24D-F8C0705146C1}"/>
              </pc2:cmMkLst>
            </pc226:cmChg>
            <pc226:cmChg xmlns:pc226="http://schemas.microsoft.com/office/powerpoint/2022/06/main/command" chg="add del">
              <pc226:chgData name="Tess Mathew" userId="d9634da0-0662-4f50-87a9-1f9a18a4e677" providerId="ADAL" clId="{EA6E5AC8-F59E-4909-84CC-5CCB90465430}" dt="2023-12-01T10:04:05.476" v="12"/>
              <pc2:cmMkLst xmlns:pc2="http://schemas.microsoft.com/office/powerpoint/2019/9/main/command">
                <pc:docMk/>
                <pc:sldMk cId="2886580374" sldId="299"/>
                <pc2:cmMk id="{25FA1E39-5941-43A4-BEA3-C6C5FAA17F71}"/>
              </pc2:cmMkLst>
            </pc226:cmChg>
            <pc226:cmChg xmlns:pc226="http://schemas.microsoft.com/office/powerpoint/2022/06/main/command" chg="add">
              <pc226:chgData name="Tess Mathew" userId="d9634da0-0662-4f50-87a9-1f9a18a4e677" providerId="ADAL" clId="{EA6E5AC8-F59E-4909-84CC-5CCB90465430}" dt="2023-12-06T08:16:38.489" v="547"/>
              <pc2:cmMkLst xmlns:pc2="http://schemas.microsoft.com/office/powerpoint/2019/9/main/command">
                <pc:docMk/>
                <pc:sldMk cId="2886580374" sldId="299"/>
                <pc2:cmMk id="{2AE4BB75-5A39-46CB-B997-9FBC8DCB394F}"/>
              </pc2:cmMkLst>
            </pc226:cmChg>
            <pc226:cmChg xmlns:pc226="http://schemas.microsoft.com/office/powerpoint/2022/06/main/command" chg="add mod">
              <pc226:chgData name="Tess Mathew" userId="d9634da0-0662-4f50-87a9-1f9a18a4e677" providerId="ADAL" clId="{EA6E5AC8-F59E-4909-84CC-5CCB90465430}" dt="2023-12-06T07:33:43.579" v="486" actId="2056"/>
              <pc2:cmMkLst xmlns:pc2="http://schemas.microsoft.com/office/powerpoint/2019/9/main/command">
                <pc:docMk/>
                <pc:sldMk cId="2886580374" sldId="299"/>
                <pc2:cmMk id="{C7E60377-B400-4BB6-A7FB-1D8F64B3E383}"/>
              </pc2:cmMkLst>
              <pc226:cmRplyChg chg="add">
                <pc226:chgData name="Tess Mathew" userId="d9634da0-0662-4f50-87a9-1f9a18a4e677" providerId="ADAL" clId="{EA6E5AC8-F59E-4909-84CC-5CCB90465430}" dt="2023-12-01T10:32:20.666" v="16"/>
                <pc2:cmRplyMkLst xmlns:pc2="http://schemas.microsoft.com/office/powerpoint/2019/9/main/command">
                  <pc:docMk/>
                  <pc:sldMk cId="2886580374" sldId="299"/>
                  <pc2:cmMk id="{C7E60377-B400-4BB6-A7FB-1D8F64B3E383}"/>
                  <pc2:cmRplyMk id="{6292C1C0-75FF-4396-9E3D-1F8003FCBB1D}"/>
                </pc2:cmRplyMkLst>
              </pc226:cmRplyChg>
            </pc226:cmChg>
          </p:ext>
        </pc:extLst>
      </pc:sldChg>
      <pc:sldChg chg="delSp modSp mod addCm modCm">
        <pc:chgData name="Tess Mathew" userId="d9634da0-0662-4f50-87a9-1f9a18a4e677" providerId="ADAL" clId="{EA6E5AC8-F59E-4909-84CC-5CCB90465430}" dt="2023-12-04T11:45:06.720" v="437"/>
        <pc:sldMkLst>
          <pc:docMk/>
          <pc:sldMk cId="709903238" sldId="301"/>
        </pc:sldMkLst>
        <pc:spChg chg="mod topLvl">
          <ac:chgData name="Tess Mathew" userId="d9634da0-0662-4f50-87a9-1f9a18a4e677" providerId="ADAL" clId="{EA6E5AC8-F59E-4909-84CC-5CCB90465430}" dt="2023-12-04T11:44:01.040" v="432" actId="14100"/>
          <ac:spMkLst>
            <pc:docMk/>
            <pc:sldMk cId="709903238" sldId="301"/>
            <ac:spMk id="6" creationId="{57A1E097-37EC-611F-4F67-EE4C0022420C}"/>
          </ac:spMkLst>
        </pc:spChg>
        <pc:spChg chg="mod topLvl">
          <ac:chgData name="Tess Mathew" userId="d9634da0-0662-4f50-87a9-1f9a18a4e677" providerId="ADAL" clId="{EA6E5AC8-F59E-4909-84CC-5CCB90465430}" dt="2023-12-04T11:44:03.756" v="433" actId="1076"/>
          <ac:spMkLst>
            <pc:docMk/>
            <pc:sldMk cId="709903238" sldId="301"/>
            <ac:spMk id="7" creationId="{ACBB932D-45FB-F645-5F17-2E5A8372EDF6}"/>
          </ac:spMkLst>
        </pc:spChg>
        <pc:spChg chg="mod topLvl">
          <ac:chgData name="Tess Mathew" userId="d9634da0-0662-4f50-87a9-1f9a18a4e677" providerId="ADAL" clId="{EA6E5AC8-F59E-4909-84CC-5CCB90465430}" dt="2023-12-04T11:44:10.106" v="435" actId="465"/>
          <ac:spMkLst>
            <pc:docMk/>
            <pc:sldMk cId="709903238" sldId="301"/>
            <ac:spMk id="9" creationId="{23855168-3C7D-4812-079B-AC793104E8FF}"/>
          </ac:spMkLst>
        </pc:spChg>
        <pc:grpChg chg="del">
          <ac:chgData name="Tess Mathew" userId="d9634da0-0662-4f50-87a9-1f9a18a4e677" providerId="ADAL" clId="{EA6E5AC8-F59E-4909-84CC-5CCB90465430}" dt="2023-12-04T11:41:16.718" v="298" actId="165"/>
          <ac:grpSpMkLst>
            <pc:docMk/>
            <pc:sldMk cId="709903238" sldId="301"/>
            <ac:grpSpMk id="2" creationId="{1F0C66D0-D158-BBF9-1721-A268FEBA5B53}"/>
          </ac:grpSpMkLst>
        </pc:grpChg>
        <pc:extLst>
          <p:ext xmlns:p="http://schemas.openxmlformats.org/presentationml/2006/main" uri="{D6D511B9-2390-475A-947B-AFAB55BFBCF1}">
            <pc226:cmChg xmlns:pc226="http://schemas.microsoft.com/office/powerpoint/2022/06/main/command" chg="add">
              <pc226:chgData name="Tess Mathew" userId="d9634da0-0662-4f50-87a9-1f9a18a4e677" providerId="ADAL" clId="{EA6E5AC8-F59E-4909-84CC-5CCB90465430}" dt="2023-12-04T11:45:06.720" v="437"/>
              <pc2:cmMkLst xmlns:pc2="http://schemas.microsoft.com/office/powerpoint/2019/9/main/command">
                <pc:docMk/>
                <pc:sldMk cId="709903238" sldId="301"/>
                <pc2:cmMk id="{7EB833F2-C1EB-4B63-B488-AB4147934DCD}"/>
              </pc2:cmMkLst>
              <pc226:cmRplyChg chg="add">
                <pc226:chgData name="Tess Mathew" userId="d9634da0-0662-4f50-87a9-1f9a18a4e677" providerId="ADAL" clId="{EA6E5AC8-F59E-4909-84CC-5CCB90465430}" dt="2023-12-04T11:45:06.720" v="437"/>
                <pc2:cmRplyMkLst xmlns:pc2="http://schemas.microsoft.com/office/powerpoint/2019/9/main/command">
                  <pc:docMk/>
                  <pc:sldMk cId="709903238" sldId="301"/>
                  <pc2:cmMk id="{7EB833F2-C1EB-4B63-B488-AB4147934DCD}"/>
                  <pc2:cmRplyMk id="{BB576386-3E3F-45B9-9658-26BB5E7512DB}"/>
                </pc2:cmRplyMkLst>
              </pc226:cmRplyChg>
            </pc226:cmChg>
            <pc226:cmChg xmlns:pc226="http://schemas.microsoft.com/office/powerpoint/2022/06/main/command" chg="add mod">
              <pc226:chgData name="Tess Mathew" userId="d9634da0-0662-4f50-87a9-1f9a18a4e677" providerId="ADAL" clId="{EA6E5AC8-F59E-4909-84CC-5CCB90465430}" dt="2023-12-04T10:57:49.376" v="160"/>
              <pc2:cmMkLst xmlns:pc2="http://schemas.microsoft.com/office/powerpoint/2019/9/main/command">
                <pc:docMk/>
                <pc:sldMk cId="709903238" sldId="301"/>
                <pc2:cmMk id="{753290F6-FD93-4936-B683-CF2EA041DA86}"/>
              </pc2:cmMkLst>
            </pc226:cmChg>
          </p:ext>
        </pc:extLst>
      </pc:sldChg>
      <pc:sldChg chg="modSp mod addCm delCm modCm modNotesTx">
        <pc:chgData name="Tess Mathew" userId="d9634da0-0662-4f50-87a9-1f9a18a4e677" providerId="ADAL" clId="{EA6E5AC8-F59E-4909-84CC-5CCB90465430}" dt="2023-12-06T08:25:08.442" v="711" actId="6549"/>
        <pc:sldMkLst>
          <pc:docMk/>
          <pc:sldMk cId="3974648849" sldId="303"/>
        </pc:sldMkLst>
        <pc:spChg chg="mod">
          <ac:chgData name="Tess Mathew" userId="d9634da0-0662-4f50-87a9-1f9a18a4e677" providerId="ADAL" clId="{EA6E5AC8-F59E-4909-84CC-5CCB90465430}" dt="2023-12-04T11:21:42.020" v="231" actId="207"/>
          <ac:spMkLst>
            <pc:docMk/>
            <pc:sldMk cId="3974648849" sldId="303"/>
            <ac:spMk id="37" creationId="{55BEADF1-A66B-56BE-2801-81BE76AE0023}"/>
          </ac:spMkLst>
        </pc:spChg>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EA6E5AC8-F59E-4909-84CC-5CCB90465430}" dt="2023-12-06T07:38:27.222" v="531"/>
              <pc2:cmMkLst xmlns:pc2="http://schemas.microsoft.com/office/powerpoint/2019/9/main/command">
                <pc:docMk/>
                <pc:sldMk cId="3974648849" sldId="303"/>
                <pc2:cmMk id="{9BF1F975-710E-4235-B941-F09BCEE2B59E}"/>
              </pc2:cmMkLst>
              <pc226:cmRplyChg chg="add">
                <pc226:chgData name="Tess Mathew" userId="d9634da0-0662-4f50-87a9-1f9a18a4e677" providerId="ADAL" clId="{EA6E5AC8-F59E-4909-84CC-5CCB90465430}" dt="2023-12-04T11:03:31.359" v="203"/>
                <pc2:cmRplyMkLst xmlns:pc2="http://schemas.microsoft.com/office/powerpoint/2019/9/main/command">
                  <pc:docMk/>
                  <pc:sldMk cId="3974648849" sldId="303"/>
                  <pc2:cmMk id="{9BF1F975-710E-4235-B941-F09BCEE2B59E}"/>
                  <pc2:cmRplyMk id="{C5EA6B54-1E50-41A6-9CEE-E6804C56F730}"/>
                </pc2:cmRplyMkLst>
              </pc226:cmRplyChg>
            </pc226:cmChg>
            <pc226:cmChg xmlns:pc226="http://schemas.microsoft.com/office/powerpoint/2022/06/main/command" chg="add del">
              <pc226:chgData name="Tess Mathew" userId="d9634da0-0662-4f50-87a9-1f9a18a4e677" providerId="ADAL" clId="{EA6E5AC8-F59E-4909-84CC-5CCB90465430}" dt="2023-12-01T10:42:28.827" v="22"/>
              <pc2:cmMkLst xmlns:pc2="http://schemas.microsoft.com/office/powerpoint/2019/9/main/command">
                <pc:docMk/>
                <pc:sldMk cId="3974648849" sldId="303"/>
                <pc2:cmMk id="{96DC4281-A2A9-4E10-AF9F-8692D86CF24F}"/>
              </pc2:cmMkLst>
              <pc226:cmRplyChg chg="add">
                <pc226:chgData name="Tess Mathew" userId="d9634da0-0662-4f50-87a9-1f9a18a4e677" providerId="ADAL" clId="{EA6E5AC8-F59E-4909-84CC-5CCB90465430}" dt="2023-12-01T10:35:55.407" v="18"/>
                <pc2:cmRplyMkLst xmlns:pc2="http://schemas.microsoft.com/office/powerpoint/2019/9/main/command">
                  <pc:docMk/>
                  <pc:sldMk cId="3974648849" sldId="303"/>
                  <pc2:cmMk id="{96DC4281-A2A9-4E10-AF9F-8692D86CF24F}"/>
                  <pc2:cmRplyMk id="{4B96A034-EFB9-4073-99B1-B69820E2861C}"/>
                </pc2:cmRplyMkLst>
              </pc226:cmRplyChg>
            </pc226:cmChg>
            <pc226:cmChg xmlns:pc226="http://schemas.microsoft.com/office/powerpoint/2022/06/main/command" chg="add mod">
              <pc226:chgData name="Tess Mathew" userId="d9634da0-0662-4f50-87a9-1f9a18a4e677" providerId="ADAL" clId="{EA6E5AC8-F59E-4909-84CC-5CCB90465430}" dt="2023-12-04T11:03:35.439" v="204"/>
              <pc2:cmMkLst xmlns:pc2="http://schemas.microsoft.com/office/powerpoint/2019/9/main/command">
                <pc:docMk/>
                <pc:sldMk cId="3974648849" sldId="303"/>
                <pc2:cmMk id="{055E0BD9-285F-4D45-9927-9F9386F51508}"/>
              </pc2:cmMkLst>
              <pc226:cmRplyChg chg="add mod">
                <pc226:chgData name="Tess Mathew" userId="d9634da0-0662-4f50-87a9-1f9a18a4e677" providerId="ADAL" clId="{EA6E5AC8-F59E-4909-84CC-5CCB90465430}" dt="2023-12-01T10:42:10.825" v="21"/>
                <pc2:cmRplyMkLst xmlns:pc2="http://schemas.microsoft.com/office/powerpoint/2019/9/main/command">
                  <pc:docMk/>
                  <pc:sldMk cId="3974648849" sldId="303"/>
                  <pc2:cmMk id="{055E0BD9-285F-4D45-9927-9F9386F51508}"/>
                  <pc2:cmRplyMk id="{0B981232-A211-4579-AE04-62239A6F66CE}"/>
                </pc2:cmRplyMkLst>
              </pc226:cmRplyChg>
            </pc226:cmChg>
            <pc226:cmChg xmlns:pc226="http://schemas.microsoft.com/office/powerpoint/2022/06/main/command" chg="add del mod">
              <pc226:chgData name="Tess Mathew" userId="d9634da0-0662-4f50-87a9-1f9a18a4e677" providerId="ADAL" clId="{EA6E5AC8-F59E-4909-84CC-5CCB90465430}" dt="2023-12-04T11:20:54.638" v="230"/>
              <pc2:cmMkLst xmlns:pc2="http://schemas.microsoft.com/office/powerpoint/2019/9/main/command">
                <pc:docMk/>
                <pc:sldMk cId="3974648849" sldId="303"/>
                <pc2:cmMk id="{117AB6DA-3815-4D63-B0F5-D2FB506FB706}"/>
              </pc2:cmMkLst>
            </pc226:cmChg>
          </p:ext>
        </pc:extLst>
      </pc:sldChg>
      <pc:sldChg chg="addCm modCm">
        <pc:chgData name="Tess Mathew" userId="d9634da0-0662-4f50-87a9-1f9a18a4e677" providerId="ADAL" clId="{EA6E5AC8-F59E-4909-84CC-5CCB90465430}" dt="2023-12-02T03:12:51.096" v="142"/>
        <pc:sldMkLst>
          <pc:docMk/>
          <pc:sldMk cId="351883498" sldId="304"/>
        </pc:sldMkLst>
        <pc:extLst>
          <p:ext xmlns:p="http://schemas.openxmlformats.org/presentationml/2006/main" uri="{D6D511B9-2390-475A-947B-AFAB55BFBCF1}">
            <pc226:cmChg xmlns:pc226="http://schemas.microsoft.com/office/powerpoint/2022/06/main/command" chg="add">
              <pc226:chgData name="Tess Mathew" userId="d9634da0-0662-4f50-87a9-1f9a18a4e677" providerId="ADAL" clId="{EA6E5AC8-F59E-4909-84CC-5CCB90465430}" dt="2023-12-01T09:49:02.529" v="6"/>
              <pc2:cmMkLst xmlns:pc2="http://schemas.microsoft.com/office/powerpoint/2019/9/main/command">
                <pc:docMk/>
                <pc:sldMk cId="351883498" sldId="304"/>
                <pc2:cmMk id="{9662F917-5735-4E2B-95BB-3227DC7D897E}"/>
              </pc2:cmMkLst>
            </pc226:cmChg>
            <pc226:cmChg xmlns:pc226="http://schemas.microsoft.com/office/powerpoint/2022/06/main/command" chg="add">
              <pc226:chgData name="Tess Mathew" userId="d9634da0-0662-4f50-87a9-1f9a18a4e677" providerId="ADAL" clId="{EA6E5AC8-F59E-4909-84CC-5CCB90465430}" dt="2023-12-01T09:59:54.679" v="11"/>
              <pc2:cmMkLst xmlns:pc2="http://schemas.microsoft.com/office/powerpoint/2019/9/main/command">
                <pc:docMk/>
                <pc:sldMk cId="351883498" sldId="304"/>
                <pc2:cmMk id="{11BA161E-2EA6-4DA5-B878-988406FEF1A8}"/>
              </pc2:cmMkLst>
            </pc226:cmChg>
            <pc226:cmChg xmlns:pc226="http://schemas.microsoft.com/office/powerpoint/2022/06/main/command" chg="add mod">
              <pc226:chgData name="Tess Mathew" userId="d9634da0-0662-4f50-87a9-1f9a18a4e677" providerId="ADAL" clId="{EA6E5AC8-F59E-4909-84CC-5CCB90465430}" dt="2023-12-02T03:12:51.096" v="142"/>
              <pc2:cmMkLst xmlns:pc2="http://schemas.microsoft.com/office/powerpoint/2019/9/main/command">
                <pc:docMk/>
                <pc:sldMk cId="351883498" sldId="304"/>
                <pc2:cmMk id="{7B65A7EE-2528-4A20-99D4-446FBE4126C0}"/>
              </pc2:cmMkLst>
            </pc226:cmChg>
          </p:ext>
        </pc:extLst>
      </pc:sldChg>
      <pc:sldChg chg="modSp mod addCm modCm modNotesTx">
        <pc:chgData name="Tess Mathew" userId="d9634da0-0662-4f50-87a9-1f9a18a4e677" providerId="ADAL" clId="{EA6E5AC8-F59E-4909-84CC-5CCB90465430}" dt="2023-12-07T09:37:16.860" v="767"/>
        <pc:sldMkLst>
          <pc:docMk/>
          <pc:sldMk cId="1958503854" sldId="304"/>
        </pc:sldMkLst>
        <pc:spChg chg="mod">
          <ac:chgData name="Tess Mathew" userId="d9634da0-0662-4f50-87a9-1f9a18a4e677" providerId="ADAL" clId="{EA6E5AC8-F59E-4909-84CC-5CCB90465430}" dt="2023-12-07T05:46:21.499" v="721" actId="2"/>
          <ac:spMkLst>
            <pc:docMk/>
            <pc:sldMk cId="1958503854" sldId="304"/>
            <ac:spMk id="5" creationId="{F4D65999-E493-F015-5C71-05407B817917}"/>
          </ac:spMkLst>
        </pc:spChg>
        <pc:spChg chg="mod">
          <ac:chgData name="Tess Mathew" userId="d9634da0-0662-4f50-87a9-1f9a18a4e677" providerId="ADAL" clId="{EA6E5AC8-F59E-4909-84CC-5CCB90465430}" dt="2023-12-07T05:46:21.991" v="722" actId="2"/>
          <ac:spMkLst>
            <pc:docMk/>
            <pc:sldMk cId="1958503854" sldId="304"/>
            <ac:spMk id="11" creationId="{8A777722-4D6D-2108-F665-D8C7B96F218E}"/>
          </ac:spMkLst>
        </pc:spChg>
        <pc:grpChg chg="mod">
          <ac:chgData name="Tess Mathew" userId="d9634da0-0662-4f50-87a9-1f9a18a4e677" providerId="ADAL" clId="{EA6E5AC8-F59E-4909-84CC-5CCB90465430}" dt="2023-12-04T10:59:38.321" v="200" actId="1036"/>
          <ac:grpSpMkLst>
            <pc:docMk/>
            <pc:sldMk cId="1958503854" sldId="304"/>
            <ac:grpSpMk id="4" creationId="{0DE69C50-D0EB-C3D8-3F42-9389871C3A35}"/>
          </ac:grpSpMkLst>
        </pc:grpChg>
        <pc:extLst>
          <p:ext xmlns:p="http://schemas.openxmlformats.org/presentationml/2006/main" uri="{D6D511B9-2390-475A-947B-AFAB55BFBCF1}">
            <pc226:cmChg xmlns:pc226="http://schemas.microsoft.com/office/powerpoint/2022/06/main/command" chg="mod">
              <pc226:chgData name="Tess Mathew" userId="d9634da0-0662-4f50-87a9-1f9a18a4e677" providerId="ADAL" clId="{EA6E5AC8-F59E-4909-84CC-5CCB90465430}" dt="2023-12-04T10:58:22.520" v="163"/>
              <pc2:cmMkLst xmlns:pc2="http://schemas.microsoft.com/office/powerpoint/2019/9/main/command">
                <pc:docMk/>
                <pc:sldMk cId="1958503854" sldId="304"/>
                <pc2:cmMk id="{9C309A02-0E84-4578-97BE-494B9487C02D}"/>
              </pc2:cmMkLst>
            </pc226:cmChg>
            <pc226:cmChg xmlns:pc226="http://schemas.microsoft.com/office/powerpoint/2022/06/main/command" chg="mod">
              <pc226:chgData name="Tess Mathew" userId="d9634da0-0662-4f50-87a9-1f9a18a4e677" providerId="ADAL" clId="{EA6E5AC8-F59E-4909-84CC-5CCB90465430}" dt="2023-12-04T10:58:00.940" v="161"/>
              <pc2:cmMkLst xmlns:pc2="http://schemas.microsoft.com/office/powerpoint/2019/9/main/command">
                <pc:docMk/>
                <pc:sldMk cId="1958503854" sldId="304"/>
                <pc2:cmMk id="{4AF7C906-7609-42F5-A0B5-8CAA6B3D5417}"/>
              </pc2:cmMkLst>
            </pc226:cmChg>
            <pc226:cmChg xmlns:pc226="http://schemas.microsoft.com/office/powerpoint/2022/06/main/command" chg="mod">
              <pc226:chgData name="Tess Mathew" userId="d9634da0-0662-4f50-87a9-1f9a18a4e677" providerId="ADAL" clId="{EA6E5AC8-F59E-4909-84CC-5CCB90465430}" dt="2023-12-04T10:58:14.743" v="162"/>
              <pc2:cmMkLst xmlns:pc2="http://schemas.microsoft.com/office/powerpoint/2019/9/main/command">
                <pc:docMk/>
                <pc:sldMk cId="1958503854" sldId="304"/>
                <pc2:cmMk id="{06213A62-8B7C-4976-9E01-93A0102D1EE7}"/>
              </pc2:cmMkLst>
            </pc226:cmChg>
            <pc226:cmChg xmlns:pc226="http://schemas.microsoft.com/office/powerpoint/2022/06/main/command" chg="add mod">
              <pc226:chgData name="Tess Mathew" userId="d9634da0-0662-4f50-87a9-1f9a18a4e677" providerId="ADAL" clId="{EA6E5AC8-F59E-4909-84CC-5CCB90465430}" dt="2023-12-06T07:38:16.646" v="530"/>
              <pc2:cmMkLst xmlns:pc2="http://schemas.microsoft.com/office/powerpoint/2019/9/main/command">
                <pc:docMk/>
                <pc:sldMk cId="1958503854" sldId="304"/>
                <pc2:cmMk id="{AD503C67-7B0B-4AFD-AEE1-EA4F1E4D2143}"/>
              </pc2:cmMkLst>
            </pc226:cmChg>
            <pc226:cmChg xmlns:pc226="http://schemas.microsoft.com/office/powerpoint/2022/06/main/command" chg="add">
              <pc226:chgData name="Tess Mathew" userId="d9634da0-0662-4f50-87a9-1f9a18a4e677" providerId="ADAL" clId="{EA6E5AC8-F59E-4909-84CC-5CCB90465430}" dt="2023-12-07T09:37:16.860" v="767"/>
              <pc2:cmMkLst xmlns:pc2="http://schemas.microsoft.com/office/powerpoint/2019/9/main/command">
                <pc:docMk/>
                <pc:sldMk cId="1958503854" sldId="304"/>
                <pc2:cmMk id="{27395EFF-431E-47CF-AAEF-2F5C10161A54}"/>
              </pc2:cmMkLst>
            </pc226:cmChg>
          </p:ext>
        </pc:extLst>
      </pc:sldChg>
      <pc:sldChg chg="modSp mod addCm modCm modNotesTx">
        <pc:chgData name="Tess Mathew" userId="d9634da0-0662-4f50-87a9-1f9a18a4e677" providerId="ADAL" clId="{EA6E5AC8-F59E-4909-84CC-5CCB90465430}" dt="2023-12-07T05:46:28.528" v="725" actId="2"/>
        <pc:sldMkLst>
          <pc:docMk/>
          <pc:sldMk cId="2801866977" sldId="305"/>
        </pc:sldMkLst>
        <pc:spChg chg="mod">
          <ac:chgData name="Tess Mathew" userId="d9634da0-0662-4f50-87a9-1f9a18a4e677" providerId="ADAL" clId="{EA6E5AC8-F59E-4909-84CC-5CCB90465430}" dt="2023-12-01T10:45:10.303" v="66" actId="14100"/>
          <ac:spMkLst>
            <pc:docMk/>
            <pc:sldMk cId="2801866977" sldId="305"/>
            <ac:spMk id="6" creationId="{97DE91B0-20F9-D4B8-AAE2-180373D92BAB}"/>
          </ac:spMkLst>
        </pc:spChg>
        <pc:spChg chg="mod">
          <ac:chgData name="Tess Mathew" userId="d9634da0-0662-4f50-87a9-1f9a18a4e677" providerId="ADAL" clId="{EA6E5AC8-F59E-4909-84CC-5CCB90465430}" dt="2023-12-01T10:47:00.201" v="89" actId="1038"/>
          <ac:spMkLst>
            <pc:docMk/>
            <pc:sldMk cId="2801866977" sldId="305"/>
            <ac:spMk id="7" creationId="{7AE57FDF-2818-6701-6166-3A1E5785ED58}"/>
          </ac:spMkLst>
        </pc:spChg>
        <pc:spChg chg="mod">
          <ac:chgData name="Tess Mathew" userId="d9634da0-0662-4f50-87a9-1f9a18a4e677" providerId="ADAL" clId="{EA6E5AC8-F59E-4909-84CC-5CCB90465430}" dt="2023-12-07T05:46:27.124" v="724" actId="2"/>
          <ac:spMkLst>
            <pc:docMk/>
            <pc:sldMk cId="2801866977" sldId="305"/>
            <ac:spMk id="13" creationId="{1A5AA836-6675-3C5D-3BD4-4F8E3B6C12BC}"/>
          </ac:spMkLst>
        </pc:spChg>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EA6E5AC8-F59E-4909-84CC-5CCB90465430}" dt="2023-12-04T11:04:13.533" v="206"/>
              <pc2:cmMkLst xmlns:pc2="http://schemas.microsoft.com/office/powerpoint/2019/9/main/command">
                <pc:docMk/>
                <pc:sldMk cId="2801866977" sldId="305"/>
                <pc2:cmMk id="{7B15B101-F83D-44F1-8756-A7B8B54F01F2}"/>
              </pc2:cmMkLst>
            </pc226:cmChg>
            <pc226:cmChg xmlns:pc226="http://schemas.microsoft.com/office/powerpoint/2022/06/main/command" chg="add mod">
              <pc226:chgData name="Tess Mathew" userId="d9634da0-0662-4f50-87a9-1f9a18a4e677" providerId="ADAL" clId="{EA6E5AC8-F59E-4909-84CC-5CCB90465430}" dt="2023-12-04T11:05:44.691" v="208"/>
              <pc2:cmMkLst xmlns:pc2="http://schemas.microsoft.com/office/powerpoint/2019/9/main/command">
                <pc:docMk/>
                <pc:sldMk cId="2801866977" sldId="305"/>
                <pc2:cmMk id="{D08D5F54-7FBE-432C-BE0A-B76ACCA40350}"/>
              </pc2:cmMkLst>
            </pc226:cmChg>
            <pc226:cmChg xmlns:pc226="http://schemas.microsoft.com/office/powerpoint/2022/06/main/command" chg="add mod">
              <pc226:chgData name="Tess Mathew" userId="d9634da0-0662-4f50-87a9-1f9a18a4e677" providerId="ADAL" clId="{EA6E5AC8-F59E-4909-84CC-5CCB90465430}" dt="2023-12-06T07:38:39.189" v="532"/>
              <pc2:cmMkLst xmlns:pc2="http://schemas.microsoft.com/office/powerpoint/2019/9/main/command">
                <pc:docMk/>
                <pc:sldMk cId="2801866977" sldId="305"/>
                <pc2:cmMk id="{E997FA67-523D-44EF-B49A-5160FC7EBAF0}"/>
              </pc2:cmMkLst>
            </pc226:cmChg>
            <pc226:cmChg xmlns:pc226="http://schemas.microsoft.com/office/powerpoint/2022/06/main/command" chg="add mod">
              <pc226:chgData name="Tess Mathew" userId="d9634da0-0662-4f50-87a9-1f9a18a4e677" providerId="ADAL" clId="{EA6E5AC8-F59E-4909-84CC-5CCB90465430}" dt="2023-12-04T11:03:56.583" v="205"/>
              <pc2:cmMkLst xmlns:pc2="http://schemas.microsoft.com/office/powerpoint/2019/9/main/command">
                <pc:docMk/>
                <pc:sldMk cId="2801866977" sldId="305"/>
                <pc2:cmMk id="{C46771A3-1596-4DDE-A761-B2AAF8C0C3A9}"/>
              </pc2:cmMkLst>
              <pc226:cmRplyChg chg="add">
                <pc226:chgData name="Tess Mathew" userId="d9634da0-0662-4f50-87a9-1f9a18a4e677" providerId="ADAL" clId="{EA6E5AC8-F59E-4909-84CC-5CCB90465430}" dt="2023-12-01T10:45:36.134" v="86"/>
                <pc2:cmRplyMkLst xmlns:pc2="http://schemas.microsoft.com/office/powerpoint/2019/9/main/command">
                  <pc:docMk/>
                  <pc:sldMk cId="2801866977" sldId="305"/>
                  <pc2:cmMk id="{C46771A3-1596-4DDE-A761-B2AAF8C0C3A9}"/>
                  <pc2:cmRplyMk id="{3CB9D54E-BCA7-4E92-8272-BFE49CDDA670}"/>
                </pc2:cmRplyMkLst>
              </pc226:cmRplyChg>
              <pc226:cmRplyChg chg="add">
                <pc226:chgData name="Tess Mathew" userId="d9634da0-0662-4f50-87a9-1f9a18a4e677" providerId="ADAL" clId="{EA6E5AC8-F59E-4909-84CC-5CCB90465430}" dt="2023-12-01T11:37:21.324" v="114"/>
                <pc2:cmRplyMkLst xmlns:pc2="http://schemas.microsoft.com/office/powerpoint/2019/9/main/command">
                  <pc:docMk/>
                  <pc:sldMk cId="2801866977" sldId="305"/>
                  <pc2:cmMk id="{C46771A3-1596-4DDE-A761-B2AAF8C0C3A9}"/>
                  <pc2:cmRplyMk id="{EB5CEFB0-9888-4AE4-B5DA-DC0A61007E4A}"/>
                </pc2:cmRplyMkLst>
              </pc226:cmRplyChg>
            </pc226:cmChg>
            <pc226:cmChg xmlns:pc226="http://schemas.microsoft.com/office/powerpoint/2022/06/main/command" chg="add mod">
              <pc226:chgData name="Tess Mathew" userId="d9634da0-0662-4f50-87a9-1f9a18a4e677" providerId="ADAL" clId="{EA6E5AC8-F59E-4909-84CC-5CCB90465430}" dt="2023-12-04T11:05:59.752" v="210"/>
              <pc2:cmMkLst xmlns:pc2="http://schemas.microsoft.com/office/powerpoint/2019/9/main/command">
                <pc:docMk/>
                <pc:sldMk cId="2801866977" sldId="305"/>
                <pc2:cmMk id="{36782EC3-652A-4B4B-8794-02201545D68A}"/>
              </pc2:cmMkLst>
            </pc226:cmChg>
            <pc226:cmChg xmlns:pc226="http://schemas.microsoft.com/office/powerpoint/2022/06/main/command" chg="add mod">
              <pc226:chgData name="Tess Mathew" userId="d9634da0-0662-4f50-87a9-1f9a18a4e677" providerId="ADAL" clId="{EA6E5AC8-F59E-4909-84CC-5CCB90465430}" dt="2023-12-04T11:05:53.041" v="209"/>
              <pc2:cmMkLst xmlns:pc2="http://schemas.microsoft.com/office/powerpoint/2019/9/main/command">
                <pc:docMk/>
                <pc:sldMk cId="2801866977" sldId="305"/>
                <pc2:cmMk id="{D616A8D6-B021-40DB-82F3-C7BBB49B0212}"/>
              </pc2:cmMkLst>
              <pc226:cmRplyChg chg="add">
                <pc226:chgData name="Tess Mathew" userId="d9634da0-0662-4f50-87a9-1f9a18a4e677" providerId="ADAL" clId="{EA6E5AC8-F59E-4909-84CC-5CCB90465430}" dt="2023-12-01T11:59:52.494" v="126"/>
                <pc2:cmRplyMkLst xmlns:pc2="http://schemas.microsoft.com/office/powerpoint/2019/9/main/command">
                  <pc:docMk/>
                  <pc:sldMk cId="2801866977" sldId="305"/>
                  <pc2:cmMk id="{D616A8D6-B021-40DB-82F3-C7BBB49B0212}"/>
                  <pc2:cmRplyMk id="{0362488F-0359-4B41-B0A7-27A679F93A3F}"/>
                </pc2:cmRplyMkLst>
              </pc226:cmRplyChg>
            </pc226:cmChg>
          </p:ext>
        </pc:extLst>
      </pc:sldChg>
      <pc:sldChg chg="modSp mod addCm delCm modCm modNotesTx">
        <pc:chgData name="Tess Mathew" userId="d9634da0-0662-4f50-87a9-1f9a18a4e677" providerId="ADAL" clId="{EA6E5AC8-F59E-4909-84CC-5CCB90465430}" dt="2023-12-07T05:46:33.547" v="726" actId="2"/>
        <pc:sldMkLst>
          <pc:docMk/>
          <pc:sldMk cId="2696555346" sldId="306"/>
        </pc:sldMkLst>
        <pc:spChg chg="mod">
          <ac:chgData name="Tess Mathew" userId="d9634da0-0662-4f50-87a9-1f9a18a4e677" providerId="ADAL" clId="{EA6E5AC8-F59E-4909-84CC-5CCB90465430}" dt="2023-12-01T10:44:58.157" v="64" actId="14100"/>
          <ac:spMkLst>
            <pc:docMk/>
            <pc:sldMk cId="2696555346" sldId="306"/>
            <ac:spMk id="6" creationId="{97DE91B0-20F9-D4B8-AAE2-180373D92BAB}"/>
          </ac:spMkLst>
        </pc:spChg>
        <pc:spChg chg="mod">
          <ac:chgData name="Tess Mathew" userId="d9634da0-0662-4f50-87a9-1f9a18a4e677" providerId="ADAL" clId="{EA6E5AC8-F59E-4909-84CC-5CCB90465430}" dt="2023-12-01T10:44:48.189" v="62" actId="1037"/>
          <ac:spMkLst>
            <pc:docMk/>
            <pc:sldMk cId="2696555346" sldId="306"/>
            <ac:spMk id="7" creationId="{7AE57FDF-2818-6701-6166-3A1E5785ED58}"/>
          </ac:spMkLst>
        </pc:spChg>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EA6E5AC8-F59E-4909-84CC-5CCB90465430}" dt="2023-12-04T11:06:10.110" v="211"/>
              <pc2:cmMkLst xmlns:pc2="http://schemas.microsoft.com/office/powerpoint/2019/9/main/command">
                <pc:docMk/>
                <pc:sldMk cId="2696555346" sldId="306"/>
                <pc2:cmMk id="{9C9E2E24-1DB4-49FC-878C-6512DB1632D9}"/>
              </pc2:cmMkLst>
            </pc226:cmChg>
            <pc226:cmChg xmlns:pc226="http://schemas.microsoft.com/office/powerpoint/2022/06/main/command" chg="add mod">
              <pc226:chgData name="Tess Mathew" userId="d9634da0-0662-4f50-87a9-1f9a18a4e677" providerId="ADAL" clId="{EA6E5AC8-F59E-4909-84CC-5CCB90465430}" dt="2023-12-04T11:06:20.695" v="212"/>
              <pc2:cmMkLst xmlns:pc2="http://schemas.microsoft.com/office/powerpoint/2019/9/main/command">
                <pc:docMk/>
                <pc:sldMk cId="2696555346" sldId="306"/>
                <pc2:cmMk id="{4D69952C-E00C-4E13-9466-128472317D7C}"/>
              </pc2:cmMkLst>
            </pc226:cmChg>
            <pc226:cmChg xmlns:pc226="http://schemas.microsoft.com/office/powerpoint/2022/06/main/command" chg="add del">
              <pc226:chgData name="Tess Mathew" userId="d9634da0-0662-4f50-87a9-1f9a18a4e677" providerId="ADAL" clId="{EA6E5AC8-F59E-4909-84CC-5CCB90465430}" dt="2023-12-01T10:45:00.790" v="65"/>
              <pc2:cmMkLst xmlns:pc2="http://schemas.microsoft.com/office/powerpoint/2019/9/main/command">
                <pc:docMk/>
                <pc:sldMk cId="2696555346" sldId="306"/>
                <pc2:cmMk id="{6822CD67-39E2-4B71-A7AE-99FDCBDE10CB}"/>
              </pc2:cmMkLst>
            </pc226:cmChg>
          </p:ext>
        </pc:extLst>
      </pc:sldChg>
      <pc:sldChg chg="modSp mod addCm modCm modNotesTx">
        <pc:chgData name="Tess Mathew" userId="d9634da0-0662-4f50-87a9-1f9a18a4e677" providerId="ADAL" clId="{EA6E5AC8-F59E-4909-84CC-5CCB90465430}" dt="2023-12-07T05:46:58.291" v="754" actId="2"/>
        <pc:sldMkLst>
          <pc:docMk/>
          <pc:sldMk cId="2683964372" sldId="307"/>
        </pc:sldMkLst>
        <pc:spChg chg="mod">
          <ac:chgData name="Tess Mathew" userId="d9634da0-0662-4f50-87a9-1f9a18a4e677" providerId="ADAL" clId="{EA6E5AC8-F59E-4909-84CC-5CCB90465430}" dt="2023-12-07T05:46:56.405" v="750" actId="2"/>
          <ac:spMkLst>
            <pc:docMk/>
            <pc:sldMk cId="2683964372" sldId="307"/>
            <ac:spMk id="7" creationId="{0E50639E-49EF-CE75-AF5C-5D82A7A82345}"/>
          </ac:spMkLst>
        </pc:spChg>
        <pc:spChg chg="mod">
          <ac:chgData name="Tess Mathew" userId="d9634da0-0662-4f50-87a9-1f9a18a4e677" providerId="ADAL" clId="{EA6E5AC8-F59E-4909-84CC-5CCB90465430}" dt="2023-12-07T05:46:56.708" v="751" actId="2"/>
          <ac:spMkLst>
            <pc:docMk/>
            <pc:sldMk cId="2683964372" sldId="307"/>
            <ac:spMk id="17" creationId="{2B42B692-C9D7-87FF-5A96-E227304ED328}"/>
          </ac:spMkLst>
        </pc:spChg>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EA6E5AC8-F59E-4909-84CC-5CCB90465430}" dt="2023-12-04T11:09:38.779" v="217"/>
              <pc2:cmMkLst xmlns:pc2="http://schemas.microsoft.com/office/powerpoint/2019/9/main/command">
                <pc:docMk/>
                <pc:sldMk cId="2683964372" sldId="307"/>
                <pc2:cmMk id="{A6AC3E18-07D4-455C-ACAB-5D7762C5CB1A}"/>
              </pc2:cmMkLst>
            </pc226:cmChg>
            <pc226:cmChg xmlns:pc226="http://schemas.microsoft.com/office/powerpoint/2022/06/main/command" chg="add mod">
              <pc226:chgData name="Tess Mathew" userId="d9634da0-0662-4f50-87a9-1f9a18a4e677" providerId="ADAL" clId="{EA6E5AC8-F59E-4909-84CC-5CCB90465430}" dt="2023-12-04T11:09:48.214" v="218"/>
              <pc2:cmMkLst xmlns:pc2="http://schemas.microsoft.com/office/powerpoint/2019/9/main/command">
                <pc:docMk/>
                <pc:sldMk cId="2683964372" sldId="307"/>
                <pc2:cmMk id="{62BD214C-B559-46C8-A7DB-88A9EF87102A}"/>
              </pc2:cmMkLst>
            </pc226:cmChg>
            <pc226:cmChg xmlns:pc226="http://schemas.microsoft.com/office/powerpoint/2022/06/main/command" chg="add mod">
              <pc226:chgData name="Tess Mathew" userId="d9634da0-0662-4f50-87a9-1f9a18a4e677" providerId="ADAL" clId="{EA6E5AC8-F59E-4909-84CC-5CCB90465430}" dt="2023-12-06T07:39:19.324" v="535"/>
              <pc2:cmMkLst xmlns:pc2="http://schemas.microsoft.com/office/powerpoint/2019/9/main/command">
                <pc:docMk/>
                <pc:sldMk cId="2683964372" sldId="307"/>
                <pc2:cmMk id="{4C7CEB6F-BABF-47B8-B066-26209CD9A669}"/>
              </pc2:cmMkLst>
            </pc226:cmChg>
            <pc226:cmChg xmlns:pc226="http://schemas.microsoft.com/office/powerpoint/2022/06/main/command" chg="add">
              <pc226:chgData name="Tess Mathew" userId="d9634da0-0662-4f50-87a9-1f9a18a4e677" providerId="ADAL" clId="{EA6E5AC8-F59E-4909-84CC-5CCB90465430}" dt="2023-12-04T11:32:39.290" v="257"/>
              <pc2:cmMkLst xmlns:pc2="http://schemas.microsoft.com/office/powerpoint/2019/9/main/command">
                <pc:docMk/>
                <pc:sldMk cId="2683964372" sldId="307"/>
                <pc2:cmMk id="{7C9EBF9B-D45F-4915-AC8E-DCE50BDAFDF0}"/>
              </pc2:cmMkLst>
            </pc226:cmChg>
            <pc226:cmChg xmlns:pc226="http://schemas.microsoft.com/office/powerpoint/2022/06/main/command" chg="add">
              <pc226:chgData name="Tess Mathew" userId="d9634da0-0662-4f50-87a9-1f9a18a4e677" providerId="ADAL" clId="{EA6E5AC8-F59E-4909-84CC-5CCB90465430}" dt="2023-12-04T11:52:42.545" v="485"/>
              <pc2:cmMkLst xmlns:pc2="http://schemas.microsoft.com/office/powerpoint/2019/9/main/command">
                <pc:docMk/>
                <pc:sldMk cId="2683964372" sldId="307"/>
                <pc2:cmMk id="{B5901E9F-7BE8-4316-A556-656DE247F806}"/>
              </pc2:cmMkLst>
            </pc226:cmChg>
            <pc226:cmChg xmlns:pc226="http://schemas.microsoft.com/office/powerpoint/2022/06/main/command" chg="add mod">
              <pc226:chgData name="Tess Mathew" userId="d9634da0-0662-4f50-87a9-1f9a18a4e677" providerId="ADAL" clId="{EA6E5AC8-F59E-4909-84CC-5CCB90465430}" dt="2023-12-04T11:09:34.870" v="216"/>
              <pc2:cmMkLst xmlns:pc2="http://schemas.microsoft.com/office/powerpoint/2019/9/main/command">
                <pc:docMk/>
                <pc:sldMk cId="2683964372" sldId="307"/>
                <pc2:cmMk id="{E8F1E2CE-BEA3-4631-87B1-2DC0BE7962EA}"/>
              </pc2:cmMkLst>
            </pc226:cmChg>
          </p:ext>
        </pc:extLst>
      </pc:sldChg>
      <pc:sldChg chg="addSp delSp modSp mod addCm modCm modNotesTx">
        <pc:chgData name="Tess Mathew" userId="d9634da0-0662-4f50-87a9-1f9a18a4e677" providerId="ADAL" clId="{EA6E5AC8-F59E-4909-84CC-5CCB90465430}" dt="2023-12-07T05:46:45.454" v="743" actId="2"/>
        <pc:sldMkLst>
          <pc:docMk/>
          <pc:sldMk cId="3036972739" sldId="309"/>
        </pc:sldMkLst>
        <pc:spChg chg="mod">
          <ac:chgData name="Tess Mathew" userId="d9634da0-0662-4f50-87a9-1f9a18a4e677" providerId="ADAL" clId="{EA6E5AC8-F59E-4909-84CC-5CCB90465430}" dt="2023-12-07T05:46:42.133" v="738" actId="2"/>
          <ac:spMkLst>
            <pc:docMk/>
            <pc:sldMk cId="3036972739" sldId="309"/>
            <ac:spMk id="3" creationId="{6A13AF8D-5E61-FBC5-42A4-53E43041DEE1}"/>
          </ac:spMkLst>
        </pc:spChg>
        <pc:spChg chg="mod">
          <ac:chgData name="Tess Mathew" userId="d9634da0-0662-4f50-87a9-1f9a18a4e677" providerId="ADAL" clId="{EA6E5AC8-F59E-4909-84CC-5CCB90465430}" dt="2023-12-07T05:46:41.066" v="736" actId="2"/>
          <ac:spMkLst>
            <pc:docMk/>
            <pc:sldMk cId="3036972739" sldId="309"/>
            <ac:spMk id="6" creationId="{8B5586B5-A0EF-2AF8-959C-F6C55F629B5B}"/>
          </ac:spMkLst>
        </pc:spChg>
        <pc:spChg chg="mod">
          <ac:chgData name="Tess Mathew" userId="d9634da0-0662-4f50-87a9-1f9a18a4e677" providerId="ADAL" clId="{EA6E5AC8-F59E-4909-84CC-5CCB90465430}" dt="2023-12-04T11:47:51.291" v="481" actId="1036"/>
          <ac:spMkLst>
            <pc:docMk/>
            <pc:sldMk cId="3036972739" sldId="309"/>
            <ac:spMk id="8" creationId="{68BFA8D2-5982-9107-9887-2CE49D89C360}"/>
          </ac:spMkLst>
        </pc:spChg>
        <pc:cxnChg chg="add del mod replST delST">
          <ac:chgData name="Tess Mathew" userId="d9634da0-0662-4f50-87a9-1f9a18a4e677" providerId="ADAL" clId="{EA6E5AC8-F59E-4909-84CC-5CCB90465430}" dt="2023-12-04T11:47:50.678" v="480"/>
          <ac:cxnSpMkLst>
            <pc:docMk/>
            <pc:sldMk cId="3036972739" sldId="309"/>
            <ac:cxnSpMk id="7" creationId="{9148B660-CB9D-4037-9B63-1B058FC76414}"/>
          </ac:cxnSpMkLst>
        </pc:cxnChg>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EA6E5AC8-F59E-4909-84CC-5CCB90465430}" dt="2023-12-04T11:27:50.209" v="232"/>
              <pc2:cmMkLst xmlns:pc2="http://schemas.microsoft.com/office/powerpoint/2019/9/main/command">
                <pc:docMk/>
                <pc:sldMk cId="3036972739" sldId="309"/>
                <pc2:cmMk id="{1DA30C55-A0A0-4EE3-BA5F-C8E36B9951F5}"/>
              </pc2:cmMkLst>
            </pc226:cmChg>
            <pc226:cmChg xmlns:pc226="http://schemas.microsoft.com/office/powerpoint/2022/06/main/command" chg="add mod">
              <pc226:chgData name="Tess Mathew" userId="d9634da0-0662-4f50-87a9-1f9a18a4e677" providerId="ADAL" clId="{EA6E5AC8-F59E-4909-84CC-5CCB90465430}" dt="2023-12-06T07:38:48.178" v="533"/>
              <pc2:cmMkLst xmlns:pc2="http://schemas.microsoft.com/office/powerpoint/2019/9/main/command">
                <pc:docMk/>
                <pc:sldMk cId="3036972739" sldId="309"/>
                <pc2:cmMk id="{2664BE61-2E4C-48E5-A23C-C0A8CE138850}"/>
              </pc2:cmMkLst>
            </pc226:cmChg>
            <pc226:cmChg xmlns:pc226="http://schemas.microsoft.com/office/powerpoint/2022/06/main/command" chg="mod">
              <pc226:chgData name="Tess Mathew" userId="d9634da0-0662-4f50-87a9-1f9a18a4e677" providerId="ADAL" clId="{EA6E5AC8-F59E-4909-84CC-5CCB90465430}" dt="2023-12-04T11:27:58.918" v="234"/>
              <pc2:cmMkLst xmlns:pc2="http://schemas.microsoft.com/office/powerpoint/2019/9/main/command">
                <pc:docMk/>
                <pc:sldMk cId="3036972739" sldId="309"/>
                <pc2:cmMk id="{1068B467-76D8-4631-B14F-74B33FC6A810}"/>
              </pc2:cmMkLst>
            </pc226:cmChg>
            <pc226:cmChg xmlns:pc226="http://schemas.microsoft.com/office/powerpoint/2022/06/main/command" chg="add mod">
              <pc226:chgData name="Tess Mathew" userId="d9634da0-0662-4f50-87a9-1f9a18a4e677" providerId="ADAL" clId="{EA6E5AC8-F59E-4909-84CC-5CCB90465430}" dt="2023-12-04T11:06:31.741" v="213"/>
              <pc2:cmMkLst xmlns:pc2="http://schemas.microsoft.com/office/powerpoint/2019/9/main/command">
                <pc:docMk/>
                <pc:sldMk cId="3036972739" sldId="309"/>
                <pc2:cmMk id="{07481978-D2E2-4FF9-AC1D-E3738A5D0093}"/>
              </pc2:cmMkLst>
            </pc226:cmChg>
            <pc226:cmChg xmlns:pc226="http://schemas.microsoft.com/office/powerpoint/2022/06/main/command" chg="add mod">
              <pc226:chgData name="Tess Mathew" userId="d9634da0-0662-4f50-87a9-1f9a18a4e677" providerId="ADAL" clId="{EA6E5AC8-F59E-4909-84CC-5CCB90465430}" dt="2023-12-04T11:27:55.233" v="233"/>
              <pc2:cmMkLst xmlns:pc2="http://schemas.microsoft.com/office/powerpoint/2019/9/main/command">
                <pc:docMk/>
                <pc:sldMk cId="3036972739" sldId="309"/>
                <pc2:cmMk id="{A4D291CE-4938-440F-B6A4-9BA86C8CCEA5}"/>
              </pc2:cmMkLst>
            </pc226:cmChg>
            <pc226:cmChg xmlns:pc226="http://schemas.microsoft.com/office/powerpoint/2022/06/main/command" chg="add mod">
              <pc226:chgData name="Tess Mathew" userId="d9634da0-0662-4f50-87a9-1f9a18a4e677" providerId="ADAL" clId="{EA6E5AC8-F59E-4909-84CC-5CCB90465430}" dt="2023-12-06T07:39:03.526" v="534"/>
              <pc2:cmMkLst xmlns:pc2="http://schemas.microsoft.com/office/powerpoint/2019/9/main/command">
                <pc:docMk/>
                <pc:sldMk cId="3036972739" sldId="309"/>
                <pc2:cmMk id="{6B19B7DB-8FD8-40FA-9984-776AD0CB54EA}"/>
              </pc2:cmMkLst>
            </pc226:cmChg>
          </p:ext>
        </pc:extLst>
      </pc:sldChg>
      <pc:sldChg chg="addCm modCm">
        <pc:chgData name="Tess Mathew" userId="d9634da0-0662-4f50-87a9-1f9a18a4e677" providerId="ADAL" clId="{EA6E5AC8-F59E-4909-84CC-5CCB90465430}" dt="2023-12-04T11:09:55.380" v="219"/>
        <pc:sldMkLst>
          <pc:docMk/>
          <pc:sldMk cId="3231768073" sldId="310"/>
        </pc:sldMkLst>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EA6E5AC8-F59E-4909-84CC-5CCB90465430}" dt="2023-12-04T11:09:55.380" v="219"/>
              <pc2:cmMkLst xmlns:pc2="http://schemas.microsoft.com/office/powerpoint/2019/9/main/command">
                <pc:docMk/>
                <pc:sldMk cId="3231768073" sldId="310"/>
                <pc2:cmMk id="{3C46EEBC-858D-4A12-BF7A-DD2FEA1BCB0A}"/>
              </pc2:cmMkLst>
            </pc226:cmChg>
          </p:ext>
        </pc:extLst>
      </pc:sldChg>
      <pc:sldChg chg="delSp modSp mod addCm modCm modNotesTx">
        <pc:chgData name="Tess Mathew" userId="d9634da0-0662-4f50-87a9-1f9a18a4e677" providerId="ADAL" clId="{EA6E5AC8-F59E-4909-84CC-5CCB90465430}" dt="2023-12-07T05:47:08.010" v="761" actId="2"/>
        <pc:sldMkLst>
          <pc:docMk/>
          <pc:sldMk cId="1328555748" sldId="311"/>
        </pc:sldMkLst>
        <pc:spChg chg="mod">
          <ac:chgData name="Tess Mathew" userId="d9634da0-0662-4f50-87a9-1f9a18a4e677" providerId="ADAL" clId="{EA6E5AC8-F59E-4909-84CC-5CCB90465430}" dt="2023-12-06T08:21:48.724" v="677" actId="12788"/>
          <ac:spMkLst>
            <pc:docMk/>
            <pc:sldMk cId="1328555748" sldId="311"/>
            <ac:spMk id="3" creationId="{42D2D0B0-96EF-8867-CEF5-040B3BD1B770}"/>
          </ac:spMkLst>
        </pc:spChg>
        <pc:spChg chg="mod topLvl">
          <ac:chgData name="Tess Mathew" userId="d9634da0-0662-4f50-87a9-1f9a18a4e677" providerId="ADAL" clId="{EA6E5AC8-F59E-4909-84CC-5CCB90465430}" dt="2023-12-06T08:20:27.748" v="592" actId="165"/>
          <ac:spMkLst>
            <pc:docMk/>
            <pc:sldMk cId="1328555748" sldId="311"/>
            <ac:spMk id="16" creationId="{8F7D6489-60BF-CE88-686C-0C32CEA64008}"/>
          </ac:spMkLst>
        </pc:spChg>
        <pc:spChg chg="mod">
          <ac:chgData name="Tess Mathew" userId="d9634da0-0662-4f50-87a9-1f9a18a4e677" providerId="ADAL" clId="{EA6E5AC8-F59E-4909-84CC-5CCB90465430}" dt="2023-12-06T08:20:27.748" v="592" actId="165"/>
          <ac:spMkLst>
            <pc:docMk/>
            <pc:sldMk cId="1328555748" sldId="311"/>
            <ac:spMk id="19" creationId="{D4FAD0C2-CF92-B2E8-B482-36B062DE9718}"/>
          </ac:spMkLst>
        </pc:spChg>
        <pc:spChg chg="mod">
          <ac:chgData name="Tess Mathew" userId="d9634da0-0662-4f50-87a9-1f9a18a4e677" providerId="ADAL" clId="{EA6E5AC8-F59E-4909-84CC-5CCB90465430}" dt="2023-12-06T08:20:27.748" v="592" actId="165"/>
          <ac:spMkLst>
            <pc:docMk/>
            <pc:sldMk cId="1328555748" sldId="311"/>
            <ac:spMk id="20" creationId="{A9919AD8-D530-E742-5747-205171C71080}"/>
          </ac:spMkLst>
        </pc:spChg>
        <pc:spChg chg="mod">
          <ac:chgData name="Tess Mathew" userId="d9634da0-0662-4f50-87a9-1f9a18a4e677" providerId="ADAL" clId="{EA6E5AC8-F59E-4909-84CC-5CCB90465430}" dt="2023-12-07T05:47:07.829" v="760" actId="2"/>
          <ac:spMkLst>
            <pc:docMk/>
            <pc:sldMk cId="1328555748" sldId="311"/>
            <ac:spMk id="21" creationId="{2CA2036E-8F8C-E25E-700B-AAA15C4C8C10}"/>
          </ac:spMkLst>
        </pc:spChg>
        <pc:spChg chg="mod">
          <ac:chgData name="Tess Mathew" userId="d9634da0-0662-4f50-87a9-1f9a18a4e677" providerId="ADAL" clId="{EA6E5AC8-F59E-4909-84CC-5CCB90465430}" dt="2023-12-06T08:20:27.748" v="592" actId="165"/>
          <ac:spMkLst>
            <pc:docMk/>
            <pc:sldMk cId="1328555748" sldId="311"/>
            <ac:spMk id="22" creationId="{19D357E3-F29B-029C-0DE5-BD25EBF6CB6D}"/>
          </ac:spMkLst>
        </pc:spChg>
        <pc:spChg chg="mod">
          <ac:chgData name="Tess Mathew" userId="d9634da0-0662-4f50-87a9-1f9a18a4e677" providerId="ADAL" clId="{EA6E5AC8-F59E-4909-84CC-5CCB90465430}" dt="2023-12-06T08:20:27.748" v="592" actId="165"/>
          <ac:spMkLst>
            <pc:docMk/>
            <pc:sldMk cId="1328555748" sldId="311"/>
            <ac:spMk id="23" creationId="{C8740431-5410-6424-189F-6EDF0DF0F5F4}"/>
          </ac:spMkLst>
        </pc:spChg>
        <pc:spChg chg="mod">
          <ac:chgData name="Tess Mathew" userId="d9634da0-0662-4f50-87a9-1f9a18a4e677" providerId="ADAL" clId="{EA6E5AC8-F59E-4909-84CC-5CCB90465430}" dt="2023-12-06T08:20:27.748" v="592" actId="165"/>
          <ac:spMkLst>
            <pc:docMk/>
            <pc:sldMk cId="1328555748" sldId="311"/>
            <ac:spMk id="24" creationId="{B704EC40-84F3-452C-3EA8-88A590BF36E1}"/>
          </ac:spMkLst>
        </pc:spChg>
        <pc:grpChg chg="del">
          <ac:chgData name="Tess Mathew" userId="d9634da0-0662-4f50-87a9-1f9a18a4e677" providerId="ADAL" clId="{EA6E5AC8-F59E-4909-84CC-5CCB90465430}" dt="2023-12-06T08:20:27.748" v="592" actId="165"/>
          <ac:grpSpMkLst>
            <pc:docMk/>
            <pc:sldMk cId="1328555748" sldId="311"/>
            <ac:grpSpMk id="14" creationId="{20BD99F6-0105-76AD-F415-85BFDCA11526}"/>
          </ac:grpSpMkLst>
        </pc:grpChg>
        <pc:grpChg chg="mod topLvl">
          <ac:chgData name="Tess Mathew" userId="d9634da0-0662-4f50-87a9-1f9a18a4e677" providerId="ADAL" clId="{EA6E5AC8-F59E-4909-84CC-5CCB90465430}" dt="2023-12-06T08:20:35.632" v="615" actId="1036"/>
          <ac:grpSpMkLst>
            <pc:docMk/>
            <pc:sldMk cId="1328555748" sldId="311"/>
            <ac:grpSpMk id="17" creationId="{C4860BF8-BB57-6205-494D-32378E5FC4F3}"/>
          </ac:grpSpMkLst>
        </pc:grpChg>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EA6E5AC8-F59E-4909-84CC-5CCB90465430}" dt="2023-12-06T08:22:11.541" v="679"/>
              <pc2:cmMkLst xmlns:pc2="http://schemas.microsoft.com/office/powerpoint/2019/9/main/command">
                <pc:docMk/>
                <pc:sldMk cId="1328555748" sldId="311"/>
                <pc2:cmMk id="{8C9A1F66-DB7A-4012-A0CF-DDB287595676}"/>
              </pc2:cmMkLst>
            </pc226:cmChg>
            <pc226:cmChg xmlns:pc226="http://schemas.microsoft.com/office/powerpoint/2022/06/main/command" chg="add mod">
              <pc226:chgData name="Tess Mathew" userId="d9634da0-0662-4f50-87a9-1f9a18a4e677" providerId="ADAL" clId="{EA6E5AC8-F59E-4909-84CC-5CCB90465430}" dt="2023-12-06T08:22:09.157" v="678"/>
              <pc2:cmMkLst xmlns:pc2="http://schemas.microsoft.com/office/powerpoint/2019/9/main/command">
                <pc:docMk/>
                <pc:sldMk cId="1328555748" sldId="311"/>
                <pc2:cmMk id="{E3D1E897-2EF7-4CDD-9459-F2F35E96DA0A}"/>
              </pc2:cmMkLst>
              <pc226:cmRplyChg chg="add">
                <pc226:chgData name="Tess Mathew" userId="d9634da0-0662-4f50-87a9-1f9a18a4e677" providerId="ADAL" clId="{EA6E5AC8-F59E-4909-84CC-5CCB90465430}" dt="2023-12-06T08:19:54.357" v="576"/>
                <pc2:cmRplyMkLst xmlns:pc2="http://schemas.microsoft.com/office/powerpoint/2019/9/main/command">
                  <pc:docMk/>
                  <pc:sldMk cId="1328555748" sldId="311"/>
                  <pc2:cmMk id="{E3D1E897-2EF7-4CDD-9459-F2F35E96DA0A}"/>
                  <pc2:cmRplyMk id="{AC088B84-B281-40DB-9694-B3B4AE3B024C}"/>
                </pc2:cmRplyMkLst>
              </pc226:cmRplyChg>
            </pc226:cmChg>
            <pc226:cmChg xmlns:pc226="http://schemas.microsoft.com/office/powerpoint/2022/06/main/command" chg="add mod">
              <pc226:chgData name="Tess Mathew" userId="d9634da0-0662-4f50-87a9-1f9a18a4e677" providerId="ADAL" clId="{EA6E5AC8-F59E-4909-84CC-5CCB90465430}" dt="2023-12-04T11:14:18.804" v="221"/>
              <pc2:cmMkLst xmlns:pc2="http://schemas.microsoft.com/office/powerpoint/2019/9/main/command">
                <pc:docMk/>
                <pc:sldMk cId="1328555748" sldId="311"/>
                <pc2:cmMk id="{88DDA2D9-8A18-40CD-B2CE-DEAD70F6A694}"/>
              </pc2:cmMkLst>
            </pc226:cmChg>
          </p:ext>
        </pc:extLst>
      </pc:sldChg>
      <pc:sldChg chg="modSp mod addCm delCm modCm">
        <pc:chgData name="Tess Mathew" userId="d9634da0-0662-4f50-87a9-1f9a18a4e677" providerId="ADAL" clId="{EA6E5AC8-F59E-4909-84CC-5CCB90465430}" dt="2023-12-06T08:23:03.450" v="683" actId="12788"/>
        <pc:sldMkLst>
          <pc:docMk/>
          <pc:sldMk cId="2155453708" sldId="312"/>
        </pc:sldMkLst>
        <pc:spChg chg="mod">
          <ac:chgData name="Tess Mathew" userId="d9634da0-0662-4f50-87a9-1f9a18a4e677" providerId="ADAL" clId="{EA6E5AC8-F59E-4909-84CC-5CCB90465430}" dt="2023-12-06T08:23:03.450" v="683" actId="12788"/>
          <ac:spMkLst>
            <pc:docMk/>
            <pc:sldMk cId="2155453708" sldId="312"/>
            <ac:spMk id="61" creationId="{F44F5396-930B-E819-0377-A35331C685A5}"/>
          </ac:spMkLst>
        </pc:spChg>
        <pc:extLst>
          <p:ext xmlns:p="http://schemas.openxmlformats.org/presentationml/2006/main" uri="{D6D511B9-2390-475A-947B-AFAB55BFBCF1}">
            <pc226:cmChg xmlns:pc226="http://schemas.microsoft.com/office/powerpoint/2022/06/main/command" chg="add del mod">
              <pc226:chgData name="Tess Mathew" userId="d9634da0-0662-4f50-87a9-1f9a18a4e677" providerId="ADAL" clId="{EA6E5AC8-F59E-4909-84CC-5CCB90465430}" dt="2023-12-04T11:14:52.341" v="225"/>
              <pc2:cmMkLst xmlns:pc2="http://schemas.microsoft.com/office/powerpoint/2019/9/main/command">
                <pc:docMk/>
                <pc:sldMk cId="2155453708" sldId="312"/>
                <pc2:cmMk id="{CE9FE562-60D2-4C12-9772-EFC34E3A22A0}"/>
              </pc2:cmMkLst>
            </pc226:cmChg>
            <pc226:cmChg xmlns:pc226="http://schemas.microsoft.com/office/powerpoint/2022/06/main/command" chg="add mod">
              <pc226:chgData name="Tess Mathew" userId="d9634da0-0662-4f50-87a9-1f9a18a4e677" providerId="ADAL" clId="{EA6E5AC8-F59E-4909-84CC-5CCB90465430}" dt="2023-12-04T11:15:02.690" v="226"/>
              <pc2:cmMkLst xmlns:pc2="http://schemas.microsoft.com/office/powerpoint/2019/9/main/command">
                <pc:docMk/>
                <pc:sldMk cId="2155453708" sldId="312"/>
                <pc2:cmMk id="{BDB510B5-8D2B-436D-87CF-917284E38376}"/>
              </pc2:cmMkLst>
            </pc226:cmChg>
          </p:ext>
        </pc:extLst>
      </pc:sldChg>
      <pc:sldChg chg="addCm modCm">
        <pc:chgData name="Tess Mathew" userId="d9634da0-0662-4f50-87a9-1f9a18a4e677" providerId="ADAL" clId="{EA6E5AC8-F59E-4909-84CC-5CCB90465430}" dt="2023-12-04T11:15:25.057" v="228"/>
        <pc:sldMkLst>
          <pc:docMk/>
          <pc:sldMk cId="2003617879" sldId="313"/>
        </pc:sldMkLst>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EA6E5AC8-F59E-4909-84CC-5CCB90465430}" dt="2023-12-04T11:15:10.405" v="227"/>
              <pc2:cmMkLst xmlns:pc2="http://schemas.microsoft.com/office/powerpoint/2019/9/main/command">
                <pc:docMk/>
                <pc:sldMk cId="2003617879" sldId="313"/>
                <pc2:cmMk id="{0961CF03-F150-4098-8E83-68E1264DE541}"/>
              </pc2:cmMkLst>
            </pc226:cmChg>
            <pc226:cmChg xmlns:pc226="http://schemas.microsoft.com/office/powerpoint/2022/06/main/command" chg="add mod">
              <pc226:chgData name="Tess Mathew" userId="d9634da0-0662-4f50-87a9-1f9a18a4e677" providerId="ADAL" clId="{EA6E5AC8-F59E-4909-84CC-5CCB90465430}" dt="2023-12-04T11:15:25.057" v="228"/>
              <pc2:cmMkLst xmlns:pc2="http://schemas.microsoft.com/office/powerpoint/2019/9/main/command">
                <pc:docMk/>
                <pc:sldMk cId="2003617879" sldId="313"/>
                <pc2:cmMk id="{37806B7B-89FC-4A54-B584-451A6A7B424C}"/>
              </pc2:cmMkLst>
            </pc226:cmChg>
          </p:ext>
        </pc:extLst>
      </pc:sldChg>
      <pc:sldChg chg="modSp mod addCm modCm modNotesTx">
        <pc:chgData name="Tess Mathew" userId="d9634da0-0662-4f50-87a9-1f9a18a4e677" providerId="ADAL" clId="{EA6E5AC8-F59E-4909-84CC-5CCB90465430}" dt="2023-12-07T05:47:07.611" v="759" actId="2"/>
        <pc:sldMkLst>
          <pc:docMk/>
          <pc:sldMk cId="1757243869" sldId="314"/>
        </pc:sldMkLst>
        <pc:spChg chg="mod">
          <ac:chgData name="Tess Mathew" userId="d9634da0-0662-4f50-87a9-1f9a18a4e677" providerId="ADAL" clId="{EA6E5AC8-F59E-4909-84CC-5CCB90465430}" dt="2023-12-06T08:19:06.128" v="572" actId="1035"/>
          <ac:spMkLst>
            <pc:docMk/>
            <pc:sldMk cId="1757243869" sldId="314"/>
            <ac:spMk id="3" creationId="{9DA9D8B9-384B-E935-8A2F-A6B8BB144204}"/>
          </ac:spMkLst>
        </pc:spChg>
        <pc:grpChg chg="mod">
          <ac:chgData name="Tess Mathew" userId="d9634da0-0662-4f50-87a9-1f9a18a4e677" providerId="ADAL" clId="{EA6E5AC8-F59E-4909-84CC-5CCB90465430}" dt="2023-12-06T08:18:56.038" v="567" actId="1035"/>
          <ac:grpSpMkLst>
            <pc:docMk/>
            <pc:sldMk cId="1757243869" sldId="314"/>
            <ac:grpSpMk id="4" creationId="{318A21DE-F8A1-2B44-7018-2671AC7224CE}"/>
          </ac:grpSpMkLst>
        </pc:grpChg>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EA6E5AC8-F59E-4909-84CC-5CCB90465430}" dt="2023-12-04T11:10:06.506" v="220"/>
              <pc2:cmMkLst xmlns:pc2="http://schemas.microsoft.com/office/powerpoint/2019/9/main/command">
                <pc:docMk/>
                <pc:sldMk cId="1757243869" sldId="314"/>
                <pc2:cmMk id="{E1E48355-56F1-416D-A246-4EBAE7659E6A}"/>
              </pc2:cmMkLst>
            </pc226:cmChg>
            <pc226:cmChg xmlns:pc226="http://schemas.microsoft.com/office/powerpoint/2022/06/main/command" chg="add mod">
              <pc226:chgData name="Tess Mathew" userId="d9634da0-0662-4f50-87a9-1f9a18a4e677" providerId="ADAL" clId="{EA6E5AC8-F59E-4909-84CC-5CCB90465430}" dt="2023-12-06T08:19:16.862" v="574"/>
              <pc2:cmMkLst xmlns:pc2="http://schemas.microsoft.com/office/powerpoint/2019/9/main/command">
                <pc:docMk/>
                <pc:sldMk cId="1757243869" sldId="314"/>
                <pc2:cmMk id="{D32BD06F-1204-4428-AFF0-30F74FB27ACB}"/>
              </pc2:cmMkLst>
              <pc226:cmRplyChg chg="add">
                <pc226:chgData name="Tess Mathew" userId="d9634da0-0662-4f50-87a9-1f9a18a4e677" providerId="ADAL" clId="{EA6E5AC8-F59E-4909-84CC-5CCB90465430}" dt="2023-12-06T08:19:15.005" v="573"/>
                <pc2:cmRplyMkLst xmlns:pc2="http://schemas.microsoft.com/office/powerpoint/2019/9/main/command">
                  <pc:docMk/>
                  <pc:sldMk cId="1757243869" sldId="314"/>
                  <pc2:cmMk id="{D32BD06F-1204-4428-AFF0-30F74FB27ACB}"/>
                  <pc2:cmRplyMk id="{C0A057A2-EA5A-4246-8945-BF7A21476B5C}"/>
                </pc2:cmRplyMkLst>
              </pc226:cmRplyChg>
            </pc226:cmChg>
          </p:ext>
        </pc:extLst>
      </pc:sldChg>
      <pc:sldChg chg="modSp mod addCm modCm">
        <pc:chgData name="Tess Mathew" userId="d9634da0-0662-4f50-87a9-1f9a18a4e677" providerId="ADAL" clId="{EA6E5AC8-F59E-4909-84CC-5CCB90465430}" dt="2023-12-04T11:28:57.475" v="238"/>
        <pc:sldMkLst>
          <pc:docMk/>
          <pc:sldMk cId="2242619115" sldId="315"/>
        </pc:sldMkLst>
        <pc:spChg chg="mod">
          <ac:chgData name="Tess Mathew" userId="d9634da0-0662-4f50-87a9-1f9a18a4e677" providerId="ADAL" clId="{EA6E5AC8-F59E-4909-84CC-5CCB90465430}" dt="2023-12-04T11:19:48.182" v="229" actId="20577"/>
          <ac:spMkLst>
            <pc:docMk/>
            <pc:sldMk cId="2242619115" sldId="315"/>
            <ac:spMk id="64" creationId="{CA4615D4-4B35-E294-F639-10A47284B143}"/>
          </ac:spMkLst>
        </pc:spChg>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EA6E5AC8-F59E-4909-84CC-5CCB90465430}" dt="2023-12-04T11:28:43.616" v="237"/>
              <pc2:cmMkLst xmlns:pc2="http://schemas.microsoft.com/office/powerpoint/2019/9/main/command">
                <pc:docMk/>
                <pc:sldMk cId="2242619115" sldId="315"/>
                <pc2:cmMk id="{E01DE116-A6A8-4C13-B65E-F0681A82EBCA}"/>
              </pc2:cmMkLst>
              <pc226:cmRplyChg chg="add">
                <pc226:chgData name="Tess Mathew" userId="d9634da0-0662-4f50-87a9-1f9a18a4e677" providerId="ADAL" clId="{EA6E5AC8-F59E-4909-84CC-5CCB90465430}" dt="2023-12-04T11:28:42.034" v="236"/>
                <pc2:cmRplyMkLst xmlns:pc2="http://schemas.microsoft.com/office/powerpoint/2019/9/main/command">
                  <pc:docMk/>
                  <pc:sldMk cId="2242619115" sldId="315"/>
                  <pc2:cmMk id="{E01DE116-A6A8-4C13-B65E-F0681A82EBCA}"/>
                  <pc2:cmRplyMk id="{935A74DE-F40C-4470-8F2E-9CCC9D8FE057}"/>
                </pc2:cmRplyMkLst>
              </pc226:cmRplyChg>
            </pc226:cmChg>
            <pc226:cmChg xmlns:pc226="http://schemas.microsoft.com/office/powerpoint/2022/06/main/command" chg="add mod">
              <pc226:chgData name="Tess Mathew" userId="d9634da0-0662-4f50-87a9-1f9a18a4e677" providerId="ADAL" clId="{EA6E5AC8-F59E-4909-84CC-5CCB90465430}" dt="2023-12-04T11:28:57.475" v="238"/>
              <pc2:cmMkLst xmlns:pc2="http://schemas.microsoft.com/office/powerpoint/2019/9/main/command">
                <pc:docMk/>
                <pc:sldMk cId="2242619115" sldId="315"/>
                <pc2:cmMk id="{D48A643E-6D3D-472D-B135-F1A5063F1B2A}"/>
              </pc2:cmMkLst>
              <pc226:cmRplyChg chg="add">
                <pc226:chgData name="Tess Mathew" userId="d9634da0-0662-4f50-87a9-1f9a18a4e677" providerId="ADAL" clId="{EA6E5AC8-F59E-4909-84CC-5CCB90465430}" dt="2023-12-01T12:14:01.326" v="131"/>
                <pc2:cmRplyMkLst xmlns:pc2="http://schemas.microsoft.com/office/powerpoint/2019/9/main/command">
                  <pc:docMk/>
                  <pc:sldMk cId="2242619115" sldId="315"/>
                  <pc2:cmMk id="{D48A643E-6D3D-472D-B135-F1A5063F1B2A}"/>
                  <pc2:cmRplyMk id="{CFB90A08-EFF3-48CE-A3E9-B1684C05AA62}"/>
                </pc2:cmRplyMkLst>
              </pc226:cmRplyChg>
            </pc226:cmChg>
          </p:ext>
        </pc:extLst>
      </pc:sldChg>
      <pc:sldChg chg="delSp modSp mod addCm modCm modNotesTx">
        <pc:chgData name="Tess Mathew" userId="d9634da0-0662-4f50-87a9-1f9a18a4e677" providerId="ADAL" clId="{EA6E5AC8-F59E-4909-84CC-5CCB90465430}" dt="2023-12-07T05:47:12.490" v="766" actId="2"/>
        <pc:sldMkLst>
          <pc:docMk/>
          <pc:sldMk cId="1316033189" sldId="319"/>
        </pc:sldMkLst>
        <pc:spChg chg="mod">
          <ac:chgData name="Tess Mathew" userId="d9634da0-0662-4f50-87a9-1f9a18a4e677" providerId="ADAL" clId="{EA6E5AC8-F59E-4909-84CC-5CCB90465430}" dt="2023-12-07T05:47:11.419" v="764" actId="2"/>
          <ac:spMkLst>
            <pc:docMk/>
            <pc:sldMk cId="1316033189" sldId="319"/>
            <ac:spMk id="16" creationId="{78D01221-803A-A1D4-0F78-F7E79576EE20}"/>
          </ac:spMkLst>
        </pc:spChg>
        <pc:spChg chg="del">
          <ac:chgData name="Tess Mathew" userId="d9634da0-0662-4f50-87a9-1f9a18a4e677" providerId="ADAL" clId="{EA6E5AC8-F59E-4909-84CC-5CCB90465430}" dt="2023-12-06T08:22:29.435" v="681" actId="478"/>
          <ac:spMkLst>
            <pc:docMk/>
            <pc:sldMk cId="1316033189" sldId="319"/>
            <ac:spMk id="27" creationId="{F3A1DD99-4F59-B689-41A0-51CE0A28F7E1}"/>
          </ac:spMkLst>
        </pc:spChg>
        <pc:spChg chg="mod">
          <ac:chgData name="Tess Mathew" userId="d9634da0-0662-4f50-87a9-1f9a18a4e677" providerId="ADAL" clId="{EA6E5AC8-F59E-4909-84CC-5CCB90465430}" dt="2023-12-07T05:47:10.679" v="762" actId="2"/>
          <ac:spMkLst>
            <pc:docMk/>
            <pc:sldMk cId="1316033189" sldId="319"/>
            <ac:spMk id="34" creationId="{70D8BBE8-41B4-5413-F87C-6297EBF2FFE9}"/>
          </ac:spMkLst>
        </pc:spChg>
        <pc:spChg chg="del">
          <ac:chgData name="Tess Mathew" userId="d9634da0-0662-4f50-87a9-1f9a18a4e677" providerId="ADAL" clId="{EA6E5AC8-F59E-4909-84CC-5CCB90465430}" dt="2023-12-06T08:22:25.554" v="680" actId="478"/>
          <ac:spMkLst>
            <pc:docMk/>
            <pc:sldMk cId="1316033189" sldId="319"/>
            <ac:spMk id="35" creationId="{A4A22618-8FE9-8ECF-5049-DE227DE3F6E7}"/>
          </ac:spMkLst>
        </pc:spChg>
        <pc:spChg chg="mod">
          <ac:chgData name="Tess Mathew" userId="d9634da0-0662-4f50-87a9-1f9a18a4e677" providerId="ADAL" clId="{EA6E5AC8-F59E-4909-84CC-5CCB90465430}" dt="2023-12-07T05:47:11.192" v="763" actId="2"/>
          <ac:spMkLst>
            <pc:docMk/>
            <pc:sldMk cId="1316033189" sldId="319"/>
            <ac:spMk id="37" creationId="{5E0EFF19-AA9F-8D4B-DBEF-F55BB3034D96}"/>
          </ac:spMkLst>
        </pc:spChg>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EA6E5AC8-F59E-4909-84CC-5CCB90465430}" dt="2023-12-04T11:14:42.904" v="223"/>
              <pc2:cmMkLst xmlns:pc2="http://schemas.microsoft.com/office/powerpoint/2019/9/main/command">
                <pc:docMk/>
                <pc:sldMk cId="1316033189" sldId="319"/>
                <pc2:cmMk id="{84328AB2-B526-4D6F-A50D-50B55092A238}"/>
              </pc2:cmMkLst>
              <pc226:cmRplyChg chg="add">
                <pc226:chgData name="Tess Mathew" userId="d9634da0-0662-4f50-87a9-1f9a18a4e677" providerId="ADAL" clId="{EA6E5AC8-F59E-4909-84CC-5CCB90465430}" dt="2023-12-01T11:28:28.580" v="108"/>
                <pc2:cmRplyMkLst xmlns:pc2="http://schemas.microsoft.com/office/powerpoint/2019/9/main/command">
                  <pc:docMk/>
                  <pc:sldMk cId="1316033189" sldId="319"/>
                  <pc2:cmMk id="{84328AB2-B526-4D6F-A50D-50B55092A238}"/>
                  <pc2:cmRplyMk id="{4D5CE7D2-54A2-4A16-97B6-78D81C49E42A}"/>
                </pc2:cmRplyMkLst>
              </pc226:cmRplyChg>
            </pc226:cmChg>
            <pc226:cmChg xmlns:pc226="http://schemas.microsoft.com/office/powerpoint/2022/06/main/command" chg="add mod">
              <pc226:chgData name="Tess Mathew" userId="d9634da0-0662-4f50-87a9-1f9a18a4e677" providerId="ADAL" clId="{EA6E5AC8-F59E-4909-84CC-5CCB90465430}" dt="2023-12-04T11:14:36.411" v="222"/>
              <pc2:cmMkLst xmlns:pc2="http://schemas.microsoft.com/office/powerpoint/2019/9/main/command">
                <pc:docMk/>
                <pc:sldMk cId="1316033189" sldId="319"/>
                <pc2:cmMk id="{D08888C3-D083-48F6-9485-83E607D8D985}"/>
              </pc2:cmMkLst>
            </pc226:cmChg>
          </p:ext>
        </pc:extLst>
      </pc:sldChg>
      <pc:sldChg chg="modSp mod addCm modCm">
        <pc:chgData name="Tess Mathew" userId="d9634da0-0662-4f50-87a9-1f9a18a4e677" providerId="ADAL" clId="{EA6E5AC8-F59E-4909-84CC-5CCB90465430}" dt="2023-12-06T08:23:36.612" v="710" actId="1036"/>
        <pc:sldMkLst>
          <pc:docMk/>
          <pc:sldMk cId="1896538201" sldId="322"/>
        </pc:sldMkLst>
        <pc:spChg chg="mod">
          <ac:chgData name="Tess Mathew" userId="d9634da0-0662-4f50-87a9-1f9a18a4e677" providerId="ADAL" clId="{EA6E5AC8-F59E-4909-84CC-5CCB90465430}" dt="2023-12-06T08:23:36.612" v="710" actId="1036"/>
          <ac:spMkLst>
            <pc:docMk/>
            <pc:sldMk cId="1896538201" sldId="322"/>
            <ac:spMk id="4" creationId="{E4148301-032A-87CD-74C6-035895297EDF}"/>
          </ac:spMkLst>
        </pc:spChg>
        <pc:grpChg chg="mod">
          <ac:chgData name="Tess Mathew" userId="d9634da0-0662-4f50-87a9-1f9a18a4e677" providerId="ADAL" clId="{EA6E5AC8-F59E-4909-84CC-5CCB90465430}" dt="2023-12-06T08:23:36.612" v="710" actId="1036"/>
          <ac:grpSpMkLst>
            <pc:docMk/>
            <pc:sldMk cId="1896538201" sldId="322"/>
            <ac:grpSpMk id="25" creationId="{91F1FB15-9E59-CD79-297F-2CFEB7F804BF}"/>
          </ac:grpSpMkLst>
        </pc:grpChg>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EA6E5AC8-F59E-4909-84CC-5CCB90465430}" dt="2023-12-04T11:29:32.564" v="242"/>
              <pc2:cmMkLst xmlns:pc2="http://schemas.microsoft.com/office/powerpoint/2019/9/main/command">
                <pc:docMk/>
                <pc:sldMk cId="1896538201" sldId="322"/>
                <pc2:cmMk id="{59413D01-2F6F-4CE7-B046-0605EF3FE759}"/>
              </pc2:cmMkLst>
            </pc226:cmChg>
            <pc226:cmChg xmlns:pc226="http://schemas.microsoft.com/office/powerpoint/2022/06/main/command" chg="add mod">
              <pc226:chgData name="Tess Mathew" userId="d9634da0-0662-4f50-87a9-1f9a18a4e677" providerId="ADAL" clId="{EA6E5AC8-F59E-4909-84CC-5CCB90465430}" dt="2023-12-04T11:29:47.314" v="245"/>
              <pc2:cmMkLst xmlns:pc2="http://schemas.microsoft.com/office/powerpoint/2019/9/main/command">
                <pc:docMk/>
                <pc:sldMk cId="1896538201" sldId="322"/>
                <pc2:cmMk id="{065DCDD8-764A-407A-9855-605620137879}"/>
              </pc2:cmMkLst>
            </pc226:cmChg>
            <pc226:cmChg xmlns:pc226="http://schemas.microsoft.com/office/powerpoint/2022/06/main/command" chg="add mod">
              <pc226:chgData name="Tess Mathew" userId="d9634da0-0662-4f50-87a9-1f9a18a4e677" providerId="ADAL" clId="{EA6E5AC8-F59E-4909-84CC-5CCB90465430}" dt="2023-12-04T11:29:44.167" v="244"/>
              <pc2:cmMkLst xmlns:pc2="http://schemas.microsoft.com/office/powerpoint/2019/9/main/command">
                <pc:docMk/>
                <pc:sldMk cId="1896538201" sldId="322"/>
                <pc2:cmMk id="{46F022DB-35D7-4AAB-B86B-D8C806F0EBEF}"/>
              </pc2:cmMkLst>
              <pc226:cmRplyChg chg="add">
                <pc226:chgData name="Tess Mathew" userId="d9634da0-0662-4f50-87a9-1f9a18a4e677" providerId="ADAL" clId="{EA6E5AC8-F59E-4909-84CC-5CCB90465430}" dt="2023-12-04T11:29:42.749" v="243"/>
                <pc2:cmRplyMkLst xmlns:pc2="http://schemas.microsoft.com/office/powerpoint/2019/9/main/command">
                  <pc:docMk/>
                  <pc:sldMk cId="1896538201" sldId="322"/>
                  <pc2:cmMk id="{46F022DB-35D7-4AAB-B86B-D8C806F0EBEF}"/>
                  <pc2:cmRplyMk id="{D82E92C1-85F3-4C31-A46A-D378B1C473C7}"/>
                </pc2:cmRplyMkLst>
              </pc226:cmRplyChg>
            </pc226:cmChg>
          </p:ext>
        </pc:extLst>
      </pc:sldChg>
      <pc:sldChg chg="addCm modCm">
        <pc:chgData name="Tess Mathew" userId="d9634da0-0662-4f50-87a9-1f9a18a4e677" providerId="ADAL" clId="{EA6E5AC8-F59E-4909-84CC-5CCB90465430}" dt="2023-12-04T11:30:10.189" v="249"/>
        <pc:sldMkLst>
          <pc:docMk/>
          <pc:sldMk cId="1840092335" sldId="323"/>
        </pc:sldMkLst>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EA6E5AC8-F59E-4909-84CC-5CCB90465430}" dt="2023-12-04T11:30:10.189" v="249"/>
              <pc2:cmMkLst xmlns:pc2="http://schemas.microsoft.com/office/powerpoint/2019/9/main/command">
                <pc:docMk/>
                <pc:sldMk cId="1840092335" sldId="323"/>
                <pc2:cmMk id="{E9E04A71-8803-40A4-9212-084C56C6C308}"/>
              </pc2:cmMkLst>
            </pc226:cmChg>
          </p:ext>
        </pc:extLst>
      </pc:sldChg>
      <pc:sldChg chg="addCm modCm">
        <pc:chgData name="Tess Mathew" userId="d9634da0-0662-4f50-87a9-1f9a18a4e677" providerId="ADAL" clId="{EA6E5AC8-F59E-4909-84CC-5CCB90465430}" dt="2023-12-04T11:30:13.547" v="250"/>
        <pc:sldMkLst>
          <pc:docMk/>
          <pc:sldMk cId="4159713143" sldId="325"/>
        </pc:sldMkLst>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EA6E5AC8-F59E-4909-84CC-5CCB90465430}" dt="2023-12-04T11:30:13.547" v="250"/>
              <pc2:cmMkLst xmlns:pc2="http://schemas.microsoft.com/office/powerpoint/2019/9/main/command">
                <pc:docMk/>
                <pc:sldMk cId="4159713143" sldId="325"/>
                <pc2:cmMk id="{BCB2A4E1-2C6A-48DC-B205-C6D0A9504066}"/>
              </pc2:cmMkLst>
            </pc226:cmChg>
          </p:ext>
        </pc:extLst>
      </pc:sldChg>
      <pc:sldChg chg="addCm modCm">
        <pc:chgData name="Tess Mathew" userId="d9634da0-0662-4f50-87a9-1f9a18a4e677" providerId="ADAL" clId="{EA6E5AC8-F59E-4909-84CC-5CCB90465430}" dt="2023-12-04T11:30:16.706" v="251"/>
        <pc:sldMkLst>
          <pc:docMk/>
          <pc:sldMk cId="4266573194" sldId="327"/>
        </pc:sldMkLst>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EA6E5AC8-F59E-4909-84CC-5CCB90465430}" dt="2023-12-04T11:30:16.706" v="251"/>
              <pc2:cmMkLst xmlns:pc2="http://schemas.microsoft.com/office/powerpoint/2019/9/main/command">
                <pc:docMk/>
                <pc:sldMk cId="4266573194" sldId="327"/>
                <pc2:cmMk id="{D8D1C453-D17F-46CF-90D4-69D994D46642}"/>
              </pc2:cmMkLst>
            </pc226:cmChg>
          </p:ext>
        </pc:extLst>
      </pc:sldChg>
      <pc:sldChg chg="addCm modCm">
        <pc:chgData name="Tess Mathew" userId="d9634da0-0662-4f50-87a9-1f9a18a4e677" providerId="ADAL" clId="{EA6E5AC8-F59E-4909-84CC-5CCB90465430}" dt="2023-12-04T11:30:45.671" v="253"/>
        <pc:sldMkLst>
          <pc:docMk/>
          <pc:sldMk cId="3287877343" sldId="328"/>
        </pc:sldMkLst>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EA6E5AC8-F59E-4909-84CC-5CCB90465430}" dt="2023-12-04T11:30:33.088" v="252"/>
              <pc2:cmMkLst xmlns:pc2="http://schemas.microsoft.com/office/powerpoint/2019/9/main/command">
                <pc:docMk/>
                <pc:sldMk cId="3287877343" sldId="328"/>
                <pc2:cmMk id="{FC9CBE65-43F6-4774-9CF2-C110B71125BA}"/>
              </pc2:cmMkLst>
            </pc226:cmChg>
            <pc226:cmChg xmlns:pc226="http://schemas.microsoft.com/office/powerpoint/2022/06/main/command" chg="add mod">
              <pc226:chgData name="Tess Mathew" userId="d9634da0-0662-4f50-87a9-1f9a18a4e677" providerId="ADAL" clId="{EA6E5AC8-F59E-4909-84CC-5CCB90465430}" dt="2023-12-04T11:30:45.671" v="253"/>
              <pc2:cmMkLst xmlns:pc2="http://schemas.microsoft.com/office/powerpoint/2019/9/main/command">
                <pc:docMk/>
                <pc:sldMk cId="3287877343" sldId="328"/>
                <pc2:cmMk id="{0A04167D-143B-4EFA-990F-0959A2951C1D}"/>
              </pc2:cmMkLst>
            </pc226:cmChg>
            <pc226:cmChg xmlns:pc226="http://schemas.microsoft.com/office/powerpoint/2022/06/main/command" chg="add">
              <pc226:chgData name="Tess Mathew" userId="d9634da0-0662-4f50-87a9-1f9a18a4e677" providerId="ADAL" clId="{EA6E5AC8-F59E-4909-84CC-5CCB90465430}" dt="2023-12-01T11:55:12.360" v="122"/>
              <pc2:cmMkLst xmlns:pc2="http://schemas.microsoft.com/office/powerpoint/2019/9/main/command">
                <pc:docMk/>
                <pc:sldMk cId="3287877343" sldId="328"/>
                <pc2:cmMk id="{2AA056C1-4C8D-4E2E-B742-74102B1A738D}"/>
              </pc2:cmMkLst>
            </pc226:cmChg>
          </p:ext>
        </pc:extLst>
      </pc:sldChg>
      <pc:sldChg chg="addCm modCm">
        <pc:chgData name="Tess Mathew" userId="d9634da0-0662-4f50-87a9-1f9a18a4e677" providerId="ADAL" clId="{EA6E5AC8-F59E-4909-84CC-5CCB90465430}" dt="2023-12-04T11:29:19.814" v="241"/>
        <pc:sldMkLst>
          <pc:docMk/>
          <pc:sldMk cId="667852945" sldId="329"/>
        </pc:sldMkLst>
        <pc:extLst>
          <p:ext xmlns:p="http://schemas.openxmlformats.org/presentationml/2006/main" uri="{D6D511B9-2390-475A-947B-AFAB55BFBCF1}">
            <pc226:cmChg xmlns:pc226="http://schemas.microsoft.com/office/powerpoint/2022/06/main/command" chg="add mod">
              <pc226:chgData name="Tess Mathew" userId="d9634da0-0662-4f50-87a9-1f9a18a4e677" providerId="ADAL" clId="{EA6E5AC8-F59E-4909-84CC-5CCB90465430}" dt="2023-12-04T11:29:13.366" v="240"/>
              <pc2:cmMkLst xmlns:pc2="http://schemas.microsoft.com/office/powerpoint/2019/9/main/command">
                <pc:docMk/>
                <pc:sldMk cId="667852945" sldId="329"/>
                <pc2:cmMk id="{7DD8364E-1B4A-4F3E-AC66-D34FCFE32395}"/>
              </pc2:cmMkLst>
              <pc226:cmRplyChg chg="add">
                <pc226:chgData name="Tess Mathew" userId="d9634da0-0662-4f50-87a9-1f9a18a4e677" providerId="ADAL" clId="{EA6E5AC8-F59E-4909-84CC-5CCB90465430}" dt="2023-12-01T11:54:10.899" v="121"/>
                <pc2:cmRplyMkLst xmlns:pc2="http://schemas.microsoft.com/office/powerpoint/2019/9/main/command">
                  <pc:docMk/>
                  <pc:sldMk cId="667852945" sldId="329"/>
                  <pc2:cmMk id="{7DD8364E-1B4A-4F3E-AC66-D34FCFE32395}"/>
                  <pc2:cmRplyMk id="{F55D6A13-262D-48C7-B726-337C0B9821EC}"/>
                </pc2:cmRplyMkLst>
              </pc226:cmRplyChg>
            </pc226:cmChg>
            <pc226:cmChg xmlns:pc226="http://schemas.microsoft.com/office/powerpoint/2022/06/main/command" chg="add mod">
              <pc226:chgData name="Tess Mathew" userId="d9634da0-0662-4f50-87a9-1f9a18a4e677" providerId="ADAL" clId="{EA6E5AC8-F59E-4909-84CC-5CCB90465430}" dt="2023-12-04T11:29:09.369" v="239"/>
              <pc2:cmMkLst xmlns:pc2="http://schemas.microsoft.com/office/powerpoint/2019/9/main/command">
                <pc:docMk/>
                <pc:sldMk cId="667852945" sldId="329"/>
                <pc2:cmMk id="{B4E153BE-604C-4F3F-8692-8097D3B2300F}"/>
              </pc2:cmMkLst>
            </pc226:cmChg>
            <pc226:cmChg xmlns:pc226="http://schemas.microsoft.com/office/powerpoint/2022/06/main/command" chg="add mod">
              <pc226:chgData name="Tess Mathew" userId="d9634da0-0662-4f50-87a9-1f9a18a4e677" providerId="ADAL" clId="{EA6E5AC8-F59E-4909-84CC-5CCB90465430}" dt="2023-12-04T11:29:19.814" v="241"/>
              <pc2:cmMkLst xmlns:pc2="http://schemas.microsoft.com/office/powerpoint/2019/9/main/command">
                <pc:docMk/>
                <pc:sldMk cId="667852945" sldId="329"/>
                <pc2:cmMk id="{7421A3D6-FCAA-4D62-A212-079F9BF33F7B}"/>
              </pc2:cmMkLst>
            </pc226:cmChg>
          </p:ext>
        </pc:extLst>
      </pc:sldChg>
      <pc:sldChg chg="modSp mod">
        <pc:chgData name="Tess Mathew" userId="d9634da0-0662-4f50-87a9-1f9a18a4e677" providerId="ADAL" clId="{EA6E5AC8-F59E-4909-84CC-5CCB90465430}" dt="2023-12-04T11:30:01.521" v="248" actId="12788"/>
        <pc:sldMkLst>
          <pc:docMk/>
          <pc:sldMk cId="3806246675" sldId="330"/>
        </pc:sldMkLst>
        <pc:spChg chg="mod">
          <ac:chgData name="Tess Mathew" userId="d9634da0-0662-4f50-87a9-1f9a18a4e677" providerId="ADAL" clId="{EA6E5AC8-F59E-4909-84CC-5CCB90465430}" dt="2023-12-04T11:30:01.521" v="248" actId="12788"/>
          <ac:spMkLst>
            <pc:docMk/>
            <pc:sldMk cId="3806246675" sldId="330"/>
            <ac:spMk id="4" creationId="{E4148301-032A-87CD-74C6-035895297EDF}"/>
          </ac:spMkLst>
        </pc:spChg>
      </pc:sldChg>
    </pc:docChg>
  </pc:docChgLst>
  <pc:docChgLst>
    <pc:chgData name="Rashmi Tarkeshwar Singh" userId="68a6778a-50ba-49c5-9a37-e67a9d27a7f7" providerId="ADAL" clId="{9FCA0876-1EF4-4DC2-B68E-AEF3E608E485}"/>
    <pc:docChg chg="modSld">
      <pc:chgData name="Rashmi Tarkeshwar Singh" userId="68a6778a-50ba-49c5-9a37-e67a9d27a7f7" providerId="ADAL" clId="{9FCA0876-1EF4-4DC2-B68E-AEF3E608E485}" dt="2024-01-09T10:16:56.054" v="3" actId="20577"/>
      <pc:docMkLst>
        <pc:docMk/>
      </pc:docMkLst>
      <pc:sldChg chg="modSp mod">
        <pc:chgData name="Rashmi Tarkeshwar Singh" userId="68a6778a-50ba-49c5-9a37-e67a9d27a7f7" providerId="ADAL" clId="{9FCA0876-1EF4-4DC2-B68E-AEF3E608E485}" dt="2024-01-09T10:16:56.054" v="3" actId="20577"/>
        <pc:sldMkLst>
          <pc:docMk/>
          <pc:sldMk cId="3397631579" sldId="276"/>
        </pc:sldMkLst>
        <pc:spChg chg="mod">
          <ac:chgData name="Rashmi Tarkeshwar Singh" userId="68a6778a-50ba-49c5-9a37-e67a9d27a7f7" providerId="ADAL" clId="{9FCA0876-1EF4-4DC2-B68E-AEF3E608E485}" dt="2024-01-09T10:16:56.054" v="3" actId="20577"/>
          <ac:spMkLst>
            <pc:docMk/>
            <pc:sldMk cId="3397631579" sldId="276"/>
            <ac:spMk id="5" creationId="{725E13F6-6113-71E5-F34F-4AA2264B5451}"/>
          </ac:spMkLst>
        </pc:spChg>
      </pc:sldChg>
    </pc:docChg>
  </pc:docChgLst>
  <pc:docChgLst>
    <pc:chgData name="Aarushi" userId="c002ff96-f164-4b93-a466-3e374851619e" providerId="ADAL" clId="{21DB5B70-C068-4069-8403-F0790120FEA9}"/>
    <pc:docChg chg="undo custSel modSld">
      <pc:chgData name="Aarushi" userId="c002ff96-f164-4b93-a466-3e374851619e" providerId="ADAL" clId="{21DB5B70-C068-4069-8403-F0790120FEA9}" dt="2024-01-10T07:07:17.047" v="262" actId="20577"/>
      <pc:docMkLst>
        <pc:docMk/>
      </pc:docMkLst>
      <pc:sldChg chg="modSp mod">
        <pc:chgData name="Aarushi" userId="c002ff96-f164-4b93-a466-3e374851619e" providerId="ADAL" clId="{21DB5B70-C068-4069-8403-F0790120FEA9}" dt="2024-01-02T05:48:29.168" v="232" actId="20577"/>
        <pc:sldMkLst>
          <pc:docMk/>
          <pc:sldMk cId="1843577305" sldId="268"/>
        </pc:sldMkLst>
        <pc:spChg chg="mod">
          <ac:chgData name="Aarushi" userId="c002ff96-f164-4b93-a466-3e374851619e" providerId="ADAL" clId="{21DB5B70-C068-4069-8403-F0790120FEA9}" dt="2024-01-02T05:48:29.168" v="232" actId="20577"/>
          <ac:spMkLst>
            <pc:docMk/>
            <pc:sldMk cId="1843577305" sldId="268"/>
            <ac:spMk id="11" creationId="{19F9A616-65A8-D275-939A-DB04D9E0169E}"/>
          </ac:spMkLst>
        </pc:spChg>
      </pc:sldChg>
      <pc:sldChg chg="modSp mod addCm delCm modCm">
        <pc:chgData name="Aarushi" userId="c002ff96-f164-4b93-a466-3e374851619e" providerId="ADAL" clId="{21DB5B70-C068-4069-8403-F0790120FEA9}" dt="2023-12-12T12:13:36.796" v="204"/>
        <pc:sldMkLst>
          <pc:docMk/>
          <pc:sldMk cId="3066011744" sldId="271"/>
        </pc:sldMkLst>
        <pc:spChg chg="mod">
          <ac:chgData name="Aarushi" userId="c002ff96-f164-4b93-a466-3e374851619e" providerId="ADAL" clId="{21DB5B70-C068-4069-8403-F0790120FEA9}" dt="2023-12-12T07:18:44.819" v="45" actId="12788"/>
          <ac:spMkLst>
            <pc:docMk/>
            <pc:sldMk cId="3066011744" sldId="271"/>
            <ac:spMk id="32" creationId="{C45CBD33-A358-7A9E-A167-1AFC67E2C0EC}"/>
          </ac:spMkLst>
        </pc:spChg>
        <pc:picChg chg="mod">
          <ac:chgData name="Aarushi" userId="c002ff96-f164-4b93-a466-3e374851619e" providerId="ADAL" clId="{21DB5B70-C068-4069-8403-F0790120FEA9}" dt="2023-12-12T06:59:07.383" v="27" actId="1038"/>
          <ac:picMkLst>
            <pc:docMk/>
            <pc:sldMk cId="3066011744" sldId="271"/>
            <ac:picMk id="4" creationId="{08AA588C-19EC-F881-0508-F0978802198E}"/>
          </ac:picMkLst>
        </pc:picChg>
        <pc:extLst>
          <p:ext xmlns:p="http://schemas.openxmlformats.org/presentationml/2006/main" uri="{D6D511B9-2390-475A-947B-AFAB55BFBCF1}">
            <pc226:cmChg xmlns:pc226="http://schemas.microsoft.com/office/powerpoint/2022/06/main/command" chg="del">
              <pc226:chgData name="Aarushi" userId="c002ff96-f164-4b93-a466-3e374851619e" providerId="ADAL" clId="{21DB5B70-C068-4069-8403-F0790120FEA9}" dt="2023-12-12T07:02:30.340" v="28"/>
              <pc2:cmMkLst xmlns:pc2="http://schemas.microsoft.com/office/powerpoint/2019/9/main/command">
                <pc:docMk/>
                <pc:sldMk cId="3066011744" sldId="271"/>
                <pc2:cmMk id="{983E4C07-61C1-464A-96A7-28D3D6B8639C}"/>
              </pc2:cmMkLst>
            </pc226:cmChg>
            <pc226:cmChg xmlns:pc226="http://schemas.microsoft.com/office/powerpoint/2022/06/main/command" chg="del">
              <pc226:chgData name="Aarushi" userId="c002ff96-f164-4b93-a466-3e374851619e" providerId="ADAL" clId="{21DB5B70-C068-4069-8403-F0790120FEA9}" dt="2023-12-12T07:02:30.340" v="28"/>
              <pc2:cmMkLst xmlns:pc2="http://schemas.microsoft.com/office/powerpoint/2019/9/main/command">
                <pc:docMk/>
                <pc:sldMk cId="3066011744" sldId="271"/>
                <pc2:cmMk id="{B732DB30-725E-4B20-86AE-F9E4F83E0411}"/>
              </pc2:cmMkLst>
            </pc226:cmChg>
            <pc226:cmChg xmlns:pc226="http://schemas.microsoft.com/office/powerpoint/2022/06/main/command" chg="del">
              <pc226:chgData name="Aarushi" userId="c002ff96-f164-4b93-a466-3e374851619e" providerId="ADAL" clId="{21DB5B70-C068-4069-8403-F0790120FEA9}" dt="2023-12-12T07:02:30.340" v="28"/>
              <pc2:cmMkLst xmlns:pc2="http://schemas.microsoft.com/office/powerpoint/2019/9/main/command">
                <pc:docMk/>
                <pc:sldMk cId="3066011744" sldId="271"/>
                <pc2:cmMk id="{B16F1C50-7A91-4849-AA09-F5BB2DE89A8D}"/>
              </pc2:cmMkLst>
            </pc226:cmChg>
            <pc226:cmChg xmlns:pc226="http://schemas.microsoft.com/office/powerpoint/2022/06/main/command" chg="add del mod">
              <pc226:chgData name="Aarushi" userId="c002ff96-f164-4b93-a466-3e374851619e" providerId="ADAL" clId="{21DB5B70-C068-4069-8403-F0790120FEA9}" dt="2023-12-12T12:13:36.796" v="204"/>
              <pc2:cmMkLst xmlns:pc2="http://schemas.microsoft.com/office/powerpoint/2019/9/main/command">
                <pc:docMk/>
                <pc:sldMk cId="3066011744" sldId="271"/>
                <pc2:cmMk id="{47737A85-5F95-48D2-A94D-DC3EC065B853}"/>
              </pc2:cmMkLst>
            </pc226:cmChg>
            <pc226:cmChg xmlns:pc226="http://schemas.microsoft.com/office/powerpoint/2022/06/main/command" chg="del">
              <pc226:chgData name="Aarushi" userId="c002ff96-f164-4b93-a466-3e374851619e" providerId="ADAL" clId="{21DB5B70-C068-4069-8403-F0790120FEA9}" dt="2023-12-12T07:02:30.340" v="28"/>
              <pc2:cmMkLst xmlns:pc2="http://schemas.microsoft.com/office/powerpoint/2019/9/main/command">
                <pc:docMk/>
                <pc:sldMk cId="3066011744" sldId="271"/>
                <pc2:cmMk id="{4362248A-3D4A-4AB6-B510-DB3CC7EFC0C3}"/>
              </pc2:cmMkLst>
            </pc226:cmChg>
          </p:ext>
        </pc:extLst>
      </pc:sldChg>
      <pc:sldChg chg="addCm delCm">
        <pc:chgData name="Aarushi" userId="c002ff96-f164-4b93-a466-3e374851619e" providerId="ADAL" clId="{21DB5B70-C068-4069-8403-F0790120FEA9}" dt="2024-01-03T09:46:06.082" v="250"/>
        <pc:sldMkLst>
          <pc:docMk/>
          <pc:sldMk cId="3397631579" sldId="276"/>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21DB5B70-C068-4069-8403-F0790120FEA9}" dt="2023-12-12T08:45:10.584" v="160"/>
              <pc2:cmMkLst xmlns:pc2="http://schemas.microsoft.com/office/powerpoint/2019/9/main/command">
                <pc:docMk/>
                <pc:sldMk cId="3397631579" sldId="276"/>
                <pc2:cmMk id="{0785EE31-0FC4-4A96-95AB-1038F6681B0F}"/>
              </pc2:cmMkLst>
            </pc226:cmChg>
            <pc226:cmChg xmlns:pc226="http://schemas.microsoft.com/office/powerpoint/2022/06/main/command" chg="add del">
              <pc226:chgData name="Aarushi" userId="c002ff96-f164-4b93-a466-3e374851619e" providerId="ADAL" clId="{21DB5B70-C068-4069-8403-F0790120FEA9}" dt="2024-01-03T09:46:06.082" v="250"/>
              <pc2:cmMkLst xmlns:pc2="http://schemas.microsoft.com/office/powerpoint/2019/9/main/command">
                <pc:docMk/>
                <pc:sldMk cId="3397631579" sldId="276"/>
                <pc2:cmMk id="{328E528F-91AD-4BF2-958E-B358EBEF31F6}"/>
              </pc2:cmMkLst>
            </pc226:cmChg>
          </p:ext>
        </pc:extLst>
      </pc:sldChg>
      <pc:sldChg chg="modSp mod delCm">
        <pc:chgData name="Aarushi" userId="c002ff96-f164-4b93-a466-3e374851619e" providerId="ADAL" clId="{21DB5B70-C068-4069-8403-F0790120FEA9}" dt="2023-12-12T08:47:38.491" v="174"/>
        <pc:sldMkLst>
          <pc:docMk/>
          <pc:sldMk cId="877789691" sldId="294"/>
        </pc:sldMkLst>
        <pc:spChg chg="mod">
          <ac:chgData name="Aarushi" userId="c002ff96-f164-4b93-a466-3e374851619e" providerId="ADAL" clId="{21DB5B70-C068-4069-8403-F0790120FEA9}" dt="2023-12-12T08:45:49.486" v="168" actId="108"/>
          <ac:spMkLst>
            <pc:docMk/>
            <pc:sldMk cId="877789691" sldId="294"/>
            <ac:spMk id="16" creationId="{3E3F581E-A6C3-263B-8782-F2C3687CA655}"/>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21DB5B70-C068-4069-8403-F0790120FEA9}" dt="2023-12-12T08:47:38.491" v="174"/>
              <pc2:cmMkLst xmlns:pc2="http://schemas.microsoft.com/office/powerpoint/2019/9/main/command">
                <pc:docMk/>
                <pc:sldMk cId="877789691" sldId="294"/>
                <pc2:cmMk id="{69BFC530-9C1A-4AD9-9F79-C96FF8CAB37C}"/>
              </pc2:cmMkLst>
            </pc226:cmChg>
            <pc226:cmChg xmlns:pc226="http://schemas.microsoft.com/office/powerpoint/2022/06/main/command" chg="del">
              <pc226:chgData name="Aarushi" userId="c002ff96-f164-4b93-a466-3e374851619e" providerId="ADAL" clId="{21DB5B70-C068-4069-8403-F0790120FEA9}" dt="2023-12-12T08:47:36.769" v="173"/>
              <pc2:cmMkLst xmlns:pc2="http://schemas.microsoft.com/office/powerpoint/2019/9/main/command">
                <pc:docMk/>
                <pc:sldMk cId="877789691" sldId="294"/>
                <pc2:cmMk id="{2CA80DE1-D601-49A4-9ACA-785BCF3E33DB}"/>
              </pc2:cmMkLst>
            </pc226:cmChg>
          </p:ext>
        </pc:extLst>
      </pc:sldChg>
      <pc:sldChg chg="addSp modSp mod">
        <pc:chgData name="Aarushi" userId="c002ff96-f164-4b93-a466-3e374851619e" providerId="ADAL" clId="{21DB5B70-C068-4069-8403-F0790120FEA9}" dt="2023-12-12T08:46:22.354" v="172" actId="108"/>
        <pc:sldMkLst>
          <pc:docMk/>
          <pc:sldMk cId="2252011926" sldId="296"/>
        </pc:sldMkLst>
        <pc:spChg chg="add mod">
          <ac:chgData name="Aarushi" userId="c002ff96-f164-4b93-a466-3e374851619e" providerId="ADAL" clId="{21DB5B70-C068-4069-8403-F0790120FEA9}" dt="2023-12-12T08:45:24.395" v="162" actId="571"/>
          <ac:spMkLst>
            <pc:docMk/>
            <pc:sldMk cId="2252011926" sldId="296"/>
            <ac:spMk id="2" creationId="{DBA799FC-1007-AEA3-56AE-145F29B48096}"/>
          </ac:spMkLst>
        </pc:spChg>
        <pc:spChg chg="mod">
          <ac:chgData name="Aarushi" userId="c002ff96-f164-4b93-a466-3e374851619e" providerId="ADAL" clId="{21DB5B70-C068-4069-8403-F0790120FEA9}" dt="2023-12-12T08:45:43.159" v="167" actId="113"/>
          <ac:spMkLst>
            <pc:docMk/>
            <pc:sldMk cId="2252011926" sldId="296"/>
            <ac:spMk id="11" creationId="{77B7DF5B-FD8E-98DC-73F7-D43AF2C63189}"/>
          </ac:spMkLst>
        </pc:spChg>
        <pc:spChg chg="mod">
          <ac:chgData name="Aarushi" userId="c002ff96-f164-4b93-a466-3e374851619e" providerId="ADAL" clId="{21DB5B70-C068-4069-8403-F0790120FEA9}" dt="2023-12-12T08:46:22.354" v="172" actId="108"/>
          <ac:spMkLst>
            <pc:docMk/>
            <pc:sldMk cId="2252011926" sldId="296"/>
            <ac:spMk id="12" creationId="{B2911ED5-17DC-30A5-F1D0-07665D3F4320}"/>
          </ac:spMkLst>
        </pc:spChg>
        <pc:spChg chg="mod">
          <ac:chgData name="Aarushi" userId="c002ff96-f164-4b93-a466-3e374851619e" providerId="ADAL" clId="{21DB5B70-C068-4069-8403-F0790120FEA9}" dt="2023-12-12T08:46:18.106" v="171" actId="108"/>
          <ac:spMkLst>
            <pc:docMk/>
            <pc:sldMk cId="2252011926" sldId="296"/>
            <ac:spMk id="13" creationId="{F53818F7-55F3-B420-4E73-16290B5C2553}"/>
          </ac:spMkLst>
        </pc:spChg>
        <pc:spChg chg="mod">
          <ac:chgData name="Aarushi" userId="c002ff96-f164-4b93-a466-3e374851619e" providerId="ADAL" clId="{21DB5B70-C068-4069-8403-F0790120FEA9}" dt="2023-12-12T08:46:07.045" v="170" actId="2711"/>
          <ac:spMkLst>
            <pc:docMk/>
            <pc:sldMk cId="2252011926" sldId="296"/>
            <ac:spMk id="14" creationId="{060D6C23-8D34-7FD4-64AC-50102AE63F50}"/>
          </ac:spMkLst>
        </pc:spChg>
        <pc:spChg chg="mod">
          <ac:chgData name="Aarushi" userId="c002ff96-f164-4b93-a466-3e374851619e" providerId="ADAL" clId="{21DB5B70-C068-4069-8403-F0790120FEA9}" dt="2023-12-12T08:46:07.045" v="170" actId="2711"/>
          <ac:spMkLst>
            <pc:docMk/>
            <pc:sldMk cId="2252011926" sldId="296"/>
            <ac:spMk id="15" creationId="{0AA3BE49-8C80-8FB3-7248-EC9675CC9028}"/>
          </ac:spMkLst>
        </pc:spChg>
      </pc:sldChg>
      <pc:sldChg chg="modSp mod addCm delCm modNotesTx">
        <pc:chgData name="Aarushi" userId="c002ff96-f164-4b93-a466-3e374851619e" providerId="ADAL" clId="{21DB5B70-C068-4069-8403-F0790120FEA9}" dt="2023-12-12T12:13:26.660" v="203"/>
        <pc:sldMkLst>
          <pc:docMk/>
          <pc:sldMk cId="2886580374" sldId="299"/>
        </pc:sldMkLst>
        <pc:spChg chg="mod">
          <ac:chgData name="Aarushi" userId="c002ff96-f164-4b93-a466-3e374851619e" providerId="ADAL" clId="{21DB5B70-C068-4069-8403-F0790120FEA9}" dt="2023-12-12T11:52:43.375" v="185" actId="207"/>
          <ac:spMkLst>
            <pc:docMk/>
            <pc:sldMk cId="2886580374" sldId="299"/>
            <ac:spMk id="3" creationId="{5280AD64-6E13-22CE-FE9B-1BAC6235D6C8}"/>
          </ac:spMkLst>
        </pc:spChg>
        <pc:spChg chg="mod">
          <ac:chgData name="Aarushi" userId="c002ff96-f164-4b93-a466-3e374851619e" providerId="ADAL" clId="{21DB5B70-C068-4069-8403-F0790120FEA9}" dt="2023-12-12T11:52:43.375" v="185" actId="207"/>
          <ac:spMkLst>
            <pc:docMk/>
            <pc:sldMk cId="2886580374" sldId="299"/>
            <ac:spMk id="5" creationId="{21E2DA9A-253B-AD02-76BF-29936A4AE3D2}"/>
          </ac:spMkLst>
        </pc:spChg>
        <pc:spChg chg="mod">
          <ac:chgData name="Aarushi" userId="c002ff96-f164-4b93-a466-3e374851619e" providerId="ADAL" clId="{21DB5B70-C068-4069-8403-F0790120FEA9}" dt="2023-12-12T11:52:43.375" v="185" actId="207"/>
          <ac:spMkLst>
            <pc:docMk/>
            <pc:sldMk cId="2886580374" sldId="299"/>
            <ac:spMk id="6" creationId="{57A1E097-37EC-611F-4F67-EE4C0022420C}"/>
          </ac:spMkLst>
        </pc:spChg>
        <pc:spChg chg="mod">
          <ac:chgData name="Aarushi" userId="c002ff96-f164-4b93-a466-3e374851619e" providerId="ADAL" clId="{21DB5B70-C068-4069-8403-F0790120FEA9}" dt="2023-12-12T11:52:43.375" v="185" actId="207"/>
          <ac:spMkLst>
            <pc:docMk/>
            <pc:sldMk cId="2886580374" sldId="299"/>
            <ac:spMk id="7" creationId="{E9FD5EDA-2F4C-CF69-B3F1-1D3116FF31E1}"/>
          </ac:spMkLst>
        </pc:spChg>
        <pc:spChg chg="mod">
          <ac:chgData name="Aarushi" userId="c002ff96-f164-4b93-a466-3e374851619e" providerId="ADAL" clId="{21DB5B70-C068-4069-8403-F0790120FEA9}" dt="2023-12-12T11:52:43.375" v="185" actId="207"/>
          <ac:spMkLst>
            <pc:docMk/>
            <pc:sldMk cId="2886580374" sldId="299"/>
            <ac:spMk id="9" creationId="{23855168-3C7D-4812-079B-AC793104E8FF}"/>
          </ac:spMkLst>
        </pc:spChg>
        <pc:spChg chg="mod">
          <ac:chgData name="Aarushi" userId="c002ff96-f164-4b93-a466-3e374851619e" providerId="ADAL" clId="{21DB5B70-C068-4069-8403-F0790120FEA9}" dt="2023-12-12T11:52:43.375" v="185" actId="207"/>
          <ac:spMkLst>
            <pc:docMk/>
            <pc:sldMk cId="2886580374" sldId="299"/>
            <ac:spMk id="10" creationId="{918A2E66-F731-A44C-BEBF-9A0BF08DF631}"/>
          </ac:spMkLst>
        </pc:spChg>
        <pc:spChg chg="mod">
          <ac:chgData name="Aarushi" userId="c002ff96-f164-4b93-a466-3e374851619e" providerId="ADAL" clId="{21DB5B70-C068-4069-8403-F0790120FEA9}" dt="2023-12-12T11:52:43.375" v="185" actId="207"/>
          <ac:spMkLst>
            <pc:docMk/>
            <pc:sldMk cId="2886580374" sldId="299"/>
            <ac:spMk id="18" creationId="{FD9DF07C-1185-F58F-697F-E63E738058E0}"/>
          </ac:spMkLst>
        </pc:spChg>
        <pc:grpChg chg="mod">
          <ac:chgData name="Aarushi" userId="c002ff96-f164-4b93-a466-3e374851619e" providerId="ADAL" clId="{21DB5B70-C068-4069-8403-F0790120FEA9}" dt="2023-12-12T11:52:43.375" v="185" actId="207"/>
          <ac:grpSpMkLst>
            <pc:docMk/>
            <pc:sldMk cId="2886580374" sldId="299"/>
            <ac:grpSpMk id="2" creationId="{62CBD6BF-8ED7-35C2-8D9D-CF6C468AD556}"/>
          </ac:grpSpMkLst>
        </pc:gr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21DB5B70-C068-4069-8403-F0790120FEA9}" dt="2023-12-12T07:09:37.820" v="30"/>
              <pc2:cmMkLst xmlns:pc2="http://schemas.microsoft.com/office/powerpoint/2019/9/main/command">
                <pc:docMk/>
                <pc:sldMk cId="2886580374" sldId="299"/>
                <pc2:cmMk id="{07870C25-21E0-4B4F-AA98-1A831515B3D1}"/>
              </pc2:cmMkLst>
            </pc226:cmChg>
            <pc226:cmChg xmlns:pc226="http://schemas.microsoft.com/office/powerpoint/2022/06/main/command" chg="del">
              <pc226:chgData name="Aarushi" userId="c002ff96-f164-4b93-a466-3e374851619e" providerId="ADAL" clId="{21DB5B70-C068-4069-8403-F0790120FEA9}" dt="2023-12-12T07:09:37.820" v="30"/>
              <pc2:cmMkLst xmlns:pc2="http://schemas.microsoft.com/office/powerpoint/2019/9/main/command">
                <pc:docMk/>
                <pc:sldMk cId="2886580374" sldId="299"/>
                <pc2:cmMk id="{7B25412E-C40B-4F64-A24D-F8C0705146C1}"/>
              </pc2:cmMkLst>
            </pc226:cmChg>
            <pc226:cmChg xmlns:pc226="http://schemas.microsoft.com/office/powerpoint/2022/06/main/command" chg="del">
              <pc226:chgData name="Aarushi" userId="c002ff96-f164-4b93-a466-3e374851619e" providerId="ADAL" clId="{21DB5B70-C068-4069-8403-F0790120FEA9}" dt="2023-12-12T07:09:37.820" v="30"/>
              <pc2:cmMkLst xmlns:pc2="http://schemas.microsoft.com/office/powerpoint/2019/9/main/command">
                <pc:docMk/>
                <pc:sldMk cId="2886580374" sldId="299"/>
                <pc2:cmMk id="{2AE4BB75-5A39-46CB-B997-9FBC8DCB394F}"/>
              </pc2:cmMkLst>
            </pc226:cmChg>
            <pc226:cmChg xmlns:pc226="http://schemas.microsoft.com/office/powerpoint/2022/06/main/command" chg="del">
              <pc226:chgData name="Aarushi" userId="c002ff96-f164-4b93-a466-3e374851619e" providerId="ADAL" clId="{21DB5B70-C068-4069-8403-F0790120FEA9}" dt="2023-12-12T07:09:37.820" v="30"/>
              <pc2:cmMkLst xmlns:pc2="http://schemas.microsoft.com/office/powerpoint/2019/9/main/command">
                <pc:docMk/>
                <pc:sldMk cId="2886580374" sldId="299"/>
                <pc2:cmMk id="{C7E60377-B400-4BB6-A7FB-1D8F64B3E383}"/>
              </pc2:cmMkLst>
            </pc226:cmChg>
            <pc226:cmChg xmlns:pc226="http://schemas.microsoft.com/office/powerpoint/2022/06/main/command" chg="add del">
              <pc226:chgData name="Aarushi" userId="c002ff96-f164-4b93-a466-3e374851619e" providerId="ADAL" clId="{21DB5B70-C068-4069-8403-F0790120FEA9}" dt="2023-12-12T12:13:26.660" v="203"/>
              <pc2:cmMkLst xmlns:pc2="http://schemas.microsoft.com/office/powerpoint/2019/9/main/command">
                <pc:docMk/>
                <pc:sldMk cId="2886580374" sldId="299"/>
                <pc2:cmMk id="{6BE9C388-7091-4C7A-B79F-F5456483576E}"/>
              </pc2:cmMkLst>
            </pc226:cmChg>
          </p:ext>
        </pc:extLst>
      </pc:sldChg>
      <pc:sldChg chg="modSp mod delCm">
        <pc:chgData name="Aarushi" userId="c002ff96-f164-4b93-a466-3e374851619e" providerId="ADAL" clId="{21DB5B70-C068-4069-8403-F0790120FEA9}" dt="2023-12-12T07:22:37.499" v="59" actId="12788"/>
        <pc:sldMkLst>
          <pc:docMk/>
          <pc:sldMk cId="3974648849" sldId="303"/>
        </pc:sldMkLst>
        <pc:spChg chg="mod">
          <ac:chgData name="Aarushi" userId="c002ff96-f164-4b93-a466-3e374851619e" providerId="ADAL" clId="{21DB5B70-C068-4069-8403-F0790120FEA9}" dt="2023-12-12T07:22:37.499" v="59" actId="12788"/>
          <ac:spMkLst>
            <pc:docMk/>
            <pc:sldMk cId="3974648849" sldId="303"/>
            <ac:spMk id="34" creationId="{70D8BBE8-41B4-5413-F87C-6297EBF2FFE9}"/>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21DB5B70-C068-4069-8403-F0790120FEA9}" dt="2023-12-12T07:19:50.668" v="54"/>
              <pc2:cmMkLst xmlns:pc2="http://schemas.microsoft.com/office/powerpoint/2019/9/main/command">
                <pc:docMk/>
                <pc:sldMk cId="3974648849" sldId="303"/>
                <pc2:cmMk id="{9BF1F975-710E-4235-B941-F09BCEE2B59E}"/>
              </pc2:cmMkLst>
            </pc226:cmChg>
            <pc226:cmChg xmlns:pc226="http://schemas.microsoft.com/office/powerpoint/2022/06/main/command" chg="del">
              <pc226:chgData name="Aarushi" userId="c002ff96-f164-4b93-a466-3e374851619e" providerId="ADAL" clId="{21DB5B70-C068-4069-8403-F0790120FEA9}" dt="2023-12-12T07:19:48.113" v="53"/>
              <pc2:cmMkLst xmlns:pc2="http://schemas.microsoft.com/office/powerpoint/2019/9/main/command">
                <pc:docMk/>
                <pc:sldMk cId="3974648849" sldId="303"/>
                <pc2:cmMk id="{055E0BD9-285F-4D45-9927-9F9386F51508}"/>
              </pc2:cmMkLst>
            </pc226:cmChg>
          </p:ext>
        </pc:extLst>
      </pc:sldChg>
      <pc:sldChg chg="modSp mod delCm modCm">
        <pc:chgData name="Aarushi" userId="c002ff96-f164-4b93-a466-3e374851619e" providerId="ADAL" clId="{21DB5B70-C068-4069-8403-F0790120FEA9}" dt="2023-12-12T12:13:21.279" v="202"/>
        <pc:sldMkLst>
          <pc:docMk/>
          <pc:sldMk cId="1958503854" sldId="304"/>
        </pc:sldMkLst>
        <pc:spChg chg="mod">
          <ac:chgData name="Aarushi" userId="c002ff96-f164-4b93-a466-3e374851619e" providerId="ADAL" clId="{21DB5B70-C068-4069-8403-F0790120FEA9}" dt="2023-12-12T07:18:53.570" v="51" actId="948"/>
          <ac:spMkLst>
            <pc:docMk/>
            <pc:sldMk cId="1958503854" sldId="304"/>
            <ac:spMk id="11" creationId="{8A777722-4D6D-2108-F665-D8C7B96F218E}"/>
          </ac:spMkLst>
        </pc:spChg>
        <pc:spChg chg="mod">
          <ac:chgData name="Aarushi" userId="c002ff96-f164-4b93-a466-3e374851619e" providerId="ADAL" clId="{21DB5B70-C068-4069-8403-F0790120FEA9}" dt="2023-12-12T07:15:30.132" v="32" actId="20577"/>
          <ac:spMkLst>
            <pc:docMk/>
            <pc:sldMk cId="1958503854" sldId="304"/>
            <ac:spMk id="34" creationId="{70D8BBE8-41B4-5413-F87C-6297EBF2FFE9}"/>
          </ac:spMkLst>
        </pc:spChg>
        <pc:grpChg chg="mod">
          <ac:chgData name="Aarushi" userId="c002ff96-f164-4b93-a466-3e374851619e" providerId="ADAL" clId="{21DB5B70-C068-4069-8403-F0790120FEA9}" dt="2023-12-12T07:18:53.570" v="52" actId="12788"/>
          <ac:grpSpMkLst>
            <pc:docMk/>
            <pc:sldMk cId="1958503854" sldId="304"/>
            <ac:grpSpMk id="2" creationId="{05E1F7D8-FD73-2D81-C33B-A846434B75E7}"/>
          </ac:grpSpMkLst>
        </pc:gr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21DB5B70-C068-4069-8403-F0790120FEA9}" dt="2023-12-12T07:17:33.610" v="33"/>
              <pc2:cmMkLst xmlns:pc2="http://schemas.microsoft.com/office/powerpoint/2019/9/main/command">
                <pc:docMk/>
                <pc:sldMk cId="1958503854" sldId="304"/>
                <pc2:cmMk id="{9C309A02-0E84-4578-97BE-494B9487C02D}"/>
              </pc2:cmMkLst>
            </pc226:cmChg>
            <pc226:cmChg xmlns:pc226="http://schemas.microsoft.com/office/powerpoint/2022/06/main/command" chg="del mod">
              <pc226:chgData name="Aarushi" userId="c002ff96-f164-4b93-a466-3e374851619e" providerId="ADAL" clId="{21DB5B70-C068-4069-8403-F0790120FEA9}" dt="2023-12-12T12:13:21.279" v="202"/>
              <pc2:cmMkLst xmlns:pc2="http://schemas.microsoft.com/office/powerpoint/2019/9/main/command">
                <pc:docMk/>
                <pc:sldMk cId="1958503854" sldId="304"/>
                <pc2:cmMk id="{4AF7C906-7609-42F5-A0B5-8CAA6B3D5417}"/>
              </pc2:cmMkLst>
              <pc226:cmRplyChg chg="add">
                <pc226:chgData name="Aarushi" userId="c002ff96-f164-4b93-a466-3e374851619e" providerId="ADAL" clId="{21DB5B70-C068-4069-8403-F0790120FEA9}" dt="2023-12-12T07:18:19.361" v="38"/>
                <pc2:cmRplyMkLst xmlns:pc2="http://schemas.microsoft.com/office/powerpoint/2019/9/main/command">
                  <pc:docMk/>
                  <pc:sldMk cId="1958503854" sldId="304"/>
                  <pc2:cmMk id="{4AF7C906-7609-42F5-A0B5-8CAA6B3D5417}"/>
                  <pc2:cmRplyMk id="{F145ED7B-66A9-40DE-8825-6FD8528C823E}"/>
                </pc2:cmRplyMkLst>
              </pc226:cmRplyChg>
            </pc226:cmChg>
            <pc226:cmChg xmlns:pc226="http://schemas.microsoft.com/office/powerpoint/2022/06/main/command" chg="del">
              <pc226:chgData name="Aarushi" userId="c002ff96-f164-4b93-a466-3e374851619e" providerId="ADAL" clId="{21DB5B70-C068-4069-8403-F0790120FEA9}" dt="2023-12-12T07:17:44.705" v="36"/>
              <pc2:cmMkLst xmlns:pc2="http://schemas.microsoft.com/office/powerpoint/2019/9/main/command">
                <pc:docMk/>
                <pc:sldMk cId="1958503854" sldId="304"/>
                <pc2:cmMk id="{06213A62-8B7C-4976-9E01-93A0102D1EE7}"/>
              </pc2:cmMkLst>
            </pc226:cmChg>
            <pc226:cmChg xmlns:pc226="http://schemas.microsoft.com/office/powerpoint/2022/06/main/command" chg="del">
              <pc226:chgData name="Aarushi" userId="c002ff96-f164-4b93-a466-3e374851619e" providerId="ADAL" clId="{21DB5B70-C068-4069-8403-F0790120FEA9}" dt="2023-12-12T07:17:37.636" v="34"/>
              <pc2:cmMkLst xmlns:pc2="http://schemas.microsoft.com/office/powerpoint/2019/9/main/command">
                <pc:docMk/>
                <pc:sldMk cId="1958503854" sldId="304"/>
                <pc2:cmMk id="{AD503C67-7B0B-4AFD-AEE1-EA4F1E4D2143}"/>
              </pc2:cmMkLst>
            </pc226:cmChg>
            <pc226:cmChg xmlns:pc226="http://schemas.microsoft.com/office/powerpoint/2022/06/main/command" chg="del">
              <pc226:chgData name="Aarushi" userId="c002ff96-f164-4b93-a466-3e374851619e" providerId="ADAL" clId="{21DB5B70-C068-4069-8403-F0790120FEA9}" dt="2023-12-12T07:17:43.260" v="35"/>
              <pc2:cmMkLst xmlns:pc2="http://schemas.microsoft.com/office/powerpoint/2019/9/main/command">
                <pc:docMk/>
                <pc:sldMk cId="1958503854" sldId="304"/>
                <pc2:cmMk id="{27395EFF-431E-47CF-AAEF-2F5C10161A54}"/>
              </pc2:cmMkLst>
            </pc226:cmChg>
          </p:ext>
        </pc:extLst>
      </pc:sldChg>
      <pc:sldChg chg="modSp mod delCm">
        <pc:chgData name="Aarushi" userId="c002ff96-f164-4b93-a466-3e374851619e" providerId="ADAL" clId="{21DB5B70-C068-4069-8403-F0790120FEA9}" dt="2023-12-12T11:53:16.689" v="187" actId="208"/>
        <pc:sldMkLst>
          <pc:docMk/>
          <pc:sldMk cId="2801866977" sldId="305"/>
        </pc:sldMkLst>
        <pc:spChg chg="mod">
          <ac:chgData name="Aarushi" userId="c002ff96-f164-4b93-a466-3e374851619e" providerId="ADAL" clId="{21DB5B70-C068-4069-8403-F0790120FEA9}" dt="2023-12-12T11:53:16.689" v="187" actId="208"/>
          <ac:spMkLst>
            <pc:docMk/>
            <pc:sldMk cId="2801866977" sldId="305"/>
            <ac:spMk id="6" creationId="{97DE91B0-20F9-D4B8-AAE2-180373D92BAB}"/>
          </ac:spMkLst>
        </pc:spChg>
        <pc:spChg chg="mod">
          <ac:chgData name="Aarushi" userId="c002ff96-f164-4b93-a466-3e374851619e" providerId="ADAL" clId="{21DB5B70-C068-4069-8403-F0790120FEA9}" dt="2023-12-12T11:53:03.120" v="186" actId="207"/>
          <ac:spMkLst>
            <pc:docMk/>
            <pc:sldMk cId="2801866977" sldId="305"/>
            <ac:spMk id="7" creationId="{7AE57FDF-2818-6701-6166-3A1E5785ED58}"/>
          </ac:spMkLst>
        </pc:spChg>
        <pc:spChg chg="mod">
          <ac:chgData name="Aarushi" userId="c002ff96-f164-4b93-a466-3e374851619e" providerId="ADAL" clId="{21DB5B70-C068-4069-8403-F0790120FEA9}" dt="2023-12-12T11:53:16.689" v="187" actId="208"/>
          <ac:spMkLst>
            <pc:docMk/>
            <pc:sldMk cId="2801866977" sldId="305"/>
            <ac:spMk id="10" creationId="{622AE3AC-8DD1-240B-3490-D1193FAC1451}"/>
          </ac:spMkLst>
        </pc:spChg>
        <pc:spChg chg="mod">
          <ac:chgData name="Aarushi" userId="c002ff96-f164-4b93-a466-3e374851619e" providerId="ADAL" clId="{21DB5B70-C068-4069-8403-F0790120FEA9}" dt="2023-12-12T11:53:03.120" v="186" actId="207"/>
          <ac:spMkLst>
            <pc:docMk/>
            <pc:sldMk cId="2801866977" sldId="305"/>
            <ac:spMk id="11" creationId="{CB660467-600B-2CB5-83A0-25A4F0AEC8D6}"/>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21DB5B70-C068-4069-8403-F0790120FEA9}" dt="2023-12-12T07:23:18.525" v="61"/>
              <pc2:cmMkLst xmlns:pc2="http://schemas.microsoft.com/office/powerpoint/2019/9/main/command">
                <pc:docMk/>
                <pc:sldMk cId="2801866977" sldId="305"/>
                <pc2:cmMk id="{7B15B101-F83D-44F1-8756-A7B8B54F01F2}"/>
              </pc2:cmMkLst>
            </pc226:cmChg>
            <pc226:cmChg xmlns:pc226="http://schemas.microsoft.com/office/powerpoint/2022/06/main/command" chg="del">
              <pc226:chgData name="Aarushi" userId="c002ff96-f164-4b93-a466-3e374851619e" providerId="ADAL" clId="{21DB5B70-C068-4069-8403-F0790120FEA9}" dt="2023-12-12T07:23:31.159" v="64"/>
              <pc2:cmMkLst xmlns:pc2="http://schemas.microsoft.com/office/powerpoint/2019/9/main/command">
                <pc:docMk/>
                <pc:sldMk cId="2801866977" sldId="305"/>
                <pc2:cmMk id="{D08D5F54-7FBE-432C-BE0A-B76ACCA40350}"/>
              </pc2:cmMkLst>
            </pc226:cmChg>
            <pc226:cmChg xmlns:pc226="http://schemas.microsoft.com/office/powerpoint/2022/06/main/command" chg="del">
              <pc226:chgData name="Aarushi" userId="c002ff96-f164-4b93-a466-3e374851619e" providerId="ADAL" clId="{21DB5B70-C068-4069-8403-F0790120FEA9}" dt="2023-12-12T07:23:37.747" v="65"/>
              <pc2:cmMkLst xmlns:pc2="http://schemas.microsoft.com/office/powerpoint/2019/9/main/command">
                <pc:docMk/>
                <pc:sldMk cId="2801866977" sldId="305"/>
                <pc2:cmMk id="{E997FA67-523D-44EF-B49A-5160FC7EBAF0}"/>
              </pc2:cmMkLst>
            </pc226:cmChg>
            <pc226:cmChg xmlns:pc226="http://schemas.microsoft.com/office/powerpoint/2022/06/main/command" chg="del">
              <pc226:chgData name="Aarushi" userId="c002ff96-f164-4b93-a466-3e374851619e" providerId="ADAL" clId="{21DB5B70-C068-4069-8403-F0790120FEA9}" dt="2023-12-12T07:23:12.328" v="60"/>
              <pc2:cmMkLst xmlns:pc2="http://schemas.microsoft.com/office/powerpoint/2019/9/main/command">
                <pc:docMk/>
                <pc:sldMk cId="2801866977" sldId="305"/>
                <pc2:cmMk id="{C46771A3-1596-4DDE-A761-B2AAF8C0C3A9}"/>
              </pc2:cmMkLst>
            </pc226:cmChg>
            <pc226:cmChg xmlns:pc226="http://schemas.microsoft.com/office/powerpoint/2022/06/main/command" chg="del">
              <pc226:chgData name="Aarushi" userId="c002ff96-f164-4b93-a466-3e374851619e" providerId="ADAL" clId="{21DB5B70-C068-4069-8403-F0790120FEA9}" dt="2023-12-12T07:23:23.974" v="62"/>
              <pc2:cmMkLst xmlns:pc2="http://schemas.microsoft.com/office/powerpoint/2019/9/main/command">
                <pc:docMk/>
                <pc:sldMk cId="2801866977" sldId="305"/>
                <pc2:cmMk id="{36782EC3-652A-4B4B-8794-02201545D68A}"/>
              </pc2:cmMkLst>
            </pc226:cmChg>
            <pc226:cmChg xmlns:pc226="http://schemas.microsoft.com/office/powerpoint/2022/06/main/command" chg="del">
              <pc226:chgData name="Aarushi" userId="c002ff96-f164-4b93-a466-3e374851619e" providerId="ADAL" clId="{21DB5B70-C068-4069-8403-F0790120FEA9}" dt="2023-12-12T07:23:28.795" v="63"/>
              <pc2:cmMkLst xmlns:pc2="http://schemas.microsoft.com/office/powerpoint/2019/9/main/command">
                <pc:docMk/>
                <pc:sldMk cId="2801866977" sldId="305"/>
                <pc2:cmMk id="{D616A8D6-B021-40DB-82F3-C7BBB49B0212}"/>
              </pc2:cmMkLst>
            </pc226:cmChg>
          </p:ext>
        </pc:extLst>
      </pc:sldChg>
      <pc:sldChg chg="modSp mod addCm delCm">
        <pc:chgData name="Aarushi" userId="c002ff96-f164-4b93-a466-3e374851619e" providerId="ADAL" clId="{21DB5B70-C068-4069-8403-F0790120FEA9}" dt="2023-12-12T12:13:10.060" v="201"/>
        <pc:sldMkLst>
          <pc:docMk/>
          <pc:sldMk cId="2696555346" sldId="306"/>
        </pc:sldMkLst>
        <pc:spChg chg="mod">
          <ac:chgData name="Aarushi" userId="c002ff96-f164-4b93-a466-3e374851619e" providerId="ADAL" clId="{21DB5B70-C068-4069-8403-F0790120FEA9}" dt="2023-12-12T11:53:36.820" v="189" actId="208"/>
          <ac:spMkLst>
            <pc:docMk/>
            <pc:sldMk cId="2696555346" sldId="306"/>
            <ac:spMk id="6" creationId="{97DE91B0-20F9-D4B8-AAE2-180373D92BAB}"/>
          </ac:spMkLst>
        </pc:spChg>
        <pc:spChg chg="mod">
          <ac:chgData name="Aarushi" userId="c002ff96-f164-4b93-a466-3e374851619e" providerId="ADAL" clId="{21DB5B70-C068-4069-8403-F0790120FEA9}" dt="2023-12-12T11:53:30.923" v="188" actId="207"/>
          <ac:spMkLst>
            <pc:docMk/>
            <pc:sldMk cId="2696555346" sldId="306"/>
            <ac:spMk id="7" creationId="{7AE57FDF-2818-6701-6166-3A1E5785ED58}"/>
          </ac:spMkLst>
        </pc:spChg>
        <pc:spChg chg="mod">
          <ac:chgData name="Aarushi" userId="c002ff96-f164-4b93-a466-3e374851619e" providerId="ADAL" clId="{21DB5B70-C068-4069-8403-F0790120FEA9}" dt="2023-12-12T11:53:36.820" v="189" actId="208"/>
          <ac:spMkLst>
            <pc:docMk/>
            <pc:sldMk cId="2696555346" sldId="306"/>
            <ac:spMk id="10" creationId="{622AE3AC-8DD1-240B-3490-D1193FAC1451}"/>
          </ac:spMkLst>
        </pc:spChg>
        <pc:spChg chg="mod">
          <ac:chgData name="Aarushi" userId="c002ff96-f164-4b93-a466-3e374851619e" providerId="ADAL" clId="{21DB5B70-C068-4069-8403-F0790120FEA9}" dt="2023-12-12T11:53:30.923" v="188" actId="207"/>
          <ac:spMkLst>
            <pc:docMk/>
            <pc:sldMk cId="2696555346" sldId="306"/>
            <ac:spMk id="11" creationId="{CB660467-600B-2CB5-83A0-25A4F0AEC8D6}"/>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21DB5B70-C068-4069-8403-F0790120FEA9}" dt="2023-12-12T07:26:10.188" v="66"/>
              <pc2:cmMkLst xmlns:pc2="http://schemas.microsoft.com/office/powerpoint/2019/9/main/command">
                <pc:docMk/>
                <pc:sldMk cId="2696555346" sldId="306"/>
                <pc2:cmMk id="{9C9E2E24-1DB4-49FC-878C-6512DB1632D9}"/>
              </pc2:cmMkLst>
            </pc226:cmChg>
            <pc226:cmChg xmlns:pc226="http://schemas.microsoft.com/office/powerpoint/2022/06/main/command" chg="del">
              <pc226:chgData name="Aarushi" userId="c002ff96-f164-4b93-a466-3e374851619e" providerId="ADAL" clId="{21DB5B70-C068-4069-8403-F0790120FEA9}" dt="2023-12-12T07:26:12.410" v="67"/>
              <pc2:cmMkLst xmlns:pc2="http://schemas.microsoft.com/office/powerpoint/2019/9/main/command">
                <pc:docMk/>
                <pc:sldMk cId="2696555346" sldId="306"/>
                <pc2:cmMk id="{4D69952C-E00C-4E13-9466-128472317D7C}"/>
              </pc2:cmMkLst>
            </pc226:cmChg>
            <pc226:cmChg xmlns:pc226="http://schemas.microsoft.com/office/powerpoint/2022/06/main/command" chg="add del">
              <pc226:chgData name="Aarushi" userId="c002ff96-f164-4b93-a466-3e374851619e" providerId="ADAL" clId="{21DB5B70-C068-4069-8403-F0790120FEA9}" dt="2023-12-12T12:13:10.060" v="201"/>
              <pc2:cmMkLst xmlns:pc2="http://schemas.microsoft.com/office/powerpoint/2019/9/main/command">
                <pc:docMk/>
                <pc:sldMk cId="2696555346" sldId="306"/>
                <pc2:cmMk id="{82EA35FF-9CBD-4A82-9D74-E8A61782359B}"/>
              </pc2:cmMkLst>
            </pc226:cmChg>
          </p:ext>
        </pc:extLst>
      </pc:sldChg>
      <pc:sldChg chg="modSp mod delCm modCm">
        <pc:chgData name="Aarushi" userId="c002ff96-f164-4b93-a466-3e374851619e" providerId="ADAL" clId="{21DB5B70-C068-4069-8403-F0790120FEA9}" dt="2023-12-12T12:12:56.144" v="199"/>
        <pc:sldMkLst>
          <pc:docMk/>
          <pc:sldMk cId="2683964372" sldId="307"/>
        </pc:sldMkLst>
        <pc:spChg chg="mod">
          <ac:chgData name="Aarushi" userId="c002ff96-f164-4b93-a466-3e374851619e" providerId="ADAL" clId="{21DB5B70-C068-4069-8403-F0790120FEA9}" dt="2023-12-12T07:37:00.735" v="93" actId="947"/>
          <ac:spMkLst>
            <pc:docMk/>
            <pc:sldMk cId="2683964372" sldId="307"/>
            <ac:spMk id="17" creationId="{2B42B692-C9D7-87FF-5A96-E227304ED328}"/>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21DB5B70-C068-4069-8403-F0790120FEA9}" dt="2023-12-12T07:30:17.804" v="77"/>
              <pc2:cmMkLst xmlns:pc2="http://schemas.microsoft.com/office/powerpoint/2019/9/main/command">
                <pc:docMk/>
                <pc:sldMk cId="2683964372" sldId="307"/>
                <pc2:cmMk id="{A6AC3E18-07D4-455C-ACAB-5D7762C5CB1A}"/>
              </pc2:cmMkLst>
            </pc226:cmChg>
            <pc226:cmChg xmlns:pc226="http://schemas.microsoft.com/office/powerpoint/2022/06/main/command" chg="del">
              <pc226:chgData name="Aarushi" userId="c002ff96-f164-4b93-a466-3e374851619e" providerId="ADAL" clId="{21DB5B70-C068-4069-8403-F0790120FEA9}" dt="2023-12-12T07:30:20.044" v="78"/>
              <pc2:cmMkLst xmlns:pc2="http://schemas.microsoft.com/office/powerpoint/2019/9/main/command">
                <pc:docMk/>
                <pc:sldMk cId="2683964372" sldId="307"/>
                <pc2:cmMk id="{62BD214C-B559-46C8-A7DB-88A9EF87102A}"/>
              </pc2:cmMkLst>
            </pc226:cmChg>
            <pc226:cmChg xmlns:pc226="http://schemas.microsoft.com/office/powerpoint/2022/06/main/command" chg="del">
              <pc226:chgData name="Aarushi" userId="c002ff96-f164-4b93-a466-3e374851619e" providerId="ADAL" clId="{21DB5B70-C068-4069-8403-F0790120FEA9}" dt="2023-12-12T07:30:26.307" v="79"/>
              <pc2:cmMkLst xmlns:pc2="http://schemas.microsoft.com/office/powerpoint/2019/9/main/command">
                <pc:docMk/>
                <pc:sldMk cId="2683964372" sldId="307"/>
                <pc2:cmMk id="{4C7CEB6F-BABF-47B8-B066-26209CD9A669}"/>
              </pc2:cmMkLst>
            </pc226:cmChg>
            <pc226:cmChg xmlns:pc226="http://schemas.microsoft.com/office/powerpoint/2022/06/main/command" chg="del">
              <pc226:chgData name="Aarushi" userId="c002ff96-f164-4b93-a466-3e374851619e" providerId="ADAL" clId="{21DB5B70-C068-4069-8403-F0790120FEA9}" dt="2023-12-12T07:30:30.104" v="80"/>
              <pc2:cmMkLst xmlns:pc2="http://schemas.microsoft.com/office/powerpoint/2019/9/main/command">
                <pc:docMk/>
                <pc:sldMk cId="2683964372" sldId="307"/>
                <pc2:cmMk id="{7C9EBF9B-D45F-4915-AC8E-DCE50BDAFDF0}"/>
              </pc2:cmMkLst>
            </pc226:cmChg>
            <pc226:cmChg xmlns:pc226="http://schemas.microsoft.com/office/powerpoint/2022/06/main/command" chg="del">
              <pc226:chgData name="Aarushi" userId="c002ff96-f164-4b93-a466-3e374851619e" providerId="ADAL" clId="{21DB5B70-C068-4069-8403-F0790120FEA9}" dt="2023-12-12T07:30:33.261" v="81"/>
              <pc2:cmMkLst xmlns:pc2="http://schemas.microsoft.com/office/powerpoint/2019/9/main/command">
                <pc:docMk/>
                <pc:sldMk cId="2683964372" sldId="307"/>
                <pc2:cmMk id="{B5901E9F-7BE8-4316-A556-656DE247F806}"/>
              </pc2:cmMkLst>
            </pc226:cmChg>
            <pc226:cmChg xmlns:pc226="http://schemas.microsoft.com/office/powerpoint/2022/06/main/command" chg="del mod">
              <pc226:chgData name="Aarushi" userId="c002ff96-f164-4b93-a466-3e374851619e" providerId="ADAL" clId="{21DB5B70-C068-4069-8403-F0790120FEA9}" dt="2023-12-12T12:12:56.144" v="199"/>
              <pc2:cmMkLst xmlns:pc2="http://schemas.microsoft.com/office/powerpoint/2019/9/main/command">
                <pc:docMk/>
                <pc:sldMk cId="2683964372" sldId="307"/>
                <pc2:cmMk id="{E8F1E2CE-BEA3-4631-87B1-2DC0BE7962EA}"/>
              </pc2:cmMkLst>
              <pc226:cmRplyChg chg="add">
                <pc226:chgData name="Aarushi" userId="c002ff96-f164-4b93-a466-3e374851619e" providerId="ADAL" clId="{21DB5B70-C068-4069-8403-F0790120FEA9}" dt="2023-12-12T07:31:09.984" v="82"/>
                <pc2:cmRplyMkLst xmlns:pc2="http://schemas.microsoft.com/office/powerpoint/2019/9/main/command">
                  <pc:docMk/>
                  <pc:sldMk cId="2683964372" sldId="307"/>
                  <pc2:cmMk id="{E8F1E2CE-BEA3-4631-87B1-2DC0BE7962EA}"/>
                  <pc2:cmRplyMk id="{55CCC955-3BAA-4DC4-8D74-7C2F9D2339A2}"/>
                </pc2:cmRplyMkLst>
              </pc226:cmRplyChg>
            </pc226:cmChg>
          </p:ext>
        </pc:extLst>
      </pc:sldChg>
      <pc:sldChg chg="delCm modCm">
        <pc:chgData name="Aarushi" userId="c002ff96-f164-4b93-a466-3e374851619e" providerId="ADAL" clId="{21DB5B70-C068-4069-8403-F0790120FEA9}" dt="2023-12-12T12:13:02.018" v="200"/>
        <pc:sldMkLst>
          <pc:docMk/>
          <pc:sldMk cId="3036972739" sldId="309"/>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21DB5B70-C068-4069-8403-F0790120FEA9}" dt="2023-12-12T07:29:29.314" v="71"/>
              <pc2:cmMkLst xmlns:pc2="http://schemas.microsoft.com/office/powerpoint/2019/9/main/command">
                <pc:docMk/>
                <pc:sldMk cId="3036972739" sldId="309"/>
                <pc2:cmMk id="{1DA30C55-A0A0-4EE3-BA5F-C8E36B9951F5}"/>
              </pc2:cmMkLst>
            </pc226:cmChg>
            <pc226:cmChg xmlns:pc226="http://schemas.microsoft.com/office/powerpoint/2022/06/main/command" chg="del">
              <pc226:chgData name="Aarushi" userId="c002ff96-f164-4b93-a466-3e374851619e" providerId="ADAL" clId="{21DB5B70-C068-4069-8403-F0790120FEA9}" dt="2023-12-12T07:29:38.056" v="74"/>
              <pc2:cmMkLst xmlns:pc2="http://schemas.microsoft.com/office/powerpoint/2019/9/main/command">
                <pc:docMk/>
                <pc:sldMk cId="3036972739" sldId="309"/>
                <pc2:cmMk id="{2664BE61-2E4C-48E5-A23C-C0A8CE138850}"/>
              </pc2:cmMkLst>
            </pc226:cmChg>
            <pc226:cmChg xmlns:pc226="http://schemas.microsoft.com/office/powerpoint/2022/06/main/command" chg="del">
              <pc226:chgData name="Aarushi" userId="c002ff96-f164-4b93-a466-3e374851619e" providerId="ADAL" clId="{21DB5B70-C068-4069-8403-F0790120FEA9}" dt="2023-12-12T07:29:34.816" v="73"/>
              <pc2:cmMkLst xmlns:pc2="http://schemas.microsoft.com/office/powerpoint/2019/9/main/command">
                <pc:docMk/>
                <pc:sldMk cId="3036972739" sldId="309"/>
                <pc2:cmMk id="{1068B467-76D8-4631-B14F-74B33FC6A810}"/>
              </pc2:cmMkLst>
            </pc226:cmChg>
            <pc226:cmChg xmlns:pc226="http://schemas.microsoft.com/office/powerpoint/2022/06/main/command" chg="del mod">
              <pc226:chgData name="Aarushi" userId="c002ff96-f164-4b93-a466-3e374851619e" providerId="ADAL" clId="{21DB5B70-C068-4069-8403-F0790120FEA9}" dt="2023-12-12T12:13:02.018" v="200"/>
              <pc2:cmMkLst xmlns:pc2="http://schemas.microsoft.com/office/powerpoint/2019/9/main/command">
                <pc:docMk/>
                <pc:sldMk cId="3036972739" sldId="309"/>
                <pc2:cmMk id="{07481978-D2E2-4FF9-AC1D-E3738A5D0093}"/>
              </pc2:cmMkLst>
              <pc226:cmRplyChg chg="add">
                <pc226:chgData name="Aarushi" userId="c002ff96-f164-4b93-a466-3e374851619e" providerId="ADAL" clId="{21DB5B70-C068-4069-8403-F0790120FEA9}" dt="2023-12-12T07:29:25.675" v="70"/>
                <pc2:cmRplyMkLst xmlns:pc2="http://schemas.microsoft.com/office/powerpoint/2019/9/main/command">
                  <pc:docMk/>
                  <pc:sldMk cId="3036972739" sldId="309"/>
                  <pc2:cmMk id="{07481978-D2E2-4FF9-AC1D-E3738A5D0093}"/>
                  <pc2:cmRplyMk id="{AC66D880-4193-4B19-8985-C05BD331B90F}"/>
                </pc2:cmRplyMkLst>
              </pc226:cmRplyChg>
            </pc226:cmChg>
            <pc226:cmChg xmlns:pc226="http://schemas.microsoft.com/office/powerpoint/2022/06/main/command" chg="del">
              <pc226:chgData name="Aarushi" userId="c002ff96-f164-4b93-a466-3e374851619e" providerId="ADAL" clId="{21DB5B70-C068-4069-8403-F0790120FEA9}" dt="2023-12-12T07:29:32.670" v="72"/>
              <pc2:cmMkLst xmlns:pc2="http://schemas.microsoft.com/office/powerpoint/2019/9/main/command">
                <pc:docMk/>
                <pc:sldMk cId="3036972739" sldId="309"/>
                <pc2:cmMk id="{A4D291CE-4938-440F-B6A4-9BA86C8CCEA5}"/>
              </pc2:cmMkLst>
            </pc226:cmChg>
            <pc226:cmChg xmlns:pc226="http://schemas.microsoft.com/office/powerpoint/2022/06/main/command" chg="del">
              <pc226:chgData name="Aarushi" userId="c002ff96-f164-4b93-a466-3e374851619e" providerId="ADAL" clId="{21DB5B70-C068-4069-8403-F0790120FEA9}" dt="2023-12-12T07:29:41.879" v="75"/>
              <pc2:cmMkLst xmlns:pc2="http://schemas.microsoft.com/office/powerpoint/2019/9/main/command">
                <pc:docMk/>
                <pc:sldMk cId="3036972739" sldId="309"/>
                <pc2:cmMk id="{6B19B7DB-8FD8-40FA-9984-776AD0CB54EA}"/>
              </pc2:cmMkLst>
            </pc226:cmChg>
          </p:ext>
        </pc:extLst>
      </pc:sldChg>
      <pc:sldChg chg="delCm">
        <pc:chgData name="Aarushi" userId="c002ff96-f164-4b93-a466-3e374851619e" providerId="ADAL" clId="{21DB5B70-C068-4069-8403-F0790120FEA9}" dt="2023-12-12T07:36:36.529" v="83"/>
        <pc:sldMkLst>
          <pc:docMk/>
          <pc:sldMk cId="3231768073" sldId="310"/>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21DB5B70-C068-4069-8403-F0790120FEA9}" dt="2023-12-12T07:36:36.529" v="83"/>
              <pc2:cmMkLst xmlns:pc2="http://schemas.microsoft.com/office/powerpoint/2019/9/main/command">
                <pc:docMk/>
                <pc:sldMk cId="3231768073" sldId="310"/>
                <pc2:cmMk id="{3C46EEBC-858D-4A12-BF7A-DD2FEA1BCB0A}"/>
              </pc2:cmMkLst>
            </pc226:cmChg>
          </p:ext>
        </pc:extLst>
      </pc:sldChg>
      <pc:sldChg chg="delCm modNotesTx">
        <pc:chgData name="Aarushi" userId="c002ff96-f164-4b93-a466-3e374851619e" providerId="ADAL" clId="{21DB5B70-C068-4069-8403-F0790120FEA9}" dt="2023-12-12T07:42:51.618" v="97"/>
        <pc:sldMkLst>
          <pc:docMk/>
          <pc:sldMk cId="1328555748" sldId="311"/>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21DB5B70-C068-4069-8403-F0790120FEA9}" dt="2023-12-12T07:42:51.618" v="97"/>
              <pc2:cmMkLst xmlns:pc2="http://schemas.microsoft.com/office/powerpoint/2019/9/main/command">
                <pc:docMk/>
                <pc:sldMk cId="1328555748" sldId="311"/>
                <pc2:cmMk id="{8C9A1F66-DB7A-4012-A0CF-DDB287595676}"/>
              </pc2:cmMkLst>
            </pc226:cmChg>
            <pc226:cmChg xmlns:pc226="http://schemas.microsoft.com/office/powerpoint/2022/06/main/command" chg="del">
              <pc226:chgData name="Aarushi" userId="c002ff96-f164-4b93-a466-3e374851619e" providerId="ADAL" clId="{21DB5B70-C068-4069-8403-F0790120FEA9}" dt="2023-12-12T07:42:43.354" v="96"/>
              <pc2:cmMkLst xmlns:pc2="http://schemas.microsoft.com/office/powerpoint/2019/9/main/command">
                <pc:docMk/>
                <pc:sldMk cId="1328555748" sldId="311"/>
                <pc2:cmMk id="{E3D1E897-2EF7-4CDD-9459-F2F35E96DA0A}"/>
              </pc2:cmMkLst>
            </pc226:cmChg>
            <pc226:cmChg xmlns:pc226="http://schemas.microsoft.com/office/powerpoint/2022/06/main/command" chg="del">
              <pc226:chgData name="Aarushi" userId="c002ff96-f164-4b93-a466-3e374851619e" providerId="ADAL" clId="{21DB5B70-C068-4069-8403-F0790120FEA9}" dt="2023-12-12T07:42:41.074" v="95"/>
              <pc2:cmMkLst xmlns:pc2="http://schemas.microsoft.com/office/powerpoint/2019/9/main/command">
                <pc:docMk/>
                <pc:sldMk cId="1328555748" sldId="311"/>
                <pc2:cmMk id="{88DDA2D9-8A18-40CD-B2CE-DEAD70F6A694}"/>
              </pc2:cmMkLst>
            </pc226:cmChg>
          </p:ext>
        </pc:extLst>
      </pc:sldChg>
      <pc:sldChg chg="addCm delCm modCm">
        <pc:chgData name="Aarushi" userId="c002ff96-f164-4b93-a466-3e374851619e" providerId="ADAL" clId="{21DB5B70-C068-4069-8403-F0790120FEA9}" dt="2023-12-12T12:13:52.493" v="207"/>
        <pc:sldMkLst>
          <pc:docMk/>
          <pc:sldMk cId="2155453708" sldId="312"/>
        </pc:sldMkLst>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21DB5B70-C068-4069-8403-F0790120FEA9}" dt="2023-12-12T11:59:49.175" v="197"/>
              <pc2:cmMkLst xmlns:pc2="http://schemas.microsoft.com/office/powerpoint/2019/9/main/command">
                <pc:docMk/>
                <pc:sldMk cId="2155453708" sldId="312"/>
                <pc2:cmMk id="{B89CFB05-94DF-48E1-8E16-819F885DDAF4}"/>
              </pc2:cmMkLst>
            </pc226:cmChg>
            <pc226:cmChg xmlns:pc226="http://schemas.microsoft.com/office/powerpoint/2022/06/main/command" chg="add del">
              <pc226:chgData name="Aarushi" userId="c002ff96-f164-4b93-a466-3e374851619e" providerId="ADAL" clId="{21DB5B70-C068-4069-8403-F0790120FEA9}" dt="2023-12-12T12:13:52.493" v="207"/>
              <pc2:cmMkLst xmlns:pc2="http://schemas.microsoft.com/office/powerpoint/2019/9/main/command">
                <pc:docMk/>
                <pc:sldMk cId="2155453708" sldId="312"/>
                <pc2:cmMk id="{F2343222-CD04-45D2-84FA-E0CFABD9511A}"/>
              </pc2:cmMkLst>
              <pc226:cmRplyChg chg="add">
                <pc226:chgData name="Aarushi" userId="c002ff96-f164-4b93-a466-3e374851619e" providerId="ADAL" clId="{21DB5B70-C068-4069-8403-F0790120FEA9}" dt="2023-12-12T07:56:01.617" v="102"/>
                <pc2:cmRplyMkLst xmlns:pc2="http://schemas.microsoft.com/office/powerpoint/2019/9/main/command">
                  <pc:docMk/>
                  <pc:sldMk cId="2155453708" sldId="312"/>
                  <pc2:cmMk id="{F2343222-CD04-45D2-84FA-E0CFABD9511A}"/>
                  <pc2:cmRplyMk id="{663A4751-5D3A-406B-97B5-BC4AD53B140B}"/>
                </pc2:cmRplyMkLst>
              </pc226:cmRplyChg>
              <pc226:cmRplyChg chg="add">
                <pc226:chgData name="Aarushi" userId="c002ff96-f164-4b93-a466-3e374851619e" providerId="ADAL" clId="{21DB5B70-C068-4069-8403-F0790120FEA9}" dt="2023-12-12T07:56:15.849" v="103"/>
                <pc2:cmRplyMkLst xmlns:pc2="http://schemas.microsoft.com/office/powerpoint/2019/9/main/command">
                  <pc:docMk/>
                  <pc:sldMk cId="2155453708" sldId="312"/>
                  <pc2:cmMk id="{F2343222-CD04-45D2-84FA-E0CFABD9511A}"/>
                  <pc2:cmRplyMk id="{24ED4AE5-7F15-450C-BBE5-3B4687C78AC8}"/>
                </pc2:cmRplyMkLst>
              </pc226:cmRplyChg>
            </pc226:cmChg>
            <pc226:cmChg xmlns:pc226="http://schemas.microsoft.com/office/powerpoint/2022/06/main/command" chg="del">
              <pc226:chgData name="Aarushi" userId="c002ff96-f164-4b93-a466-3e374851619e" providerId="ADAL" clId="{21DB5B70-C068-4069-8403-F0790120FEA9}" dt="2023-12-12T06:51:30.037" v="0"/>
              <pc2:cmMkLst xmlns:pc2="http://schemas.microsoft.com/office/powerpoint/2019/9/main/command">
                <pc:docMk/>
                <pc:sldMk cId="2155453708" sldId="312"/>
                <pc2:cmMk id="{BDB510B5-8D2B-436D-87CF-917284E38376}"/>
              </pc2:cmMkLst>
            </pc226:cmChg>
          </p:ext>
        </pc:extLst>
      </pc:sldChg>
      <pc:sldChg chg="modSp mod addCm delCm">
        <pc:chgData name="Aarushi" userId="c002ff96-f164-4b93-a466-3e374851619e" providerId="ADAL" clId="{21DB5B70-C068-4069-8403-F0790120FEA9}" dt="2023-12-12T12:13:47.592" v="206"/>
        <pc:sldMkLst>
          <pc:docMk/>
          <pc:sldMk cId="2003617879" sldId="313"/>
        </pc:sldMkLst>
        <pc:spChg chg="mod">
          <ac:chgData name="Aarushi" userId="c002ff96-f164-4b93-a466-3e374851619e" providerId="ADAL" clId="{21DB5B70-C068-4069-8403-F0790120FEA9}" dt="2023-12-12T12:13:44.766" v="205" actId="113"/>
          <ac:spMkLst>
            <pc:docMk/>
            <pc:sldMk cId="2003617879" sldId="313"/>
            <ac:spMk id="19" creationId="{056D4008-58EB-F83D-D8C1-4E72A879742D}"/>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21DB5B70-C068-4069-8403-F0790120FEA9}" dt="2023-12-12T07:56:29.123" v="104"/>
              <pc2:cmMkLst xmlns:pc2="http://schemas.microsoft.com/office/powerpoint/2019/9/main/command">
                <pc:docMk/>
                <pc:sldMk cId="2003617879" sldId="313"/>
                <pc2:cmMk id="{0961CF03-F150-4098-8E83-68E1264DE541}"/>
              </pc2:cmMkLst>
            </pc226:cmChg>
            <pc226:cmChg xmlns:pc226="http://schemas.microsoft.com/office/powerpoint/2022/06/main/command" chg="add del">
              <pc226:chgData name="Aarushi" userId="c002ff96-f164-4b93-a466-3e374851619e" providerId="ADAL" clId="{21DB5B70-C068-4069-8403-F0790120FEA9}" dt="2023-12-12T12:13:47.592" v="206"/>
              <pc2:cmMkLst xmlns:pc2="http://schemas.microsoft.com/office/powerpoint/2019/9/main/command">
                <pc:docMk/>
                <pc:sldMk cId="2003617879" sldId="313"/>
                <pc2:cmMk id="{16BBEA0D-34BE-4EC5-BDA2-468382F6FFD6}"/>
              </pc2:cmMkLst>
            </pc226:cmChg>
            <pc226:cmChg xmlns:pc226="http://schemas.microsoft.com/office/powerpoint/2022/06/main/command" chg="del">
              <pc226:chgData name="Aarushi" userId="c002ff96-f164-4b93-a466-3e374851619e" providerId="ADAL" clId="{21DB5B70-C068-4069-8403-F0790120FEA9}" dt="2023-12-12T07:56:33.778" v="105"/>
              <pc2:cmMkLst xmlns:pc2="http://schemas.microsoft.com/office/powerpoint/2019/9/main/command">
                <pc:docMk/>
                <pc:sldMk cId="2003617879" sldId="313"/>
                <pc2:cmMk id="{37806B7B-89FC-4A54-B584-451A6A7B424C}"/>
              </pc2:cmMkLst>
            </pc226:cmChg>
          </p:ext>
        </pc:extLst>
      </pc:sldChg>
      <pc:sldChg chg="modSp mod delCm">
        <pc:chgData name="Aarushi" userId="c002ff96-f164-4b93-a466-3e374851619e" providerId="ADAL" clId="{21DB5B70-C068-4069-8403-F0790120FEA9}" dt="2023-12-12T07:36:51.099" v="89" actId="947"/>
        <pc:sldMkLst>
          <pc:docMk/>
          <pc:sldMk cId="1757243869" sldId="314"/>
        </pc:sldMkLst>
        <pc:spChg chg="mod">
          <ac:chgData name="Aarushi" userId="c002ff96-f164-4b93-a466-3e374851619e" providerId="ADAL" clId="{21DB5B70-C068-4069-8403-F0790120FEA9}" dt="2023-12-12T07:36:51.099" v="89" actId="947"/>
          <ac:spMkLst>
            <pc:docMk/>
            <pc:sldMk cId="1757243869" sldId="314"/>
            <ac:spMk id="28" creationId="{D9B24BAD-68A7-155A-DE2F-1962D9E97FCF}"/>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21DB5B70-C068-4069-8403-F0790120FEA9}" dt="2023-12-12T07:36:45.336" v="84"/>
              <pc2:cmMkLst xmlns:pc2="http://schemas.microsoft.com/office/powerpoint/2019/9/main/command">
                <pc:docMk/>
                <pc:sldMk cId="1757243869" sldId="314"/>
                <pc2:cmMk id="{E1E48355-56F1-416D-A246-4EBAE7659E6A}"/>
              </pc2:cmMkLst>
            </pc226:cmChg>
            <pc226:cmChg xmlns:pc226="http://schemas.microsoft.com/office/powerpoint/2022/06/main/command" chg="del">
              <pc226:chgData name="Aarushi" userId="c002ff96-f164-4b93-a466-3e374851619e" providerId="ADAL" clId="{21DB5B70-C068-4069-8403-F0790120FEA9}" dt="2023-12-12T07:36:46.420" v="85"/>
              <pc2:cmMkLst xmlns:pc2="http://schemas.microsoft.com/office/powerpoint/2019/9/main/command">
                <pc:docMk/>
                <pc:sldMk cId="1757243869" sldId="314"/>
                <pc2:cmMk id="{D32BD06F-1204-4428-AFF0-30F74FB27ACB}"/>
              </pc2:cmMkLst>
            </pc226:cmChg>
          </p:ext>
        </pc:extLst>
      </pc:sldChg>
      <pc:sldChg chg="modSp mod addCm delCm modCm">
        <pc:chgData name="Aarushi" userId="c002ff96-f164-4b93-a466-3e374851619e" providerId="ADAL" clId="{21DB5B70-C068-4069-8403-F0790120FEA9}" dt="2023-12-12T11:59:42.510" v="196"/>
        <pc:sldMkLst>
          <pc:docMk/>
          <pc:sldMk cId="2242619115" sldId="315"/>
        </pc:sldMkLst>
        <pc:spChg chg="mod">
          <ac:chgData name="Aarushi" userId="c002ff96-f164-4b93-a466-3e374851619e" providerId="ADAL" clId="{21DB5B70-C068-4069-8403-F0790120FEA9}" dt="2023-12-12T11:54:45.911" v="190" actId="2085"/>
          <ac:spMkLst>
            <pc:docMk/>
            <pc:sldMk cId="2242619115" sldId="315"/>
            <ac:spMk id="5" creationId="{5104DAD1-05DA-CC3E-0A90-A278F6285E28}"/>
          </ac:spMkLst>
        </pc:spChg>
        <pc:spChg chg="mod">
          <ac:chgData name="Aarushi" userId="c002ff96-f164-4b93-a466-3e374851619e" providerId="ADAL" clId="{21DB5B70-C068-4069-8403-F0790120FEA9}" dt="2023-12-12T11:54:45.911" v="190" actId="2085"/>
          <ac:spMkLst>
            <pc:docMk/>
            <pc:sldMk cId="2242619115" sldId="315"/>
            <ac:spMk id="6" creationId="{5C81DDD6-1278-377A-F3C0-7214032B505D}"/>
          </ac:spMkLst>
        </pc:spChg>
        <pc:spChg chg="mod">
          <ac:chgData name="Aarushi" userId="c002ff96-f164-4b93-a466-3e374851619e" providerId="ADAL" clId="{21DB5B70-C068-4069-8403-F0790120FEA9}" dt="2023-12-12T11:54:56.020" v="191" actId="208"/>
          <ac:spMkLst>
            <pc:docMk/>
            <pc:sldMk cId="2242619115" sldId="315"/>
            <ac:spMk id="61" creationId="{B94DDDD7-8FD0-0B93-4F55-1000340C4342}"/>
          </ac:spMkLst>
        </pc:spChg>
        <pc:spChg chg="mod">
          <ac:chgData name="Aarushi" userId="c002ff96-f164-4b93-a466-3e374851619e" providerId="ADAL" clId="{21DB5B70-C068-4069-8403-F0790120FEA9}" dt="2023-12-12T08:35:55.267" v="145" actId="20577"/>
          <ac:spMkLst>
            <pc:docMk/>
            <pc:sldMk cId="2242619115" sldId="315"/>
            <ac:spMk id="64" creationId="{CA4615D4-4B35-E294-F639-10A47284B143}"/>
          </ac:spMkLst>
        </pc:spChg>
        <pc:spChg chg="mod">
          <ac:chgData name="Aarushi" userId="c002ff96-f164-4b93-a466-3e374851619e" providerId="ADAL" clId="{21DB5B70-C068-4069-8403-F0790120FEA9}" dt="2023-12-12T11:54:56.020" v="191" actId="208"/>
          <ac:spMkLst>
            <pc:docMk/>
            <pc:sldMk cId="2242619115" sldId="315"/>
            <ac:spMk id="67" creationId="{A77352CA-4426-E1A5-6246-465787A6865E}"/>
          </ac:spMkLst>
        </pc:spChg>
        <pc:spChg chg="mod">
          <ac:chgData name="Aarushi" userId="c002ff96-f164-4b93-a466-3e374851619e" providerId="ADAL" clId="{21DB5B70-C068-4069-8403-F0790120FEA9}" dt="2023-12-12T08:35:06.548" v="140" actId="14100"/>
          <ac:spMkLst>
            <pc:docMk/>
            <pc:sldMk cId="2242619115" sldId="315"/>
            <ac:spMk id="69" creationId="{4849CF44-F661-5E37-8D42-CC33747660FB}"/>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21DB5B70-C068-4069-8403-F0790120FEA9}" dt="2023-12-12T08:32:40.251" v="107"/>
              <pc2:cmMkLst xmlns:pc2="http://schemas.microsoft.com/office/powerpoint/2019/9/main/command">
                <pc:docMk/>
                <pc:sldMk cId="2242619115" sldId="315"/>
                <pc2:cmMk id="{E01DE116-A6A8-4C13-B65E-F0681A82EBCA}"/>
              </pc2:cmMkLst>
            </pc226:cmChg>
            <pc226:cmChg xmlns:pc226="http://schemas.microsoft.com/office/powerpoint/2022/06/main/command" chg="del">
              <pc226:chgData name="Aarushi" userId="c002ff96-f164-4b93-a466-3e374851619e" providerId="ADAL" clId="{21DB5B70-C068-4069-8403-F0790120FEA9}" dt="2023-12-12T08:32:42.597" v="108"/>
              <pc2:cmMkLst xmlns:pc2="http://schemas.microsoft.com/office/powerpoint/2019/9/main/command">
                <pc:docMk/>
                <pc:sldMk cId="2242619115" sldId="315"/>
                <pc2:cmMk id="{D48A643E-6D3D-472D-B135-F1A5063F1B2A}"/>
              </pc2:cmMkLst>
            </pc226:cmChg>
            <pc226:cmChg xmlns:pc226="http://schemas.microsoft.com/office/powerpoint/2022/06/main/command" chg="add del mod">
              <pc226:chgData name="Aarushi" userId="c002ff96-f164-4b93-a466-3e374851619e" providerId="ADAL" clId="{21DB5B70-C068-4069-8403-F0790120FEA9}" dt="2023-12-12T08:37:12.974" v="148"/>
              <pc2:cmMkLst xmlns:pc2="http://schemas.microsoft.com/office/powerpoint/2019/9/main/command">
                <pc:docMk/>
                <pc:sldMk cId="2242619115" sldId="315"/>
                <pc2:cmMk id="{54F3FA5A-F3C9-4596-9B01-E9047CC453C8}"/>
              </pc2:cmMkLst>
            </pc226:cmChg>
            <pc226:cmChg xmlns:pc226="http://schemas.microsoft.com/office/powerpoint/2022/06/main/command" chg="add del">
              <pc226:chgData name="Aarushi" userId="c002ff96-f164-4b93-a466-3e374851619e" providerId="ADAL" clId="{21DB5B70-C068-4069-8403-F0790120FEA9}" dt="2023-12-12T11:59:42.510" v="196"/>
              <pc2:cmMkLst xmlns:pc2="http://schemas.microsoft.com/office/powerpoint/2019/9/main/command">
                <pc:docMk/>
                <pc:sldMk cId="2242619115" sldId="315"/>
                <pc2:cmMk id="{3ED0B19C-D61B-4B54-8871-7D20CBAACEA5}"/>
              </pc2:cmMkLst>
            </pc226:cmChg>
          </p:ext>
        </pc:extLst>
      </pc:sldChg>
      <pc:sldChg chg="modSp mod addCm delCm">
        <pc:chgData name="Aarushi" userId="c002ff96-f164-4b93-a466-3e374851619e" providerId="ADAL" clId="{21DB5B70-C068-4069-8403-F0790120FEA9}" dt="2023-12-12T12:00:38.373" v="198"/>
        <pc:sldMkLst>
          <pc:docMk/>
          <pc:sldMk cId="1316033189" sldId="319"/>
        </pc:sldMkLst>
        <pc:spChg chg="mod">
          <ac:chgData name="Aarushi" userId="c002ff96-f164-4b93-a466-3e374851619e" providerId="ADAL" clId="{21DB5B70-C068-4069-8403-F0790120FEA9}" dt="2023-12-12T08:55:32.072" v="179" actId="6549"/>
          <ac:spMkLst>
            <pc:docMk/>
            <pc:sldMk cId="1316033189" sldId="319"/>
            <ac:spMk id="25" creationId="{BB9D590A-DE65-0F34-0411-5DE714F509AF}"/>
          </ac:spMkLst>
        </pc:spChg>
        <pc:spChg chg="mod">
          <ac:chgData name="Aarushi" userId="c002ff96-f164-4b93-a466-3e374851619e" providerId="ADAL" clId="{21DB5B70-C068-4069-8403-F0790120FEA9}" dt="2023-12-12T08:55:38.833" v="180" actId="6549"/>
          <ac:spMkLst>
            <pc:docMk/>
            <pc:sldMk cId="1316033189" sldId="319"/>
            <ac:spMk id="33" creationId="{883E18D0-516A-0873-C06E-E0A65FCCC48F}"/>
          </ac:spMkLst>
        </pc:spChg>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21DB5B70-C068-4069-8403-F0790120FEA9}" dt="2023-12-12T12:00:38.373" v="198"/>
              <pc2:cmMkLst xmlns:pc2="http://schemas.microsoft.com/office/powerpoint/2019/9/main/command">
                <pc:docMk/>
                <pc:sldMk cId="1316033189" sldId="319"/>
                <pc2:cmMk id="{76CF6F41-5676-442D-BAB5-ACC532AEB3FA}"/>
              </pc2:cmMkLst>
            </pc226:cmChg>
            <pc226:cmChg xmlns:pc226="http://schemas.microsoft.com/office/powerpoint/2022/06/main/command" chg="del">
              <pc226:chgData name="Aarushi" userId="c002ff96-f164-4b93-a466-3e374851619e" providerId="ADAL" clId="{21DB5B70-C068-4069-8403-F0790120FEA9}" dt="2023-12-12T07:43:24.529" v="99"/>
              <pc2:cmMkLst xmlns:pc2="http://schemas.microsoft.com/office/powerpoint/2019/9/main/command">
                <pc:docMk/>
                <pc:sldMk cId="1316033189" sldId="319"/>
                <pc2:cmMk id="{84328AB2-B526-4D6F-A50D-50B55092A238}"/>
              </pc2:cmMkLst>
            </pc226:cmChg>
            <pc226:cmChg xmlns:pc226="http://schemas.microsoft.com/office/powerpoint/2022/06/main/command" chg="del">
              <pc226:chgData name="Aarushi" userId="c002ff96-f164-4b93-a466-3e374851619e" providerId="ADAL" clId="{21DB5B70-C068-4069-8403-F0790120FEA9}" dt="2023-12-12T07:43:23.291" v="98"/>
              <pc2:cmMkLst xmlns:pc2="http://schemas.microsoft.com/office/powerpoint/2019/9/main/command">
                <pc:docMk/>
                <pc:sldMk cId="1316033189" sldId="319"/>
                <pc2:cmMk id="{D08888C3-D083-48F6-9485-83E607D8D985}"/>
              </pc2:cmMkLst>
            </pc226:cmChg>
          </p:ext>
        </pc:extLst>
      </pc:sldChg>
      <pc:sldChg chg="addCm delCm">
        <pc:chgData name="Aarushi" userId="c002ff96-f164-4b93-a466-3e374851619e" providerId="ADAL" clId="{21DB5B70-C068-4069-8403-F0790120FEA9}" dt="2023-12-12T11:58:26.027" v="192"/>
        <pc:sldMkLst>
          <pc:docMk/>
          <pc:sldMk cId="1871166097" sldId="320"/>
        </pc:sldMkLst>
        <pc:extLst>
          <p:ext xmlns:p="http://schemas.openxmlformats.org/presentationml/2006/main" uri="{D6D511B9-2390-475A-947B-AFAB55BFBCF1}">
            <pc226:cmChg xmlns:pc226="http://schemas.microsoft.com/office/powerpoint/2022/06/main/command" chg="add del">
              <pc226:chgData name="Aarushi" userId="c002ff96-f164-4b93-a466-3e374851619e" providerId="ADAL" clId="{21DB5B70-C068-4069-8403-F0790120FEA9}" dt="2023-12-12T11:58:26.027" v="192"/>
              <pc2:cmMkLst xmlns:pc2="http://schemas.microsoft.com/office/powerpoint/2019/9/main/command">
                <pc:docMk/>
                <pc:sldMk cId="1871166097" sldId="320"/>
                <pc2:cmMk id="{B4615DDB-17B3-408C-88FB-2E1EA831BD40}"/>
              </pc2:cmMkLst>
            </pc226:cmChg>
          </p:ext>
        </pc:extLst>
      </pc:sldChg>
      <pc:sldChg chg="addCm delCm">
        <pc:chgData name="Aarushi" userId="c002ff96-f164-4b93-a466-3e374851619e" providerId="ADAL" clId="{21DB5B70-C068-4069-8403-F0790120FEA9}" dt="2023-12-12T11:59:35.843" v="195"/>
        <pc:sldMkLst>
          <pc:docMk/>
          <pc:sldMk cId="1896538201" sldId="322"/>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21DB5B70-C068-4069-8403-F0790120FEA9}" dt="2023-12-12T08:38:55.442" v="151"/>
              <pc2:cmMkLst xmlns:pc2="http://schemas.microsoft.com/office/powerpoint/2019/9/main/command">
                <pc:docMk/>
                <pc:sldMk cId="1896538201" sldId="322"/>
                <pc2:cmMk id="{59413D01-2F6F-4CE7-B046-0605EF3FE759}"/>
              </pc2:cmMkLst>
            </pc226:cmChg>
            <pc226:cmChg xmlns:pc226="http://schemas.microsoft.com/office/powerpoint/2022/06/main/command" chg="add del">
              <pc226:chgData name="Aarushi" userId="c002ff96-f164-4b93-a466-3e374851619e" providerId="ADAL" clId="{21DB5B70-C068-4069-8403-F0790120FEA9}" dt="2023-12-12T11:59:35.843" v="195"/>
              <pc2:cmMkLst xmlns:pc2="http://schemas.microsoft.com/office/powerpoint/2019/9/main/command">
                <pc:docMk/>
                <pc:sldMk cId="1896538201" sldId="322"/>
                <pc2:cmMk id="{6265DB65-B141-410E-9DFD-B7EB82210EEA}"/>
              </pc2:cmMkLst>
            </pc226:cmChg>
            <pc226:cmChg xmlns:pc226="http://schemas.microsoft.com/office/powerpoint/2022/06/main/command" chg="del">
              <pc226:chgData name="Aarushi" userId="c002ff96-f164-4b93-a466-3e374851619e" providerId="ADAL" clId="{21DB5B70-C068-4069-8403-F0790120FEA9}" dt="2023-12-12T08:38:59.480" v="153"/>
              <pc2:cmMkLst xmlns:pc2="http://schemas.microsoft.com/office/powerpoint/2019/9/main/command">
                <pc:docMk/>
                <pc:sldMk cId="1896538201" sldId="322"/>
                <pc2:cmMk id="{065DCDD8-764A-407A-9855-605620137879}"/>
              </pc2:cmMkLst>
            </pc226:cmChg>
            <pc226:cmChg xmlns:pc226="http://schemas.microsoft.com/office/powerpoint/2022/06/main/command" chg="del">
              <pc226:chgData name="Aarushi" userId="c002ff96-f164-4b93-a466-3e374851619e" providerId="ADAL" clId="{21DB5B70-C068-4069-8403-F0790120FEA9}" dt="2023-12-12T08:38:58.775" v="152"/>
              <pc2:cmMkLst xmlns:pc2="http://schemas.microsoft.com/office/powerpoint/2019/9/main/command">
                <pc:docMk/>
                <pc:sldMk cId="1896538201" sldId="322"/>
                <pc2:cmMk id="{46F022DB-35D7-4AAB-B86B-D8C806F0EBEF}"/>
              </pc2:cmMkLst>
            </pc226:cmChg>
          </p:ext>
        </pc:extLst>
      </pc:sldChg>
      <pc:sldChg chg="delCm modNotesTx">
        <pc:chgData name="Aarushi" userId="c002ff96-f164-4b93-a466-3e374851619e" providerId="ADAL" clId="{21DB5B70-C068-4069-8403-F0790120FEA9}" dt="2023-12-12T08:56:03.108" v="181" actId="20577"/>
        <pc:sldMkLst>
          <pc:docMk/>
          <pc:sldMk cId="1840092335" sldId="323"/>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21DB5B70-C068-4069-8403-F0790120FEA9}" dt="2023-12-12T08:40:39.105" v="155"/>
              <pc2:cmMkLst xmlns:pc2="http://schemas.microsoft.com/office/powerpoint/2019/9/main/command">
                <pc:docMk/>
                <pc:sldMk cId="1840092335" sldId="323"/>
                <pc2:cmMk id="{E9E04A71-8803-40A4-9212-084C56C6C308}"/>
              </pc2:cmMkLst>
            </pc226:cmChg>
          </p:ext>
        </pc:extLst>
      </pc:sldChg>
      <pc:sldChg chg="addCm delCm">
        <pc:chgData name="Aarushi" userId="c002ff96-f164-4b93-a466-3e374851619e" providerId="ADAL" clId="{21DB5B70-C068-4069-8403-F0790120FEA9}" dt="2023-12-12T11:59:27.224" v="194"/>
        <pc:sldMkLst>
          <pc:docMk/>
          <pc:sldMk cId="4159713143" sldId="325"/>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21DB5B70-C068-4069-8403-F0790120FEA9}" dt="2023-12-12T08:40:57.878" v="156"/>
              <pc2:cmMkLst xmlns:pc2="http://schemas.microsoft.com/office/powerpoint/2019/9/main/command">
                <pc:docMk/>
                <pc:sldMk cId="4159713143" sldId="325"/>
                <pc2:cmMk id="{BCB2A4E1-2C6A-48DC-B205-C6D0A9504066}"/>
              </pc2:cmMkLst>
            </pc226:cmChg>
            <pc226:cmChg xmlns:pc226="http://schemas.microsoft.com/office/powerpoint/2022/06/main/command" chg="add del">
              <pc226:chgData name="Aarushi" userId="c002ff96-f164-4b93-a466-3e374851619e" providerId="ADAL" clId="{21DB5B70-C068-4069-8403-F0790120FEA9}" dt="2023-12-12T11:59:27.224" v="194"/>
              <pc2:cmMkLst xmlns:pc2="http://schemas.microsoft.com/office/powerpoint/2019/9/main/command">
                <pc:docMk/>
                <pc:sldMk cId="4159713143" sldId="325"/>
                <pc2:cmMk id="{EACC04F6-8777-4FD1-8F25-DC7BDE2FB698}"/>
              </pc2:cmMkLst>
            </pc226:cmChg>
          </p:ext>
        </pc:extLst>
      </pc:sldChg>
      <pc:sldChg chg="delCm">
        <pc:chgData name="Aarushi" userId="c002ff96-f164-4b93-a466-3e374851619e" providerId="ADAL" clId="{21DB5B70-C068-4069-8403-F0790120FEA9}" dt="2023-12-12T08:37:58.199" v="150"/>
        <pc:sldMkLst>
          <pc:docMk/>
          <pc:sldMk cId="667852945" sldId="329"/>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21DB5B70-C068-4069-8403-F0790120FEA9}" dt="2023-12-12T08:37:58.199" v="150"/>
              <pc2:cmMkLst xmlns:pc2="http://schemas.microsoft.com/office/powerpoint/2019/9/main/command">
                <pc:docMk/>
                <pc:sldMk cId="667852945" sldId="329"/>
                <pc2:cmMk id="{7DD8364E-1B4A-4F3E-AC66-D34FCFE32395}"/>
              </pc2:cmMkLst>
            </pc226:cmChg>
            <pc226:cmChg xmlns:pc226="http://schemas.microsoft.com/office/powerpoint/2022/06/main/command" chg="del">
              <pc226:chgData name="Aarushi" userId="c002ff96-f164-4b93-a466-3e374851619e" providerId="ADAL" clId="{21DB5B70-C068-4069-8403-F0790120FEA9}" dt="2023-12-12T08:37:58.199" v="150"/>
              <pc2:cmMkLst xmlns:pc2="http://schemas.microsoft.com/office/powerpoint/2019/9/main/command">
                <pc:docMk/>
                <pc:sldMk cId="667852945" sldId="329"/>
                <pc2:cmMk id="{B4E153BE-604C-4F3F-8692-8097D3B2300F}"/>
              </pc2:cmMkLst>
            </pc226:cmChg>
            <pc226:cmChg xmlns:pc226="http://schemas.microsoft.com/office/powerpoint/2022/06/main/command" chg="del">
              <pc226:chgData name="Aarushi" userId="c002ff96-f164-4b93-a466-3e374851619e" providerId="ADAL" clId="{21DB5B70-C068-4069-8403-F0790120FEA9}" dt="2023-12-12T08:37:58.199" v="150"/>
              <pc2:cmMkLst xmlns:pc2="http://schemas.microsoft.com/office/powerpoint/2019/9/main/command">
                <pc:docMk/>
                <pc:sldMk cId="667852945" sldId="329"/>
                <pc2:cmMk id="{7421A3D6-FCAA-4D62-A212-079F9BF33F7B}"/>
              </pc2:cmMkLst>
            </pc226:cmChg>
          </p:ext>
        </pc:extLst>
      </pc:sldChg>
      <pc:sldChg chg="addCm delCm">
        <pc:chgData name="Aarushi" userId="c002ff96-f164-4b93-a466-3e374851619e" providerId="ADAL" clId="{21DB5B70-C068-4069-8403-F0790120FEA9}" dt="2023-12-12T11:59:21.428" v="193"/>
        <pc:sldMkLst>
          <pc:docMk/>
          <pc:sldMk cId="1424591376" sldId="331"/>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21DB5B70-C068-4069-8403-F0790120FEA9}" dt="2023-12-12T08:41:01.573" v="157"/>
              <pc2:cmMkLst xmlns:pc2="http://schemas.microsoft.com/office/powerpoint/2019/9/main/command">
                <pc:docMk/>
                <pc:sldMk cId="1424591376" sldId="331"/>
                <pc2:cmMk id="{1C89DC48-8062-4197-B371-C520959A2A6A}"/>
              </pc2:cmMkLst>
            </pc226:cmChg>
            <pc226:cmChg xmlns:pc226="http://schemas.microsoft.com/office/powerpoint/2022/06/main/command" chg="add del">
              <pc226:chgData name="Aarushi" userId="c002ff96-f164-4b93-a466-3e374851619e" providerId="ADAL" clId="{21DB5B70-C068-4069-8403-F0790120FEA9}" dt="2023-12-12T11:59:21.428" v="193"/>
              <pc2:cmMkLst xmlns:pc2="http://schemas.microsoft.com/office/powerpoint/2019/9/main/command">
                <pc:docMk/>
                <pc:sldMk cId="1424591376" sldId="331"/>
                <pc2:cmMk id="{53DB7CC4-BC09-4E05-9197-B1E7FB809798}"/>
              </pc2:cmMkLst>
            </pc226:cmChg>
          </p:ext>
        </pc:extLst>
      </pc:sldChg>
      <pc:sldChg chg="modSp mod">
        <pc:chgData name="Aarushi" userId="c002ff96-f164-4b93-a466-3e374851619e" providerId="ADAL" clId="{21DB5B70-C068-4069-8403-F0790120FEA9}" dt="2024-01-03T09:45:25.757" v="243" actId="20577"/>
        <pc:sldMkLst>
          <pc:docMk/>
          <pc:sldMk cId="3784826867" sldId="595"/>
        </pc:sldMkLst>
        <pc:spChg chg="mod">
          <ac:chgData name="Aarushi" userId="c002ff96-f164-4b93-a466-3e374851619e" providerId="ADAL" clId="{21DB5B70-C068-4069-8403-F0790120FEA9}" dt="2024-01-03T09:44:51.620" v="241" actId="20577"/>
          <ac:spMkLst>
            <pc:docMk/>
            <pc:sldMk cId="3784826867" sldId="595"/>
            <ac:spMk id="2" creationId="{B9A15919-783E-4C04-A6C5-B3C3B966D4BF}"/>
          </ac:spMkLst>
        </pc:spChg>
        <pc:spChg chg="mod">
          <ac:chgData name="Aarushi" userId="c002ff96-f164-4b93-a466-3e374851619e" providerId="ADAL" clId="{21DB5B70-C068-4069-8403-F0790120FEA9}" dt="2024-01-03T09:45:25.757" v="243" actId="20577"/>
          <ac:spMkLst>
            <pc:docMk/>
            <pc:sldMk cId="3784826867" sldId="595"/>
            <ac:spMk id="3" creationId="{FA79A49C-5A52-49FC-A894-4CB1F2A4495F}"/>
          </ac:spMkLst>
        </pc:spChg>
      </pc:sldChg>
      <pc:sldChg chg="modSp mod">
        <pc:chgData name="Aarushi" userId="c002ff96-f164-4b93-a466-3e374851619e" providerId="ADAL" clId="{21DB5B70-C068-4069-8403-F0790120FEA9}" dt="2024-01-03T09:45:50.733" v="249" actId="947"/>
        <pc:sldMkLst>
          <pc:docMk/>
          <pc:sldMk cId="2335902355" sldId="596"/>
        </pc:sldMkLst>
        <pc:spChg chg="mod">
          <ac:chgData name="Aarushi" userId="c002ff96-f164-4b93-a466-3e374851619e" providerId="ADAL" clId="{21DB5B70-C068-4069-8403-F0790120FEA9}" dt="2024-01-03T09:45:50.733" v="249" actId="947"/>
          <ac:spMkLst>
            <pc:docMk/>
            <pc:sldMk cId="2335902355" sldId="596"/>
            <ac:spMk id="8" creationId="{9F682F22-9E94-F0A0-9C61-37AB712735AC}"/>
          </ac:spMkLst>
        </pc:spChg>
      </pc:sldChg>
      <pc:sldChg chg="modSp mod addCm modCm">
        <pc:chgData name="Aarushi" userId="c002ff96-f164-4b93-a466-3e374851619e" providerId="ADAL" clId="{21DB5B70-C068-4069-8403-F0790120FEA9}" dt="2024-01-03T09:46:19.094" v="251"/>
        <pc:sldMkLst>
          <pc:docMk/>
          <pc:sldMk cId="3924049279" sldId="597"/>
        </pc:sldMkLst>
        <pc:spChg chg="mod">
          <ac:chgData name="Aarushi" userId="c002ff96-f164-4b93-a466-3e374851619e" providerId="ADAL" clId="{21DB5B70-C068-4069-8403-F0790120FEA9}" dt="2024-01-03T09:43:57.540" v="237" actId="20577"/>
          <ac:spMkLst>
            <pc:docMk/>
            <pc:sldMk cId="3924049279" sldId="597"/>
            <ac:spMk id="3" creationId="{FA79A49C-5A52-49FC-A894-4CB1F2A4495F}"/>
          </ac:spMkLst>
        </pc:spChg>
        <pc:extLst>
          <p:ext xmlns:p="http://schemas.openxmlformats.org/presentationml/2006/main" uri="{D6D511B9-2390-475A-947B-AFAB55BFBCF1}">
            <pc226:cmChg xmlns:pc226="http://schemas.microsoft.com/office/powerpoint/2022/06/main/command" chg="add">
              <pc226:chgData name="Aarushi" userId="c002ff96-f164-4b93-a466-3e374851619e" providerId="ADAL" clId="{21DB5B70-C068-4069-8403-F0790120FEA9}" dt="2024-01-03T09:42:32.602" v="235"/>
              <pc2:cmMkLst xmlns:pc2="http://schemas.microsoft.com/office/powerpoint/2019/9/main/command">
                <pc:docMk/>
                <pc:sldMk cId="3924049279" sldId="597"/>
                <pc2:cmMk id="{557F385E-47A2-443D-8704-095BDE31B49F}"/>
              </pc2:cmMkLst>
            </pc226:cmChg>
            <pc226:cmChg xmlns:pc226="http://schemas.microsoft.com/office/powerpoint/2022/06/main/command" chg="add mod">
              <pc226:chgData name="Aarushi" userId="c002ff96-f164-4b93-a466-3e374851619e" providerId="ADAL" clId="{21DB5B70-C068-4069-8403-F0790120FEA9}" dt="2024-01-03T09:46:19.094" v="251"/>
              <pc2:cmMkLst xmlns:pc2="http://schemas.microsoft.com/office/powerpoint/2019/9/main/command">
                <pc:docMk/>
                <pc:sldMk cId="3924049279" sldId="597"/>
                <pc2:cmMk id="{2539AC67-AB0D-4493-8E52-C990F96154B1}"/>
              </pc2:cmMkLst>
              <pc226:cmRplyChg chg="add">
                <pc226:chgData name="Aarushi" userId="c002ff96-f164-4b93-a466-3e374851619e" providerId="ADAL" clId="{21DB5B70-C068-4069-8403-F0790120FEA9}" dt="2024-01-03T09:46:19.094" v="251"/>
                <pc2:cmRplyMkLst xmlns:pc2="http://schemas.microsoft.com/office/powerpoint/2019/9/main/command">
                  <pc:docMk/>
                  <pc:sldMk cId="3924049279" sldId="597"/>
                  <pc2:cmMk id="{2539AC67-AB0D-4493-8E52-C990F96154B1}"/>
                  <pc2:cmRplyMk id="{C18A9EA1-3776-4905-B53C-066256690020}"/>
                </pc2:cmRplyMkLst>
              </pc226:cmRplyChg>
            </pc226:cmChg>
            <pc226:cmChg xmlns:pc226="http://schemas.microsoft.com/office/powerpoint/2022/06/main/command" chg="add mod">
              <pc226:chgData name="Aarushi" userId="c002ff96-f164-4b93-a466-3e374851619e" providerId="ADAL" clId="{21DB5B70-C068-4069-8403-F0790120FEA9}" dt="2024-01-03T09:43:57.540" v="237" actId="20577"/>
              <pc2:cmMkLst xmlns:pc2="http://schemas.microsoft.com/office/powerpoint/2019/9/main/command">
                <pc:docMk/>
                <pc:sldMk cId="3924049279" sldId="597"/>
                <pc2:cmMk id="{7C2A60AA-370D-4A22-9A5D-F963EE6EB108}"/>
              </pc2:cmMkLst>
            </pc226:cmChg>
          </p:ext>
        </pc:extLst>
      </pc:sldChg>
      <pc:sldChg chg="modSp mod">
        <pc:chgData name="Aarushi" userId="c002ff96-f164-4b93-a466-3e374851619e" providerId="ADAL" clId="{21DB5B70-C068-4069-8403-F0790120FEA9}" dt="2024-01-03T09:44:34.447" v="238" actId="20577"/>
        <pc:sldMkLst>
          <pc:docMk/>
          <pc:sldMk cId="1744906051" sldId="598"/>
        </pc:sldMkLst>
        <pc:spChg chg="mod">
          <ac:chgData name="Aarushi" userId="c002ff96-f164-4b93-a466-3e374851619e" providerId="ADAL" clId="{21DB5B70-C068-4069-8403-F0790120FEA9}" dt="2024-01-03T09:44:34.447" v="238" actId="20577"/>
          <ac:spMkLst>
            <pc:docMk/>
            <pc:sldMk cId="1744906051" sldId="598"/>
            <ac:spMk id="8" creationId="{9F682F22-9E94-F0A0-9C61-37AB712735AC}"/>
          </ac:spMkLst>
        </pc:spChg>
      </pc:sldChg>
      <pc:sldChg chg="modSp mod">
        <pc:chgData name="Aarushi" userId="c002ff96-f164-4b93-a466-3e374851619e" providerId="ADAL" clId="{21DB5B70-C068-4069-8403-F0790120FEA9}" dt="2024-01-10T07:07:17.047" v="262" actId="20577"/>
        <pc:sldMkLst>
          <pc:docMk/>
          <pc:sldMk cId="3082878696" sldId="600"/>
        </pc:sldMkLst>
        <pc:spChg chg="mod">
          <ac:chgData name="Aarushi" userId="c002ff96-f164-4b93-a466-3e374851619e" providerId="ADAL" clId="{21DB5B70-C068-4069-8403-F0790120FEA9}" dt="2024-01-05T10:22:17.285" v="253" actId="1036"/>
          <ac:spMkLst>
            <pc:docMk/>
            <pc:sldMk cId="3082878696" sldId="600"/>
            <ac:spMk id="5" creationId="{E6B0FF46-750A-6F00-0188-E59F67D3CAED}"/>
          </ac:spMkLst>
        </pc:spChg>
        <pc:spChg chg="mod">
          <ac:chgData name="Aarushi" userId="c002ff96-f164-4b93-a466-3e374851619e" providerId="ADAL" clId="{21DB5B70-C068-4069-8403-F0790120FEA9}" dt="2024-01-10T07:07:17.047" v="262" actId="20577"/>
          <ac:spMkLst>
            <pc:docMk/>
            <pc:sldMk cId="3082878696" sldId="600"/>
            <ac:spMk id="6" creationId="{BE9D51BB-01C3-9087-D92E-21586B9258C3}"/>
          </ac:spMkLst>
        </pc:spChg>
      </pc:sldChg>
      <pc:sldChg chg="modSp mod">
        <pc:chgData name="Aarushi" userId="c002ff96-f164-4b93-a466-3e374851619e" providerId="ADAL" clId="{21DB5B70-C068-4069-8403-F0790120FEA9}" dt="2024-01-05T10:24:22.153" v="259" actId="20577"/>
        <pc:sldMkLst>
          <pc:docMk/>
          <pc:sldMk cId="2836856355" sldId="601"/>
        </pc:sldMkLst>
        <pc:spChg chg="mod">
          <ac:chgData name="Aarushi" userId="c002ff96-f164-4b93-a466-3e374851619e" providerId="ADAL" clId="{21DB5B70-C068-4069-8403-F0790120FEA9}" dt="2024-01-05T10:24:22.153" v="259" actId="20577"/>
          <ac:spMkLst>
            <pc:docMk/>
            <pc:sldMk cId="2836856355" sldId="601"/>
            <ac:spMk id="10" creationId="{F21A56DD-7D74-F55F-A5BB-2C7EECF7EB36}"/>
          </ac:spMkLst>
        </pc:spChg>
      </pc:sldChg>
      <pc:sldChg chg="modSp mod">
        <pc:chgData name="Aarushi" userId="c002ff96-f164-4b93-a466-3e374851619e" providerId="ADAL" clId="{21DB5B70-C068-4069-8403-F0790120FEA9}" dt="2024-01-05T10:24:14.802" v="256" actId="20577"/>
        <pc:sldMkLst>
          <pc:docMk/>
          <pc:sldMk cId="2963867736" sldId="603"/>
        </pc:sldMkLst>
        <pc:spChg chg="mod">
          <ac:chgData name="Aarushi" userId="c002ff96-f164-4b93-a466-3e374851619e" providerId="ADAL" clId="{21DB5B70-C068-4069-8403-F0790120FEA9}" dt="2024-01-05T10:24:14.802" v="256" actId="20577"/>
          <ac:spMkLst>
            <pc:docMk/>
            <pc:sldMk cId="2963867736" sldId="603"/>
            <ac:spMk id="10" creationId="{F21A56DD-7D74-F55F-A5BB-2C7EECF7EB36}"/>
          </ac:spMkLst>
        </pc:spChg>
      </pc:sldChg>
    </pc:docChg>
  </pc:docChgLst>
  <pc:docChgLst>
    <pc:chgData name="Athresh PS" userId="6aaba706-7cac-4f49-bd78-392633c5ba9f" providerId="ADAL" clId="{BAA1732D-5288-4304-B1C8-EA873A58E03B}"/>
    <pc:docChg chg="undo custSel modSld">
      <pc:chgData name="Athresh PS" userId="6aaba706-7cac-4f49-bd78-392633c5ba9f" providerId="ADAL" clId="{BAA1732D-5288-4304-B1C8-EA873A58E03B}" dt="2024-01-01T07:59:23.665" v="533" actId="1038"/>
      <pc:docMkLst>
        <pc:docMk/>
      </pc:docMkLst>
      <pc:sldChg chg="delSp modSp mod addCm delCm">
        <pc:chgData name="Athresh PS" userId="6aaba706-7cac-4f49-bd78-392633c5ba9f" providerId="ADAL" clId="{BAA1732D-5288-4304-B1C8-EA873A58E03B}" dt="2024-01-01T07:57:46.834" v="512" actId="14100"/>
        <pc:sldMkLst>
          <pc:docMk/>
          <pc:sldMk cId="1843577305" sldId="268"/>
        </pc:sldMkLst>
        <pc:spChg chg="del">
          <ac:chgData name="Athresh PS" userId="6aaba706-7cac-4f49-bd78-392633c5ba9f" providerId="ADAL" clId="{BAA1732D-5288-4304-B1C8-EA873A58E03B}" dt="2024-01-01T07:49:19.236" v="474" actId="478"/>
          <ac:spMkLst>
            <pc:docMk/>
            <pc:sldMk cId="1843577305" sldId="268"/>
            <ac:spMk id="3" creationId="{30BAC2DA-1088-EE08-9B17-60BF36165224}"/>
          </ac:spMkLst>
        </pc:spChg>
        <pc:spChg chg="del">
          <ac:chgData name="Athresh PS" userId="6aaba706-7cac-4f49-bd78-392633c5ba9f" providerId="ADAL" clId="{BAA1732D-5288-4304-B1C8-EA873A58E03B}" dt="2024-01-01T07:49:49.763" v="498" actId="478"/>
          <ac:spMkLst>
            <pc:docMk/>
            <pc:sldMk cId="1843577305" sldId="268"/>
            <ac:spMk id="8" creationId="{3863CAAE-A008-95CC-D7FA-8FAA95FF4B0F}"/>
          </ac:spMkLst>
        </pc:spChg>
        <pc:spChg chg="mod">
          <ac:chgData name="Athresh PS" userId="6aaba706-7cac-4f49-bd78-392633c5ba9f" providerId="ADAL" clId="{BAA1732D-5288-4304-B1C8-EA873A58E03B}" dt="2024-01-01T07:57:43.210" v="511" actId="14100"/>
          <ac:spMkLst>
            <pc:docMk/>
            <pc:sldMk cId="1843577305" sldId="268"/>
            <ac:spMk id="44" creationId="{C359D94C-6752-0E58-06E4-D8E2BE15313C}"/>
          </ac:spMkLst>
        </pc:spChg>
        <pc:spChg chg="mod">
          <ac:chgData name="Athresh PS" userId="6aaba706-7cac-4f49-bd78-392633c5ba9f" providerId="ADAL" clId="{BAA1732D-5288-4304-B1C8-EA873A58E03B}" dt="2024-01-01T07:57:46.834" v="512" actId="14100"/>
          <ac:spMkLst>
            <pc:docMk/>
            <pc:sldMk cId="1843577305" sldId="268"/>
            <ac:spMk id="45" creationId="{5BFA53DF-B204-DA26-5D09-B31D4835F7D2}"/>
          </ac:spMkLst>
        </pc:spChg>
        <pc:spChg chg="mod">
          <ac:chgData name="Athresh PS" userId="6aaba706-7cac-4f49-bd78-392633c5ba9f" providerId="ADAL" clId="{BAA1732D-5288-4304-B1C8-EA873A58E03B}" dt="2024-01-01T07:49:37.424" v="476" actId="465"/>
          <ac:spMkLst>
            <pc:docMk/>
            <pc:sldMk cId="1843577305" sldId="268"/>
            <ac:spMk id="46" creationId="{A4812BD3-2647-7149-2939-40FBA0379115}"/>
          </ac:spMkLst>
        </pc:spChg>
        <pc:picChg chg="mod">
          <ac:chgData name="Athresh PS" userId="6aaba706-7cac-4f49-bd78-392633c5ba9f" providerId="ADAL" clId="{BAA1732D-5288-4304-B1C8-EA873A58E03B}" dt="2024-01-01T07:49:48.872" v="497" actId="1035"/>
          <ac:picMkLst>
            <pc:docMk/>
            <pc:sldMk cId="1843577305" sldId="268"/>
            <ac:picMk id="27" creationId="{8C4F6583-6840-D967-881B-35004CE0AD96}"/>
          </ac:picMkLst>
        </pc:picChg>
        <pc:picChg chg="mod">
          <ac:chgData name="Athresh PS" userId="6aaba706-7cac-4f49-bd78-392633c5ba9f" providerId="ADAL" clId="{BAA1732D-5288-4304-B1C8-EA873A58E03B}" dt="2024-01-01T07:49:46.009" v="493" actId="1035"/>
          <ac:picMkLst>
            <pc:docMk/>
            <pc:sldMk cId="1843577305" sldId="268"/>
            <ac:picMk id="28" creationId="{62502484-AB31-6077-D78F-FEA2E50C6B20}"/>
          </ac:picMkLst>
        </pc:picChg>
        <pc:extLst>
          <p:ext xmlns:p="http://schemas.openxmlformats.org/presentationml/2006/main" uri="{D6D511B9-2390-475A-947B-AFAB55BFBCF1}">
            <pc226:cmChg xmlns:pc226="http://schemas.microsoft.com/office/powerpoint/2022/06/main/command" chg="add del">
              <pc226:chgData name="Athresh PS" userId="6aaba706-7cac-4f49-bd78-392633c5ba9f" providerId="ADAL" clId="{BAA1732D-5288-4304-B1C8-EA873A58E03B}" dt="2024-01-01T07:50:02.400" v="500"/>
              <pc2:cmMkLst xmlns:pc2="http://schemas.microsoft.com/office/powerpoint/2019/9/main/command">
                <pc:docMk/>
                <pc:sldMk cId="1843577305" sldId="268"/>
                <pc2:cmMk id="{AFC43E89-92CC-4D37-B403-B218037E9800}"/>
              </pc2:cmMkLst>
            </pc226:cmChg>
            <pc226:cmChg xmlns:pc226="http://schemas.microsoft.com/office/powerpoint/2022/06/main/command" chg="del">
              <pc226:chgData name="Athresh PS" userId="6aaba706-7cac-4f49-bd78-392633c5ba9f" providerId="ADAL" clId="{BAA1732D-5288-4304-B1C8-EA873A58E03B}" dt="2024-01-01T07:50:00.340" v="499"/>
              <pc2:cmMkLst xmlns:pc2="http://schemas.microsoft.com/office/powerpoint/2019/9/main/command">
                <pc:docMk/>
                <pc:sldMk cId="1843577305" sldId="268"/>
                <pc2:cmMk id="{2EE8B4DE-4AD2-45BF-8517-12C4850C5228}"/>
              </pc2:cmMkLst>
            </pc226:cmChg>
          </p:ext>
        </pc:extLst>
      </pc:sldChg>
      <pc:sldChg chg="modSp mod addCm delCm">
        <pc:chgData name="Athresh PS" userId="6aaba706-7cac-4f49-bd78-392633c5ba9f" providerId="ADAL" clId="{BAA1732D-5288-4304-B1C8-EA873A58E03B}" dt="2024-01-01T07:57:21.770" v="510"/>
        <pc:sldMkLst>
          <pc:docMk/>
          <pc:sldMk cId="3066011744" sldId="271"/>
        </pc:sldMkLst>
        <pc:picChg chg="mod">
          <ac:chgData name="Athresh PS" userId="6aaba706-7cac-4f49-bd78-392633c5ba9f" providerId="ADAL" clId="{BAA1732D-5288-4304-B1C8-EA873A58E03B}" dt="2024-01-01T07:57:12.531" v="509" actId="14826"/>
          <ac:picMkLst>
            <pc:docMk/>
            <pc:sldMk cId="3066011744" sldId="271"/>
            <ac:picMk id="49" creationId="{71CE9769-69B5-5156-0F57-44DF3246AC29}"/>
          </ac:picMkLst>
        </pc:picChg>
        <pc:extLst>
          <p:ext xmlns:p="http://schemas.openxmlformats.org/presentationml/2006/main" uri="{D6D511B9-2390-475A-947B-AFAB55BFBCF1}">
            <pc226:cmChg xmlns:pc226="http://schemas.microsoft.com/office/powerpoint/2022/06/main/command" chg="add del">
              <pc226:chgData name="Athresh PS" userId="6aaba706-7cac-4f49-bd78-392633c5ba9f" providerId="ADAL" clId="{BAA1732D-5288-4304-B1C8-EA873A58E03B}" dt="2024-01-01T07:57:21.770" v="510"/>
              <pc2:cmMkLst xmlns:pc2="http://schemas.microsoft.com/office/powerpoint/2019/9/main/command">
                <pc:docMk/>
                <pc:sldMk cId="3066011744" sldId="271"/>
                <pc2:cmMk id="{16DB44B7-EA4A-4C99-A410-B147939CBB05}"/>
              </pc2:cmMkLst>
            </pc226:cmChg>
          </p:ext>
        </pc:extLst>
      </pc:sldChg>
      <pc:sldChg chg="delCm">
        <pc:chgData name="Athresh PS" userId="6aaba706-7cac-4f49-bd78-392633c5ba9f" providerId="ADAL" clId="{BAA1732D-5288-4304-B1C8-EA873A58E03B}" dt="2024-01-01T07:58:42.975" v="514"/>
        <pc:sldMkLst>
          <pc:docMk/>
          <pc:sldMk cId="3397631579" sldId="276"/>
        </pc:sldMkLst>
        <pc:extLst>
          <p:ext xmlns:p="http://schemas.openxmlformats.org/presentationml/2006/main" uri="{D6D511B9-2390-475A-947B-AFAB55BFBCF1}">
            <pc226:cmChg xmlns:pc226="http://schemas.microsoft.com/office/powerpoint/2022/06/main/command" chg="del">
              <pc226:chgData name="Athresh PS" userId="6aaba706-7cac-4f49-bd78-392633c5ba9f" providerId="ADAL" clId="{BAA1732D-5288-4304-B1C8-EA873A58E03B}" dt="2024-01-01T07:58:42.975" v="514"/>
              <pc2:cmMkLst xmlns:pc2="http://schemas.microsoft.com/office/powerpoint/2019/9/main/command">
                <pc:docMk/>
                <pc:sldMk cId="3397631579" sldId="276"/>
                <pc2:cmMk id="{B0B0622F-B672-4927-BD4D-F7BB826ED019}"/>
              </pc2:cmMkLst>
            </pc226:cmChg>
          </p:ext>
        </pc:extLst>
      </pc:sldChg>
      <pc:sldChg chg="modSp mod">
        <pc:chgData name="Athresh PS" userId="6aaba706-7cac-4f49-bd78-392633c5ba9f" providerId="ADAL" clId="{BAA1732D-5288-4304-B1C8-EA873A58E03B}" dt="2023-12-21T07:47:03.332" v="5" actId="255"/>
        <pc:sldMkLst>
          <pc:docMk/>
          <pc:sldMk cId="1958503854" sldId="304"/>
        </pc:sldMkLst>
        <pc:spChg chg="mod">
          <ac:chgData name="Athresh PS" userId="6aaba706-7cac-4f49-bd78-392633c5ba9f" providerId="ADAL" clId="{BAA1732D-5288-4304-B1C8-EA873A58E03B}" dt="2023-12-21T07:47:03.332" v="5" actId="255"/>
          <ac:spMkLst>
            <pc:docMk/>
            <pc:sldMk cId="1958503854" sldId="304"/>
            <ac:spMk id="5" creationId="{F4D65999-E493-F015-5C71-05407B817917}"/>
          </ac:spMkLst>
        </pc:spChg>
      </pc:sldChg>
      <pc:sldChg chg="modSp mod">
        <pc:chgData name="Athresh PS" userId="6aaba706-7cac-4f49-bd78-392633c5ba9f" providerId="ADAL" clId="{BAA1732D-5288-4304-B1C8-EA873A58E03B}" dt="2024-01-01T07:54:21.056" v="503" actId="1582"/>
        <pc:sldMkLst>
          <pc:docMk/>
          <pc:sldMk cId="2801866977" sldId="305"/>
        </pc:sldMkLst>
        <pc:spChg chg="mod">
          <ac:chgData name="Athresh PS" userId="6aaba706-7cac-4f49-bd78-392633c5ba9f" providerId="ADAL" clId="{BAA1732D-5288-4304-B1C8-EA873A58E03B}" dt="2024-01-01T07:54:21.056" v="503" actId="1582"/>
          <ac:spMkLst>
            <pc:docMk/>
            <pc:sldMk cId="2801866977" sldId="305"/>
            <ac:spMk id="7" creationId="{7AE57FDF-2818-6701-6166-3A1E5785ED58}"/>
          </ac:spMkLst>
        </pc:spChg>
        <pc:spChg chg="mod">
          <ac:chgData name="Athresh PS" userId="6aaba706-7cac-4f49-bd78-392633c5ba9f" providerId="ADAL" clId="{BAA1732D-5288-4304-B1C8-EA873A58E03B}" dt="2024-01-01T07:54:21.056" v="503" actId="1582"/>
          <ac:spMkLst>
            <pc:docMk/>
            <pc:sldMk cId="2801866977" sldId="305"/>
            <ac:spMk id="11" creationId="{CB660467-600B-2CB5-83A0-25A4F0AEC8D6}"/>
          </ac:spMkLst>
        </pc:spChg>
      </pc:sldChg>
      <pc:sldChg chg="modSp mod">
        <pc:chgData name="Athresh PS" userId="6aaba706-7cac-4f49-bd78-392633c5ba9f" providerId="ADAL" clId="{BAA1732D-5288-4304-B1C8-EA873A58E03B}" dt="2024-01-01T07:54:42.226" v="506" actId="1582"/>
        <pc:sldMkLst>
          <pc:docMk/>
          <pc:sldMk cId="2696555346" sldId="306"/>
        </pc:sldMkLst>
        <pc:spChg chg="mod">
          <ac:chgData name="Athresh PS" userId="6aaba706-7cac-4f49-bd78-392633c5ba9f" providerId="ADAL" clId="{BAA1732D-5288-4304-B1C8-EA873A58E03B}" dt="2024-01-01T07:54:42.226" v="506" actId="1582"/>
          <ac:spMkLst>
            <pc:docMk/>
            <pc:sldMk cId="2696555346" sldId="306"/>
            <ac:spMk id="7" creationId="{7AE57FDF-2818-6701-6166-3A1E5785ED58}"/>
          </ac:spMkLst>
        </pc:spChg>
        <pc:spChg chg="mod">
          <ac:chgData name="Athresh PS" userId="6aaba706-7cac-4f49-bd78-392633c5ba9f" providerId="ADAL" clId="{BAA1732D-5288-4304-B1C8-EA873A58E03B}" dt="2024-01-01T07:54:42.226" v="506" actId="1582"/>
          <ac:spMkLst>
            <pc:docMk/>
            <pc:sldMk cId="2696555346" sldId="306"/>
            <ac:spMk id="11" creationId="{CB660467-600B-2CB5-83A0-25A4F0AEC8D6}"/>
          </ac:spMkLst>
        </pc:spChg>
      </pc:sldChg>
      <pc:sldChg chg="modSp mod">
        <pc:chgData name="Athresh PS" userId="6aaba706-7cac-4f49-bd78-392633c5ba9f" providerId="ADAL" clId="{BAA1732D-5288-4304-B1C8-EA873A58E03B}" dt="2023-12-21T07:54:00.120" v="125" actId="1036"/>
        <pc:sldMkLst>
          <pc:docMk/>
          <pc:sldMk cId="2683964372" sldId="307"/>
        </pc:sldMkLst>
        <pc:spChg chg="mod">
          <ac:chgData name="Athresh PS" userId="6aaba706-7cac-4f49-bd78-392633c5ba9f" providerId="ADAL" clId="{BAA1732D-5288-4304-B1C8-EA873A58E03B}" dt="2023-12-21T07:54:00.120" v="125" actId="1036"/>
          <ac:spMkLst>
            <pc:docMk/>
            <pc:sldMk cId="2683964372" sldId="307"/>
            <ac:spMk id="7" creationId="{0E50639E-49EF-CE75-AF5C-5D82A7A82345}"/>
          </ac:spMkLst>
        </pc:spChg>
      </pc:sldChg>
      <pc:sldChg chg="modSp mod">
        <pc:chgData name="Athresh PS" userId="6aaba706-7cac-4f49-bd78-392633c5ba9f" providerId="ADAL" clId="{BAA1732D-5288-4304-B1C8-EA873A58E03B}" dt="2023-12-21T07:53:04.697" v="109" actId="1035"/>
        <pc:sldMkLst>
          <pc:docMk/>
          <pc:sldMk cId="3036972739" sldId="309"/>
        </pc:sldMkLst>
        <pc:spChg chg="mod">
          <ac:chgData name="Athresh PS" userId="6aaba706-7cac-4f49-bd78-392633c5ba9f" providerId="ADAL" clId="{BAA1732D-5288-4304-B1C8-EA873A58E03B}" dt="2023-12-21T07:52:56.578" v="81" actId="1036"/>
          <ac:spMkLst>
            <pc:docMk/>
            <pc:sldMk cId="3036972739" sldId="309"/>
            <ac:spMk id="3" creationId="{6A13AF8D-5E61-FBC5-42A4-53E43041DEE1}"/>
          </ac:spMkLst>
        </pc:spChg>
        <pc:spChg chg="mod">
          <ac:chgData name="Athresh PS" userId="6aaba706-7cac-4f49-bd78-392633c5ba9f" providerId="ADAL" clId="{BAA1732D-5288-4304-B1C8-EA873A58E03B}" dt="2023-12-21T07:53:00.273" v="82" actId="14100"/>
          <ac:spMkLst>
            <pc:docMk/>
            <pc:sldMk cId="3036972739" sldId="309"/>
            <ac:spMk id="4" creationId="{D5DF3994-9857-5927-0599-D69F65A1E18E}"/>
          </ac:spMkLst>
        </pc:spChg>
        <pc:spChg chg="mod">
          <ac:chgData name="Athresh PS" userId="6aaba706-7cac-4f49-bd78-392633c5ba9f" providerId="ADAL" clId="{BAA1732D-5288-4304-B1C8-EA873A58E03B}" dt="2023-12-21T07:52:34.337" v="61" actId="1035"/>
          <ac:spMkLst>
            <pc:docMk/>
            <pc:sldMk cId="3036972739" sldId="309"/>
            <ac:spMk id="6" creationId="{8B5586B5-A0EF-2AF8-959C-F6C55F629B5B}"/>
          </ac:spMkLst>
        </pc:spChg>
        <pc:spChg chg="mod">
          <ac:chgData name="Athresh PS" userId="6aaba706-7cac-4f49-bd78-392633c5ba9f" providerId="ADAL" clId="{BAA1732D-5288-4304-B1C8-EA873A58E03B}" dt="2023-12-21T07:53:04.697" v="109" actId="1035"/>
          <ac:spMkLst>
            <pc:docMk/>
            <pc:sldMk cId="3036972739" sldId="309"/>
            <ac:spMk id="12" creationId="{0E4E68F6-24E7-4863-644C-60A5DFE1A99C}"/>
          </ac:spMkLst>
        </pc:spChg>
      </pc:sldChg>
      <pc:sldChg chg="modSp mod">
        <pc:chgData name="Athresh PS" userId="6aaba706-7cac-4f49-bd78-392633c5ba9f" providerId="ADAL" clId="{BAA1732D-5288-4304-B1C8-EA873A58E03B}" dt="2023-12-21T07:54:46.782" v="133" actId="207"/>
        <pc:sldMkLst>
          <pc:docMk/>
          <pc:sldMk cId="1328555748" sldId="311"/>
        </pc:sldMkLst>
        <pc:spChg chg="ord">
          <ac:chgData name="Athresh PS" userId="6aaba706-7cac-4f49-bd78-392633c5ba9f" providerId="ADAL" clId="{BAA1732D-5288-4304-B1C8-EA873A58E03B}" dt="2023-12-21T07:54:22.694" v="127" actId="166"/>
          <ac:spMkLst>
            <pc:docMk/>
            <pc:sldMk cId="1328555748" sldId="311"/>
            <ac:spMk id="20" creationId="{A9919AD8-D530-E742-5747-205171C71080}"/>
          </ac:spMkLst>
        </pc:spChg>
        <pc:spChg chg="mod">
          <ac:chgData name="Athresh PS" userId="6aaba706-7cac-4f49-bd78-392633c5ba9f" providerId="ADAL" clId="{BAA1732D-5288-4304-B1C8-EA873A58E03B}" dt="2023-12-21T07:54:46.782" v="133" actId="207"/>
          <ac:spMkLst>
            <pc:docMk/>
            <pc:sldMk cId="1328555748" sldId="311"/>
            <ac:spMk id="21" creationId="{2CA2036E-8F8C-E25E-700B-AAA15C4C8C10}"/>
          </ac:spMkLst>
        </pc:spChg>
        <pc:spChg chg="mod">
          <ac:chgData name="Athresh PS" userId="6aaba706-7cac-4f49-bd78-392633c5ba9f" providerId="ADAL" clId="{BAA1732D-5288-4304-B1C8-EA873A58E03B}" dt="2023-12-21T07:54:46.782" v="133" actId="207"/>
          <ac:spMkLst>
            <pc:docMk/>
            <pc:sldMk cId="1328555748" sldId="311"/>
            <ac:spMk id="24" creationId="{B704EC40-84F3-452C-3EA8-88A590BF36E1}"/>
          </ac:spMkLst>
        </pc:spChg>
      </pc:sldChg>
      <pc:sldChg chg="delSp modSp mod">
        <pc:chgData name="Athresh PS" userId="6aaba706-7cac-4f49-bd78-392633c5ba9f" providerId="ADAL" clId="{BAA1732D-5288-4304-B1C8-EA873A58E03B}" dt="2023-12-21T07:59:00.852" v="232" actId="1035"/>
        <pc:sldMkLst>
          <pc:docMk/>
          <pc:sldMk cId="2155453708" sldId="312"/>
        </pc:sldMkLst>
        <pc:spChg chg="mod">
          <ac:chgData name="Athresh PS" userId="6aaba706-7cac-4f49-bd78-392633c5ba9f" providerId="ADAL" clId="{BAA1732D-5288-4304-B1C8-EA873A58E03B}" dt="2023-12-21T07:57:32.589" v="197" actId="165"/>
          <ac:spMkLst>
            <pc:docMk/>
            <pc:sldMk cId="2155453708" sldId="312"/>
            <ac:spMk id="41" creationId="{671E2BB7-B8F8-15D2-3D48-946225801740}"/>
          </ac:spMkLst>
        </pc:spChg>
        <pc:spChg chg="mod">
          <ac:chgData name="Athresh PS" userId="6aaba706-7cac-4f49-bd78-392633c5ba9f" providerId="ADAL" clId="{BAA1732D-5288-4304-B1C8-EA873A58E03B}" dt="2023-12-21T07:58:52.422" v="223" actId="207"/>
          <ac:spMkLst>
            <pc:docMk/>
            <pc:sldMk cId="2155453708" sldId="312"/>
            <ac:spMk id="42" creationId="{81D963BB-24C8-4B61-56E2-271B51000E86}"/>
          </ac:spMkLst>
        </pc:spChg>
        <pc:spChg chg="mod">
          <ac:chgData name="Athresh PS" userId="6aaba706-7cac-4f49-bd78-392633c5ba9f" providerId="ADAL" clId="{BAA1732D-5288-4304-B1C8-EA873A58E03B}" dt="2023-12-21T07:57:32.589" v="197" actId="165"/>
          <ac:spMkLst>
            <pc:docMk/>
            <pc:sldMk cId="2155453708" sldId="312"/>
            <ac:spMk id="43" creationId="{2E478997-6D80-4BE2-2771-7F7404EE95C7}"/>
          </ac:spMkLst>
        </pc:spChg>
        <pc:spChg chg="mod">
          <ac:chgData name="Athresh PS" userId="6aaba706-7cac-4f49-bd78-392633c5ba9f" providerId="ADAL" clId="{BAA1732D-5288-4304-B1C8-EA873A58E03B}" dt="2023-12-21T07:57:32.589" v="197" actId="165"/>
          <ac:spMkLst>
            <pc:docMk/>
            <pc:sldMk cId="2155453708" sldId="312"/>
            <ac:spMk id="44" creationId="{83A435B5-C765-E564-ED4F-D354752C0A25}"/>
          </ac:spMkLst>
        </pc:spChg>
        <pc:spChg chg="mod">
          <ac:chgData name="Athresh PS" userId="6aaba706-7cac-4f49-bd78-392633c5ba9f" providerId="ADAL" clId="{BAA1732D-5288-4304-B1C8-EA873A58E03B}" dt="2023-12-21T07:57:32.589" v="197" actId="165"/>
          <ac:spMkLst>
            <pc:docMk/>
            <pc:sldMk cId="2155453708" sldId="312"/>
            <ac:spMk id="45" creationId="{3AA90158-1AC8-9F72-1003-5BC05D3397E0}"/>
          </ac:spMkLst>
        </pc:spChg>
        <pc:spChg chg="mod">
          <ac:chgData name="Athresh PS" userId="6aaba706-7cac-4f49-bd78-392633c5ba9f" providerId="ADAL" clId="{BAA1732D-5288-4304-B1C8-EA873A58E03B}" dt="2023-12-21T07:57:32.589" v="197" actId="165"/>
          <ac:spMkLst>
            <pc:docMk/>
            <pc:sldMk cId="2155453708" sldId="312"/>
            <ac:spMk id="46" creationId="{1BA37268-257E-D09B-B526-26BD3B1A125E}"/>
          </ac:spMkLst>
        </pc:spChg>
        <pc:spChg chg="mod">
          <ac:chgData name="Athresh PS" userId="6aaba706-7cac-4f49-bd78-392633c5ba9f" providerId="ADAL" clId="{BAA1732D-5288-4304-B1C8-EA873A58E03B}" dt="2023-12-21T07:58:37.345" v="221" actId="207"/>
          <ac:spMkLst>
            <pc:docMk/>
            <pc:sldMk cId="2155453708" sldId="312"/>
            <ac:spMk id="47" creationId="{DB3A3934-F1EA-FB16-5076-8ED231358E80}"/>
          </ac:spMkLst>
        </pc:spChg>
        <pc:spChg chg="mod">
          <ac:chgData name="Athresh PS" userId="6aaba706-7cac-4f49-bd78-392633c5ba9f" providerId="ADAL" clId="{BAA1732D-5288-4304-B1C8-EA873A58E03B}" dt="2023-12-21T07:57:32.589" v="197" actId="165"/>
          <ac:spMkLst>
            <pc:docMk/>
            <pc:sldMk cId="2155453708" sldId="312"/>
            <ac:spMk id="48" creationId="{40EFE901-82F3-06D3-9EB7-A9EC7D5C9391}"/>
          </ac:spMkLst>
        </pc:spChg>
        <pc:spChg chg="mod">
          <ac:chgData name="Athresh PS" userId="6aaba706-7cac-4f49-bd78-392633c5ba9f" providerId="ADAL" clId="{BAA1732D-5288-4304-B1C8-EA873A58E03B}" dt="2023-12-21T07:57:32.589" v="197" actId="165"/>
          <ac:spMkLst>
            <pc:docMk/>
            <pc:sldMk cId="2155453708" sldId="312"/>
            <ac:spMk id="49" creationId="{3C0DC68E-2901-EF51-A881-A4FB64273C4B}"/>
          </ac:spMkLst>
        </pc:spChg>
        <pc:spChg chg="mod">
          <ac:chgData name="Athresh PS" userId="6aaba706-7cac-4f49-bd78-392633c5ba9f" providerId="ADAL" clId="{BAA1732D-5288-4304-B1C8-EA873A58E03B}" dt="2023-12-21T07:57:32.589" v="197" actId="165"/>
          <ac:spMkLst>
            <pc:docMk/>
            <pc:sldMk cId="2155453708" sldId="312"/>
            <ac:spMk id="50" creationId="{D9FC450E-859D-F946-F228-4544DC0CE02E}"/>
          </ac:spMkLst>
        </pc:spChg>
        <pc:spChg chg="mod">
          <ac:chgData name="Athresh PS" userId="6aaba706-7cac-4f49-bd78-392633c5ba9f" providerId="ADAL" clId="{BAA1732D-5288-4304-B1C8-EA873A58E03B}" dt="2023-12-21T07:57:32.589" v="197" actId="165"/>
          <ac:spMkLst>
            <pc:docMk/>
            <pc:sldMk cId="2155453708" sldId="312"/>
            <ac:spMk id="51" creationId="{6DB699D2-78D7-8D1A-499E-75A2B882B669}"/>
          </ac:spMkLst>
        </pc:spChg>
        <pc:spChg chg="mod">
          <ac:chgData name="Athresh PS" userId="6aaba706-7cac-4f49-bd78-392633c5ba9f" providerId="ADAL" clId="{BAA1732D-5288-4304-B1C8-EA873A58E03B}" dt="2023-12-21T07:58:24.970" v="219" actId="207"/>
          <ac:spMkLst>
            <pc:docMk/>
            <pc:sldMk cId="2155453708" sldId="312"/>
            <ac:spMk id="52" creationId="{71D9EC71-7FF3-53F9-0712-86958401F6F5}"/>
          </ac:spMkLst>
        </pc:spChg>
        <pc:spChg chg="mod">
          <ac:chgData name="Athresh PS" userId="6aaba706-7cac-4f49-bd78-392633c5ba9f" providerId="ADAL" clId="{BAA1732D-5288-4304-B1C8-EA873A58E03B}" dt="2023-12-21T07:57:32.589" v="197" actId="165"/>
          <ac:spMkLst>
            <pc:docMk/>
            <pc:sldMk cId="2155453708" sldId="312"/>
            <ac:spMk id="53" creationId="{FBA126CB-2680-034B-98F9-89D8BB4C0D83}"/>
          </ac:spMkLst>
        </pc:spChg>
        <pc:spChg chg="mod">
          <ac:chgData name="Athresh PS" userId="6aaba706-7cac-4f49-bd78-392633c5ba9f" providerId="ADAL" clId="{BAA1732D-5288-4304-B1C8-EA873A58E03B}" dt="2023-12-21T07:57:32.589" v="197" actId="165"/>
          <ac:spMkLst>
            <pc:docMk/>
            <pc:sldMk cId="2155453708" sldId="312"/>
            <ac:spMk id="54" creationId="{3FCAEDFA-4BBE-458A-725E-39CD52B86A0C}"/>
          </ac:spMkLst>
        </pc:spChg>
        <pc:spChg chg="mod">
          <ac:chgData name="Athresh PS" userId="6aaba706-7cac-4f49-bd78-392633c5ba9f" providerId="ADAL" clId="{BAA1732D-5288-4304-B1C8-EA873A58E03B}" dt="2023-12-21T07:57:32.589" v="197" actId="165"/>
          <ac:spMkLst>
            <pc:docMk/>
            <pc:sldMk cId="2155453708" sldId="312"/>
            <ac:spMk id="55" creationId="{07CC409F-778E-0D3A-C41C-78F9D3650C95}"/>
          </ac:spMkLst>
        </pc:spChg>
        <pc:spChg chg="mod">
          <ac:chgData name="Athresh PS" userId="6aaba706-7cac-4f49-bd78-392633c5ba9f" providerId="ADAL" clId="{BAA1732D-5288-4304-B1C8-EA873A58E03B}" dt="2023-12-21T07:57:32.589" v="197" actId="165"/>
          <ac:spMkLst>
            <pc:docMk/>
            <pc:sldMk cId="2155453708" sldId="312"/>
            <ac:spMk id="56" creationId="{7C6476C3-2643-23D9-C6DB-73A08E11C834}"/>
          </ac:spMkLst>
        </pc:spChg>
        <pc:spChg chg="mod">
          <ac:chgData name="Athresh PS" userId="6aaba706-7cac-4f49-bd78-392633c5ba9f" providerId="ADAL" clId="{BAA1732D-5288-4304-B1C8-EA873A58E03B}" dt="2023-12-21T07:58:06.359" v="217" actId="207"/>
          <ac:spMkLst>
            <pc:docMk/>
            <pc:sldMk cId="2155453708" sldId="312"/>
            <ac:spMk id="57" creationId="{EA8BEED7-D35A-908F-56AA-8DFAE34E81FB}"/>
          </ac:spMkLst>
        </pc:spChg>
        <pc:spChg chg="mod">
          <ac:chgData name="Athresh PS" userId="6aaba706-7cac-4f49-bd78-392633c5ba9f" providerId="ADAL" clId="{BAA1732D-5288-4304-B1C8-EA873A58E03B}" dt="2023-12-21T07:57:32.589" v="197" actId="165"/>
          <ac:spMkLst>
            <pc:docMk/>
            <pc:sldMk cId="2155453708" sldId="312"/>
            <ac:spMk id="58" creationId="{460069C1-2DD6-7144-3E33-B302137464BC}"/>
          </ac:spMkLst>
        </pc:spChg>
        <pc:spChg chg="mod">
          <ac:chgData name="Athresh PS" userId="6aaba706-7cac-4f49-bd78-392633c5ba9f" providerId="ADAL" clId="{BAA1732D-5288-4304-B1C8-EA873A58E03B}" dt="2023-12-21T07:57:32.589" v="197" actId="165"/>
          <ac:spMkLst>
            <pc:docMk/>
            <pc:sldMk cId="2155453708" sldId="312"/>
            <ac:spMk id="59" creationId="{CD1925F1-CBC0-8BC2-913A-44929158CB01}"/>
          </ac:spMkLst>
        </pc:spChg>
        <pc:spChg chg="mod">
          <ac:chgData name="Athresh PS" userId="6aaba706-7cac-4f49-bd78-392633c5ba9f" providerId="ADAL" clId="{BAA1732D-5288-4304-B1C8-EA873A58E03B}" dt="2023-12-21T07:57:32.589" v="197" actId="165"/>
          <ac:spMkLst>
            <pc:docMk/>
            <pc:sldMk cId="2155453708" sldId="312"/>
            <ac:spMk id="60" creationId="{1A51E8DB-FF6C-2929-5708-18C582EE90BF}"/>
          </ac:spMkLst>
        </pc:spChg>
        <pc:spChg chg="mod topLvl">
          <ac:chgData name="Athresh PS" userId="6aaba706-7cac-4f49-bd78-392633c5ba9f" providerId="ADAL" clId="{BAA1732D-5288-4304-B1C8-EA873A58E03B}" dt="2023-12-21T07:57:32.589" v="197" actId="165"/>
          <ac:spMkLst>
            <pc:docMk/>
            <pc:sldMk cId="2155453708" sldId="312"/>
            <ac:spMk id="61" creationId="{F44F5396-930B-E819-0377-A35331C685A5}"/>
          </ac:spMkLst>
        </pc:spChg>
        <pc:grpChg chg="mod topLvl">
          <ac:chgData name="Athresh PS" userId="6aaba706-7cac-4f49-bd78-392633c5ba9f" providerId="ADAL" clId="{BAA1732D-5288-4304-B1C8-EA873A58E03B}" dt="2023-12-21T07:59:00.852" v="232" actId="1035"/>
          <ac:grpSpMkLst>
            <pc:docMk/>
            <pc:sldMk cId="2155453708" sldId="312"/>
            <ac:grpSpMk id="40" creationId="{E008B796-9D76-44D4-B84C-1FDEF4A2A97F}"/>
          </ac:grpSpMkLst>
        </pc:grpChg>
        <pc:grpChg chg="del">
          <ac:chgData name="Athresh PS" userId="6aaba706-7cac-4f49-bd78-392633c5ba9f" providerId="ADAL" clId="{BAA1732D-5288-4304-B1C8-EA873A58E03B}" dt="2023-12-21T07:57:32.589" v="197" actId="165"/>
          <ac:grpSpMkLst>
            <pc:docMk/>
            <pc:sldMk cId="2155453708" sldId="312"/>
            <ac:grpSpMk id="62" creationId="{BAD48C58-17FC-F27F-780E-4494F553B13F}"/>
          </ac:grpSpMkLst>
        </pc:grpChg>
      </pc:sldChg>
      <pc:sldChg chg="delSp modSp mod">
        <pc:chgData name="Athresh PS" userId="6aaba706-7cac-4f49-bd78-392633c5ba9f" providerId="ADAL" clId="{BAA1732D-5288-4304-B1C8-EA873A58E03B}" dt="2023-12-21T07:57:13.772" v="196" actId="207"/>
        <pc:sldMkLst>
          <pc:docMk/>
          <pc:sldMk cId="2003617879" sldId="313"/>
        </pc:sldMkLst>
        <pc:spChg chg="mod">
          <ac:chgData name="Athresh PS" userId="6aaba706-7cac-4f49-bd78-392633c5ba9f" providerId="ADAL" clId="{BAA1732D-5288-4304-B1C8-EA873A58E03B}" dt="2023-12-21T07:57:13.772" v="196" actId="207"/>
          <ac:spMkLst>
            <pc:docMk/>
            <pc:sldMk cId="2003617879" sldId="313"/>
            <ac:spMk id="4" creationId="{D2F9438C-512B-1994-B676-3543A6857430}"/>
          </ac:spMkLst>
        </pc:spChg>
        <pc:spChg chg="mod">
          <ac:chgData name="Athresh PS" userId="6aaba706-7cac-4f49-bd78-392633c5ba9f" providerId="ADAL" clId="{BAA1732D-5288-4304-B1C8-EA873A58E03B}" dt="2023-12-21T07:57:13.772" v="196" actId="207"/>
          <ac:spMkLst>
            <pc:docMk/>
            <pc:sldMk cId="2003617879" sldId="313"/>
            <ac:spMk id="6" creationId="{CF70429F-CAC0-C154-DCC7-BE5A0D103E45}"/>
          </ac:spMkLst>
        </pc:spChg>
        <pc:spChg chg="mod">
          <ac:chgData name="Athresh PS" userId="6aaba706-7cac-4f49-bd78-392633c5ba9f" providerId="ADAL" clId="{BAA1732D-5288-4304-B1C8-EA873A58E03B}" dt="2023-12-21T07:57:13.772" v="196" actId="207"/>
          <ac:spMkLst>
            <pc:docMk/>
            <pc:sldMk cId="2003617879" sldId="313"/>
            <ac:spMk id="7" creationId="{472C28ED-1C41-32AD-1343-BF3DEE8E0968}"/>
          </ac:spMkLst>
        </pc:spChg>
        <pc:spChg chg="mod">
          <ac:chgData name="Athresh PS" userId="6aaba706-7cac-4f49-bd78-392633c5ba9f" providerId="ADAL" clId="{BAA1732D-5288-4304-B1C8-EA873A58E03B}" dt="2023-12-21T07:57:13.772" v="196" actId="207"/>
          <ac:spMkLst>
            <pc:docMk/>
            <pc:sldMk cId="2003617879" sldId="313"/>
            <ac:spMk id="8" creationId="{90A6F281-5503-CAE0-CDC0-77E4990DE13F}"/>
          </ac:spMkLst>
        </pc:spChg>
        <pc:spChg chg="mod">
          <ac:chgData name="Athresh PS" userId="6aaba706-7cac-4f49-bd78-392633c5ba9f" providerId="ADAL" clId="{BAA1732D-5288-4304-B1C8-EA873A58E03B}" dt="2023-12-21T07:57:13.772" v="196" actId="207"/>
          <ac:spMkLst>
            <pc:docMk/>
            <pc:sldMk cId="2003617879" sldId="313"/>
            <ac:spMk id="14" creationId="{88E45764-1592-BF9A-232B-2B1245D284EE}"/>
          </ac:spMkLst>
        </pc:spChg>
        <pc:spChg chg="mod">
          <ac:chgData name="Athresh PS" userId="6aaba706-7cac-4f49-bd78-392633c5ba9f" providerId="ADAL" clId="{BAA1732D-5288-4304-B1C8-EA873A58E03B}" dt="2023-12-21T07:57:13.772" v="196" actId="207"/>
          <ac:spMkLst>
            <pc:docMk/>
            <pc:sldMk cId="2003617879" sldId="313"/>
            <ac:spMk id="15" creationId="{21EA187E-0F2F-1F9F-8871-310B247A00AD}"/>
          </ac:spMkLst>
        </pc:spChg>
        <pc:spChg chg="del">
          <ac:chgData name="Athresh PS" userId="6aaba706-7cac-4f49-bd78-392633c5ba9f" providerId="ADAL" clId="{BAA1732D-5288-4304-B1C8-EA873A58E03B}" dt="2023-12-21T07:57:01.172" v="194" actId="478"/>
          <ac:spMkLst>
            <pc:docMk/>
            <pc:sldMk cId="2003617879" sldId="313"/>
            <ac:spMk id="16" creationId="{C8FBB628-3C05-5FCB-BEB8-34E0812F1C68}"/>
          </ac:spMkLst>
        </pc:spChg>
        <pc:spChg chg="mod">
          <ac:chgData name="Athresh PS" userId="6aaba706-7cac-4f49-bd78-392633c5ba9f" providerId="ADAL" clId="{BAA1732D-5288-4304-B1C8-EA873A58E03B}" dt="2023-12-21T07:57:13.772" v="196" actId="207"/>
          <ac:spMkLst>
            <pc:docMk/>
            <pc:sldMk cId="2003617879" sldId="313"/>
            <ac:spMk id="18" creationId="{8D0ACF45-1778-07C5-C673-FBDB0D4CB8B1}"/>
          </ac:spMkLst>
        </pc:spChg>
        <pc:spChg chg="mod">
          <ac:chgData name="Athresh PS" userId="6aaba706-7cac-4f49-bd78-392633c5ba9f" providerId="ADAL" clId="{BAA1732D-5288-4304-B1C8-EA873A58E03B}" dt="2023-12-21T07:57:13.772" v="196" actId="207"/>
          <ac:spMkLst>
            <pc:docMk/>
            <pc:sldMk cId="2003617879" sldId="313"/>
            <ac:spMk id="19" creationId="{056D4008-58EB-F83D-D8C1-4E72A879742D}"/>
          </ac:spMkLst>
        </pc:spChg>
        <pc:spChg chg="del">
          <ac:chgData name="Athresh PS" userId="6aaba706-7cac-4f49-bd78-392633c5ba9f" providerId="ADAL" clId="{BAA1732D-5288-4304-B1C8-EA873A58E03B}" dt="2023-12-21T07:56:55.089" v="192" actId="478"/>
          <ac:spMkLst>
            <pc:docMk/>
            <pc:sldMk cId="2003617879" sldId="313"/>
            <ac:spMk id="20" creationId="{FBD8C602-3580-CA81-A235-C390AA7055A9}"/>
          </ac:spMkLst>
        </pc:spChg>
        <pc:spChg chg="mod">
          <ac:chgData name="Athresh PS" userId="6aaba706-7cac-4f49-bd78-392633c5ba9f" providerId="ADAL" clId="{BAA1732D-5288-4304-B1C8-EA873A58E03B}" dt="2023-12-21T07:57:13.772" v="196" actId="207"/>
          <ac:spMkLst>
            <pc:docMk/>
            <pc:sldMk cId="2003617879" sldId="313"/>
            <ac:spMk id="22" creationId="{3BC2CA9D-E4D4-8EDE-0948-ECCE3ED35E32}"/>
          </ac:spMkLst>
        </pc:spChg>
        <pc:spChg chg="mod">
          <ac:chgData name="Athresh PS" userId="6aaba706-7cac-4f49-bd78-392633c5ba9f" providerId="ADAL" clId="{BAA1732D-5288-4304-B1C8-EA873A58E03B}" dt="2023-12-21T07:57:13.772" v="196" actId="207"/>
          <ac:spMkLst>
            <pc:docMk/>
            <pc:sldMk cId="2003617879" sldId="313"/>
            <ac:spMk id="23" creationId="{216CFCAA-B7F8-3272-8C3D-C20FA3FBF3F5}"/>
          </ac:spMkLst>
        </pc:spChg>
        <pc:spChg chg="del mod">
          <ac:chgData name="Athresh PS" userId="6aaba706-7cac-4f49-bd78-392633c5ba9f" providerId="ADAL" clId="{BAA1732D-5288-4304-B1C8-EA873A58E03B}" dt="2023-12-21T07:56:46.849" v="191" actId="478"/>
          <ac:spMkLst>
            <pc:docMk/>
            <pc:sldMk cId="2003617879" sldId="313"/>
            <ac:spMk id="24" creationId="{D952917D-1BCA-E109-CAA6-E9B4F9C9C04B}"/>
          </ac:spMkLst>
        </pc:spChg>
        <pc:spChg chg="mod">
          <ac:chgData name="Athresh PS" userId="6aaba706-7cac-4f49-bd78-392633c5ba9f" providerId="ADAL" clId="{BAA1732D-5288-4304-B1C8-EA873A58E03B}" dt="2023-12-21T07:57:13.772" v="196" actId="207"/>
          <ac:spMkLst>
            <pc:docMk/>
            <pc:sldMk cId="2003617879" sldId="313"/>
            <ac:spMk id="26" creationId="{17B65235-5512-7B78-8930-2A73F45B5C17}"/>
          </ac:spMkLst>
        </pc:spChg>
        <pc:spChg chg="mod">
          <ac:chgData name="Athresh PS" userId="6aaba706-7cac-4f49-bd78-392633c5ba9f" providerId="ADAL" clId="{BAA1732D-5288-4304-B1C8-EA873A58E03B}" dt="2023-12-21T07:57:13.772" v="196" actId="207"/>
          <ac:spMkLst>
            <pc:docMk/>
            <pc:sldMk cId="2003617879" sldId="313"/>
            <ac:spMk id="27" creationId="{91DB18C4-2EE9-EFF8-BB79-EEC0D946EC41}"/>
          </ac:spMkLst>
        </pc:spChg>
        <pc:spChg chg="del">
          <ac:chgData name="Athresh PS" userId="6aaba706-7cac-4f49-bd78-392633c5ba9f" providerId="ADAL" clId="{BAA1732D-5288-4304-B1C8-EA873A58E03B}" dt="2023-12-21T07:56:58.767" v="193" actId="478"/>
          <ac:spMkLst>
            <pc:docMk/>
            <pc:sldMk cId="2003617879" sldId="313"/>
            <ac:spMk id="28" creationId="{2BDB2A3C-5304-8A5F-FBA5-A0BD7E56A818}"/>
          </ac:spMkLst>
        </pc:spChg>
        <pc:grpChg chg="del">
          <ac:chgData name="Athresh PS" userId="6aaba706-7cac-4f49-bd78-392633c5ba9f" providerId="ADAL" clId="{BAA1732D-5288-4304-B1C8-EA873A58E03B}" dt="2023-12-21T07:57:01.172" v="194" actId="478"/>
          <ac:grpSpMkLst>
            <pc:docMk/>
            <pc:sldMk cId="2003617879" sldId="313"/>
            <ac:grpSpMk id="13" creationId="{94E13D2A-C2DD-2F4B-8ED3-E05489E03104}"/>
          </ac:grpSpMkLst>
        </pc:grpChg>
        <pc:grpChg chg="del">
          <ac:chgData name="Athresh PS" userId="6aaba706-7cac-4f49-bd78-392633c5ba9f" providerId="ADAL" clId="{BAA1732D-5288-4304-B1C8-EA873A58E03B}" dt="2023-12-21T07:56:55.089" v="192" actId="478"/>
          <ac:grpSpMkLst>
            <pc:docMk/>
            <pc:sldMk cId="2003617879" sldId="313"/>
            <ac:grpSpMk id="17" creationId="{65487BE9-743A-685D-4746-1E13BFCE8401}"/>
          </ac:grpSpMkLst>
        </pc:grpChg>
        <pc:grpChg chg="del">
          <ac:chgData name="Athresh PS" userId="6aaba706-7cac-4f49-bd78-392633c5ba9f" providerId="ADAL" clId="{BAA1732D-5288-4304-B1C8-EA873A58E03B}" dt="2023-12-21T07:56:46.849" v="191" actId="478"/>
          <ac:grpSpMkLst>
            <pc:docMk/>
            <pc:sldMk cId="2003617879" sldId="313"/>
            <ac:grpSpMk id="21" creationId="{374D63BF-CD85-9E42-1A87-824A947C86A9}"/>
          </ac:grpSpMkLst>
        </pc:grpChg>
        <pc:grpChg chg="del">
          <ac:chgData name="Athresh PS" userId="6aaba706-7cac-4f49-bd78-392633c5ba9f" providerId="ADAL" clId="{BAA1732D-5288-4304-B1C8-EA873A58E03B}" dt="2023-12-21T07:56:58.767" v="193" actId="478"/>
          <ac:grpSpMkLst>
            <pc:docMk/>
            <pc:sldMk cId="2003617879" sldId="313"/>
            <ac:grpSpMk id="25" creationId="{98C969D3-F111-54CE-5C25-BFD5B0714E81}"/>
          </ac:grpSpMkLst>
        </pc:grpChg>
      </pc:sldChg>
      <pc:sldChg chg="modSp mod">
        <pc:chgData name="Athresh PS" userId="6aaba706-7cac-4f49-bd78-392633c5ba9f" providerId="ADAL" clId="{BAA1732D-5288-4304-B1C8-EA873A58E03B}" dt="2024-01-01T07:58:18.188" v="513" actId="2711"/>
        <pc:sldMkLst>
          <pc:docMk/>
          <pc:sldMk cId="2242619115" sldId="315"/>
        </pc:sldMkLst>
        <pc:spChg chg="mod">
          <ac:chgData name="Athresh PS" userId="6aaba706-7cac-4f49-bd78-392633c5ba9f" providerId="ADAL" clId="{BAA1732D-5288-4304-B1C8-EA873A58E03B}" dt="2024-01-01T07:58:18.188" v="513" actId="2711"/>
          <ac:spMkLst>
            <pc:docMk/>
            <pc:sldMk cId="2242619115" sldId="315"/>
            <ac:spMk id="5" creationId="{5104DAD1-05DA-CC3E-0A90-A278F6285E28}"/>
          </ac:spMkLst>
        </pc:spChg>
        <pc:spChg chg="mod">
          <ac:chgData name="Athresh PS" userId="6aaba706-7cac-4f49-bd78-392633c5ba9f" providerId="ADAL" clId="{BAA1732D-5288-4304-B1C8-EA873A58E03B}" dt="2024-01-01T07:58:18.188" v="513" actId="2711"/>
          <ac:spMkLst>
            <pc:docMk/>
            <pc:sldMk cId="2242619115" sldId="315"/>
            <ac:spMk id="6" creationId="{5C81DDD6-1278-377A-F3C0-7214032B505D}"/>
          </ac:spMkLst>
        </pc:spChg>
      </pc:sldChg>
      <pc:sldChg chg="delSp modSp mod">
        <pc:chgData name="Athresh PS" userId="6aaba706-7cac-4f49-bd78-392633c5ba9f" providerId="ADAL" clId="{BAA1732D-5288-4304-B1C8-EA873A58E03B}" dt="2023-12-21T07:56:20.443" v="188" actId="1035"/>
        <pc:sldMkLst>
          <pc:docMk/>
          <pc:sldMk cId="1316033189" sldId="319"/>
        </pc:sldMkLst>
        <pc:spChg chg="mod">
          <ac:chgData name="Athresh PS" userId="6aaba706-7cac-4f49-bd78-392633c5ba9f" providerId="ADAL" clId="{BAA1732D-5288-4304-B1C8-EA873A58E03B}" dt="2023-12-21T07:56:11.506" v="152" actId="1035"/>
          <ac:spMkLst>
            <pc:docMk/>
            <pc:sldMk cId="1316033189" sldId="319"/>
            <ac:spMk id="14" creationId="{C4CAECF3-C966-3010-3571-0772896A5FBC}"/>
          </ac:spMkLst>
        </pc:spChg>
        <pc:spChg chg="mod">
          <ac:chgData name="Athresh PS" userId="6aaba706-7cac-4f49-bd78-392633c5ba9f" providerId="ADAL" clId="{BAA1732D-5288-4304-B1C8-EA873A58E03B}" dt="2023-12-21T07:56:20.443" v="188" actId="1035"/>
          <ac:spMkLst>
            <pc:docMk/>
            <pc:sldMk cId="1316033189" sldId="319"/>
            <ac:spMk id="25" creationId="{BB9D590A-DE65-0F34-0411-5DE714F509AF}"/>
          </ac:spMkLst>
        </pc:spChg>
        <pc:spChg chg="mod">
          <ac:chgData name="Athresh PS" userId="6aaba706-7cac-4f49-bd78-392633c5ba9f" providerId="ADAL" clId="{BAA1732D-5288-4304-B1C8-EA873A58E03B}" dt="2023-12-21T07:55:19.842" v="141" actId="255"/>
          <ac:spMkLst>
            <pc:docMk/>
            <pc:sldMk cId="1316033189" sldId="319"/>
            <ac:spMk id="28" creationId="{9B447874-8F99-6365-8FA7-1AEC478882C0}"/>
          </ac:spMkLst>
        </pc:spChg>
        <pc:spChg chg="del">
          <ac:chgData name="Athresh PS" userId="6aaba706-7cac-4f49-bd78-392633c5ba9f" providerId="ADAL" clId="{BAA1732D-5288-4304-B1C8-EA873A58E03B}" dt="2023-12-21T07:55:25.282" v="142" actId="478"/>
          <ac:spMkLst>
            <pc:docMk/>
            <pc:sldMk cId="1316033189" sldId="319"/>
            <ac:spMk id="29" creationId="{051DC094-BBA6-95C9-A2D0-17A9B60ADEE3}"/>
          </ac:spMkLst>
        </pc:spChg>
        <pc:spChg chg="mod">
          <ac:chgData name="Athresh PS" userId="6aaba706-7cac-4f49-bd78-392633c5ba9f" providerId="ADAL" clId="{BAA1732D-5288-4304-B1C8-EA873A58E03B}" dt="2023-12-21T07:56:15.664" v="165" actId="1035"/>
          <ac:spMkLst>
            <pc:docMk/>
            <pc:sldMk cId="1316033189" sldId="319"/>
            <ac:spMk id="33" creationId="{883E18D0-516A-0873-C06E-E0A65FCCC48F}"/>
          </ac:spMkLst>
        </pc:spChg>
        <pc:spChg chg="mod">
          <ac:chgData name="Athresh PS" userId="6aaba706-7cac-4f49-bd78-392633c5ba9f" providerId="ADAL" clId="{BAA1732D-5288-4304-B1C8-EA873A58E03B}" dt="2023-12-21T07:55:02.450" v="136" actId="255"/>
          <ac:spMkLst>
            <pc:docMk/>
            <pc:sldMk cId="1316033189" sldId="319"/>
            <ac:spMk id="36" creationId="{BBD8EA57-75C2-5DA8-10FA-69EABDAB6186}"/>
          </ac:spMkLst>
        </pc:spChg>
        <pc:spChg chg="del mod">
          <ac:chgData name="Athresh PS" userId="6aaba706-7cac-4f49-bd78-392633c5ba9f" providerId="ADAL" clId="{BAA1732D-5288-4304-B1C8-EA873A58E03B}" dt="2023-12-21T07:55:06.940" v="138" actId="478"/>
          <ac:spMkLst>
            <pc:docMk/>
            <pc:sldMk cId="1316033189" sldId="319"/>
            <ac:spMk id="37" creationId="{5E0EFF19-AA9F-8D4B-DBEF-F55BB3034D96}"/>
          </ac:spMkLst>
        </pc:spChg>
      </pc:sldChg>
      <pc:sldChg chg="modSp mod">
        <pc:chgData name="Athresh PS" userId="6aaba706-7cac-4f49-bd78-392633c5ba9f" providerId="ADAL" clId="{BAA1732D-5288-4304-B1C8-EA873A58E03B}" dt="2023-12-21T08:00:03.700" v="248" actId="1035"/>
        <pc:sldMkLst>
          <pc:docMk/>
          <pc:sldMk cId="1896538201" sldId="322"/>
        </pc:sldMkLst>
        <pc:spChg chg="mod">
          <ac:chgData name="Athresh PS" userId="6aaba706-7cac-4f49-bd78-392633c5ba9f" providerId="ADAL" clId="{BAA1732D-5288-4304-B1C8-EA873A58E03B}" dt="2023-12-21T08:00:03.700" v="248" actId="1035"/>
          <ac:spMkLst>
            <pc:docMk/>
            <pc:sldMk cId="1896538201" sldId="322"/>
            <ac:spMk id="15" creationId="{BA1C253A-FC14-AF68-591B-16B780F18592}"/>
          </ac:spMkLst>
        </pc:spChg>
      </pc:sldChg>
      <pc:sldChg chg="modSp mod">
        <pc:chgData name="Athresh PS" userId="6aaba706-7cac-4f49-bd78-392633c5ba9f" providerId="ADAL" clId="{BAA1732D-5288-4304-B1C8-EA873A58E03B}" dt="2023-12-21T08:01:37.237" v="417" actId="1035"/>
        <pc:sldMkLst>
          <pc:docMk/>
          <pc:sldMk cId="1840092335" sldId="323"/>
        </pc:sldMkLst>
        <pc:spChg chg="mod">
          <ac:chgData name="Athresh PS" userId="6aaba706-7cac-4f49-bd78-392633c5ba9f" providerId="ADAL" clId="{BAA1732D-5288-4304-B1C8-EA873A58E03B}" dt="2023-12-21T08:01:37.237" v="417" actId="1035"/>
          <ac:spMkLst>
            <pc:docMk/>
            <pc:sldMk cId="1840092335" sldId="323"/>
            <ac:spMk id="4" creationId="{BFE5757D-9924-CC90-F650-7259C5A4DD0D}"/>
          </ac:spMkLst>
        </pc:spChg>
        <pc:spChg chg="mod">
          <ac:chgData name="Athresh PS" userId="6aaba706-7cac-4f49-bd78-392633c5ba9f" providerId="ADAL" clId="{BAA1732D-5288-4304-B1C8-EA873A58E03B}" dt="2023-12-21T08:01:23.707" v="407" actId="14100"/>
          <ac:spMkLst>
            <pc:docMk/>
            <pc:sldMk cId="1840092335" sldId="323"/>
            <ac:spMk id="5" creationId="{20A64DF2-7FED-ED39-86D5-5CD2C9BC6FCC}"/>
          </ac:spMkLst>
        </pc:spChg>
        <pc:spChg chg="mod">
          <ac:chgData name="Athresh PS" userId="6aaba706-7cac-4f49-bd78-392633c5ba9f" providerId="ADAL" clId="{BAA1732D-5288-4304-B1C8-EA873A58E03B}" dt="2023-12-21T08:01:19.655" v="406" actId="1036"/>
          <ac:spMkLst>
            <pc:docMk/>
            <pc:sldMk cId="1840092335" sldId="323"/>
            <ac:spMk id="6" creationId="{3B38A852-7CE2-D159-DF38-ADA818384A20}"/>
          </ac:spMkLst>
        </pc:spChg>
        <pc:spChg chg="mod">
          <ac:chgData name="Athresh PS" userId="6aaba706-7cac-4f49-bd78-392633c5ba9f" providerId="ADAL" clId="{BAA1732D-5288-4304-B1C8-EA873A58E03B}" dt="2023-12-21T08:01:16.156" v="386" actId="1035"/>
          <ac:spMkLst>
            <pc:docMk/>
            <pc:sldMk cId="1840092335" sldId="323"/>
            <ac:spMk id="10" creationId="{355EC1B5-198F-484C-979C-4FCC8A1E3240}"/>
          </ac:spMkLst>
        </pc:spChg>
      </pc:sldChg>
      <pc:sldChg chg="modSp mod">
        <pc:chgData name="Athresh PS" userId="6aaba706-7cac-4f49-bd78-392633c5ba9f" providerId="ADAL" clId="{BAA1732D-5288-4304-B1C8-EA873A58E03B}" dt="2023-12-21T08:02:23.671" v="473" actId="1035"/>
        <pc:sldMkLst>
          <pc:docMk/>
          <pc:sldMk cId="4159713143" sldId="325"/>
        </pc:sldMkLst>
        <pc:spChg chg="mod">
          <ac:chgData name="Athresh PS" userId="6aaba706-7cac-4f49-bd78-392633c5ba9f" providerId="ADAL" clId="{BAA1732D-5288-4304-B1C8-EA873A58E03B}" dt="2023-12-21T08:02:04.233" v="446" actId="1036"/>
          <ac:spMkLst>
            <pc:docMk/>
            <pc:sldMk cId="4159713143" sldId="325"/>
            <ac:spMk id="4" creationId="{A864AC12-A656-8760-B5F2-152BDCB75CA0}"/>
          </ac:spMkLst>
        </pc:spChg>
        <pc:spChg chg="mod">
          <ac:chgData name="Athresh PS" userId="6aaba706-7cac-4f49-bd78-392633c5ba9f" providerId="ADAL" clId="{BAA1732D-5288-4304-B1C8-EA873A58E03B}" dt="2023-12-21T08:02:18.371" v="471" actId="14100"/>
          <ac:spMkLst>
            <pc:docMk/>
            <pc:sldMk cId="4159713143" sldId="325"/>
            <ac:spMk id="9" creationId="{D14F9ACE-A9A4-5EDD-89D7-4364014F25B4}"/>
          </ac:spMkLst>
        </pc:spChg>
        <pc:spChg chg="mod">
          <ac:chgData name="Athresh PS" userId="6aaba706-7cac-4f49-bd78-392633c5ba9f" providerId="ADAL" clId="{BAA1732D-5288-4304-B1C8-EA873A58E03B}" dt="2023-12-21T08:02:12.967" v="470" actId="1036"/>
          <ac:spMkLst>
            <pc:docMk/>
            <pc:sldMk cId="4159713143" sldId="325"/>
            <ac:spMk id="10" creationId="{94A5F949-A6FA-A44C-040D-BA17762BD822}"/>
          </ac:spMkLst>
        </pc:spChg>
        <pc:spChg chg="mod">
          <ac:chgData name="Athresh PS" userId="6aaba706-7cac-4f49-bd78-392633c5ba9f" providerId="ADAL" clId="{BAA1732D-5288-4304-B1C8-EA873A58E03B}" dt="2023-12-21T08:02:23.671" v="473" actId="1035"/>
          <ac:spMkLst>
            <pc:docMk/>
            <pc:sldMk cId="4159713143" sldId="325"/>
            <ac:spMk id="15" creationId="{BA1C253A-FC14-AF68-591B-16B780F18592}"/>
          </ac:spMkLst>
        </pc:spChg>
      </pc:sldChg>
      <pc:sldChg chg="modSp mod">
        <pc:chgData name="Athresh PS" userId="6aaba706-7cac-4f49-bd78-392633c5ba9f" providerId="ADAL" clId="{BAA1732D-5288-4304-B1C8-EA873A58E03B}" dt="2024-01-01T07:59:23.665" v="533" actId="1038"/>
        <pc:sldMkLst>
          <pc:docMk/>
          <pc:sldMk cId="667852945" sldId="329"/>
        </pc:sldMkLst>
        <pc:spChg chg="mod">
          <ac:chgData name="Athresh PS" userId="6aaba706-7cac-4f49-bd78-392633c5ba9f" providerId="ADAL" clId="{BAA1732D-5288-4304-B1C8-EA873A58E03B}" dt="2024-01-01T07:59:23.665" v="533" actId="1038"/>
          <ac:spMkLst>
            <pc:docMk/>
            <pc:sldMk cId="667852945" sldId="329"/>
            <ac:spMk id="21" creationId="{EBF6B094-45B9-A11B-FEA6-BB1B30B917B3}"/>
          </ac:spMkLst>
        </pc:spChg>
        <pc:spChg chg="mod">
          <ac:chgData name="Athresh PS" userId="6aaba706-7cac-4f49-bd78-392633c5ba9f" providerId="ADAL" clId="{BAA1732D-5288-4304-B1C8-EA873A58E03B}" dt="2024-01-01T07:59:23.665" v="533" actId="1038"/>
          <ac:spMkLst>
            <pc:docMk/>
            <pc:sldMk cId="667852945" sldId="329"/>
            <ac:spMk id="37" creationId="{E6454928-CF01-E026-4B5F-34D6CF185553}"/>
          </ac:spMkLst>
        </pc:spChg>
        <pc:spChg chg="mod">
          <ac:chgData name="Athresh PS" userId="6aaba706-7cac-4f49-bd78-392633c5ba9f" providerId="ADAL" clId="{BAA1732D-5288-4304-B1C8-EA873A58E03B}" dt="2024-01-01T07:59:23.665" v="533" actId="1038"/>
          <ac:spMkLst>
            <pc:docMk/>
            <pc:sldMk cId="667852945" sldId="329"/>
            <ac:spMk id="40" creationId="{1F104402-266C-0EA1-D388-2BDDA0A9B641}"/>
          </ac:spMkLst>
        </pc:spChg>
        <pc:spChg chg="mod">
          <ac:chgData name="Athresh PS" userId="6aaba706-7cac-4f49-bd78-392633c5ba9f" providerId="ADAL" clId="{BAA1732D-5288-4304-B1C8-EA873A58E03B}" dt="2024-01-01T07:59:23.665" v="533" actId="1038"/>
          <ac:spMkLst>
            <pc:docMk/>
            <pc:sldMk cId="667852945" sldId="329"/>
            <ac:spMk id="59" creationId="{6A5C68A3-EC7D-7208-2F90-607C4D12C2E2}"/>
          </ac:spMkLst>
        </pc:spChg>
        <pc:spChg chg="mod">
          <ac:chgData name="Athresh PS" userId="6aaba706-7cac-4f49-bd78-392633c5ba9f" providerId="ADAL" clId="{BAA1732D-5288-4304-B1C8-EA873A58E03B}" dt="2024-01-01T07:59:23.665" v="533" actId="1038"/>
          <ac:spMkLst>
            <pc:docMk/>
            <pc:sldMk cId="667852945" sldId="329"/>
            <ac:spMk id="60" creationId="{1AE86508-BB3D-5F7A-41CB-2D948D8F627A}"/>
          </ac:spMkLst>
        </pc:spChg>
        <pc:grpChg chg="mod">
          <ac:chgData name="Athresh PS" userId="6aaba706-7cac-4f49-bd78-392633c5ba9f" providerId="ADAL" clId="{BAA1732D-5288-4304-B1C8-EA873A58E03B}" dt="2024-01-01T07:59:23.665" v="533" actId="1038"/>
          <ac:grpSpMkLst>
            <pc:docMk/>
            <pc:sldMk cId="667852945" sldId="329"/>
            <ac:grpSpMk id="6" creationId="{2CEC933C-F7C7-AE7D-02B1-550F95A08034}"/>
          </ac:grpSpMkLst>
        </pc:grpChg>
        <pc:grpChg chg="mod">
          <ac:chgData name="Athresh PS" userId="6aaba706-7cac-4f49-bd78-392633c5ba9f" providerId="ADAL" clId="{BAA1732D-5288-4304-B1C8-EA873A58E03B}" dt="2024-01-01T07:59:23.665" v="533" actId="1038"/>
          <ac:grpSpMkLst>
            <pc:docMk/>
            <pc:sldMk cId="667852945" sldId="329"/>
            <ac:grpSpMk id="7" creationId="{9AC66102-2301-14C5-81B7-3E97D443B59C}"/>
          </ac:grpSpMkLst>
        </pc:grpChg>
        <pc:grpChg chg="mod">
          <ac:chgData name="Athresh PS" userId="6aaba706-7cac-4f49-bd78-392633c5ba9f" providerId="ADAL" clId="{BAA1732D-5288-4304-B1C8-EA873A58E03B}" dt="2024-01-01T07:59:23.665" v="533" actId="1038"/>
          <ac:grpSpMkLst>
            <pc:docMk/>
            <pc:sldMk cId="667852945" sldId="329"/>
            <ac:grpSpMk id="8" creationId="{8971EA15-D87A-D279-34FF-28791A3796FB}"/>
          </ac:grpSpMkLst>
        </pc:grpChg>
        <pc:grpChg chg="mod">
          <ac:chgData name="Athresh PS" userId="6aaba706-7cac-4f49-bd78-392633c5ba9f" providerId="ADAL" clId="{BAA1732D-5288-4304-B1C8-EA873A58E03B}" dt="2024-01-01T07:59:23.665" v="533" actId="1038"/>
          <ac:grpSpMkLst>
            <pc:docMk/>
            <pc:sldMk cId="667852945" sldId="329"/>
            <ac:grpSpMk id="9" creationId="{D80A6F9C-88FA-F21C-04DA-D6BF740E42CD}"/>
          </ac:grpSpMkLst>
        </pc:grpChg>
        <pc:grpChg chg="mod">
          <ac:chgData name="Athresh PS" userId="6aaba706-7cac-4f49-bd78-392633c5ba9f" providerId="ADAL" clId="{BAA1732D-5288-4304-B1C8-EA873A58E03B}" dt="2024-01-01T07:59:23.665" v="533" actId="1038"/>
          <ac:grpSpMkLst>
            <pc:docMk/>
            <pc:sldMk cId="667852945" sldId="329"/>
            <ac:grpSpMk id="10" creationId="{EFA05921-7084-2C22-7097-B75E1FD2C658}"/>
          </ac:grpSpMkLst>
        </pc:grpChg>
      </pc:sldChg>
      <pc:sldChg chg="modSp mod">
        <pc:chgData name="Athresh PS" userId="6aaba706-7cac-4f49-bd78-392633c5ba9f" providerId="ADAL" clId="{BAA1732D-5288-4304-B1C8-EA873A58E03B}" dt="2023-12-21T08:01:44.644" v="423" actId="1036"/>
        <pc:sldMkLst>
          <pc:docMk/>
          <pc:sldMk cId="3806246675" sldId="330"/>
        </pc:sldMkLst>
        <pc:spChg chg="mod">
          <ac:chgData name="Athresh PS" userId="6aaba706-7cac-4f49-bd78-392633c5ba9f" providerId="ADAL" clId="{BAA1732D-5288-4304-B1C8-EA873A58E03B}" dt="2023-12-21T08:00:20.287" v="299" actId="1036"/>
          <ac:spMkLst>
            <pc:docMk/>
            <pc:sldMk cId="3806246675" sldId="330"/>
            <ac:spMk id="4" creationId="{E4148301-032A-87CD-74C6-035895297EDF}"/>
          </ac:spMkLst>
        </pc:spChg>
        <pc:spChg chg="mod">
          <ac:chgData name="Athresh PS" userId="6aaba706-7cac-4f49-bd78-392633c5ba9f" providerId="ADAL" clId="{BAA1732D-5288-4304-B1C8-EA873A58E03B}" dt="2023-12-21T08:00:26.418" v="300" actId="14100"/>
          <ac:spMkLst>
            <pc:docMk/>
            <pc:sldMk cId="3806246675" sldId="330"/>
            <ac:spMk id="9" creationId="{D14F9ACE-A9A4-5EDD-89D7-4364014F25B4}"/>
          </ac:spMkLst>
        </pc:spChg>
        <pc:spChg chg="mod">
          <ac:chgData name="Athresh PS" userId="6aaba706-7cac-4f49-bd78-392633c5ba9f" providerId="ADAL" clId="{BAA1732D-5288-4304-B1C8-EA873A58E03B}" dt="2023-12-21T08:00:31.338" v="324" actId="1036"/>
          <ac:spMkLst>
            <pc:docMk/>
            <pc:sldMk cId="3806246675" sldId="330"/>
            <ac:spMk id="10" creationId="{94A5F949-A6FA-A44C-040D-BA17762BD822}"/>
          </ac:spMkLst>
        </pc:spChg>
        <pc:spChg chg="mod">
          <ac:chgData name="Athresh PS" userId="6aaba706-7cac-4f49-bd78-392633c5ba9f" providerId="ADAL" clId="{BAA1732D-5288-4304-B1C8-EA873A58E03B}" dt="2023-12-21T08:01:44.644" v="423" actId="1036"/>
          <ac:spMkLst>
            <pc:docMk/>
            <pc:sldMk cId="3806246675" sldId="330"/>
            <ac:spMk id="15" creationId="{BA1C253A-FC14-AF68-591B-16B780F18592}"/>
          </ac:spMkLst>
        </pc:spChg>
      </pc:sldChg>
    </pc:docChg>
  </pc:docChgLst>
  <pc:docChgLst>
    <pc:chgData name="Pratima Kumari" userId="39804a7c-8c5d-4fd6-a645-642bcfb67c13" providerId="ADAL" clId="{0162D640-FA8E-4C36-A7FD-050C4A925F6D}"/>
    <pc:docChg chg="undo redo custSel addSld delSld modSld sldOrd">
      <pc:chgData name="Pratima Kumari" userId="39804a7c-8c5d-4fd6-a645-642bcfb67c13" providerId="ADAL" clId="{0162D640-FA8E-4C36-A7FD-050C4A925F6D}" dt="2024-01-05T06:59:54.618" v="8243" actId="47"/>
      <pc:docMkLst>
        <pc:docMk/>
      </pc:docMkLst>
      <pc:sldChg chg="del">
        <pc:chgData name="Pratima Kumari" userId="39804a7c-8c5d-4fd6-a645-642bcfb67c13" providerId="ADAL" clId="{0162D640-FA8E-4C36-A7FD-050C4A925F6D}" dt="2023-12-01T12:48:24.757" v="650" actId="47"/>
        <pc:sldMkLst>
          <pc:docMk/>
          <pc:sldMk cId="581828306" sldId="256"/>
        </pc:sldMkLst>
      </pc:sldChg>
      <pc:sldChg chg="addSp delSp modSp mod modCm">
        <pc:chgData name="Pratima Kumari" userId="39804a7c-8c5d-4fd6-a645-642bcfb67c13" providerId="ADAL" clId="{0162D640-FA8E-4C36-A7FD-050C4A925F6D}" dt="2023-12-22T10:39:48.115" v="7900" actId="1036"/>
        <pc:sldMkLst>
          <pc:docMk/>
          <pc:sldMk cId="1843577305" sldId="268"/>
        </pc:sldMkLst>
        <pc:spChg chg="del">
          <ac:chgData name="Pratima Kumari" userId="39804a7c-8c5d-4fd6-a645-642bcfb67c13" providerId="ADAL" clId="{0162D640-FA8E-4C36-A7FD-050C4A925F6D}" dt="2023-12-22T08:31:15.729" v="7467" actId="478"/>
          <ac:spMkLst>
            <pc:docMk/>
            <pc:sldMk cId="1843577305" sldId="268"/>
            <ac:spMk id="4" creationId="{37B401B5-FEEC-3F7B-F567-E7B996A815B3}"/>
          </ac:spMkLst>
        </pc:spChg>
        <pc:spChg chg="del mod">
          <ac:chgData name="Pratima Kumari" userId="39804a7c-8c5d-4fd6-a645-642bcfb67c13" providerId="ADAL" clId="{0162D640-FA8E-4C36-A7FD-050C4A925F6D}" dt="2023-12-22T08:31:18.060" v="7468" actId="478"/>
          <ac:spMkLst>
            <pc:docMk/>
            <pc:sldMk cId="1843577305" sldId="268"/>
            <ac:spMk id="7" creationId="{E6E93299-5ADD-3012-5BE1-6D913FBF8F87}"/>
          </ac:spMkLst>
        </pc:spChg>
        <pc:spChg chg="mod">
          <ac:chgData name="Pratima Kumari" userId="39804a7c-8c5d-4fd6-a645-642bcfb67c13" providerId="ADAL" clId="{0162D640-FA8E-4C36-A7FD-050C4A925F6D}" dt="2023-12-22T08:31:13.624" v="7466" actId="1076"/>
          <ac:spMkLst>
            <pc:docMk/>
            <pc:sldMk cId="1843577305" sldId="268"/>
            <ac:spMk id="8" creationId="{3863CAAE-A008-95CC-D7FA-8FAA95FF4B0F}"/>
          </ac:spMkLst>
        </pc:spChg>
        <pc:spChg chg="del mod">
          <ac:chgData name="Pratima Kumari" userId="39804a7c-8c5d-4fd6-a645-642bcfb67c13" providerId="ADAL" clId="{0162D640-FA8E-4C36-A7FD-050C4A925F6D}" dt="2023-12-22T08:26:00.114" v="7316" actId="478"/>
          <ac:spMkLst>
            <pc:docMk/>
            <pc:sldMk cId="1843577305" sldId="268"/>
            <ac:spMk id="9" creationId="{7BA2A01A-49F7-B34E-A971-E0D39D8EC49E}"/>
          </ac:spMkLst>
        </pc:spChg>
        <pc:spChg chg="add del mod">
          <ac:chgData name="Pratima Kumari" userId="39804a7c-8c5d-4fd6-a645-642bcfb67c13" providerId="ADAL" clId="{0162D640-FA8E-4C36-A7FD-050C4A925F6D}" dt="2023-12-22T08:23:58.108" v="7070" actId="478"/>
          <ac:spMkLst>
            <pc:docMk/>
            <pc:sldMk cId="1843577305" sldId="268"/>
            <ac:spMk id="10" creationId="{FC66E759-B7DE-E7D7-9ACB-E57644D8A45F}"/>
          </ac:spMkLst>
        </pc:spChg>
        <pc:spChg chg="add mod ord">
          <ac:chgData name="Pratima Kumari" userId="39804a7c-8c5d-4fd6-a645-642bcfb67c13" providerId="ADAL" clId="{0162D640-FA8E-4C36-A7FD-050C4A925F6D}" dt="2023-12-22T10:39:12.986" v="7879" actId="408"/>
          <ac:spMkLst>
            <pc:docMk/>
            <pc:sldMk cId="1843577305" sldId="268"/>
            <ac:spMk id="11" creationId="{19F9A616-65A8-D275-939A-DB04D9E0169E}"/>
          </ac:spMkLst>
        </pc:spChg>
        <pc:spChg chg="mod ord">
          <ac:chgData name="Pratima Kumari" userId="39804a7c-8c5d-4fd6-a645-642bcfb67c13" providerId="ADAL" clId="{0162D640-FA8E-4C36-A7FD-050C4A925F6D}" dt="2023-12-22T10:38:14.926" v="7847" actId="408"/>
          <ac:spMkLst>
            <pc:docMk/>
            <pc:sldMk cId="1843577305" sldId="268"/>
            <ac:spMk id="44" creationId="{C359D94C-6752-0E58-06E4-D8E2BE15313C}"/>
          </ac:spMkLst>
        </pc:spChg>
        <pc:spChg chg="mod ord">
          <ac:chgData name="Pratima Kumari" userId="39804a7c-8c5d-4fd6-a645-642bcfb67c13" providerId="ADAL" clId="{0162D640-FA8E-4C36-A7FD-050C4A925F6D}" dt="2023-12-22T10:39:14.890" v="7880" actId="465"/>
          <ac:spMkLst>
            <pc:docMk/>
            <pc:sldMk cId="1843577305" sldId="268"/>
            <ac:spMk id="45" creationId="{5BFA53DF-B204-DA26-5D09-B31D4835F7D2}"/>
          </ac:spMkLst>
        </pc:spChg>
        <pc:spChg chg="mod ord">
          <ac:chgData name="Pratima Kumari" userId="39804a7c-8c5d-4fd6-a645-642bcfb67c13" providerId="ADAL" clId="{0162D640-FA8E-4C36-A7FD-050C4A925F6D}" dt="2023-12-22T10:39:14.890" v="7880" actId="465"/>
          <ac:spMkLst>
            <pc:docMk/>
            <pc:sldMk cId="1843577305" sldId="268"/>
            <ac:spMk id="46" creationId="{A4812BD3-2647-7149-2939-40FBA0379115}"/>
          </ac:spMkLst>
        </pc:spChg>
        <pc:spChg chg="del">
          <ac:chgData name="Pratima Kumari" userId="39804a7c-8c5d-4fd6-a645-642bcfb67c13" providerId="ADAL" clId="{0162D640-FA8E-4C36-A7FD-050C4A925F6D}" dt="2023-12-22T08:23:53.650" v="7068" actId="478"/>
          <ac:spMkLst>
            <pc:docMk/>
            <pc:sldMk cId="1843577305" sldId="268"/>
            <ac:spMk id="47" creationId="{780258E6-23E0-109E-ABAA-154476574EAF}"/>
          </ac:spMkLst>
        </pc:spChg>
        <pc:picChg chg="del">
          <ac:chgData name="Pratima Kumari" userId="39804a7c-8c5d-4fd6-a645-642bcfb67c13" providerId="ADAL" clId="{0162D640-FA8E-4C36-A7FD-050C4A925F6D}" dt="2023-12-22T08:23:55.300" v="7069" actId="478"/>
          <ac:picMkLst>
            <pc:docMk/>
            <pc:sldMk cId="1843577305" sldId="268"/>
            <ac:picMk id="6" creationId="{8B053A7C-C208-EDDD-37EC-917F92389FDD}"/>
          </ac:picMkLst>
        </pc:picChg>
        <pc:picChg chg="add mod">
          <ac:chgData name="Pratima Kumari" userId="39804a7c-8c5d-4fd6-a645-642bcfb67c13" providerId="ADAL" clId="{0162D640-FA8E-4C36-A7FD-050C4A925F6D}" dt="2023-12-22T10:39:40.125" v="7898" actId="1036"/>
          <ac:picMkLst>
            <pc:docMk/>
            <pc:sldMk cId="1843577305" sldId="268"/>
            <ac:picMk id="12" creationId="{A6B64048-13FA-C0EE-5566-56E9DB752832}"/>
          </ac:picMkLst>
        </pc:picChg>
        <pc:picChg chg="mod">
          <ac:chgData name="Pratima Kumari" userId="39804a7c-8c5d-4fd6-a645-642bcfb67c13" providerId="ADAL" clId="{0162D640-FA8E-4C36-A7FD-050C4A925F6D}" dt="2023-12-22T10:39:48.115" v="7900" actId="1036"/>
          <ac:picMkLst>
            <pc:docMk/>
            <pc:sldMk cId="1843577305" sldId="268"/>
            <ac:picMk id="27" creationId="{8C4F6583-6840-D967-881B-35004CE0AD96}"/>
          </ac:picMkLst>
        </pc:picChg>
        <pc:picChg chg="mod">
          <ac:chgData name="Pratima Kumari" userId="39804a7c-8c5d-4fd6-a645-642bcfb67c13" providerId="ADAL" clId="{0162D640-FA8E-4C36-A7FD-050C4A925F6D}" dt="2023-12-22T10:39:45.168" v="7899" actId="1036"/>
          <ac:picMkLst>
            <pc:docMk/>
            <pc:sldMk cId="1843577305" sldId="268"/>
            <ac:picMk id="28" creationId="{62502484-AB31-6077-D78F-FEA2E50C6B20}"/>
          </ac:picMkLst>
        </pc:picChg>
        <pc:extLst>
          <p:ext xmlns:p="http://schemas.openxmlformats.org/presentationml/2006/main" uri="{D6D511B9-2390-475A-947B-AFAB55BFBCF1}">
            <pc226:cmChg xmlns:pc226="http://schemas.microsoft.com/office/powerpoint/2022/06/main/command" chg="">
              <pc226:chgData name="Pratima Kumari" userId="39804a7c-8c5d-4fd6-a645-642bcfb67c13" providerId="ADAL" clId="{0162D640-FA8E-4C36-A7FD-050C4A925F6D}" dt="2023-12-01T12:28:31.667" v="433"/>
              <pc2:cmMkLst xmlns:pc2="http://schemas.microsoft.com/office/powerpoint/2019/9/main/command">
                <pc:docMk/>
                <pc:sldMk cId="1843577305" sldId="268"/>
                <pc2:cmMk id="{2EE8B4DE-4AD2-45BF-8517-12C4850C5228}"/>
              </pc2:cmMkLst>
              <pc226:cmRplyChg chg="add">
                <pc226:chgData name="Pratima Kumari" userId="39804a7c-8c5d-4fd6-a645-642bcfb67c13" providerId="ADAL" clId="{0162D640-FA8E-4C36-A7FD-050C4A925F6D}" dt="2023-12-01T12:28:31.667" v="433"/>
                <pc2:cmRplyMkLst xmlns:pc2="http://schemas.microsoft.com/office/powerpoint/2019/9/main/command">
                  <pc:docMk/>
                  <pc:sldMk cId="1843577305" sldId="268"/>
                  <pc2:cmMk id="{2EE8B4DE-4AD2-45BF-8517-12C4850C5228}"/>
                  <pc2:cmRplyMk id="{66ECB5A2-319F-4D6E-9753-632D5E888724}"/>
                </pc2:cmRplyMkLst>
              </pc226:cmRplyChg>
            </pc226:cmChg>
          </p:ext>
        </pc:extLst>
      </pc:sldChg>
      <pc:sldChg chg="addSp delSp modSp mod addCm modCm modNotesTx">
        <pc:chgData name="Pratima Kumari" userId="39804a7c-8c5d-4fd6-a645-642bcfb67c13" providerId="ADAL" clId="{0162D640-FA8E-4C36-A7FD-050C4A925F6D}" dt="2023-12-13T06:46:42.883" v="6831" actId="20577"/>
        <pc:sldMkLst>
          <pc:docMk/>
          <pc:sldMk cId="3066011744" sldId="271"/>
        </pc:sldMkLst>
        <pc:spChg chg="add mod">
          <ac:chgData name="Pratima Kumari" userId="39804a7c-8c5d-4fd6-a645-642bcfb67c13" providerId="ADAL" clId="{0162D640-FA8E-4C36-A7FD-050C4A925F6D}" dt="2023-12-12T11:54:33.511" v="6625" actId="20577"/>
          <ac:spMkLst>
            <pc:docMk/>
            <pc:sldMk cId="3066011744" sldId="271"/>
            <ac:spMk id="2" creationId="{367E4028-E065-BE96-D055-D908D34A6A6A}"/>
          </ac:spMkLst>
        </pc:spChg>
        <pc:spChg chg="mod">
          <ac:chgData name="Pratima Kumari" userId="39804a7c-8c5d-4fd6-a645-642bcfb67c13" providerId="ADAL" clId="{0162D640-FA8E-4C36-A7FD-050C4A925F6D}" dt="2023-12-12T11:22:46.601" v="6223" actId="164"/>
          <ac:spMkLst>
            <pc:docMk/>
            <pc:sldMk cId="3066011744" sldId="271"/>
            <ac:spMk id="3" creationId="{404EA1FF-2BCA-8B05-ACFC-CFA0AB77FE03}"/>
          </ac:spMkLst>
        </pc:spChg>
        <pc:spChg chg="mod">
          <ac:chgData name="Pratima Kumari" userId="39804a7c-8c5d-4fd6-a645-642bcfb67c13" providerId="ADAL" clId="{0162D640-FA8E-4C36-A7FD-050C4A925F6D}" dt="2023-12-12T11:18:43.840" v="6164" actId="27803"/>
          <ac:spMkLst>
            <pc:docMk/>
            <pc:sldMk cId="3066011744" sldId="271"/>
            <ac:spMk id="6" creationId="{0773E836-B458-A327-1FB4-565E36B50E3A}"/>
          </ac:spMkLst>
        </pc:spChg>
        <pc:spChg chg="del mod">
          <ac:chgData name="Pratima Kumari" userId="39804a7c-8c5d-4fd6-a645-642bcfb67c13" providerId="ADAL" clId="{0162D640-FA8E-4C36-A7FD-050C4A925F6D}" dt="2023-12-12T11:12:36.935" v="6154" actId="478"/>
          <ac:spMkLst>
            <pc:docMk/>
            <pc:sldMk cId="3066011744" sldId="271"/>
            <ac:spMk id="7" creationId="{44B6BAFB-1D61-7AA6-4D52-E7D544CB2AB1}"/>
          </ac:spMkLst>
        </pc:spChg>
        <pc:spChg chg="mod">
          <ac:chgData name="Pratima Kumari" userId="39804a7c-8c5d-4fd6-a645-642bcfb67c13" providerId="ADAL" clId="{0162D640-FA8E-4C36-A7FD-050C4A925F6D}" dt="2023-12-12T11:18:43.840" v="6164" actId="27803"/>
          <ac:spMkLst>
            <pc:docMk/>
            <pc:sldMk cId="3066011744" sldId="271"/>
            <ac:spMk id="9" creationId="{4201857F-61DE-32DA-275D-3F7339714579}"/>
          </ac:spMkLst>
        </pc:spChg>
        <pc:spChg chg="mod">
          <ac:chgData name="Pratima Kumari" userId="39804a7c-8c5d-4fd6-a645-642bcfb67c13" providerId="ADAL" clId="{0162D640-FA8E-4C36-A7FD-050C4A925F6D}" dt="2023-12-12T11:18:43.840" v="6164" actId="27803"/>
          <ac:spMkLst>
            <pc:docMk/>
            <pc:sldMk cId="3066011744" sldId="271"/>
            <ac:spMk id="10" creationId="{3ABE0BEF-0A4A-BEC6-B8BA-57176ED53BF7}"/>
          </ac:spMkLst>
        </pc:spChg>
        <pc:spChg chg="mod">
          <ac:chgData name="Pratima Kumari" userId="39804a7c-8c5d-4fd6-a645-642bcfb67c13" providerId="ADAL" clId="{0162D640-FA8E-4C36-A7FD-050C4A925F6D}" dt="2023-12-12T11:18:43.840" v="6164" actId="27803"/>
          <ac:spMkLst>
            <pc:docMk/>
            <pc:sldMk cId="3066011744" sldId="271"/>
            <ac:spMk id="12" creationId="{809FDC21-C381-6830-06BC-DC4EC70CD21D}"/>
          </ac:spMkLst>
        </pc:spChg>
        <pc:spChg chg="mod">
          <ac:chgData name="Pratima Kumari" userId="39804a7c-8c5d-4fd6-a645-642bcfb67c13" providerId="ADAL" clId="{0162D640-FA8E-4C36-A7FD-050C4A925F6D}" dt="2023-12-12T11:18:43.840" v="6164" actId="27803"/>
          <ac:spMkLst>
            <pc:docMk/>
            <pc:sldMk cId="3066011744" sldId="271"/>
            <ac:spMk id="13" creationId="{1AACA379-748C-8C5C-74DC-67628F696409}"/>
          </ac:spMkLst>
        </pc:spChg>
        <pc:spChg chg="mod">
          <ac:chgData name="Pratima Kumari" userId="39804a7c-8c5d-4fd6-a645-642bcfb67c13" providerId="ADAL" clId="{0162D640-FA8E-4C36-A7FD-050C4A925F6D}" dt="2023-12-12T11:18:43.840" v="6164" actId="27803"/>
          <ac:spMkLst>
            <pc:docMk/>
            <pc:sldMk cId="3066011744" sldId="271"/>
            <ac:spMk id="14" creationId="{EBE75B97-3BDB-F08B-EE52-8028CBBB8492}"/>
          </ac:spMkLst>
        </pc:spChg>
        <pc:spChg chg="mod">
          <ac:chgData name="Pratima Kumari" userId="39804a7c-8c5d-4fd6-a645-642bcfb67c13" providerId="ADAL" clId="{0162D640-FA8E-4C36-A7FD-050C4A925F6D}" dt="2023-12-12T11:18:43.840" v="6164" actId="27803"/>
          <ac:spMkLst>
            <pc:docMk/>
            <pc:sldMk cId="3066011744" sldId="271"/>
            <ac:spMk id="15" creationId="{E3B55028-35CE-E4D8-7CE2-FB6BA652A154}"/>
          </ac:spMkLst>
        </pc:spChg>
        <pc:spChg chg="mod">
          <ac:chgData name="Pratima Kumari" userId="39804a7c-8c5d-4fd6-a645-642bcfb67c13" providerId="ADAL" clId="{0162D640-FA8E-4C36-A7FD-050C4A925F6D}" dt="2023-12-12T11:18:43.840" v="6164" actId="27803"/>
          <ac:spMkLst>
            <pc:docMk/>
            <pc:sldMk cId="3066011744" sldId="271"/>
            <ac:spMk id="16" creationId="{513E2016-8C67-AB4C-1D70-0CD62746A25B}"/>
          </ac:spMkLst>
        </pc:spChg>
        <pc:spChg chg="mod">
          <ac:chgData name="Pratima Kumari" userId="39804a7c-8c5d-4fd6-a645-642bcfb67c13" providerId="ADAL" clId="{0162D640-FA8E-4C36-A7FD-050C4A925F6D}" dt="2023-12-12T11:18:43.840" v="6164" actId="27803"/>
          <ac:spMkLst>
            <pc:docMk/>
            <pc:sldMk cId="3066011744" sldId="271"/>
            <ac:spMk id="17" creationId="{E0B949FD-98BE-E40E-2D1F-6F9AF98389BE}"/>
          </ac:spMkLst>
        </pc:spChg>
        <pc:spChg chg="mod">
          <ac:chgData name="Pratima Kumari" userId="39804a7c-8c5d-4fd6-a645-642bcfb67c13" providerId="ADAL" clId="{0162D640-FA8E-4C36-A7FD-050C4A925F6D}" dt="2023-12-12T11:18:43.840" v="6164" actId="27803"/>
          <ac:spMkLst>
            <pc:docMk/>
            <pc:sldMk cId="3066011744" sldId="271"/>
            <ac:spMk id="18" creationId="{EE40D2CD-4779-03AB-8A8B-4B22E232230B}"/>
          </ac:spMkLst>
        </pc:spChg>
        <pc:spChg chg="mod">
          <ac:chgData name="Pratima Kumari" userId="39804a7c-8c5d-4fd6-a645-642bcfb67c13" providerId="ADAL" clId="{0162D640-FA8E-4C36-A7FD-050C4A925F6D}" dt="2023-12-12T11:18:43.840" v="6164" actId="27803"/>
          <ac:spMkLst>
            <pc:docMk/>
            <pc:sldMk cId="3066011744" sldId="271"/>
            <ac:spMk id="19" creationId="{3B2614C2-2EB7-84DA-1775-C9029413FDA8}"/>
          </ac:spMkLst>
        </pc:spChg>
        <pc:spChg chg="mod">
          <ac:chgData name="Pratima Kumari" userId="39804a7c-8c5d-4fd6-a645-642bcfb67c13" providerId="ADAL" clId="{0162D640-FA8E-4C36-A7FD-050C4A925F6D}" dt="2023-12-12T11:18:43.840" v="6164" actId="27803"/>
          <ac:spMkLst>
            <pc:docMk/>
            <pc:sldMk cId="3066011744" sldId="271"/>
            <ac:spMk id="20" creationId="{6C561124-FF11-7C90-DBD8-84BD4BC40D0C}"/>
          </ac:spMkLst>
        </pc:spChg>
        <pc:spChg chg="mod">
          <ac:chgData name="Pratima Kumari" userId="39804a7c-8c5d-4fd6-a645-642bcfb67c13" providerId="ADAL" clId="{0162D640-FA8E-4C36-A7FD-050C4A925F6D}" dt="2023-12-12T11:18:43.840" v="6164" actId="27803"/>
          <ac:spMkLst>
            <pc:docMk/>
            <pc:sldMk cId="3066011744" sldId="271"/>
            <ac:spMk id="21" creationId="{BEF99F92-A983-33B2-F833-74A1F9B21CBF}"/>
          </ac:spMkLst>
        </pc:spChg>
        <pc:spChg chg="mod">
          <ac:chgData name="Pratima Kumari" userId="39804a7c-8c5d-4fd6-a645-642bcfb67c13" providerId="ADAL" clId="{0162D640-FA8E-4C36-A7FD-050C4A925F6D}" dt="2023-12-12T11:18:43.840" v="6164" actId="27803"/>
          <ac:spMkLst>
            <pc:docMk/>
            <pc:sldMk cId="3066011744" sldId="271"/>
            <ac:spMk id="22" creationId="{7B82CCE3-1E7B-E085-D902-7743B428474C}"/>
          </ac:spMkLst>
        </pc:spChg>
        <pc:spChg chg="mod">
          <ac:chgData name="Pratima Kumari" userId="39804a7c-8c5d-4fd6-a645-642bcfb67c13" providerId="ADAL" clId="{0162D640-FA8E-4C36-A7FD-050C4A925F6D}" dt="2023-12-12T11:18:43.840" v="6164" actId="27803"/>
          <ac:spMkLst>
            <pc:docMk/>
            <pc:sldMk cId="3066011744" sldId="271"/>
            <ac:spMk id="23" creationId="{F0BACA0E-7C95-2A7F-C0C0-FA64A8D0D013}"/>
          </ac:spMkLst>
        </pc:spChg>
        <pc:spChg chg="mod">
          <ac:chgData name="Pratima Kumari" userId="39804a7c-8c5d-4fd6-a645-642bcfb67c13" providerId="ADAL" clId="{0162D640-FA8E-4C36-A7FD-050C4A925F6D}" dt="2023-12-12T11:18:43.840" v="6164" actId="27803"/>
          <ac:spMkLst>
            <pc:docMk/>
            <pc:sldMk cId="3066011744" sldId="271"/>
            <ac:spMk id="24" creationId="{166D7575-6C91-339D-3015-26227F8C9B66}"/>
          </ac:spMkLst>
        </pc:spChg>
        <pc:spChg chg="mod">
          <ac:chgData name="Pratima Kumari" userId="39804a7c-8c5d-4fd6-a645-642bcfb67c13" providerId="ADAL" clId="{0162D640-FA8E-4C36-A7FD-050C4A925F6D}" dt="2023-12-12T11:18:43.840" v="6164" actId="27803"/>
          <ac:spMkLst>
            <pc:docMk/>
            <pc:sldMk cId="3066011744" sldId="271"/>
            <ac:spMk id="25" creationId="{ACEC2620-1E67-4367-9F42-33F801CFFA6C}"/>
          </ac:spMkLst>
        </pc:spChg>
        <pc:spChg chg="mod">
          <ac:chgData name="Pratima Kumari" userId="39804a7c-8c5d-4fd6-a645-642bcfb67c13" providerId="ADAL" clId="{0162D640-FA8E-4C36-A7FD-050C4A925F6D}" dt="2023-12-12T11:18:43.840" v="6164" actId="27803"/>
          <ac:spMkLst>
            <pc:docMk/>
            <pc:sldMk cId="3066011744" sldId="271"/>
            <ac:spMk id="26" creationId="{22DBA02D-6F5F-20BF-31C3-ECA15F2A4827}"/>
          </ac:spMkLst>
        </pc:spChg>
        <pc:spChg chg="mod">
          <ac:chgData name="Pratima Kumari" userId="39804a7c-8c5d-4fd6-a645-642bcfb67c13" providerId="ADAL" clId="{0162D640-FA8E-4C36-A7FD-050C4A925F6D}" dt="2023-12-12T11:18:43.840" v="6164" actId="27803"/>
          <ac:spMkLst>
            <pc:docMk/>
            <pc:sldMk cId="3066011744" sldId="271"/>
            <ac:spMk id="27" creationId="{D46AC096-B1E2-334F-D048-3C2EDD1FB3C9}"/>
          </ac:spMkLst>
        </pc:spChg>
        <pc:spChg chg="mod">
          <ac:chgData name="Pratima Kumari" userId="39804a7c-8c5d-4fd6-a645-642bcfb67c13" providerId="ADAL" clId="{0162D640-FA8E-4C36-A7FD-050C4A925F6D}" dt="2023-12-12T11:18:43.840" v="6164" actId="27803"/>
          <ac:spMkLst>
            <pc:docMk/>
            <pc:sldMk cId="3066011744" sldId="271"/>
            <ac:spMk id="28" creationId="{D1229696-61BC-DB62-7670-2746032DE03C}"/>
          </ac:spMkLst>
        </pc:spChg>
        <pc:spChg chg="mod">
          <ac:chgData name="Pratima Kumari" userId="39804a7c-8c5d-4fd6-a645-642bcfb67c13" providerId="ADAL" clId="{0162D640-FA8E-4C36-A7FD-050C4A925F6D}" dt="2023-12-12T11:18:43.840" v="6164" actId="27803"/>
          <ac:spMkLst>
            <pc:docMk/>
            <pc:sldMk cId="3066011744" sldId="271"/>
            <ac:spMk id="29" creationId="{50C76E83-91AA-3818-22CD-C3A2A1D9A82B}"/>
          </ac:spMkLst>
        </pc:spChg>
        <pc:spChg chg="mod">
          <ac:chgData name="Pratima Kumari" userId="39804a7c-8c5d-4fd6-a645-642bcfb67c13" providerId="ADAL" clId="{0162D640-FA8E-4C36-A7FD-050C4A925F6D}" dt="2023-12-12T11:18:43.840" v="6164" actId="27803"/>
          <ac:spMkLst>
            <pc:docMk/>
            <pc:sldMk cId="3066011744" sldId="271"/>
            <ac:spMk id="31" creationId="{AB04FFFB-F2C6-64FF-EC6E-503A59F73F75}"/>
          </ac:spMkLst>
        </pc:spChg>
        <pc:spChg chg="mod">
          <ac:chgData name="Pratima Kumari" userId="39804a7c-8c5d-4fd6-a645-642bcfb67c13" providerId="ADAL" clId="{0162D640-FA8E-4C36-A7FD-050C4A925F6D}" dt="2023-12-12T11:54:47.355" v="6626" actId="1035"/>
          <ac:spMkLst>
            <pc:docMk/>
            <pc:sldMk cId="3066011744" sldId="271"/>
            <ac:spMk id="32" creationId="{C45CBD33-A358-7A9E-A167-1AFC67E2C0EC}"/>
          </ac:spMkLst>
        </pc:spChg>
        <pc:spChg chg="mod">
          <ac:chgData name="Pratima Kumari" userId="39804a7c-8c5d-4fd6-a645-642bcfb67c13" providerId="ADAL" clId="{0162D640-FA8E-4C36-A7FD-050C4A925F6D}" dt="2023-12-12T11:18:43.840" v="6164" actId="27803"/>
          <ac:spMkLst>
            <pc:docMk/>
            <pc:sldMk cId="3066011744" sldId="271"/>
            <ac:spMk id="33" creationId="{8638515C-D98B-EA6C-15CC-1108682873ED}"/>
          </ac:spMkLst>
        </pc:spChg>
        <pc:spChg chg="mod">
          <ac:chgData name="Pratima Kumari" userId="39804a7c-8c5d-4fd6-a645-642bcfb67c13" providerId="ADAL" clId="{0162D640-FA8E-4C36-A7FD-050C4A925F6D}" dt="2023-12-13T06:46:42.883" v="6831" actId="20577"/>
          <ac:spMkLst>
            <pc:docMk/>
            <pc:sldMk cId="3066011744" sldId="271"/>
            <ac:spMk id="34" creationId="{70D8BBE8-41B4-5413-F87C-6297EBF2FFE9}"/>
          </ac:spMkLst>
        </pc:spChg>
        <pc:spChg chg="mod">
          <ac:chgData name="Pratima Kumari" userId="39804a7c-8c5d-4fd6-a645-642bcfb67c13" providerId="ADAL" clId="{0162D640-FA8E-4C36-A7FD-050C4A925F6D}" dt="2023-12-12T11:18:43.840" v="6164" actId="27803"/>
          <ac:spMkLst>
            <pc:docMk/>
            <pc:sldMk cId="3066011744" sldId="271"/>
            <ac:spMk id="36" creationId="{9B146BCD-FB23-E768-376D-DA51E3458FDC}"/>
          </ac:spMkLst>
        </pc:spChg>
        <pc:spChg chg="mod">
          <ac:chgData name="Pratima Kumari" userId="39804a7c-8c5d-4fd6-a645-642bcfb67c13" providerId="ADAL" clId="{0162D640-FA8E-4C36-A7FD-050C4A925F6D}" dt="2023-12-12T11:18:43.840" v="6164" actId="27803"/>
          <ac:spMkLst>
            <pc:docMk/>
            <pc:sldMk cId="3066011744" sldId="271"/>
            <ac:spMk id="38" creationId="{A2CFF0B7-786E-47F2-50AF-05B75A4A0F11}"/>
          </ac:spMkLst>
        </pc:spChg>
        <pc:spChg chg="mod">
          <ac:chgData name="Pratima Kumari" userId="39804a7c-8c5d-4fd6-a645-642bcfb67c13" providerId="ADAL" clId="{0162D640-FA8E-4C36-A7FD-050C4A925F6D}" dt="2023-12-12T11:18:43.840" v="6164" actId="27803"/>
          <ac:spMkLst>
            <pc:docMk/>
            <pc:sldMk cId="3066011744" sldId="271"/>
            <ac:spMk id="40" creationId="{7FFAA184-D8BB-B244-7E17-6F251BDF5634}"/>
          </ac:spMkLst>
        </pc:spChg>
        <pc:spChg chg="mod">
          <ac:chgData name="Pratima Kumari" userId="39804a7c-8c5d-4fd6-a645-642bcfb67c13" providerId="ADAL" clId="{0162D640-FA8E-4C36-A7FD-050C4A925F6D}" dt="2023-12-12T11:18:43.840" v="6164" actId="27803"/>
          <ac:spMkLst>
            <pc:docMk/>
            <pc:sldMk cId="3066011744" sldId="271"/>
            <ac:spMk id="41" creationId="{4221D23A-36B4-EE6D-6E2D-3F552C4DF7D4}"/>
          </ac:spMkLst>
        </pc:spChg>
        <pc:spChg chg="mod">
          <ac:chgData name="Pratima Kumari" userId="39804a7c-8c5d-4fd6-a645-642bcfb67c13" providerId="ADAL" clId="{0162D640-FA8E-4C36-A7FD-050C4A925F6D}" dt="2023-12-12T11:18:43.840" v="6164" actId="27803"/>
          <ac:spMkLst>
            <pc:docMk/>
            <pc:sldMk cId="3066011744" sldId="271"/>
            <ac:spMk id="42" creationId="{8D33E9AC-3745-ED85-ECB8-868B7AF21541}"/>
          </ac:spMkLst>
        </pc:spChg>
        <pc:spChg chg="mod">
          <ac:chgData name="Pratima Kumari" userId="39804a7c-8c5d-4fd6-a645-642bcfb67c13" providerId="ADAL" clId="{0162D640-FA8E-4C36-A7FD-050C4A925F6D}" dt="2023-12-12T11:18:43.840" v="6164" actId="27803"/>
          <ac:spMkLst>
            <pc:docMk/>
            <pc:sldMk cId="3066011744" sldId="271"/>
            <ac:spMk id="44" creationId="{9AD1BEF9-F15F-1D82-76FA-DE1261FA547C}"/>
          </ac:spMkLst>
        </pc:spChg>
        <pc:spChg chg="mod">
          <ac:chgData name="Pratima Kumari" userId="39804a7c-8c5d-4fd6-a645-642bcfb67c13" providerId="ADAL" clId="{0162D640-FA8E-4C36-A7FD-050C4A925F6D}" dt="2023-12-12T11:18:43.840" v="6164" actId="27803"/>
          <ac:spMkLst>
            <pc:docMk/>
            <pc:sldMk cId="3066011744" sldId="271"/>
            <ac:spMk id="45" creationId="{67AB3C94-3F62-B284-01E0-1575749069E6}"/>
          </ac:spMkLst>
        </pc:spChg>
        <pc:spChg chg="mod">
          <ac:chgData name="Pratima Kumari" userId="39804a7c-8c5d-4fd6-a645-642bcfb67c13" providerId="ADAL" clId="{0162D640-FA8E-4C36-A7FD-050C4A925F6D}" dt="2023-12-12T11:18:43.840" v="6164" actId="27803"/>
          <ac:spMkLst>
            <pc:docMk/>
            <pc:sldMk cId="3066011744" sldId="271"/>
            <ac:spMk id="46" creationId="{0D9CEB4B-E3E1-4380-2DD6-BDE5B61F5A37}"/>
          </ac:spMkLst>
        </pc:spChg>
        <pc:grpChg chg="mod">
          <ac:chgData name="Pratima Kumari" userId="39804a7c-8c5d-4fd6-a645-642bcfb67c13" providerId="ADAL" clId="{0162D640-FA8E-4C36-A7FD-050C4A925F6D}" dt="2023-12-12T11:18:43.840" v="6164" actId="27803"/>
          <ac:grpSpMkLst>
            <pc:docMk/>
            <pc:sldMk cId="3066011744" sldId="271"/>
            <ac:grpSpMk id="5" creationId="{4AFFA8F8-51F4-9B36-1878-21F1A1E6816C}"/>
          </ac:grpSpMkLst>
        </pc:grpChg>
        <pc:grpChg chg="mod">
          <ac:chgData name="Pratima Kumari" userId="39804a7c-8c5d-4fd6-a645-642bcfb67c13" providerId="ADAL" clId="{0162D640-FA8E-4C36-A7FD-050C4A925F6D}" dt="2023-12-12T11:18:43.840" v="6164" actId="27803"/>
          <ac:grpSpMkLst>
            <pc:docMk/>
            <pc:sldMk cId="3066011744" sldId="271"/>
            <ac:grpSpMk id="8" creationId="{D2A2A6C7-4E16-95E4-CD77-A3A64C194DCF}"/>
          </ac:grpSpMkLst>
        </pc:grpChg>
        <pc:grpChg chg="mod">
          <ac:chgData name="Pratima Kumari" userId="39804a7c-8c5d-4fd6-a645-642bcfb67c13" providerId="ADAL" clId="{0162D640-FA8E-4C36-A7FD-050C4A925F6D}" dt="2023-12-12T11:18:43.840" v="6164" actId="27803"/>
          <ac:grpSpMkLst>
            <pc:docMk/>
            <pc:sldMk cId="3066011744" sldId="271"/>
            <ac:grpSpMk id="11" creationId="{7F466A19-6677-7A91-89D1-F0BFF82743D7}"/>
          </ac:grpSpMkLst>
        </pc:grpChg>
        <pc:grpChg chg="mod">
          <ac:chgData name="Pratima Kumari" userId="39804a7c-8c5d-4fd6-a645-642bcfb67c13" providerId="ADAL" clId="{0162D640-FA8E-4C36-A7FD-050C4A925F6D}" dt="2023-12-12T11:18:43.840" v="6164" actId="27803"/>
          <ac:grpSpMkLst>
            <pc:docMk/>
            <pc:sldMk cId="3066011744" sldId="271"/>
            <ac:grpSpMk id="30" creationId="{7474B1E0-645D-4E21-F82B-1F4CA818A470}"/>
          </ac:grpSpMkLst>
        </pc:grpChg>
        <pc:grpChg chg="mod">
          <ac:chgData name="Pratima Kumari" userId="39804a7c-8c5d-4fd6-a645-642bcfb67c13" providerId="ADAL" clId="{0162D640-FA8E-4C36-A7FD-050C4A925F6D}" dt="2023-12-12T11:18:43.840" v="6164" actId="27803"/>
          <ac:grpSpMkLst>
            <pc:docMk/>
            <pc:sldMk cId="3066011744" sldId="271"/>
            <ac:grpSpMk id="35" creationId="{214A54C7-21DE-A09B-B32F-5F882529A05F}"/>
          </ac:grpSpMkLst>
        </pc:grpChg>
        <pc:grpChg chg="mod">
          <ac:chgData name="Pratima Kumari" userId="39804a7c-8c5d-4fd6-a645-642bcfb67c13" providerId="ADAL" clId="{0162D640-FA8E-4C36-A7FD-050C4A925F6D}" dt="2023-12-12T11:18:43.840" v="6164" actId="27803"/>
          <ac:grpSpMkLst>
            <pc:docMk/>
            <pc:sldMk cId="3066011744" sldId="271"/>
            <ac:grpSpMk id="39" creationId="{D994A349-383B-83C0-ACBE-2FFD762ABE7B}"/>
          </ac:grpSpMkLst>
        </pc:grpChg>
        <pc:grpChg chg="mod">
          <ac:chgData name="Pratima Kumari" userId="39804a7c-8c5d-4fd6-a645-642bcfb67c13" providerId="ADAL" clId="{0162D640-FA8E-4C36-A7FD-050C4A925F6D}" dt="2023-12-12T11:18:43.840" v="6164" actId="27803"/>
          <ac:grpSpMkLst>
            <pc:docMk/>
            <pc:sldMk cId="3066011744" sldId="271"/>
            <ac:grpSpMk id="43" creationId="{A132B997-DDD1-5F72-4134-3A2EC3D418BC}"/>
          </ac:grpSpMkLst>
        </pc:grpChg>
        <pc:grpChg chg="add mod">
          <ac:chgData name="Pratima Kumari" userId="39804a7c-8c5d-4fd6-a645-642bcfb67c13" providerId="ADAL" clId="{0162D640-FA8E-4C36-A7FD-050C4A925F6D}" dt="2023-12-12T11:23:05.715" v="6240" actId="12788"/>
          <ac:grpSpMkLst>
            <pc:docMk/>
            <pc:sldMk cId="3066011744" sldId="271"/>
            <ac:grpSpMk id="50" creationId="{5F4706A5-2650-201C-6EFC-BD295311CA97}"/>
          </ac:grpSpMkLst>
        </pc:grpChg>
        <pc:picChg chg="add del mod">
          <ac:chgData name="Pratima Kumari" userId="39804a7c-8c5d-4fd6-a645-642bcfb67c13" providerId="ADAL" clId="{0162D640-FA8E-4C36-A7FD-050C4A925F6D}" dt="2023-12-12T11:20:32.215" v="6168" actId="478"/>
          <ac:picMkLst>
            <pc:docMk/>
            <pc:sldMk cId="3066011744" sldId="271"/>
            <ac:picMk id="4" creationId="{08AA588C-19EC-F881-0508-F0978802198E}"/>
          </ac:picMkLst>
        </pc:picChg>
        <pc:picChg chg="add del">
          <ac:chgData name="Pratima Kumari" userId="39804a7c-8c5d-4fd6-a645-642bcfb67c13" providerId="ADAL" clId="{0162D640-FA8E-4C36-A7FD-050C4A925F6D}" dt="2023-12-05T11:47:36.590" v="5730" actId="478"/>
          <ac:picMkLst>
            <pc:docMk/>
            <pc:sldMk cId="3066011744" sldId="271"/>
            <ac:picMk id="4" creationId="{543B4CEC-14F4-CCF9-2DD2-37DFE1B3F174}"/>
          </ac:picMkLst>
        </pc:picChg>
        <pc:picChg chg="del mod">
          <ac:chgData name="Pratima Kumari" userId="39804a7c-8c5d-4fd6-a645-642bcfb67c13" providerId="ADAL" clId="{0162D640-FA8E-4C36-A7FD-050C4A925F6D}" dt="2023-12-05T11:47:01.283" v="5728" actId="478"/>
          <ac:picMkLst>
            <pc:docMk/>
            <pc:sldMk cId="3066011744" sldId="271"/>
            <ac:picMk id="6" creationId="{BE243455-C3D3-406E-CA9E-B169EA4E3B0A}"/>
          </ac:picMkLst>
        </pc:picChg>
        <pc:picChg chg="add del mod">
          <ac:chgData name="Pratima Kumari" userId="39804a7c-8c5d-4fd6-a645-642bcfb67c13" providerId="ADAL" clId="{0162D640-FA8E-4C36-A7FD-050C4A925F6D}" dt="2023-12-05T11:47:51.676" v="5740" actId="931"/>
          <ac:picMkLst>
            <pc:docMk/>
            <pc:sldMk cId="3066011744" sldId="271"/>
            <ac:picMk id="8" creationId="{2166D171-5106-9C69-24F5-D64F97D0790A}"/>
          </ac:picMkLst>
        </pc:picChg>
        <pc:picChg chg="add del mod">
          <ac:chgData name="Pratima Kumari" userId="39804a7c-8c5d-4fd6-a645-642bcfb67c13" providerId="ADAL" clId="{0162D640-FA8E-4C36-A7FD-050C4A925F6D}" dt="2023-12-05T11:48:38.808" v="5771" actId="478"/>
          <ac:picMkLst>
            <pc:docMk/>
            <pc:sldMk cId="3066011744" sldId="271"/>
            <ac:picMk id="10" creationId="{33B709B3-5C0F-3F5E-35EC-D26D52962455}"/>
          </ac:picMkLst>
        </pc:picChg>
        <pc:picChg chg="add del mod">
          <ac:chgData name="Pratima Kumari" userId="39804a7c-8c5d-4fd6-a645-642bcfb67c13" providerId="ADAL" clId="{0162D640-FA8E-4C36-A7FD-050C4A925F6D}" dt="2023-12-06T11:01:12.281" v="5956" actId="478"/>
          <ac:picMkLst>
            <pc:docMk/>
            <pc:sldMk cId="3066011744" sldId="271"/>
            <ac:picMk id="12" creationId="{3DD37401-4AF2-2AA0-0F1F-C2AF2FC63C20}"/>
          </ac:picMkLst>
        </pc:picChg>
        <pc:picChg chg="add del mod">
          <ac:chgData name="Pratima Kumari" userId="39804a7c-8c5d-4fd6-a645-642bcfb67c13" providerId="ADAL" clId="{0162D640-FA8E-4C36-A7FD-050C4A925F6D}" dt="2023-12-12T11:21:03.582" v="6178" actId="478"/>
          <ac:picMkLst>
            <pc:docMk/>
            <pc:sldMk cId="3066011744" sldId="271"/>
            <ac:picMk id="47" creationId="{45C2DB8B-2B1F-7EB8-88AE-A854B0EF32D6}"/>
          </ac:picMkLst>
        </pc:picChg>
        <pc:picChg chg="add mod">
          <ac:chgData name="Pratima Kumari" userId="39804a7c-8c5d-4fd6-a645-642bcfb67c13" providerId="ADAL" clId="{0162D640-FA8E-4C36-A7FD-050C4A925F6D}" dt="2023-12-12T11:23:10.304" v="6250" actId="1036"/>
          <ac:picMkLst>
            <pc:docMk/>
            <pc:sldMk cId="3066011744" sldId="271"/>
            <ac:picMk id="49" creationId="{71CE9769-69B5-5156-0F57-44DF3246AC29}"/>
          </ac:picMkLst>
        </pc:picChg>
        <pc:extLst>
          <p:ext xmlns:p="http://schemas.openxmlformats.org/presentationml/2006/main" uri="{D6D511B9-2390-475A-947B-AFAB55BFBCF1}">
            <pc226:cmChg xmlns:pc226="http://schemas.microsoft.com/office/powerpoint/2022/06/main/command" chg="add">
              <pc226:chgData name="Pratima Kumari" userId="39804a7c-8c5d-4fd6-a645-642bcfb67c13" providerId="ADAL" clId="{0162D640-FA8E-4C36-A7FD-050C4A925F6D}" dt="2023-12-04T11:58:05.576" v="4517"/>
              <pc2:cmMkLst xmlns:pc2="http://schemas.microsoft.com/office/powerpoint/2019/9/main/command">
                <pc:docMk/>
                <pc:sldMk cId="3066011744" sldId="271"/>
                <pc2:cmMk id="{983E4C07-61C1-464A-96A7-28D3D6B8639C}"/>
              </pc2:cmMkLst>
            </pc226:cmChg>
            <pc226:cmChg xmlns:pc226="http://schemas.microsoft.com/office/powerpoint/2022/06/main/command" chg="">
              <pc226:chgData name="Pratima Kumari" userId="39804a7c-8c5d-4fd6-a645-642bcfb67c13" providerId="ADAL" clId="{0162D640-FA8E-4C36-A7FD-050C4A925F6D}" dt="2023-12-04T07:58:21.905" v="2875"/>
              <pc2:cmMkLst xmlns:pc2="http://schemas.microsoft.com/office/powerpoint/2019/9/main/command">
                <pc:docMk/>
                <pc:sldMk cId="3066011744" sldId="271"/>
                <pc2:cmMk id="{B732DB30-725E-4B20-86AE-F9E4F83E0411}"/>
              </pc2:cmMkLst>
              <pc226:cmRplyChg chg="add">
                <pc226:chgData name="Pratima Kumari" userId="39804a7c-8c5d-4fd6-a645-642bcfb67c13" providerId="ADAL" clId="{0162D640-FA8E-4C36-A7FD-050C4A925F6D}" dt="2023-12-04T07:58:21.905" v="2875"/>
                <pc2:cmRplyMkLst xmlns:pc2="http://schemas.microsoft.com/office/powerpoint/2019/9/main/command">
                  <pc:docMk/>
                  <pc:sldMk cId="3066011744" sldId="271"/>
                  <pc2:cmMk id="{B732DB30-725E-4B20-86AE-F9E4F83E0411}"/>
                  <pc2:cmRplyMk id="{FDCDEAE3-A4EC-4537-AE58-1F0C8E36854D}"/>
                </pc2:cmRplyMkLst>
              </pc226:cmRplyChg>
            </pc226:cmChg>
            <pc226:cmChg xmlns:pc226="http://schemas.microsoft.com/office/powerpoint/2022/06/main/command" chg="">
              <pc226:chgData name="Pratima Kumari" userId="39804a7c-8c5d-4fd6-a645-642bcfb67c13" providerId="ADAL" clId="{0162D640-FA8E-4C36-A7FD-050C4A925F6D}" dt="2023-12-04T09:36:50.320" v="4514"/>
              <pc2:cmMkLst xmlns:pc2="http://schemas.microsoft.com/office/powerpoint/2019/9/main/command">
                <pc:docMk/>
                <pc:sldMk cId="3066011744" sldId="271"/>
                <pc2:cmMk id="{B16F1C50-7A91-4849-AA09-F5BB2DE89A8D}"/>
              </pc2:cmMkLst>
              <pc226:cmRplyChg chg="add mod">
                <pc226:chgData name="Pratima Kumari" userId="39804a7c-8c5d-4fd6-a645-642bcfb67c13" providerId="ADAL" clId="{0162D640-FA8E-4C36-A7FD-050C4A925F6D}" dt="2023-12-04T08:44:55.787" v="3320"/>
                <pc2:cmRplyMkLst xmlns:pc2="http://schemas.microsoft.com/office/powerpoint/2019/9/main/command">
                  <pc:docMk/>
                  <pc:sldMk cId="3066011744" sldId="271"/>
                  <pc2:cmMk id="{B16F1C50-7A91-4849-AA09-F5BB2DE89A8D}"/>
                  <pc2:cmRplyMk id="{A69EE03E-3270-488D-95BC-C8419296D6D6}"/>
                </pc2:cmRplyMkLst>
              </pc226:cmRplyChg>
              <pc226:cmRplyChg chg="add">
                <pc226:chgData name="Pratima Kumari" userId="39804a7c-8c5d-4fd6-a645-642bcfb67c13" providerId="ADAL" clId="{0162D640-FA8E-4C36-A7FD-050C4A925F6D}" dt="2023-12-01T12:49:37.331" v="651"/>
                <pc2:cmRplyMkLst xmlns:pc2="http://schemas.microsoft.com/office/powerpoint/2019/9/main/command">
                  <pc:docMk/>
                  <pc:sldMk cId="3066011744" sldId="271"/>
                  <pc2:cmMk id="{B16F1C50-7A91-4849-AA09-F5BB2DE89A8D}"/>
                  <pc2:cmRplyMk id="{C2F3445F-AB90-4A70-8166-81CA125C4364}"/>
                </pc2:cmRplyMkLst>
              </pc226:cmRplyChg>
              <pc226:cmRplyChg chg="add">
                <pc226:chgData name="Pratima Kumari" userId="39804a7c-8c5d-4fd6-a645-642bcfb67c13" providerId="ADAL" clId="{0162D640-FA8E-4C36-A7FD-050C4A925F6D}" dt="2023-12-04T09:36:27.491" v="4513"/>
                <pc2:cmRplyMkLst xmlns:pc2="http://schemas.microsoft.com/office/powerpoint/2019/9/main/command">
                  <pc:docMk/>
                  <pc:sldMk cId="3066011744" sldId="271"/>
                  <pc2:cmMk id="{B16F1C50-7A91-4849-AA09-F5BB2DE89A8D}"/>
                  <pc2:cmRplyMk id="{AD61BBBA-0DB4-4455-82D5-A6913D5F27FE}"/>
                </pc2:cmRplyMkLst>
              </pc226:cmRplyChg>
              <pc226:cmRplyChg chg="add">
                <pc226:chgData name="Pratima Kumari" userId="39804a7c-8c5d-4fd6-a645-642bcfb67c13" providerId="ADAL" clId="{0162D640-FA8E-4C36-A7FD-050C4A925F6D}" dt="2023-12-04T09:36:50.320" v="4514"/>
                <pc2:cmRplyMkLst xmlns:pc2="http://schemas.microsoft.com/office/powerpoint/2019/9/main/command">
                  <pc:docMk/>
                  <pc:sldMk cId="3066011744" sldId="271"/>
                  <pc2:cmMk id="{B16F1C50-7A91-4849-AA09-F5BB2DE89A8D}"/>
                  <pc2:cmRplyMk id="{B655B5F4-0ADD-44F5-949B-BE127BDA0F15}"/>
                </pc2:cmRplyMkLst>
              </pc226:cmRplyChg>
            </pc226:cmChg>
            <pc226:cmChg xmlns:pc226="http://schemas.microsoft.com/office/powerpoint/2022/06/main/command" chg="mod">
              <pc226:chgData name="Pratima Kumari" userId="39804a7c-8c5d-4fd6-a645-642bcfb67c13" providerId="ADAL" clId="{0162D640-FA8E-4C36-A7FD-050C4A925F6D}" dt="2023-12-12T11:12:36.939" v="6155" actId="2056"/>
              <pc2:cmMkLst xmlns:pc2="http://schemas.microsoft.com/office/powerpoint/2019/9/main/command">
                <pc:docMk/>
                <pc:sldMk cId="3066011744" sldId="271"/>
                <pc2:cmMk id="{47737A85-5F95-48D2-A94D-DC3EC065B853}"/>
              </pc2:cmMkLst>
            </pc226:cmChg>
            <pc226:cmChg xmlns:pc226="http://schemas.microsoft.com/office/powerpoint/2022/06/main/command" chg="">
              <pc226:chgData name="Pratima Kumari" userId="39804a7c-8c5d-4fd6-a645-642bcfb67c13" providerId="ADAL" clId="{0162D640-FA8E-4C36-A7FD-050C4A925F6D}" dt="2023-12-05T08:59:44.551" v="5724"/>
              <pc2:cmMkLst xmlns:pc2="http://schemas.microsoft.com/office/powerpoint/2019/9/main/command">
                <pc:docMk/>
                <pc:sldMk cId="3066011744" sldId="271"/>
                <pc2:cmMk id="{4362248A-3D4A-4AB6-B510-DB3CC7EFC0C3}"/>
              </pc2:cmMkLst>
              <pc226:cmRplyChg chg="add">
                <pc226:chgData name="Pratima Kumari" userId="39804a7c-8c5d-4fd6-a645-642bcfb67c13" providerId="ADAL" clId="{0162D640-FA8E-4C36-A7FD-050C4A925F6D}" dt="2023-12-04T07:58:25.288" v="2876"/>
                <pc2:cmRplyMkLst xmlns:pc2="http://schemas.microsoft.com/office/powerpoint/2019/9/main/command">
                  <pc:docMk/>
                  <pc:sldMk cId="3066011744" sldId="271"/>
                  <pc2:cmMk id="{4362248A-3D4A-4AB6-B510-DB3CC7EFC0C3}"/>
                  <pc2:cmRplyMk id="{274FE472-2F86-421F-982F-57178A869BAF}"/>
                </pc2:cmRplyMkLst>
              </pc226:cmRplyChg>
              <pc226:cmRplyChg chg="add">
                <pc226:chgData name="Pratima Kumari" userId="39804a7c-8c5d-4fd6-a645-642bcfb67c13" providerId="ADAL" clId="{0162D640-FA8E-4C36-A7FD-050C4A925F6D}" dt="2023-12-05T08:59:44.551" v="5724"/>
                <pc2:cmRplyMkLst xmlns:pc2="http://schemas.microsoft.com/office/powerpoint/2019/9/main/command">
                  <pc:docMk/>
                  <pc:sldMk cId="3066011744" sldId="271"/>
                  <pc2:cmMk id="{4362248A-3D4A-4AB6-B510-DB3CC7EFC0C3}"/>
                  <pc2:cmRplyMk id="{C3E815EE-6397-42E8-82D7-C174ED78D0BE}"/>
                </pc2:cmRplyMkLst>
              </pc226:cmRplyChg>
            </pc226:cmChg>
          </p:ext>
        </pc:extLst>
      </pc:sldChg>
      <pc:sldChg chg="del modCm">
        <pc:chgData name="Pratima Kumari" userId="39804a7c-8c5d-4fd6-a645-642bcfb67c13" providerId="ADAL" clId="{0162D640-FA8E-4C36-A7FD-050C4A925F6D}" dt="2023-12-04T14:23:27.680" v="5597" actId="47"/>
        <pc:sldMkLst>
          <pc:docMk/>
          <pc:sldMk cId="176914838" sldId="276"/>
        </pc:sldMkLst>
        <pc:extLst>
          <p:ext xmlns:p="http://schemas.openxmlformats.org/presentationml/2006/main" uri="{D6D511B9-2390-475A-947B-AFAB55BFBCF1}">
            <pc226:cmChg xmlns:pc226="http://schemas.microsoft.com/office/powerpoint/2022/06/main/command" chg="">
              <pc226:chgData name="Pratima Kumari" userId="39804a7c-8c5d-4fd6-a645-642bcfb67c13" providerId="ADAL" clId="{0162D640-FA8E-4C36-A7FD-050C4A925F6D}" dt="2023-12-01T12:34:32.817" v="496"/>
              <pc2:cmMkLst xmlns:pc2="http://schemas.microsoft.com/office/powerpoint/2019/9/main/command">
                <pc:docMk/>
                <pc:sldMk cId="176914838" sldId="276"/>
                <pc2:cmMk id="{04C98BE4-1324-4AB7-ADA9-F99E4594D62C}"/>
              </pc2:cmMkLst>
              <pc226:cmRplyChg chg="add">
                <pc226:chgData name="Pratima Kumari" userId="39804a7c-8c5d-4fd6-a645-642bcfb67c13" providerId="ADAL" clId="{0162D640-FA8E-4C36-A7FD-050C4A925F6D}" dt="2023-12-01T12:34:32.817" v="496"/>
                <pc2:cmRplyMkLst xmlns:pc2="http://schemas.microsoft.com/office/powerpoint/2019/9/main/command">
                  <pc:docMk/>
                  <pc:sldMk cId="176914838" sldId="276"/>
                  <pc2:cmMk id="{04C98BE4-1324-4AB7-ADA9-F99E4594D62C}"/>
                  <pc2:cmRplyMk id="{F111288C-3D9D-4F58-81AF-C447D258EB20}"/>
                </pc2:cmRplyMkLst>
              </pc226:cmRplyChg>
            </pc226:cmChg>
            <pc226:cmChg xmlns:pc226="http://schemas.microsoft.com/office/powerpoint/2022/06/main/command" chg="">
              <pc226:chgData name="Pratima Kumari" userId="39804a7c-8c5d-4fd6-a645-642bcfb67c13" providerId="ADAL" clId="{0162D640-FA8E-4C36-A7FD-050C4A925F6D}" dt="2023-12-04T14:23:16.432" v="5596"/>
              <pc2:cmMkLst xmlns:pc2="http://schemas.microsoft.com/office/powerpoint/2019/9/main/command">
                <pc:docMk/>
                <pc:sldMk cId="176914838" sldId="276"/>
                <pc2:cmMk id="{CD0D24FB-717B-485B-990F-961AA71C6A09}"/>
              </pc2:cmMkLst>
              <pc226:cmRplyChg chg="add">
                <pc226:chgData name="Pratima Kumari" userId="39804a7c-8c5d-4fd6-a645-642bcfb67c13" providerId="ADAL" clId="{0162D640-FA8E-4C36-A7FD-050C4A925F6D}" dt="2023-12-01T12:35:01.255" v="497"/>
                <pc2:cmRplyMkLst xmlns:pc2="http://schemas.microsoft.com/office/powerpoint/2019/9/main/command">
                  <pc:docMk/>
                  <pc:sldMk cId="176914838" sldId="276"/>
                  <pc2:cmMk id="{CD0D24FB-717B-485B-990F-961AA71C6A09}"/>
                  <pc2:cmRplyMk id="{AADCFD19-92C7-414F-8C12-C6EB0E627109}"/>
                </pc2:cmRplyMkLst>
              </pc226:cmRplyChg>
              <pc226:cmRplyChg chg="add">
                <pc226:chgData name="Pratima Kumari" userId="39804a7c-8c5d-4fd6-a645-642bcfb67c13" providerId="ADAL" clId="{0162D640-FA8E-4C36-A7FD-050C4A925F6D}" dt="2023-12-04T14:23:16.432" v="5596"/>
                <pc2:cmRplyMkLst xmlns:pc2="http://schemas.microsoft.com/office/powerpoint/2019/9/main/command">
                  <pc:docMk/>
                  <pc:sldMk cId="176914838" sldId="276"/>
                  <pc2:cmMk id="{CD0D24FB-717B-485B-990F-961AA71C6A09}"/>
                  <pc2:cmRplyMk id="{27A6BF37-964A-4451-96B3-F48BBD2B91A5}"/>
                </pc2:cmRplyMkLst>
              </pc226:cmRplyChg>
            </pc226:cmChg>
          </p:ext>
        </pc:extLst>
      </pc:sldChg>
      <pc:sldChg chg="addSp delSp modSp add mod modCm">
        <pc:chgData name="Pratima Kumari" userId="39804a7c-8c5d-4fd6-a645-642bcfb67c13" providerId="ADAL" clId="{0162D640-FA8E-4C36-A7FD-050C4A925F6D}" dt="2024-01-02T07:10:52.983" v="8113" actId="20577"/>
        <pc:sldMkLst>
          <pc:docMk/>
          <pc:sldMk cId="3397631579" sldId="276"/>
        </pc:sldMkLst>
        <pc:spChg chg="mod">
          <ac:chgData name="Pratima Kumari" userId="39804a7c-8c5d-4fd6-a645-642bcfb67c13" providerId="ADAL" clId="{0162D640-FA8E-4C36-A7FD-050C4A925F6D}" dt="2023-12-22T10:07:51.007" v="7636" actId="20577"/>
          <ac:spMkLst>
            <pc:docMk/>
            <pc:sldMk cId="3397631579" sldId="276"/>
            <ac:spMk id="3" creationId="{C950F53E-3D95-E7DA-EF67-0FCAB93565E5}"/>
          </ac:spMkLst>
        </pc:spChg>
        <pc:spChg chg="mod">
          <ac:chgData name="Pratima Kumari" userId="39804a7c-8c5d-4fd6-a645-642bcfb67c13" providerId="ADAL" clId="{0162D640-FA8E-4C36-A7FD-050C4A925F6D}" dt="2023-12-22T10:07:53.854" v="7638" actId="20577"/>
          <ac:spMkLst>
            <pc:docMk/>
            <pc:sldMk cId="3397631579" sldId="276"/>
            <ac:spMk id="4" creationId="{BB29440D-05D9-7D39-C47B-BAE4B000BE7A}"/>
          </ac:spMkLst>
        </pc:spChg>
        <pc:spChg chg="mod">
          <ac:chgData name="Pratima Kumari" userId="39804a7c-8c5d-4fd6-a645-642bcfb67c13" providerId="ADAL" clId="{0162D640-FA8E-4C36-A7FD-050C4A925F6D}" dt="2024-01-02T07:10:52.983" v="8113" actId="20577"/>
          <ac:spMkLst>
            <pc:docMk/>
            <pc:sldMk cId="3397631579" sldId="276"/>
            <ac:spMk id="5" creationId="{725E13F6-6113-71E5-F34F-4AA2264B5451}"/>
          </ac:spMkLst>
        </pc:spChg>
        <pc:spChg chg="del">
          <ac:chgData name="Pratima Kumari" userId="39804a7c-8c5d-4fd6-a645-642bcfb67c13" providerId="ADAL" clId="{0162D640-FA8E-4C36-A7FD-050C4A925F6D}" dt="2023-12-22T10:05:39.128" v="7539" actId="478"/>
          <ac:spMkLst>
            <pc:docMk/>
            <pc:sldMk cId="3397631579" sldId="276"/>
            <ac:spMk id="6" creationId="{A1A7381D-4CD5-A357-E997-F29D3884A523}"/>
          </ac:spMkLst>
        </pc:spChg>
        <pc:spChg chg="add del mod">
          <ac:chgData name="Pratima Kumari" userId="39804a7c-8c5d-4fd6-a645-642bcfb67c13" providerId="ADAL" clId="{0162D640-FA8E-4C36-A7FD-050C4A925F6D}" dt="2023-12-22T10:05:41.333" v="7540" actId="478"/>
          <ac:spMkLst>
            <pc:docMk/>
            <pc:sldMk cId="3397631579" sldId="276"/>
            <ac:spMk id="8" creationId="{79F1EE17-AD50-EEDF-0126-E1B5296401AE}"/>
          </ac:spMkLst>
        </pc:spChg>
        <pc:picChg chg="del">
          <ac:chgData name="Pratima Kumari" userId="39804a7c-8c5d-4fd6-a645-642bcfb67c13" providerId="ADAL" clId="{0162D640-FA8E-4C36-A7FD-050C4A925F6D}" dt="2023-12-22T10:05:42.887" v="7541" actId="478"/>
          <ac:picMkLst>
            <pc:docMk/>
            <pc:sldMk cId="3397631579" sldId="276"/>
            <ac:picMk id="27" creationId="{5D1830A9-B24A-8050-D111-CD732FA90AD6}"/>
          </ac:picMkLst>
        </pc:picChg>
        <pc:picChg chg="mod">
          <ac:chgData name="Pratima Kumari" userId="39804a7c-8c5d-4fd6-a645-642bcfb67c13" providerId="ADAL" clId="{0162D640-FA8E-4C36-A7FD-050C4A925F6D}" dt="2023-12-22T10:07:03.612" v="7633" actId="1036"/>
          <ac:picMkLst>
            <pc:docMk/>
            <pc:sldMk cId="3397631579" sldId="276"/>
            <ac:picMk id="28" creationId="{EEA1EC8E-0FE8-F629-E15B-DC6A4C683C4A}"/>
          </ac:picMkLst>
        </pc:picChg>
        <pc:picChg chg="mod">
          <ac:chgData name="Pratima Kumari" userId="39804a7c-8c5d-4fd6-a645-642bcfb67c13" providerId="ADAL" clId="{0162D640-FA8E-4C36-A7FD-050C4A925F6D}" dt="2023-12-22T10:07:00.570" v="7627" actId="1036"/>
          <ac:picMkLst>
            <pc:docMk/>
            <pc:sldMk cId="3397631579" sldId="276"/>
            <ac:picMk id="29" creationId="{71DDC7C1-F437-5D75-EDA1-709A5C0DB21A}"/>
          </ac:picMkLst>
        </pc:pic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0162D640-FA8E-4C36-A7FD-050C4A925F6D}" dt="2024-01-02T07:10:52.983" v="8113" actId="20577"/>
              <pc2:cmMkLst xmlns:pc2="http://schemas.microsoft.com/office/powerpoint/2019/9/main/command">
                <pc:docMk/>
                <pc:sldMk cId="3397631579" sldId="276"/>
                <pc2:cmMk id="{328E528F-91AD-4BF2-958E-B358EBEF31F6}"/>
              </pc2:cmMkLst>
              <pc226:cmRplyChg chg="add">
                <pc226:chgData name="Pratima Kumari" userId="39804a7c-8c5d-4fd6-a645-642bcfb67c13" providerId="ADAL" clId="{0162D640-FA8E-4C36-A7FD-050C4A925F6D}" dt="2024-01-02T06:58:12.820" v="8026"/>
                <pc2:cmRplyMkLst xmlns:pc2="http://schemas.microsoft.com/office/powerpoint/2019/9/main/command">
                  <pc:docMk/>
                  <pc:sldMk cId="3397631579" sldId="276"/>
                  <pc2:cmMk id="{328E528F-91AD-4BF2-958E-B358EBEF31F6}"/>
                  <pc2:cmRplyMk id="{3BFCD926-ABC4-40D5-9B72-C5F1C20FB19A}"/>
                </pc2:cmRplyMkLst>
              </pc226:cmRplyChg>
            </pc226:cmChg>
          </p:ext>
        </pc:extLst>
      </pc:sldChg>
      <pc:sldChg chg="modSp mod modCm">
        <pc:chgData name="Pratima Kumari" userId="39804a7c-8c5d-4fd6-a645-642bcfb67c13" providerId="ADAL" clId="{0162D640-FA8E-4C36-A7FD-050C4A925F6D}" dt="2023-12-12T12:05:01.487" v="6816" actId="255"/>
        <pc:sldMkLst>
          <pc:docMk/>
          <pc:sldMk cId="877789691" sldId="294"/>
        </pc:sldMkLst>
        <pc:spChg chg="mod">
          <ac:chgData name="Pratima Kumari" userId="39804a7c-8c5d-4fd6-a645-642bcfb67c13" providerId="ADAL" clId="{0162D640-FA8E-4C36-A7FD-050C4A925F6D}" dt="2023-12-12T12:05:01.487" v="6816" actId="255"/>
          <ac:spMkLst>
            <pc:docMk/>
            <pc:sldMk cId="877789691" sldId="294"/>
            <ac:spMk id="3" creationId="{26DDBC8C-F0A1-02CF-84FC-DE9D86A77F11}"/>
          </ac:spMkLst>
        </pc:spChg>
        <pc:spChg chg="mod">
          <ac:chgData name="Pratima Kumari" userId="39804a7c-8c5d-4fd6-a645-642bcfb67c13" providerId="ADAL" clId="{0162D640-FA8E-4C36-A7FD-050C4A925F6D}" dt="2023-12-01T08:23:37.969" v="34" actId="20577"/>
          <ac:spMkLst>
            <pc:docMk/>
            <pc:sldMk cId="877789691" sldId="294"/>
            <ac:spMk id="16" creationId="{3E3F581E-A6C3-263B-8782-F2C3687CA655}"/>
          </ac:spMkLst>
        </pc:spChg>
        <pc:spChg chg="mod">
          <ac:chgData name="Pratima Kumari" userId="39804a7c-8c5d-4fd6-a645-642bcfb67c13" providerId="ADAL" clId="{0162D640-FA8E-4C36-A7FD-050C4A925F6D}" dt="2023-12-12T10:54:52.400" v="6003" actId="255"/>
          <ac:spMkLst>
            <pc:docMk/>
            <pc:sldMk cId="877789691" sldId="294"/>
            <ac:spMk id="22" creationId="{87D3EC0A-1041-8A17-D3A4-D1F65FC83656}"/>
          </ac:spMkLst>
        </pc:spChg>
        <pc:spChg chg="mod">
          <ac:chgData name="Pratima Kumari" userId="39804a7c-8c5d-4fd6-a645-642bcfb67c13" providerId="ADAL" clId="{0162D640-FA8E-4C36-A7FD-050C4A925F6D}" dt="2023-12-12T10:54:47.770" v="6002" actId="255"/>
          <ac:spMkLst>
            <pc:docMk/>
            <pc:sldMk cId="877789691" sldId="294"/>
            <ac:spMk id="23" creationId="{7A1D5BDB-0EBC-3C06-544B-D5FF51C7D1AD}"/>
          </ac:spMkLst>
        </pc:spChg>
        <pc:spChg chg="mod">
          <ac:chgData name="Pratima Kumari" userId="39804a7c-8c5d-4fd6-a645-642bcfb67c13" providerId="ADAL" clId="{0162D640-FA8E-4C36-A7FD-050C4A925F6D}" dt="2023-12-12T10:54:43.748" v="6001" actId="255"/>
          <ac:spMkLst>
            <pc:docMk/>
            <pc:sldMk cId="877789691" sldId="294"/>
            <ac:spMk id="24" creationId="{F60747DD-C317-60AC-98D2-551A8429852C}"/>
          </ac:spMkLst>
        </pc:spChg>
        <pc:spChg chg="mod">
          <ac:chgData name="Pratima Kumari" userId="39804a7c-8c5d-4fd6-a645-642bcfb67c13" providerId="ADAL" clId="{0162D640-FA8E-4C36-A7FD-050C4A925F6D}" dt="2023-12-12T10:54:38.798" v="6000" actId="255"/>
          <ac:spMkLst>
            <pc:docMk/>
            <pc:sldMk cId="877789691" sldId="294"/>
            <ac:spMk id="25" creationId="{1601A957-12EF-049D-1C3C-1295B79A6659}"/>
          </ac:spMkLst>
        </pc:spChg>
        <pc:extLst>
          <p:ext xmlns:p="http://schemas.openxmlformats.org/presentationml/2006/main" uri="{D6D511B9-2390-475A-947B-AFAB55BFBCF1}">
            <pc226:cmChg xmlns:pc226="http://schemas.microsoft.com/office/powerpoint/2022/06/main/command" chg="">
              <pc226:chgData name="Pratima Kumari" userId="39804a7c-8c5d-4fd6-a645-642bcfb67c13" providerId="ADAL" clId="{0162D640-FA8E-4C36-A7FD-050C4A925F6D}" dt="2023-12-04T09:06:13.290" v="3873"/>
              <pc2:cmMkLst xmlns:pc2="http://schemas.microsoft.com/office/powerpoint/2019/9/main/command">
                <pc:docMk/>
                <pc:sldMk cId="877789691" sldId="294"/>
                <pc2:cmMk id="{69BFC530-9C1A-4AD9-9F79-C96FF8CAB37C}"/>
              </pc2:cmMkLst>
              <pc226:cmRplyChg chg="add">
                <pc226:chgData name="Pratima Kumari" userId="39804a7c-8c5d-4fd6-a645-642bcfb67c13" providerId="ADAL" clId="{0162D640-FA8E-4C36-A7FD-050C4A925F6D}" dt="2023-12-04T09:06:13.290" v="3873"/>
                <pc2:cmRplyMkLst xmlns:pc2="http://schemas.microsoft.com/office/powerpoint/2019/9/main/command">
                  <pc:docMk/>
                  <pc:sldMk cId="877789691" sldId="294"/>
                  <pc2:cmMk id="{69BFC530-9C1A-4AD9-9F79-C96FF8CAB37C}"/>
                  <pc2:cmRplyMk id="{84EE7A56-8B1D-41AF-B23C-EEE48033B7EC}"/>
                </pc2:cmRplyMkLst>
              </pc226:cmRplyChg>
            </pc226:cmChg>
            <pc226:cmChg xmlns:pc226="http://schemas.microsoft.com/office/powerpoint/2022/06/main/command" chg="mod">
              <pc226:chgData name="Pratima Kumari" userId="39804a7c-8c5d-4fd6-a645-642bcfb67c13" providerId="ADAL" clId="{0162D640-FA8E-4C36-A7FD-050C4A925F6D}" dt="2023-12-01T12:33:23.383" v="495"/>
              <pc2:cmMkLst xmlns:pc2="http://schemas.microsoft.com/office/powerpoint/2019/9/main/command">
                <pc:docMk/>
                <pc:sldMk cId="877789691" sldId="294"/>
                <pc2:cmMk id="{2CA80DE1-D601-49A4-9ACA-785BCF3E33DB}"/>
              </pc2:cmMkLst>
              <pc226:cmRplyChg chg="add">
                <pc226:chgData name="Pratima Kumari" userId="39804a7c-8c5d-4fd6-a645-642bcfb67c13" providerId="ADAL" clId="{0162D640-FA8E-4C36-A7FD-050C4A925F6D}" dt="2023-12-01T12:33:23.383" v="495"/>
                <pc2:cmRplyMkLst xmlns:pc2="http://schemas.microsoft.com/office/powerpoint/2019/9/main/command">
                  <pc:docMk/>
                  <pc:sldMk cId="877789691" sldId="294"/>
                  <pc2:cmMk id="{2CA80DE1-D601-49A4-9ACA-785BCF3E33DB}"/>
                  <pc2:cmRplyMk id="{4AC2E8FC-64D5-4EBD-82E5-FFE8E5D8F53F}"/>
                </pc2:cmRplyMkLst>
              </pc226:cmRplyChg>
            </pc226:cmChg>
          </p:ext>
        </pc:extLst>
      </pc:sldChg>
      <pc:sldChg chg="modSp mod">
        <pc:chgData name="Pratima Kumari" userId="39804a7c-8c5d-4fd6-a645-642bcfb67c13" providerId="ADAL" clId="{0162D640-FA8E-4C36-A7FD-050C4A925F6D}" dt="2023-12-12T12:04:36.511" v="6809" actId="1076"/>
        <pc:sldMkLst>
          <pc:docMk/>
          <pc:sldMk cId="2252011926" sldId="296"/>
        </pc:sldMkLst>
        <pc:spChg chg="mod">
          <ac:chgData name="Pratima Kumari" userId="39804a7c-8c5d-4fd6-a645-642bcfb67c13" providerId="ADAL" clId="{0162D640-FA8E-4C36-A7FD-050C4A925F6D}" dt="2023-12-01T08:23:25.034" v="28" actId="20577"/>
          <ac:spMkLst>
            <pc:docMk/>
            <pc:sldMk cId="2252011926" sldId="296"/>
            <ac:spMk id="11" creationId="{77B7DF5B-FD8E-98DC-73F7-D43AF2C63189}"/>
          </ac:spMkLst>
        </pc:spChg>
        <pc:spChg chg="mod">
          <ac:chgData name="Pratima Kumari" userId="39804a7c-8c5d-4fd6-a645-642bcfb67c13" providerId="ADAL" clId="{0162D640-FA8E-4C36-A7FD-050C4A925F6D}" dt="2023-12-12T10:54:00.234" v="5982" actId="255"/>
          <ac:spMkLst>
            <pc:docMk/>
            <pc:sldMk cId="2252011926" sldId="296"/>
            <ac:spMk id="13" creationId="{F53818F7-55F3-B420-4E73-16290B5C2553}"/>
          </ac:spMkLst>
        </pc:spChg>
        <pc:spChg chg="mod">
          <ac:chgData name="Pratima Kumari" userId="39804a7c-8c5d-4fd6-a645-642bcfb67c13" providerId="ADAL" clId="{0162D640-FA8E-4C36-A7FD-050C4A925F6D}" dt="2023-12-12T10:54:04.965" v="5983" actId="255"/>
          <ac:spMkLst>
            <pc:docMk/>
            <pc:sldMk cId="2252011926" sldId="296"/>
            <ac:spMk id="14" creationId="{060D6C23-8D34-7FD4-64AC-50102AE63F50}"/>
          </ac:spMkLst>
        </pc:spChg>
        <pc:spChg chg="mod">
          <ac:chgData name="Pratima Kumari" userId="39804a7c-8c5d-4fd6-a645-642bcfb67c13" providerId="ADAL" clId="{0162D640-FA8E-4C36-A7FD-050C4A925F6D}" dt="2023-12-12T12:04:36.511" v="6809" actId="1076"/>
          <ac:spMkLst>
            <pc:docMk/>
            <pc:sldMk cId="2252011926" sldId="296"/>
            <ac:spMk id="15" creationId="{0AA3BE49-8C80-8FB3-7248-EC9675CC9028}"/>
          </ac:spMkLst>
        </pc:spChg>
      </pc:sldChg>
      <pc:sldChg chg="addSp delSp modSp del mod modCm modNotesTx">
        <pc:chgData name="Pratima Kumari" userId="39804a7c-8c5d-4fd6-a645-642bcfb67c13" providerId="ADAL" clId="{0162D640-FA8E-4C36-A7FD-050C4A925F6D}" dt="2023-12-13T06:53:39.041" v="6877" actId="47"/>
        <pc:sldMkLst>
          <pc:docMk/>
          <pc:sldMk cId="2886580374" sldId="299"/>
        </pc:sldMkLst>
        <pc:spChg chg="del mod topLvl">
          <ac:chgData name="Pratima Kumari" userId="39804a7c-8c5d-4fd6-a645-642bcfb67c13" providerId="ADAL" clId="{0162D640-FA8E-4C36-A7FD-050C4A925F6D}" dt="2023-12-04T04:47:41.034" v="656" actId="478"/>
          <ac:spMkLst>
            <pc:docMk/>
            <pc:sldMk cId="2886580374" sldId="299"/>
            <ac:spMk id="2" creationId="{9F99DED5-63AA-1DDF-8C92-91FCE7775D2C}"/>
          </ac:spMkLst>
        </pc:spChg>
        <pc:spChg chg="mod topLvl">
          <ac:chgData name="Pratima Kumari" userId="39804a7c-8c5d-4fd6-a645-642bcfb67c13" providerId="ADAL" clId="{0162D640-FA8E-4C36-A7FD-050C4A925F6D}" dt="2023-12-12T11:17:19.025" v="6157" actId="207"/>
          <ac:spMkLst>
            <pc:docMk/>
            <pc:sldMk cId="2886580374" sldId="299"/>
            <ac:spMk id="3" creationId="{5280AD64-6E13-22CE-FE9B-1BAC6235D6C8}"/>
          </ac:spMkLst>
        </pc:spChg>
        <pc:spChg chg="del mod topLvl">
          <ac:chgData name="Pratima Kumari" userId="39804a7c-8c5d-4fd6-a645-642bcfb67c13" providerId="ADAL" clId="{0162D640-FA8E-4C36-A7FD-050C4A925F6D}" dt="2023-12-04T04:47:43.076" v="657" actId="478"/>
          <ac:spMkLst>
            <pc:docMk/>
            <pc:sldMk cId="2886580374" sldId="299"/>
            <ac:spMk id="4" creationId="{19A2E261-E77D-7078-9E86-82F83D209954}"/>
          </ac:spMkLst>
        </pc:spChg>
        <pc:spChg chg="mod">
          <ac:chgData name="Pratima Kumari" userId="39804a7c-8c5d-4fd6-a645-642bcfb67c13" providerId="ADAL" clId="{0162D640-FA8E-4C36-A7FD-050C4A925F6D}" dt="2023-12-12T11:17:44.567" v="6161" actId="207"/>
          <ac:spMkLst>
            <pc:docMk/>
            <pc:sldMk cId="2886580374" sldId="299"/>
            <ac:spMk id="5" creationId="{21E2DA9A-253B-AD02-76BF-29936A4AE3D2}"/>
          </ac:spMkLst>
        </pc:spChg>
        <pc:spChg chg="mod topLvl">
          <ac:chgData name="Pratima Kumari" userId="39804a7c-8c5d-4fd6-a645-642bcfb67c13" providerId="ADAL" clId="{0162D640-FA8E-4C36-A7FD-050C4A925F6D}" dt="2023-12-12T11:29:59.111" v="6251" actId="20577"/>
          <ac:spMkLst>
            <pc:docMk/>
            <pc:sldMk cId="2886580374" sldId="299"/>
            <ac:spMk id="6" creationId="{57A1E097-37EC-611F-4F67-EE4C0022420C}"/>
          </ac:spMkLst>
        </pc:spChg>
        <pc:spChg chg="mod">
          <ac:chgData name="Pratima Kumari" userId="39804a7c-8c5d-4fd6-a645-642bcfb67c13" providerId="ADAL" clId="{0162D640-FA8E-4C36-A7FD-050C4A925F6D}" dt="2023-12-12T11:17:47.657" v="6162" actId="207"/>
          <ac:spMkLst>
            <pc:docMk/>
            <pc:sldMk cId="2886580374" sldId="299"/>
            <ac:spMk id="7" creationId="{E9FD5EDA-2F4C-CF69-B3F1-1D3116FF31E1}"/>
          </ac:spMkLst>
        </pc:spChg>
        <pc:spChg chg="del mod topLvl">
          <ac:chgData name="Pratima Kumari" userId="39804a7c-8c5d-4fd6-a645-642bcfb67c13" providerId="ADAL" clId="{0162D640-FA8E-4C36-A7FD-050C4A925F6D}" dt="2023-12-04T04:47:45.238" v="658" actId="478"/>
          <ac:spMkLst>
            <pc:docMk/>
            <pc:sldMk cId="2886580374" sldId="299"/>
            <ac:spMk id="8" creationId="{E2EE375E-A67E-9DC6-4436-4F37617176C7}"/>
          </ac:spMkLst>
        </pc:spChg>
        <pc:spChg chg="mod topLvl">
          <ac:chgData name="Pratima Kumari" userId="39804a7c-8c5d-4fd6-a645-642bcfb67c13" providerId="ADAL" clId="{0162D640-FA8E-4C36-A7FD-050C4A925F6D}" dt="2023-12-12T11:17:37.797" v="6159" actId="207"/>
          <ac:spMkLst>
            <pc:docMk/>
            <pc:sldMk cId="2886580374" sldId="299"/>
            <ac:spMk id="9" creationId="{23855168-3C7D-4812-079B-AC793104E8FF}"/>
          </ac:spMkLst>
        </pc:spChg>
        <pc:spChg chg="mod">
          <ac:chgData name="Pratima Kumari" userId="39804a7c-8c5d-4fd6-a645-642bcfb67c13" providerId="ADAL" clId="{0162D640-FA8E-4C36-A7FD-050C4A925F6D}" dt="2023-12-12T11:19:04.826" v="6167" actId="207"/>
          <ac:spMkLst>
            <pc:docMk/>
            <pc:sldMk cId="2886580374" sldId="299"/>
            <ac:spMk id="10" creationId="{918A2E66-F731-A44C-BEBF-9A0BF08DF631}"/>
          </ac:spMkLst>
        </pc:spChg>
        <pc:spChg chg="del mod topLvl">
          <ac:chgData name="Pratima Kumari" userId="39804a7c-8c5d-4fd6-a645-642bcfb67c13" providerId="ADAL" clId="{0162D640-FA8E-4C36-A7FD-050C4A925F6D}" dt="2023-12-04T04:47:47.352" v="659" actId="478"/>
          <ac:spMkLst>
            <pc:docMk/>
            <pc:sldMk cId="2886580374" sldId="299"/>
            <ac:spMk id="17" creationId="{BDD1D246-E90C-9F04-279E-13090AD7CAE9}"/>
          </ac:spMkLst>
        </pc:spChg>
        <pc:spChg chg="mod topLvl">
          <ac:chgData name="Pratima Kumari" userId="39804a7c-8c5d-4fd6-a645-642bcfb67c13" providerId="ADAL" clId="{0162D640-FA8E-4C36-A7FD-050C4A925F6D}" dt="2023-12-12T11:17:41.236" v="6160" actId="207"/>
          <ac:spMkLst>
            <pc:docMk/>
            <pc:sldMk cId="2886580374" sldId="299"/>
            <ac:spMk id="18" creationId="{FD9DF07C-1185-F58F-697F-E63E738058E0}"/>
          </ac:spMkLst>
        </pc:spChg>
        <pc:grpChg chg="add mod">
          <ac:chgData name="Pratima Kumari" userId="39804a7c-8c5d-4fd6-a645-642bcfb67c13" providerId="ADAL" clId="{0162D640-FA8E-4C36-A7FD-050C4A925F6D}" dt="2023-12-05T09:00:17.294" v="5727" actId="12789"/>
          <ac:grpSpMkLst>
            <pc:docMk/>
            <pc:sldMk cId="2886580374" sldId="299"/>
            <ac:grpSpMk id="2" creationId="{62CBD6BF-8ED7-35C2-8D9D-CF6C468AD556}"/>
          </ac:grpSpMkLst>
        </pc:grpChg>
        <pc:grpChg chg="add del mod">
          <ac:chgData name="Pratima Kumari" userId="39804a7c-8c5d-4fd6-a645-642bcfb67c13" providerId="ADAL" clId="{0162D640-FA8E-4C36-A7FD-050C4A925F6D}" dt="2023-12-04T08:47:28.267" v="3345" actId="165"/>
          <ac:grpSpMkLst>
            <pc:docMk/>
            <pc:sldMk cId="2886580374" sldId="299"/>
            <ac:grpSpMk id="5" creationId="{8B64A9E8-DBD6-FE4D-8440-7B579F50C398}"/>
          </ac:grpSpMkLst>
        </pc:grpChg>
        <pc:grpChg chg="del mod">
          <ac:chgData name="Pratima Kumari" userId="39804a7c-8c5d-4fd6-a645-642bcfb67c13" providerId="ADAL" clId="{0162D640-FA8E-4C36-A7FD-050C4A925F6D}" dt="2023-12-01T12:30:12.164" v="481" actId="165"/>
          <ac:grpSpMkLst>
            <pc:docMk/>
            <pc:sldMk cId="2886580374" sldId="299"/>
            <ac:grpSpMk id="19" creationId="{B091F447-2B38-F5D8-CAA4-E4099B737294}"/>
          </ac:grpSpMkLst>
        </pc:grpChg>
        <pc:extLst>
          <p:ext xmlns:p="http://schemas.openxmlformats.org/presentationml/2006/main" uri="{D6D511B9-2390-475A-947B-AFAB55BFBCF1}">
            <pc226:cmChg xmlns:pc226="http://schemas.microsoft.com/office/powerpoint/2022/06/main/command" chg="">
              <pc226:chgData name="Pratima Kumari" userId="39804a7c-8c5d-4fd6-a645-642bcfb67c13" providerId="ADAL" clId="{0162D640-FA8E-4C36-A7FD-050C4A925F6D}" dt="2023-12-04T05:01:28.139" v="991"/>
              <pc2:cmMkLst xmlns:pc2="http://schemas.microsoft.com/office/powerpoint/2019/9/main/command">
                <pc:docMk/>
                <pc:sldMk cId="2886580374" sldId="299"/>
                <pc2:cmMk id="{07870C25-21E0-4B4F-AA98-1A831515B3D1}"/>
              </pc2:cmMkLst>
              <pc226:cmRplyChg chg="add">
                <pc226:chgData name="Pratima Kumari" userId="39804a7c-8c5d-4fd6-a645-642bcfb67c13" providerId="ADAL" clId="{0162D640-FA8E-4C36-A7FD-050C4A925F6D}" dt="2023-12-04T05:01:28.139" v="991"/>
                <pc2:cmRplyMkLst xmlns:pc2="http://schemas.microsoft.com/office/powerpoint/2019/9/main/command">
                  <pc:docMk/>
                  <pc:sldMk cId="2886580374" sldId="299"/>
                  <pc2:cmMk id="{07870C25-21E0-4B4F-AA98-1A831515B3D1}"/>
                  <pc2:cmRplyMk id="{FC1EEEAA-186D-4241-8010-D84753D4595F}"/>
                </pc2:cmRplyMkLst>
              </pc226:cmRplyChg>
            </pc226:cmChg>
            <pc226:cmChg xmlns:pc226="http://schemas.microsoft.com/office/powerpoint/2022/06/main/command" chg="">
              <pc226:chgData name="Pratima Kumari" userId="39804a7c-8c5d-4fd6-a645-642bcfb67c13" providerId="ADAL" clId="{0162D640-FA8E-4C36-A7FD-050C4A925F6D}" dt="2023-12-01T12:31:05.656" v="492"/>
              <pc2:cmMkLst xmlns:pc2="http://schemas.microsoft.com/office/powerpoint/2019/9/main/command">
                <pc:docMk/>
                <pc:sldMk cId="2886580374" sldId="299"/>
                <pc2:cmMk id="{7B25412E-C40B-4F64-A24D-F8C0705146C1}"/>
              </pc2:cmMkLst>
              <pc226:cmRplyChg chg="add">
                <pc226:chgData name="Pratima Kumari" userId="39804a7c-8c5d-4fd6-a645-642bcfb67c13" providerId="ADAL" clId="{0162D640-FA8E-4C36-A7FD-050C4A925F6D}" dt="2023-12-01T12:31:05.656" v="492"/>
                <pc2:cmRplyMkLst xmlns:pc2="http://schemas.microsoft.com/office/powerpoint/2019/9/main/command">
                  <pc:docMk/>
                  <pc:sldMk cId="2886580374" sldId="299"/>
                  <pc2:cmMk id="{7B25412E-C40B-4F64-A24D-F8C0705146C1}"/>
                  <pc2:cmRplyMk id="{2DA924B5-7E90-484D-A22B-4983D9EAC080}"/>
                </pc2:cmRplyMkLst>
              </pc226:cmRplyChg>
            </pc226:cmChg>
            <pc226:cmChg xmlns:pc226="http://schemas.microsoft.com/office/powerpoint/2022/06/main/command" chg="">
              <pc226:chgData name="Pratima Kumari" userId="39804a7c-8c5d-4fd6-a645-642bcfb67c13" providerId="ADAL" clId="{0162D640-FA8E-4C36-A7FD-050C4A925F6D}" dt="2023-12-06T09:14:43.330" v="5955"/>
              <pc2:cmMkLst xmlns:pc2="http://schemas.microsoft.com/office/powerpoint/2019/9/main/command">
                <pc:docMk/>
                <pc:sldMk cId="2886580374" sldId="299"/>
                <pc2:cmMk id="{2AE4BB75-5A39-46CB-B997-9FBC8DCB394F}"/>
              </pc2:cmMkLst>
              <pc226:cmRplyChg chg="add">
                <pc226:chgData name="Pratima Kumari" userId="39804a7c-8c5d-4fd6-a645-642bcfb67c13" providerId="ADAL" clId="{0162D640-FA8E-4C36-A7FD-050C4A925F6D}" dt="2023-12-06T09:14:43.330" v="5955"/>
                <pc2:cmRplyMkLst xmlns:pc2="http://schemas.microsoft.com/office/powerpoint/2019/9/main/command">
                  <pc:docMk/>
                  <pc:sldMk cId="2886580374" sldId="299"/>
                  <pc2:cmMk id="{2AE4BB75-5A39-46CB-B997-9FBC8DCB394F}"/>
                  <pc2:cmRplyMk id="{22569D68-04AA-4634-B2AD-2D8A0A4346B7}"/>
                </pc2:cmRplyMkLst>
              </pc226:cmRplyChg>
            </pc226:cmChg>
            <pc226:cmChg xmlns:pc226="http://schemas.microsoft.com/office/powerpoint/2022/06/main/command" chg="mod">
              <pc226:chgData name="Pratima Kumari" userId="39804a7c-8c5d-4fd6-a645-642bcfb67c13" providerId="ADAL" clId="{0162D640-FA8E-4C36-A7FD-050C4A925F6D}" dt="2023-12-04T05:02:14.953" v="992"/>
              <pc2:cmMkLst xmlns:pc2="http://schemas.microsoft.com/office/powerpoint/2019/9/main/command">
                <pc:docMk/>
                <pc:sldMk cId="2886580374" sldId="299"/>
                <pc2:cmMk id="{C7E60377-B400-4BB6-A7FB-1D8F64B3E383}"/>
              </pc2:cmMkLst>
              <pc226:cmRplyChg chg="add">
                <pc226:chgData name="Pratima Kumari" userId="39804a7c-8c5d-4fd6-a645-642bcfb67c13" providerId="ADAL" clId="{0162D640-FA8E-4C36-A7FD-050C4A925F6D}" dt="2023-12-04T05:02:14.953" v="992"/>
                <pc2:cmRplyMkLst xmlns:pc2="http://schemas.microsoft.com/office/powerpoint/2019/9/main/command">
                  <pc:docMk/>
                  <pc:sldMk cId="2886580374" sldId="299"/>
                  <pc2:cmMk id="{C7E60377-B400-4BB6-A7FB-1D8F64B3E383}"/>
                  <pc2:cmRplyMk id="{B9264D82-AF3E-47E2-B37A-06A7DFB8653A}"/>
                </pc2:cmRplyMkLst>
              </pc226:cmRplyChg>
            </pc226:cmChg>
            <pc226:cmChg xmlns:pc226="http://schemas.microsoft.com/office/powerpoint/2022/06/main/command" chg="mod">
              <pc226:chgData name="Pratima Kumari" userId="39804a7c-8c5d-4fd6-a645-642bcfb67c13" providerId="ADAL" clId="{0162D640-FA8E-4C36-A7FD-050C4A925F6D}" dt="2023-12-12T11:30:53.527" v="6252"/>
              <pc2:cmMkLst xmlns:pc2="http://schemas.microsoft.com/office/powerpoint/2019/9/main/command">
                <pc:docMk/>
                <pc:sldMk cId="2886580374" sldId="299"/>
                <pc2:cmMk id="{6BE9C388-7091-4C7A-B79F-F5456483576E}"/>
              </pc2:cmMkLst>
              <pc226:cmRplyChg chg="add">
                <pc226:chgData name="Pratima Kumari" userId="39804a7c-8c5d-4fd6-a645-642bcfb67c13" providerId="ADAL" clId="{0162D640-FA8E-4C36-A7FD-050C4A925F6D}" dt="2023-12-12T11:30:53.527" v="6252"/>
                <pc2:cmRplyMkLst xmlns:pc2="http://schemas.microsoft.com/office/powerpoint/2019/9/main/command">
                  <pc:docMk/>
                  <pc:sldMk cId="2886580374" sldId="299"/>
                  <pc2:cmMk id="{6BE9C388-7091-4C7A-B79F-F5456483576E}"/>
                  <pc2:cmRplyMk id="{FD69139C-DBFB-4695-A25A-1F7CDA923087}"/>
                </pc2:cmRplyMkLst>
              </pc226:cmRplyChg>
            </pc226:cmChg>
          </p:ext>
        </pc:extLst>
      </pc:sldChg>
      <pc:sldChg chg="addSp delSp modSp del mod modCm">
        <pc:chgData name="Pratima Kumari" userId="39804a7c-8c5d-4fd6-a645-642bcfb67c13" providerId="ADAL" clId="{0162D640-FA8E-4C36-A7FD-050C4A925F6D}" dt="2023-12-05T06:19:59.581" v="5601" actId="47"/>
        <pc:sldMkLst>
          <pc:docMk/>
          <pc:sldMk cId="709903238" sldId="301"/>
        </pc:sldMkLst>
        <pc:spChg chg="del mod topLvl">
          <ac:chgData name="Pratima Kumari" userId="39804a7c-8c5d-4fd6-a645-642bcfb67c13" providerId="ADAL" clId="{0162D640-FA8E-4C36-A7FD-050C4A925F6D}" dt="2023-12-04T04:47:51.454" v="660" actId="478"/>
          <ac:spMkLst>
            <pc:docMk/>
            <pc:sldMk cId="709903238" sldId="301"/>
            <ac:spMk id="4" creationId="{19A2E261-E77D-7078-9E86-82F83D209954}"/>
          </ac:spMkLst>
        </pc:spChg>
        <pc:spChg chg="del mod topLvl">
          <ac:chgData name="Pratima Kumari" userId="39804a7c-8c5d-4fd6-a645-642bcfb67c13" providerId="ADAL" clId="{0162D640-FA8E-4C36-A7FD-050C4A925F6D}" dt="2023-12-04T04:47:55.819" v="662" actId="478"/>
          <ac:spMkLst>
            <pc:docMk/>
            <pc:sldMk cId="709903238" sldId="301"/>
            <ac:spMk id="5" creationId="{A84D6936-0F8C-C4C4-C26F-20217F02F286}"/>
          </ac:spMkLst>
        </pc:spChg>
        <pc:spChg chg="mod topLvl">
          <ac:chgData name="Pratima Kumari" userId="39804a7c-8c5d-4fd6-a645-642bcfb67c13" providerId="ADAL" clId="{0162D640-FA8E-4C36-A7FD-050C4A925F6D}" dt="2023-12-04T08:48:28.725" v="3351" actId="122"/>
          <ac:spMkLst>
            <pc:docMk/>
            <pc:sldMk cId="709903238" sldId="301"/>
            <ac:spMk id="6" creationId="{57A1E097-37EC-611F-4F67-EE4C0022420C}"/>
          </ac:spMkLst>
        </pc:spChg>
        <pc:spChg chg="mod topLvl">
          <ac:chgData name="Pratima Kumari" userId="39804a7c-8c5d-4fd6-a645-642bcfb67c13" providerId="ADAL" clId="{0162D640-FA8E-4C36-A7FD-050C4A925F6D}" dt="2023-12-04T08:48:35.413" v="3353" actId="122"/>
          <ac:spMkLst>
            <pc:docMk/>
            <pc:sldMk cId="709903238" sldId="301"/>
            <ac:spMk id="7" creationId="{ACBB932D-45FB-F645-5F17-2E5A8372EDF6}"/>
          </ac:spMkLst>
        </pc:spChg>
        <pc:spChg chg="del mod topLvl">
          <ac:chgData name="Pratima Kumari" userId="39804a7c-8c5d-4fd6-a645-642bcfb67c13" providerId="ADAL" clId="{0162D640-FA8E-4C36-A7FD-050C4A925F6D}" dt="2023-12-04T04:47:53.902" v="661" actId="478"/>
          <ac:spMkLst>
            <pc:docMk/>
            <pc:sldMk cId="709903238" sldId="301"/>
            <ac:spMk id="8" creationId="{E2EE375E-A67E-9DC6-4436-4F37617176C7}"/>
          </ac:spMkLst>
        </pc:spChg>
        <pc:spChg chg="mod topLvl">
          <ac:chgData name="Pratima Kumari" userId="39804a7c-8c5d-4fd6-a645-642bcfb67c13" providerId="ADAL" clId="{0162D640-FA8E-4C36-A7FD-050C4A925F6D}" dt="2023-12-04T08:48:31.789" v="3352" actId="122"/>
          <ac:spMkLst>
            <pc:docMk/>
            <pc:sldMk cId="709903238" sldId="301"/>
            <ac:spMk id="9" creationId="{23855168-3C7D-4812-079B-AC793104E8FF}"/>
          </ac:spMkLst>
        </pc:spChg>
        <pc:grpChg chg="add mod">
          <ac:chgData name="Pratima Kumari" userId="39804a7c-8c5d-4fd6-a645-642bcfb67c13" providerId="ADAL" clId="{0162D640-FA8E-4C36-A7FD-050C4A925F6D}" dt="2023-12-04T05:00:14.633" v="990" actId="12789"/>
          <ac:grpSpMkLst>
            <pc:docMk/>
            <pc:sldMk cId="709903238" sldId="301"/>
            <ac:grpSpMk id="2" creationId="{1F0C66D0-D158-BBF9-1721-A268FEBA5B53}"/>
          </ac:grpSpMkLst>
        </pc:grpChg>
        <pc:grpChg chg="del mod">
          <ac:chgData name="Pratima Kumari" userId="39804a7c-8c5d-4fd6-a645-642bcfb67c13" providerId="ADAL" clId="{0162D640-FA8E-4C36-A7FD-050C4A925F6D}" dt="2023-12-01T12:30:47.275" v="488" actId="165"/>
          <ac:grpSpMkLst>
            <pc:docMk/>
            <pc:sldMk cId="709903238" sldId="301"/>
            <ac:grpSpMk id="10" creationId="{69DDB2E5-E806-CFF3-D9A6-928F24BBA286}"/>
          </ac:grpSpMkLst>
        </pc:grpChg>
        <pc:extLst>
          <p:ext xmlns:p="http://schemas.openxmlformats.org/presentationml/2006/main" uri="{D6D511B9-2390-475A-947B-AFAB55BFBCF1}">
            <pc226:cmChg xmlns:pc226="http://schemas.microsoft.com/office/powerpoint/2022/06/main/command" chg="">
              <pc226:chgData name="Pratima Kumari" userId="39804a7c-8c5d-4fd6-a645-642bcfb67c13" providerId="ADAL" clId="{0162D640-FA8E-4C36-A7FD-050C4A925F6D}" dt="2023-12-04T04:48:39.330" v="700"/>
              <pc2:cmMkLst xmlns:pc2="http://schemas.microsoft.com/office/powerpoint/2019/9/main/command">
                <pc:docMk/>
                <pc:sldMk cId="709903238" sldId="301"/>
                <pc2:cmMk id="{753290F6-FD93-4936-B683-CF2EA041DA86}"/>
              </pc2:cmMkLst>
              <pc226:cmRplyChg chg="add">
                <pc226:chgData name="Pratima Kumari" userId="39804a7c-8c5d-4fd6-a645-642bcfb67c13" providerId="ADAL" clId="{0162D640-FA8E-4C36-A7FD-050C4A925F6D}" dt="2023-12-04T04:48:39.330" v="700"/>
                <pc2:cmRplyMkLst xmlns:pc2="http://schemas.microsoft.com/office/powerpoint/2019/9/main/command">
                  <pc:docMk/>
                  <pc:sldMk cId="709903238" sldId="301"/>
                  <pc2:cmMk id="{753290F6-FD93-4936-B683-CF2EA041DA86}"/>
                  <pc2:cmRplyMk id="{BD3C0F64-2859-4D0E-BB44-8F254FA64EB5}"/>
                </pc2:cmRplyMkLst>
              </pc226:cmRplyChg>
            </pc226:cmChg>
          </p:ext>
        </pc:extLst>
      </pc:sldChg>
      <pc:sldChg chg="addSp delSp modSp mod addCm modCm">
        <pc:chgData name="Pratima Kumari" userId="39804a7c-8c5d-4fd6-a645-642bcfb67c13" providerId="ADAL" clId="{0162D640-FA8E-4C36-A7FD-050C4A925F6D}" dt="2023-12-06T07:04:34.033" v="5932" actId="12788"/>
        <pc:sldMkLst>
          <pc:docMk/>
          <pc:sldMk cId="3974648849" sldId="303"/>
        </pc:sldMkLst>
        <pc:spChg chg="add del mod">
          <ac:chgData name="Pratima Kumari" userId="39804a7c-8c5d-4fd6-a645-642bcfb67c13" providerId="ADAL" clId="{0162D640-FA8E-4C36-A7FD-050C4A925F6D}" dt="2023-12-06T07:03:07.510" v="5930" actId="478"/>
          <ac:spMkLst>
            <pc:docMk/>
            <pc:sldMk cId="3974648849" sldId="303"/>
            <ac:spMk id="2" creationId="{4A914A98-2137-B46E-7B1B-D2911BAA9EB7}"/>
          </ac:spMkLst>
        </pc:spChg>
        <pc:spChg chg="add del">
          <ac:chgData name="Pratima Kumari" userId="39804a7c-8c5d-4fd6-a645-642bcfb67c13" providerId="ADAL" clId="{0162D640-FA8E-4C36-A7FD-050C4A925F6D}" dt="2023-12-04T05:03:57.712" v="996"/>
          <ac:spMkLst>
            <pc:docMk/>
            <pc:sldMk cId="3974648849" sldId="303"/>
            <ac:spMk id="2" creationId="{A4509BE4-2C7F-2080-6E31-9F43915BD4ED}"/>
          </ac:spMkLst>
        </pc:spChg>
        <pc:spChg chg="mod">
          <ac:chgData name="Pratima Kumari" userId="39804a7c-8c5d-4fd6-a645-642bcfb67c13" providerId="ADAL" clId="{0162D640-FA8E-4C36-A7FD-050C4A925F6D}" dt="2023-12-06T07:04:34.033" v="5932" actId="12788"/>
          <ac:spMkLst>
            <pc:docMk/>
            <pc:sldMk cId="3974648849" sldId="303"/>
            <ac:spMk id="3" creationId="{1DE92C27-F18A-95DC-85BE-2D3A10C19C25}"/>
          </ac:spMkLst>
        </pc:spChg>
        <pc:spChg chg="del">
          <ac:chgData name="Pratima Kumari" userId="39804a7c-8c5d-4fd6-a645-642bcfb67c13" providerId="ADAL" clId="{0162D640-FA8E-4C36-A7FD-050C4A925F6D}" dt="2023-12-04T05:03:48.782" v="993" actId="478"/>
          <ac:spMkLst>
            <pc:docMk/>
            <pc:sldMk cId="3974648849" sldId="303"/>
            <ac:spMk id="36" creationId="{97F90AD4-A1D4-5545-9161-0282715A4E9B}"/>
          </ac:spMkLst>
        </pc:spChg>
        <pc:spChg chg="mod">
          <ac:chgData name="Pratima Kumari" userId="39804a7c-8c5d-4fd6-a645-642bcfb67c13" providerId="ADAL" clId="{0162D640-FA8E-4C36-A7FD-050C4A925F6D}" dt="2023-12-04T13:02:06.412" v="5132" actId="12788"/>
          <ac:spMkLst>
            <pc:docMk/>
            <pc:sldMk cId="3974648849" sldId="303"/>
            <ac:spMk id="37" creationId="{55BEADF1-A66B-56BE-2801-81BE76AE0023}"/>
          </ac:spMkLst>
        </pc:spChg>
        <pc:grpChg chg="del">
          <ac:chgData name="Pratima Kumari" userId="39804a7c-8c5d-4fd6-a645-642bcfb67c13" providerId="ADAL" clId="{0162D640-FA8E-4C36-A7FD-050C4A925F6D}" dt="2023-12-04T05:03:54.835" v="994" actId="478"/>
          <ac:grpSpMkLst>
            <pc:docMk/>
            <pc:sldMk cId="3974648849" sldId="303"/>
            <ac:grpSpMk id="18" creationId="{4E6F95AE-43E1-B12F-0138-C78F0C45A1A4}"/>
          </ac:grpSpMkLst>
        </pc:grpChg>
        <pc:picChg chg="add del mod">
          <ac:chgData name="Pratima Kumari" userId="39804a7c-8c5d-4fd6-a645-642bcfb67c13" providerId="ADAL" clId="{0162D640-FA8E-4C36-A7FD-050C4A925F6D}" dt="2023-12-05T11:51:10.939" v="5814" actId="478"/>
          <ac:picMkLst>
            <pc:docMk/>
            <pc:sldMk cId="3974648849" sldId="303"/>
            <ac:picMk id="5" creationId="{DCF72873-55D6-0082-A732-528AC2D8871A}"/>
          </ac:picMkLst>
        </pc:picChg>
        <pc:picChg chg="add mod">
          <ac:chgData name="Pratima Kumari" userId="39804a7c-8c5d-4fd6-a645-642bcfb67c13" providerId="ADAL" clId="{0162D640-FA8E-4C36-A7FD-050C4A925F6D}" dt="2023-12-06T07:04:29.829" v="5931" actId="12788"/>
          <ac:picMkLst>
            <pc:docMk/>
            <pc:sldMk cId="3974648849" sldId="303"/>
            <ac:picMk id="6" creationId="{70E563AC-15DE-8E81-367F-70FCF2F51A75}"/>
          </ac:picMkLst>
        </pc:picChg>
        <pc:extLst>
          <p:ext xmlns:p="http://schemas.openxmlformats.org/presentationml/2006/main" uri="{D6D511B9-2390-475A-947B-AFAB55BFBCF1}">
            <pc226:cmChg xmlns:pc226="http://schemas.microsoft.com/office/powerpoint/2022/06/main/command" chg="add mod">
              <pc226:chgData name="Pratima Kumari" userId="39804a7c-8c5d-4fd6-a645-642bcfb67c13" providerId="ADAL" clId="{0162D640-FA8E-4C36-A7FD-050C4A925F6D}" dt="2023-12-05T08:50:29.231" v="5602"/>
              <pc2:cmMkLst xmlns:pc2="http://schemas.microsoft.com/office/powerpoint/2019/9/main/command">
                <pc:docMk/>
                <pc:sldMk cId="3974648849" sldId="303"/>
                <pc2:cmMk id="{9BF1F975-710E-4235-B941-F09BCEE2B59E}"/>
              </pc2:cmMkLst>
            </pc226:cmChg>
            <pc226:cmChg xmlns:pc226="http://schemas.microsoft.com/office/powerpoint/2022/06/main/command" chg="">
              <pc226:chgData name="Pratima Kumari" userId="39804a7c-8c5d-4fd6-a645-642bcfb67c13" providerId="ADAL" clId="{0162D640-FA8E-4C36-A7FD-050C4A925F6D}" dt="2023-12-04T05:04:17.914" v="1003"/>
              <pc2:cmMkLst xmlns:pc2="http://schemas.microsoft.com/office/powerpoint/2019/9/main/command">
                <pc:docMk/>
                <pc:sldMk cId="3974648849" sldId="303"/>
                <pc2:cmMk id="{055E0BD9-285F-4D45-9927-9F9386F51508}"/>
              </pc2:cmMkLst>
              <pc226:cmRplyChg chg="add">
                <pc226:chgData name="Pratima Kumari" userId="39804a7c-8c5d-4fd6-a645-642bcfb67c13" providerId="ADAL" clId="{0162D640-FA8E-4C36-A7FD-050C4A925F6D}" dt="2023-12-04T05:04:17.914" v="1003"/>
                <pc2:cmRplyMkLst xmlns:pc2="http://schemas.microsoft.com/office/powerpoint/2019/9/main/command">
                  <pc:docMk/>
                  <pc:sldMk cId="3974648849" sldId="303"/>
                  <pc2:cmMk id="{055E0BD9-285F-4D45-9927-9F9386F51508}"/>
                  <pc2:cmRplyMk id="{98AA8A26-908E-4945-8E6A-6FB6A197FC11}"/>
                </pc2:cmRplyMkLst>
              </pc226:cmRplyChg>
            </pc226:cmChg>
          </p:ext>
        </pc:extLst>
      </pc:sldChg>
      <pc:sldChg chg="addSp delSp modSp del mod modCm">
        <pc:chgData name="Pratima Kumari" userId="39804a7c-8c5d-4fd6-a645-642bcfb67c13" providerId="ADAL" clId="{0162D640-FA8E-4C36-A7FD-050C4A925F6D}" dt="2023-12-04T04:42:37.901" v="652" actId="47"/>
        <pc:sldMkLst>
          <pc:docMk/>
          <pc:sldMk cId="351883498" sldId="304"/>
        </pc:sldMkLst>
        <pc:spChg chg="add mod">
          <ac:chgData name="Pratima Kumari" userId="39804a7c-8c5d-4fd6-a645-642bcfb67c13" providerId="ADAL" clId="{0162D640-FA8E-4C36-A7FD-050C4A925F6D}" dt="2023-12-01T12:29:10.909" v="477"/>
          <ac:spMkLst>
            <pc:docMk/>
            <pc:sldMk cId="351883498" sldId="304"/>
            <ac:spMk id="3" creationId="{F791E54F-A52F-00A0-49E1-B36C03138EC9}"/>
          </ac:spMkLst>
        </pc:spChg>
        <pc:spChg chg="mod">
          <ac:chgData name="Pratima Kumari" userId="39804a7c-8c5d-4fd6-a645-642bcfb67c13" providerId="ADAL" clId="{0162D640-FA8E-4C36-A7FD-050C4A925F6D}" dt="2023-12-01T12:29:03.475" v="450" actId="20577"/>
          <ac:spMkLst>
            <pc:docMk/>
            <pc:sldMk cId="351883498" sldId="304"/>
            <ac:spMk id="34" creationId="{70D8BBE8-41B4-5413-F87C-6297EBF2FFE9}"/>
          </ac:spMkLst>
        </pc:spChg>
        <pc:spChg chg="del">
          <ac:chgData name="Pratima Kumari" userId="39804a7c-8c5d-4fd6-a645-642bcfb67c13" providerId="ADAL" clId="{0162D640-FA8E-4C36-A7FD-050C4A925F6D}" dt="2023-12-01T12:29:05.902" v="451" actId="478"/>
          <ac:spMkLst>
            <pc:docMk/>
            <pc:sldMk cId="351883498" sldId="304"/>
            <ac:spMk id="37" creationId="{A83B8076-7399-9444-B0C5-5E947278A853}"/>
          </ac:spMkLst>
        </pc:spChg>
        <pc:cxnChg chg="add del mod replST">
          <ac:chgData name="Pratima Kumari" userId="39804a7c-8c5d-4fd6-a645-642bcfb67c13" providerId="ADAL" clId="{0162D640-FA8E-4C36-A7FD-050C4A925F6D}" dt="2023-12-01T12:29:10.909" v="479"/>
          <ac:cxnSpMkLst>
            <pc:docMk/>
            <pc:sldMk cId="351883498" sldId="304"/>
            <ac:cxnSpMk id="2" creationId="{7D0BFB27-70A6-90DE-4191-A281A6C9668B}"/>
          </ac:cxnSpMkLst>
        </pc:cxn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0162D640-FA8E-4C36-A7FD-050C4A925F6D}" dt="2023-12-01T12:29:20.207" v="480"/>
              <pc2:cmMkLst xmlns:pc2="http://schemas.microsoft.com/office/powerpoint/2019/9/main/command">
                <pc:docMk/>
                <pc:sldMk cId="351883498" sldId="304"/>
                <pc2:cmMk id="{9662F917-5735-4E2B-95BB-3227DC7D897E}"/>
              </pc2:cmMkLst>
              <pc226:cmRplyChg chg="add">
                <pc226:chgData name="Pratima Kumari" userId="39804a7c-8c5d-4fd6-a645-642bcfb67c13" providerId="ADAL" clId="{0162D640-FA8E-4C36-A7FD-050C4A925F6D}" dt="2023-12-01T12:29:20.207" v="480"/>
                <pc2:cmRplyMkLst xmlns:pc2="http://schemas.microsoft.com/office/powerpoint/2019/9/main/command">
                  <pc:docMk/>
                  <pc:sldMk cId="351883498" sldId="304"/>
                  <pc2:cmMk id="{9662F917-5735-4E2B-95BB-3227DC7D897E}"/>
                  <pc2:cmRplyMk id="{D0166C9B-F881-4FB3-96D6-37191B55C21C}"/>
                </pc2:cmRplyMkLst>
              </pc226:cmRplyChg>
            </pc226:cmChg>
          </p:ext>
        </pc:extLst>
      </pc:sldChg>
      <pc:sldChg chg="addSp delSp modSp add mod modCm modNotesTx">
        <pc:chgData name="Pratima Kumari" userId="39804a7c-8c5d-4fd6-a645-642bcfb67c13" providerId="ADAL" clId="{0162D640-FA8E-4C36-A7FD-050C4A925F6D}" dt="2023-12-13T07:31:03.490" v="7031" actId="20577"/>
        <pc:sldMkLst>
          <pc:docMk/>
          <pc:sldMk cId="1958503854" sldId="304"/>
        </pc:sldMkLst>
        <pc:spChg chg="del">
          <ac:chgData name="Pratima Kumari" userId="39804a7c-8c5d-4fd6-a645-642bcfb67c13" providerId="ADAL" clId="{0162D640-FA8E-4C36-A7FD-050C4A925F6D}" dt="2023-12-04T08:00:30.600" v="2886" actId="478"/>
          <ac:spMkLst>
            <pc:docMk/>
            <pc:sldMk cId="1958503854" sldId="304"/>
            <ac:spMk id="3" creationId="{F791E54F-A52F-00A0-49E1-B36C03138EC9}"/>
          </ac:spMkLst>
        </pc:spChg>
        <pc:spChg chg="mod">
          <ac:chgData name="Pratima Kumari" userId="39804a7c-8c5d-4fd6-a645-642bcfb67c13" providerId="ADAL" clId="{0162D640-FA8E-4C36-A7FD-050C4A925F6D}" dt="2023-12-07T09:43:17.897" v="5960" actId="255"/>
          <ac:spMkLst>
            <pc:docMk/>
            <pc:sldMk cId="1958503854" sldId="304"/>
            <ac:spMk id="5" creationId="{F4D65999-E493-F015-5C71-05407B817917}"/>
          </ac:spMkLst>
        </pc:spChg>
        <pc:spChg chg="add mod">
          <ac:chgData name="Pratima Kumari" userId="39804a7c-8c5d-4fd6-a645-642bcfb67c13" providerId="ADAL" clId="{0162D640-FA8E-4C36-A7FD-050C4A925F6D}" dt="2023-12-04T08:00:34.777" v="2912"/>
          <ac:spMkLst>
            <pc:docMk/>
            <pc:sldMk cId="1958503854" sldId="304"/>
            <ac:spMk id="6" creationId="{BF479420-93D7-293B-8554-13C5C721415A}"/>
          </ac:spMkLst>
        </pc:spChg>
        <pc:spChg chg="mod">
          <ac:chgData name="Pratima Kumari" userId="39804a7c-8c5d-4fd6-a645-642bcfb67c13" providerId="ADAL" clId="{0162D640-FA8E-4C36-A7FD-050C4A925F6D}" dt="2023-12-04T12:20:58.396" v="4848" actId="1035"/>
          <ac:spMkLst>
            <pc:docMk/>
            <pc:sldMk cId="1958503854" sldId="304"/>
            <ac:spMk id="8" creationId="{4E815F70-EDC3-5152-42F2-9FAD7980E18A}"/>
          </ac:spMkLst>
        </pc:spChg>
        <pc:spChg chg="add del mod">
          <ac:chgData name="Pratima Kumari" userId="39804a7c-8c5d-4fd6-a645-642bcfb67c13" providerId="ADAL" clId="{0162D640-FA8E-4C36-A7FD-050C4A925F6D}" dt="2023-12-04T08:01:54.170" v="2945" actId="478"/>
          <ac:spMkLst>
            <pc:docMk/>
            <pc:sldMk cId="1958503854" sldId="304"/>
            <ac:spMk id="10" creationId="{E921C344-2763-3935-D475-E8D5492EB36D}"/>
          </ac:spMkLst>
        </pc:spChg>
        <pc:spChg chg="add mod">
          <ac:chgData name="Pratima Kumari" userId="39804a7c-8c5d-4fd6-a645-642bcfb67c13" providerId="ADAL" clId="{0162D640-FA8E-4C36-A7FD-050C4A925F6D}" dt="2023-12-13T07:31:03.490" v="7031" actId="20577"/>
          <ac:spMkLst>
            <pc:docMk/>
            <pc:sldMk cId="1958503854" sldId="304"/>
            <ac:spMk id="11" creationId="{8A777722-4D6D-2108-F665-D8C7B96F218E}"/>
          </ac:spMkLst>
        </pc:spChg>
        <pc:spChg chg="mod">
          <ac:chgData name="Pratima Kumari" userId="39804a7c-8c5d-4fd6-a645-642bcfb67c13" providerId="ADAL" clId="{0162D640-FA8E-4C36-A7FD-050C4A925F6D}" dt="2023-12-04T08:00:23.033" v="2885" actId="20577"/>
          <ac:spMkLst>
            <pc:docMk/>
            <pc:sldMk cId="1958503854" sldId="304"/>
            <ac:spMk id="34" creationId="{70D8BBE8-41B4-5413-F87C-6297EBF2FFE9}"/>
          </ac:spMkLst>
        </pc:spChg>
        <pc:grpChg chg="add mod">
          <ac:chgData name="Pratima Kumari" userId="39804a7c-8c5d-4fd6-a645-642bcfb67c13" providerId="ADAL" clId="{0162D640-FA8E-4C36-A7FD-050C4A925F6D}" dt="2023-12-04T13:04:45.697" v="5153" actId="12789"/>
          <ac:grpSpMkLst>
            <pc:docMk/>
            <pc:sldMk cId="1958503854" sldId="304"/>
            <ac:grpSpMk id="2" creationId="{05E1F7D8-FD73-2D81-C33B-A846434B75E7}"/>
          </ac:grpSpMkLst>
        </pc:grpChg>
        <pc:grpChg chg="mod">
          <ac:chgData name="Pratima Kumari" userId="39804a7c-8c5d-4fd6-a645-642bcfb67c13" providerId="ADAL" clId="{0162D640-FA8E-4C36-A7FD-050C4A925F6D}" dt="2023-12-04T13:04:39.912" v="5151" actId="164"/>
          <ac:grpSpMkLst>
            <pc:docMk/>
            <pc:sldMk cId="1958503854" sldId="304"/>
            <ac:grpSpMk id="4" creationId="{0DE69C50-D0EB-C3D8-3F42-9389871C3A35}"/>
          </ac:grpSpMkLst>
        </pc:grpChg>
        <pc:cxnChg chg="add del mod replST">
          <ac:chgData name="Pratima Kumari" userId="39804a7c-8c5d-4fd6-a645-642bcfb67c13" providerId="ADAL" clId="{0162D640-FA8E-4C36-A7FD-050C4A925F6D}" dt="2023-12-04T08:00:34.793" v="2914"/>
          <ac:cxnSpMkLst>
            <pc:docMk/>
            <pc:sldMk cId="1958503854" sldId="304"/>
            <ac:cxnSpMk id="2" creationId="{3913EA62-55C5-D015-37DF-B68C740B9DB7}"/>
          </ac:cxnSpMkLst>
        </pc:cxnChg>
        <pc:extLst>
          <p:ext xmlns:p="http://schemas.openxmlformats.org/presentationml/2006/main" uri="{D6D511B9-2390-475A-947B-AFAB55BFBCF1}">
            <pc226:cmChg xmlns:pc226="http://schemas.microsoft.com/office/powerpoint/2022/06/main/command" chg="">
              <pc226:chgData name="Pratima Kumari" userId="39804a7c-8c5d-4fd6-a645-642bcfb67c13" providerId="ADAL" clId="{0162D640-FA8E-4C36-A7FD-050C4A925F6D}" dt="2023-12-04T04:43:27.121" v="655"/>
              <pc2:cmMkLst xmlns:pc2="http://schemas.microsoft.com/office/powerpoint/2019/9/main/command">
                <pc:docMk/>
                <pc:sldMk cId="1958503854" sldId="304"/>
                <pc2:cmMk id="{9C309A02-0E84-4578-97BE-494B9487C02D}"/>
              </pc2:cmMkLst>
              <pc226:cmRplyChg chg="add">
                <pc226:chgData name="Pratima Kumari" userId="39804a7c-8c5d-4fd6-a645-642bcfb67c13" providerId="ADAL" clId="{0162D640-FA8E-4C36-A7FD-050C4A925F6D}" dt="2023-12-04T04:43:27.121" v="655"/>
                <pc2:cmRplyMkLst xmlns:pc2="http://schemas.microsoft.com/office/powerpoint/2019/9/main/command">
                  <pc:docMk/>
                  <pc:sldMk cId="1958503854" sldId="304"/>
                  <pc2:cmMk id="{9C309A02-0E84-4578-97BE-494B9487C02D}"/>
                  <pc2:cmRplyMk id="{ED0191CA-6C56-4DA2-9ED5-4B222F59D756}"/>
                </pc2:cmRplyMkLst>
              </pc226:cmRplyChg>
            </pc226:cmChg>
            <pc226:cmChg xmlns:pc226="http://schemas.microsoft.com/office/powerpoint/2022/06/main/command" chg="mod">
              <pc226:chgData name="Pratima Kumari" userId="39804a7c-8c5d-4fd6-a645-642bcfb67c13" providerId="ADAL" clId="{0162D640-FA8E-4C36-A7FD-050C4A925F6D}" dt="2023-12-12T11:31:26.790" v="6279"/>
              <pc2:cmMkLst xmlns:pc2="http://schemas.microsoft.com/office/powerpoint/2019/9/main/command">
                <pc:docMk/>
                <pc:sldMk cId="1958503854" sldId="304"/>
                <pc2:cmMk id="{4AF7C906-7609-42F5-A0B5-8CAA6B3D5417}"/>
              </pc2:cmMkLst>
              <pc226:cmRplyChg chg="add">
                <pc226:chgData name="Pratima Kumari" userId="39804a7c-8c5d-4fd6-a645-642bcfb67c13" providerId="ADAL" clId="{0162D640-FA8E-4C36-A7FD-050C4A925F6D}" dt="2023-12-12T11:31:26.790" v="6279"/>
                <pc2:cmRplyMkLst xmlns:pc2="http://schemas.microsoft.com/office/powerpoint/2019/9/main/command">
                  <pc:docMk/>
                  <pc:sldMk cId="1958503854" sldId="304"/>
                  <pc2:cmMk id="{4AF7C906-7609-42F5-A0B5-8CAA6B3D5417}"/>
                  <pc2:cmRplyMk id="{654062C3-E107-4702-AD18-699FA30E2717}"/>
                </pc2:cmRplyMkLst>
              </pc226:cmRplyChg>
            </pc226:cmChg>
            <pc226:cmChg xmlns:pc226="http://schemas.microsoft.com/office/powerpoint/2022/06/main/command" chg="">
              <pc226:chgData name="Pratima Kumari" userId="39804a7c-8c5d-4fd6-a645-642bcfb67c13" providerId="ADAL" clId="{0162D640-FA8E-4C36-A7FD-050C4A925F6D}" dt="2023-12-04T04:42:49.436" v="654"/>
              <pc2:cmMkLst xmlns:pc2="http://schemas.microsoft.com/office/powerpoint/2019/9/main/command">
                <pc:docMk/>
                <pc:sldMk cId="1958503854" sldId="304"/>
                <pc2:cmMk id="{06213A62-8B7C-4976-9E01-93A0102D1EE7}"/>
              </pc2:cmMkLst>
              <pc226:cmRplyChg chg="add">
                <pc226:chgData name="Pratima Kumari" userId="39804a7c-8c5d-4fd6-a645-642bcfb67c13" providerId="ADAL" clId="{0162D640-FA8E-4C36-A7FD-050C4A925F6D}" dt="2023-12-04T04:42:49.436" v="654"/>
                <pc2:cmRplyMkLst xmlns:pc2="http://schemas.microsoft.com/office/powerpoint/2019/9/main/command">
                  <pc:docMk/>
                  <pc:sldMk cId="1958503854" sldId="304"/>
                  <pc2:cmMk id="{06213A62-8B7C-4976-9E01-93A0102D1EE7}"/>
                  <pc2:cmRplyMk id="{1973974F-0048-4D51-951E-41CB069D03FA}"/>
                </pc2:cmRplyMkLst>
              </pc226:cmRplyChg>
            </pc226:cmChg>
            <pc226:cmChg xmlns:pc226="http://schemas.microsoft.com/office/powerpoint/2022/06/main/command" chg="mod">
              <pc226:chgData name="Pratima Kumari" userId="39804a7c-8c5d-4fd6-a645-642bcfb67c13" providerId="ADAL" clId="{0162D640-FA8E-4C36-A7FD-050C4A925F6D}" dt="2023-12-04T13:25:57.316" v="5595" actId="20577"/>
              <pc2:cmMkLst xmlns:pc2="http://schemas.microsoft.com/office/powerpoint/2019/9/main/command">
                <pc:docMk/>
                <pc:sldMk cId="1958503854" sldId="304"/>
                <pc2:cmMk id="{AD503C67-7B0B-4AFD-AEE1-EA4F1E4D2143}"/>
              </pc2:cmMkLst>
              <pc226:cmRplyChg chg="add">
                <pc226:chgData name="Pratima Kumari" userId="39804a7c-8c5d-4fd6-a645-642bcfb67c13" providerId="ADAL" clId="{0162D640-FA8E-4C36-A7FD-050C4A925F6D}" dt="2023-12-04T12:59:43.470" v="5111"/>
                <pc2:cmRplyMkLst xmlns:pc2="http://schemas.microsoft.com/office/powerpoint/2019/9/main/command">
                  <pc:docMk/>
                  <pc:sldMk cId="1958503854" sldId="304"/>
                  <pc2:cmMk id="{AD503C67-7B0B-4AFD-AEE1-EA4F1E4D2143}"/>
                  <pc2:cmRplyMk id="{EDFF9255-6B9C-4CE3-A0B6-A75642AA7BF3}"/>
                </pc2:cmRplyMkLst>
              </pc226:cmRplyChg>
            </pc226:cmChg>
            <pc226:cmChg xmlns:pc226="http://schemas.microsoft.com/office/powerpoint/2022/06/main/command" chg="mod">
              <pc226:chgData name="Pratima Kumari" userId="39804a7c-8c5d-4fd6-a645-642bcfb67c13" providerId="ADAL" clId="{0162D640-FA8E-4C36-A7FD-050C4A925F6D}" dt="2023-12-07T09:43:37.022" v="5961"/>
              <pc2:cmMkLst xmlns:pc2="http://schemas.microsoft.com/office/powerpoint/2019/9/main/command">
                <pc:docMk/>
                <pc:sldMk cId="1958503854" sldId="304"/>
                <pc2:cmMk id="{27395EFF-431E-47CF-AAEF-2F5C10161A54}"/>
              </pc2:cmMkLst>
            </pc226:cmChg>
          </p:ext>
        </pc:extLst>
      </pc:sldChg>
      <pc:sldChg chg="modSp mod modCm modNotesTx">
        <pc:chgData name="Pratima Kumari" userId="39804a7c-8c5d-4fd6-a645-642bcfb67c13" providerId="ADAL" clId="{0162D640-FA8E-4C36-A7FD-050C4A925F6D}" dt="2023-12-13T06:50:16.905" v="6844" actId="20577"/>
        <pc:sldMkLst>
          <pc:docMk/>
          <pc:sldMk cId="2801866977" sldId="305"/>
        </pc:sldMkLst>
        <pc:spChg chg="mod">
          <ac:chgData name="Pratima Kumari" userId="39804a7c-8c5d-4fd6-a645-642bcfb67c13" providerId="ADAL" clId="{0162D640-FA8E-4C36-A7FD-050C4A925F6D}" dt="2023-12-04T05:06:31.800" v="1006" actId="1037"/>
          <ac:spMkLst>
            <pc:docMk/>
            <pc:sldMk cId="2801866977" sldId="305"/>
            <ac:spMk id="7" creationId="{7AE57FDF-2818-6701-6166-3A1E5785ED58}"/>
          </ac:spMkLst>
        </pc:spChg>
        <pc:spChg chg="mod">
          <ac:chgData name="Pratima Kumari" userId="39804a7c-8c5d-4fd6-a645-642bcfb67c13" providerId="ADAL" clId="{0162D640-FA8E-4C36-A7FD-050C4A925F6D}" dt="2023-12-04T08:07:14.890" v="3314" actId="20577"/>
          <ac:spMkLst>
            <pc:docMk/>
            <pc:sldMk cId="2801866977" sldId="305"/>
            <ac:spMk id="8" creationId="{5E827D4F-8911-0681-EE33-E860D1E1920E}"/>
          </ac:spMkLst>
        </pc:spChg>
        <pc:spChg chg="mod">
          <ac:chgData name="Pratima Kumari" userId="39804a7c-8c5d-4fd6-a645-642bcfb67c13" providerId="ADAL" clId="{0162D640-FA8E-4C36-A7FD-050C4A925F6D}" dt="2023-12-04T05:07:04.460" v="1009" actId="14100"/>
          <ac:spMkLst>
            <pc:docMk/>
            <pc:sldMk cId="2801866977" sldId="305"/>
            <ac:spMk id="10" creationId="{622AE3AC-8DD1-240B-3490-D1193FAC1451}"/>
          </ac:spMkLst>
        </pc:spChg>
        <pc:spChg chg="mod">
          <ac:chgData name="Pratima Kumari" userId="39804a7c-8c5d-4fd6-a645-642bcfb67c13" providerId="ADAL" clId="{0162D640-FA8E-4C36-A7FD-050C4A925F6D}" dt="2023-12-04T05:07:28.052" v="1029" actId="1037"/>
          <ac:spMkLst>
            <pc:docMk/>
            <pc:sldMk cId="2801866977" sldId="305"/>
            <ac:spMk id="11" creationId="{CB660467-600B-2CB5-83A0-25A4F0AEC8D6}"/>
          </ac:spMkLst>
        </pc:spChg>
        <pc:spChg chg="mod">
          <ac:chgData name="Pratima Kumari" userId="39804a7c-8c5d-4fd6-a645-642bcfb67c13" providerId="ADAL" clId="{0162D640-FA8E-4C36-A7FD-050C4A925F6D}" dt="2023-12-13T06:50:16.905" v="6844" actId="20577"/>
          <ac:spMkLst>
            <pc:docMk/>
            <pc:sldMk cId="2801866977" sldId="305"/>
            <ac:spMk id="13" creationId="{1A5AA836-6675-3C5D-3BD4-4F8E3B6C12BC}"/>
          </ac:spMkLst>
        </pc:sp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0162D640-FA8E-4C36-A7FD-050C4A925F6D}" dt="2023-12-04T08:07:14.890" v="3314" actId="20577"/>
              <pc2:cmMkLst xmlns:pc2="http://schemas.microsoft.com/office/powerpoint/2019/9/main/command">
                <pc:docMk/>
                <pc:sldMk cId="2801866977" sldId="305"/>
                <pc2:cmMk id="{D08D5F54-7FBE-432C-BE0A-B76ACCA40350}"/>
              </pc2:cmMkLst>
              <pc226:cmRplyChg chg="add">
                <pc226:chgData name="Pratima Kumari" userId="39804a7c-8c5d-4fd6-a645-642bcfb67c13" providerId="ADAL" clId="{0162D640-FA8E-4C36-A7FD-050C4A925F6D}" dt="2023-12-04T05:13:29.234" v="1086"/>
                <pc2:cmRplyMkLst xmlns:pc2="http://schemas.microsoft.com/office/powerpoint/2019/9/main/command">
                  <pc:docMk/>
                  <pc:sldMk cId="2801866977" sldId="305"/>
                  <pc2:cmMk id="{D08D5F54-7FBE-432C-BE0A-B76ACCA40350}"/>
                  <pc2:cmRplyMk id="{BAC1EFD8-DB88-43D7-BC1D-DC42BC01FCE4}"/>
                </pc2:cmRplyMkLst>
              </pc226:cmRplyChg>
            </pc226:cmChg>
            <pc226:cmChg xmlns:pc226="http://schemas.microsoft.com/office/powerpoint/2022/06/main/command" chg="">
              <pc226:chgData name="Pratima Kumari" userId="39804a7c-8c5d-4fd6-a645-642bcfb67c13" providerId="ADAL" clId="{0162D640-FA8E-4C36-A7FD-050C4A925F6D}" dt="2023-12-04T11:57:18.440" v="4516"/>
              <pc2:cmMkLst xmlns:pc2="http://schemas.microsoft.com/office/powerpoint/2019/9/main/command">
                <pc:docMk/>
                <pc:sldMk cId="2801866977" sldId="305"/>
                <pc2:cmMk id="{E997FA67-523D-44EF-B49A-5160FC7EBAF0}"/>
              </pc2:cmMkLst>
              <pc226:cmRplyChg chg="add">
                <pc226:chgData name="Pratima Kumari" userId="39804a7c-8c5d-4fd6-a645-642bcfb67c13" providerId="ADAL" clId="{0162D640-FA8E-4C36-A7FD-050C4A925F6D}" dt="2023-12-04T11:57:18.440" v="4516"/>
                <pc2:cmRplyMkLst xmlns:pc2="http://schemas.microsoft.com/office/powerpoint/2019/9/main/command">
                  <pc:docMk/>
                  <pc:sldMk cId="2801866977" sldId="305"/>
                  <pc2:cmMk id="{E997FA67-523D-44EF-B49A-5160FC7EBAF0}"/>
                  <pc2:cmRplyMk id="{7F9C8D84-6679-4162-BFED-728BDA1B3011}"/>
                </pc2:cmRplyMkLst>
              </pc226:cmRplyChg>
            </pc226:cmChg>
            <pc226:cmChg xmlns:pc226="http://schemas.microsoft.com/office/powerpoint/2022/06/main/command" chg="">
              <pc226:chgData name="Pratima Kumari" userId="39804a7c-8c5d-4fd6-a645-642bcfb67c13" providerId="ADAL" clId="{0162D640-FA8E-4C36-A7FD-050C4A925F6D}" dt="2023-12-04T05:08:53.257" v="1076"/>
              <pc2:cmMkLst xmlns:pc2="http://schemas.microsoft.com/office/powerpoint/2019/9/main/command">
                <pc:docMk/>
                <pc:sldMk cId="2801866977" sldId="305"/>
                <pc2:cmMk id="{C46771A3-1596-4DDE-A761-B2AAF8C0C3A9}"/>
              </pc2:cmMkLst>
              <pc226:cmRplyChg chg="add">
                <pc226:chgData name="Pratima Kumari" userId="39804a7c-8c5d-4fd6-a645-642bcfb67c13" providerId="ADAL" clId="{0162D640-FA8E-4C36-A7FD-050C4A925F6D}" dt="2023-12-04T05:08:53.257" v="1076"/>
                <pc2:cmRplyMkLst xmlns:pc2="http://schemas.microsoft.com/office/powerpoint/2019/9/main/command">
                  <pc:docMk/>
                  <pc:sldMk cId="2801866977" sldId="305"/>
                  <pc2:cmMk id="{C46771A3-1596-4DDE-A761-B2AAF8C0C3A9}"/>
                  <pc2:cmRplyMk id="{6794A638-40F2-4B2E-B6DB-4DCC19A2F813}"/>
                </pc2:cmRplyMkLst>
              </pc226:cmRplyChg>
            </pc226:cmChg>
            <pc226:cmChg xmlns:pc226="http://schemas.microsoft.com/office/powerpoint/2022/06/main/command" chg="">
              <pc226:chgData name="Pratima Kumari" userId="39804a7c-8c5d-4fd6-a645-642bcfb67c13" providerId="ADAL" clId="{0162D640-FA8E-4C36-A7FD-050C4A925F6D}" dt="2023-12-04T05:09:33.061" v="1077"/>
              <pc2:cmMkLst xmlns:pc2="http://schemas.microsoft.com/office/powerpoint/2019/9/main/command">
                <pc:docMk/>
                <pc:sldMk cId="2801866977" sldId="305"/>
                <pc2:cmMk id="{36782EC3-652A-4B4B-8794-02201545D68A}"/>
              </pc2:cmMkLst>
              <pc226:cmRplyChg chg="add">
                <pc226:chgData name="Pratima Kumari" userId="39804a7c-8c5d-4fd6-a645-642bcfb67c13" providerId="ADAL" clId="{0162D640-FA8E-4C36-A7FD-050C4A925F6D}" dt="2023-12-04T05:09:33.061" v="1077"/>
                <pc2:cmRplyMkLst xmlns:pc2="http://schemas.microsoft.com/office/powerpoint/2019/9/main/command">
                  <pc:docMk/>
                  <pc:sldMk cId="2801866977" sldId="305"/>
                  <pc2:cmMk id="{36782EC3-652A-4B4B-8794-02201545D68A}"/>
                  <pc2:cmRplyMk id="{D741D588-055C-4800-B037-79CF2A62448E}"/>
                </pc2:cmRplyMkLst>
              </pc226:cmRplyChg>
            </pc226:cmChg>
            <pc226:cmChg xmlns:pc226="http://schemas.microsoft.com/office/powerpoint/2022/06/main/command" chg="mod">
              <pc226:chgData name="Pratima Kumari" userId="39804a7c-8c5d-4fd6-a645-642bcfb67c13" providerId="ADAL" clId="{0162D640-FA8E-4C36-A7FD-050C4A925F6D}" dt="2023-12-04T08:07:14.890" v="3314" actId="20577"/>
              <pc2:cmMkLst xmlns:pc2="http://schemas.microsoft.com/office/powerpoint/2019/9/main/command">
                <pc:docMk/>
                <pc:sldMk cId="2801866977" sldId="305"/>
                <pc2:cmMk id="{D616A8D6-B021-40DB-82F3-C7BBB49B0212}"/>
              </pc2:cmMkLst>
              <pc226:cmRplyChg chg="add">
                <pc226:chgData name="Pratima Kumari" userId="39804a7c-8c5d-4fd6-a645-642bcfb67c13" providerId="ADAL" clId="{0162D640-FA8E-4C36-A7FD-050C4A925F6D}" dt="2023-12-04T05:14:41.421" v="1087"/>
                <pc2:cmRplyMkLst xmlns:pc2="http://schemas.microsoft.com/office/powerpoint/2019/9/main/command">
                  <pc:docMk/>
                  <pc:sldMk cId="2801866977" sldId="305"/>
                  <pc2:cmMk id="{D616A8D6-B021-40DB-82F3-C7BBB49B0212}"/>
                  <pc2:cmRplyMk id="{DCD78DF7-1F58-46DB-9790-BBC70F6AE0E2}"/>
                </pc2:cmRplyMkLst>
              </pc226:cmRplyChg>
            </pc226:cmChg>
          </p:ext>
        </pc:extLst>
      </pc:sldChg>
      <pc:sldChg chg="modSp mod modCm">
        <pc:chgData name="Pratima Kumari" userId="39804a7c-8c5d-4fd6-a645-642bcfb67c13" providerId="ADAL" clId="{0162D640-FA8E-4C36-A7FD-050C4A925F6D}" dt="2023-12-13T06:50:32.579" v="6874" actId="20577"/>
        <pc:sldMkLst>
          <pc:docMk/>
          <pc:sldMk cId="2696555346" sldId="306"/>
        </pc:sldMkLst>
        <pc:spChg chg="mod">
          <ac:chgData name="Pratima Kumari" userId="39804a7c-8c5d-4fd6-a645-642bcfb67c13" providerId="ADAL" clId="{0162D640-FA8E-4C36-A7FD-050C4A925F6D}" dt="2023-12-04T05:07:40.824" v="1030" actId="14100"/>
          <ac:spMkLst>
            <pc:docMk/>
            <pc:sldMk cId="2696555346" sldId="306"/>
            <ac:spMk id="6" creationId="{97DE91B0-20F9-D4B8-AAE2-180373D92BAB}"/>
          </ac:spMkLst>
        </pc:spChg>
        <pc:spChg chg="mod">
          <ac:chgData name="Pratima Kumari" userId="39804a7c-8c5d-4fd6-a645-642bcfb67c13" providerId="ADAL" clId="{0162D640-FA8E-4C36-A7FD-050C4A925F6D}" dt="2023-12-04T05:08:19.344" v="1054" actId="1037"/>
          <ac:spMkLst>
            <pc:docMk/>
            <pc:sldMk cId="2696555346" sldId="306"/>
            <ac:spMk id="7" creationId="{7AE57FDF-2818-6701-6166-3A1E5785ED58}"/>
          </ac:spMkLst>
        </pc:spChg>
        <pc:spChg chg="mod">
          <ac:chgData name="Pratima Kumari" userId="39804a7c-8c5d-4fd6-a645-642bcfb67c13" providerId="ADAL" clId="{0162D640-FA8E-4C36-A7FD-050C4A925F6D}" dt="2023-12-13T06:50:24.282" v="6857" actId="20577"/>
          <ac:spMkLst>
            <pc:docMk/>
            <pc:sldMk cId="2696555346" sldId="306"/>
            <ac:spMk id="8" creationId="{5E827D4F-8911-0681-EE33-E860D1E1920E}"/>
          </ac:spMkLst>
        </pc:spChg>
        <pc:spChg chg="mod">
          <ac:chgData name="Pratima Kumari" userId="39804a7c-8c5d-4fd6-a645-642bcfb67c13" providerId="ADAL" clId="{0162D640-FA8E-4C36-A7FD-050C4A925F6D}" dt="2023-12-04T05:07:45.234" v="1031" actId="14100"/>
          <ac:spMkLst>
            <pc:docMk/>
            <pc:sldMk cId="2696555346" sldId="306"/>
            <ac:spMk id="10" creationId="{622AE3AC-8DD1-240B-3490-D1193FAC1451}"/>
          </ac:spMkLst>
        </pc:spChg>
        <pc:spChg chg="mod">
          <ac:chgData name="Pratima Kumari" userId="39804a7c-8c5d-4fd6-a645-642bcfb67c13" providerId="ADAL" clId="{0162D640-FA8E-4C36-A7FD-050C4A925F6D}" dt="2023-12-04T05:08:35.744" v="1075" actId="1037"/>
          <ac:spMkLst>
            <pc:docMk/>
            <pc:sldMk cId="2696555346" sldId="306"/>
            <ac:spMk id="11" creationId="{CB660467-600B-2CB5-83A0-25A4F0AEC8D6}"/>
          </ac:spMkLst>
        </pc:spChg>
        <pc:spChg chg="mod">
          <ac:chgData name="Pratima Kumari" userId="39804a7c-8c5d-4fd6-a645-642bcfb67c13" providerId="ADAL" clId="{0162D640-FA8E-4C36-A7FD-050C4A925F6D}" dt="2023-12-13T06:50:32.579" v="6874" actId="20577"/>
          <ac:spMkLst>
            <pc:docMk/>
            <pc:sldMk cId="2696555346" sldId="306"/>
            <ac:spMk id="13" creationId="{1A5AA836-6675-3C5D-3BD4-4F8E3B6C12BC}"/>
          </ac:spMkLst>
        </pc:spChg>
        <pc:extLst>
          <p:ext xmlns:p="http://schemas.openxmlformats.org/presentationml/2006/main" uri="{D6D511B9-2390-475A-947B-AFAB55BFBCF1}">
            <pc226:cmChg xmlns:pc226="http://schemas.microsoft.com/office/powerpoint/2022/06/main/command" chg="">
              <pc226:chgData name="Pratima Kumari" userId="39804a7c-8c5d-4fd6-a645-642bcfb67c13" providerId="ADAL" clId="{0162D640-FA8E-4C36-A7FD-050C4A925F6D}" dt="2023-12-04T05:15:12.996" v="1088"/>
              <pc2:cmMkLst xmlns:pc2="http://schemas.microsoft.com/office/powerpoint/2019/9/main/command">
                <pc:docMk/>
                <pc:sldMk cId="2696555346" sldId="306"/>
                <pc2:cmMk id="{9C9E2E24-1DB4-49FC-878C-6512DB1632D9}"/>
              </pc2:cmMkLst>
              <pc226:cmRplyChg chg="add">
                <pc226:chgData name="Pratima Kumari" userId="39804a7c-8c5d-4fd6-a645-642bcfb67c13" providerId="ADAL" clId="{0162D640-FA8E-4C36-A7FD-050C4A925F6D}" dt="2023-12-04T05:15:12.996" v="1088"/>
                <pc2:cmRplyMkLst xmlns:pc2="http://schemas.microsoft.com/office/powerpoint/2019/9/main/command">
                  <pc:docMk/>
                  <pc:sldMk cId="2696555346" sldId="306"/>
                  <pc2:cmMk id="{9C9E2E24-1DB4-49FC-878C-6512DB1632D9}"/>
                  <pc2:cmRplyMk id="{BD1F8CFC-8E19-4A9E-9109-BEAF0E4A12E5}"/>
                </pc2:cmRplyMkLst>
              </pc226:cmRplyChg>
            </pc226:cmChg>
            <pc226:cmChg xmlns:pc226="http://schemas.microsoft.com/office/powerpoint/2022/06/main/command" chg="mod">
              <pc226:chgData name="Pratima Kumari" userId="39804a7c-8c5d-4fd6-a645-642bcfb67c13" providerId="ADAL" clId="{0162D640-FA8E-4C36-A7FD-050C4A925F6D}" dt="2023-12-04T05:15:37.765" v="1097"/>
              <pc2:cmMkLst xmlns:pc2="http://schemas.microsoft.com/office/powerpoint/2019/9/main/command">
                <pc:docMk/>
                <pc:sldMk cId="2696555346" sldId="306"/>
                <pc2:cmMk id="{4D69952C-E00C-4E13-9466-128472317D7C}"/>
              </pc2:cmMkLst>
              <pc226:cmRplyChg chg="add">
                <pc226:chgData name="Pratima Kumari" userId="39804a7c-8c5d-4fd6-a645-642bcfb67c13" providerId="ADAL" clId="{0162D640-FA8E-4C36-A7FD-050C4A925F6D}" dt="2023-12-04T05:15:37.765" v="1097"/>
                <pc2:cmRplyMkLst xmlns:pc2="http://schemas.microsoft.com/office/powerpoint/2019/9/main/command">
                  <pc:docMk/>
                  <pc:sldMk cId="2696555346" sldId="306"/>
                  <pc2:cmMk id="{4D69952C-E00C-4E13-9466-128472317D7C}"/>
                  <pc2:cmRplyMk id="{46FA1FF1-7D12-41B6-9DE6-B402E2813C87}"/>
                </pc2:cmRplyMkLst>
              </pc226:cmRplyChg>
            </pc226:cmChg>
            <pc226:cmChg xmlns:pc226="http://schemas.microsoft.com/office/powerpoint/2022/06/main/command" chg="mod">
              <pc226:chgData name="Pratima Kumari" userId="39804a7c-8c5d-4fd6-a645-642bcfb67c13" providerId="ADAL" clId="{0162D640-FA8E-4C36-A7FD-050C4A925F6D}" dt="2023-12-12T11:34:34.144" v="6352"/>
              <pc2:cmMkLst xmlns:pc2="http://schemas.microsoft.com/office/powerpoint/2019/9/main/command">
                <pc:docMk/>
                <pc:sldMk cId="2696555346" sldId="306"/>
                <pc2:cmMk id="{82EA35FF-9CBD-4A82-9D74-E8A61782359B}"/>
              </pc2:cmMkLst>
              <pc226:cmRplyChg chg="add">
                <pc226:chgData name="Pratima Kumari" userId="39804a7c-8c5d-4fd6-a645-642bcfb67c13" providerId="ADAL" clId="{0162D640-FA8E-4C36-A7FD-050C4A925F6D}" dt="2023-12-12T11:34:34.144" v="6352"/>
                <pc2:cmRplyMkLst xmlns:pc2="http://schemas.microsoft.com/office/powerpoint/2019/9/main/command">
                  <pc:docMk/>
                  <pc:sldMk cId="2696555346" sldId="306"/>
                  <pc2:cmMk id="{82EA35FF-9CBD-4A82-9D74-E8A61782359B}"/>
                  <pc2:cmRplyMk id="{D60961CC-D4CD-4568-ABE3-BF58A4E2AE87}"/>
                </pc2:cmRplyMkLst>
              </pc226:cmRplyChg>
            </pc226:cmChg>
          </p:ext>
        </pc:extLst>
      </pc:sldChg>
      <pc:sldChg chg="addSp delSp modSp mod modCm">
        <pc:chgData name="Pratima Kumari" userId="39804a7c-8c5d-4fd6-a645-642bcfb67c13" providerId="ADAL" clId="{0162D640-FA8E-4C36-A7FD-050C4A925F6D}" dt="2023-12-12T11:35:34.944" v="6354"/>
        <pc:sldMkLst>
          <pc:docMk/>
          <pc:sldMk cId="2683964372" sldId="307"/>
        </pc:sldMkLst>
        <pc:spChg chg="add del mod">
          <ac:chgData name="Pratima Kumari" userId="39804a7c-8c5d-4fd6-a645-642bcfb67c13" providerId="ADAL" clId="{0162D640-FA8E-4C36-A7FD-050C4A925F6D}" dt="2023-12-04T09:24:50.361" v="4296" actId="478"/>
          <ac:spMkLst>
            <pc:docMk/>
            <pc:sldMk cId="2683964372" sldId="307"/>
            <ac:spMk id="2" creationId="{A1704F34-15AE-4556-DBB7-0A8725B2CEBD}"/>
          </ac:spMkLst>
        </pc:spChg>
        <pc:spChg chg="mod">
          <ac:chgData name="Pratima Kumari" userId="39804a7c-8c5d-4fd6-a645-642bcfb67c13" providerId="ADAL" clId="{0162D640-FA8E-4C36-A7FD-050C4A925F6D}" dt="2023-12-04T09:22:39.704" v="4292"/>
          <ac:spMkLst>
            <pc:docMk/>
            <pc:sldMk cId="2683964372" sldId="307"/>
            <ac:spMk id="4" creationId="{B43D62F9-6A67-92AA-154A-12C542A3763C}"/>
          </ac:spMkLst>
        </pc:spChg>
        <pc:spChg chg="mod">
          <ac:chgData name="Pratima Kumari" userId="39804a7c-8c5d-4fd6-a645-642bcfb67c13" providerId="ADAL" clId="{0162D640-FA8E-4C36-A7FD-050C4A925F6D}" dt="2023-12-04T09:22:39.704" v="4292"/>
          <ac:spMkLst>
            <pc:docMk/>
            <pc:sldMk cId="2683964372" sldId="307"/>
            <ac:spMk id="5" creationId="{35DDCDAE-267A-AFEF-5E66-563DA9406419}"/>
          </ac:spMkLst>
        </pc:spChg>
        <pc:spChg chg="add del mod">
          <ac:chgData name="Pratima Kumari" userId="39804a7c-8c5d-4fd6-a645-642bcfb67c13" providerId="ADAL" clId="{0162D640-FA8E-4C36-A7FD-050C4A925F6D}" dt="2023-12-04T08:52:14.501" v="3401" actId="478"/>
          <ac:spMkLst>
            <pc:docMk/>
            <pc:sldMk cId="2683964372" sldId="307"/>
            <ac:spMk id="5" creationId="{BC1F0C0C-A14A-5A32-CF2B-5E7A5276E8F6}"/>
          </ac:spMkLst>
        </pc:spChg>
        <pc:spChg chg="mod">
          <ac:chgData name="Pratima Kumari" userId="39804a7c-8c5d-4fd6-a645-642bcfb67c13" providerId="ADAL" clId="{0162D640-FA8E-4C36-A7FD-050C4A925F6D}" dt="2023-12-04T09:22:39.704" v="4292"/>
          <ac:spMkLst>
            <pc:docMk/>
            <pc:sldMk cId="2683964372" sldId="307"/>
            <ac:spMk id="6" creationId="{61345CDA-6F35-89AB-3F79-1C8F69BD5FE5}"/>
          </ac:spMkLst>
        </pc:spChg>
        <pc:spChg chg="add mod">
          <ac:chgData name="Pratima Kumari" userId="39804a7c-8c5d-4fd6-a645-642bcfb67c13" providerId="ADAL" clId="{0162D640-FA8E-4C36-A7FD-050C4A925F6D}" dt="2023-12-04T13:05:53.985" v="5165" actId="1035"/>
          <ac:spMkLst>
            <pc:docMk/>
            <pc:sldMk cId="2683964372" sldId="307"/>
            <ac:spMk id="7" creationId="{0E50639E-49EF-CE75-AF5C-5D82A7A82345}"/>
          </ac:spMkLst>
        </pc:spChg>
        <pc:spChg chg="add del mod">
          <ac:chgData name="Pratima Kumari" userId="39804a7c-8c5d-4fd6-a645-642bcfb67c13" providerId="ADAL" clId="{0162D640-FA8E-4C36-A7FD-050C4A925F6D}" dt="2023-12-04T08:54:47.151" v="3484" actId="478"/>
          <ac:spMkLst>
            <pc:docMk/>
            <pc:sldMk cId="2683964372" sldId="307"/>
            <ac:spMk id="7" creationId="{C2256D17-6FCF-0037-F464-D16CC96E1056}"/>
          </ac:spMkLst>
        </pc:spChg>
        <pc:spChg chg="add del mod">
          <ac:chgData name="Pratima Kumari" userId="39804a7c-8c5d-4fd6-a645-642bcfb67c13" providerId="ADAL" clId="{0162D640-FA8E-4C36-A7FD-050C4A925F6D}" dt="2023-12-04T09:24:52.505" v="4297" actId="478"/>
          <ac:spMkLst>
            <pc:docMk/>
            <pc:sldMk cId="2683964372" sldId="307"/>
            <ac:spMk id="8" creationId="{E0D8A8B2-FA12-FCC6-7884-FD77362E024C}"/>
          </ac:spMkLst>
        </pc:spChg>
        <pc:spChg chg="add del mod">
          <ac:chgData name="Pratima Kumari" userId="39804a7c-8c5d-4fd6-a645-642bcfb67c13" providerId="ADAL" clId="{0162D640-FA8E-4C36-A7FD-050C4A925F6D}" dt="2023-12-04T08:54:47.151" v="3484" actId="478"/>
          <ac:spMkLst>
            <pc:docMk/>
            <pc:sldMk cId="2683964372" sldId="307"/>
            <ac:spMk id="8" creationId="{E4084964-88B3-DE4A-D9A8-73B2BB46B93F}"/>
          </ac:spMkLst>
        </pc:spChg>
        <pc:spChg chg="add mod">
          <ac:chgData name="Pratima Kumari" userId="39804a7c-8c5d-4fd6-a645-642bcfb67c13" providerId="ADAL" clId="{0162D640-FA8E-4C36-A7FD-050C4A925F6D}" dt="2023-12-04T13:06:31.755" v="5192"/>
          <ac:spMkLst>
            <pc:docMk/>
            <pc:sldMk cId="2683964372" sldId="307"/>
            <ac:spMk id="8" creationId="{F12776E0-1BB8-A3E3-C890-BE200E2216F9}"/>
          </ac:spMkLst>
        </pc:spChg>
        <pc:spChg chg="add mod">
          <ac:chgData name="Pratima Kumari" userId="39804a7c-8c5d-4fd6-a645-642bcfb67c13" providerId="ADAL" clId="{0162D640-FA8E-4C36-A7FD-050C4A925F6D}" dt="2023-12-04T09:24:56.746" v="4307" actId="20577"/>
          <ac:spMkLst>
            <pc:docMk/>
            <pc:sldMk cId="2683964372" sldId="307"/>
            <ac:spMk id="10" creationId="{2A5D89D6-14FE-9C0F-FDD9-6976C00986EB}"/>
          </ac:spMkLst>
        </pc:spChg>
        <pc:spChg chg="add del mod">
          <ac:chgData name="Pratima Kumari" userId="39804a7c-8c5d-4fd6-a645-642bcfb67c13" providerId="ADAL" clId="{0162D640-FA8E-4C36-A7FD-050C4A925F6D}" dt="2023-12-04T09:25:19.638" v="4365"/>
          <ac:spMkLst>
            <pc:docMk/>
            <pc:sldMk cId="2683964372" sldId="307"/>
            <ac:spMk id="11" creationId="{E0D8C69A-E8E1-91BD-E9AE-6154F74FE75B}"/>
          </ac:spMkLst>
        </pc:spChg>
        <pc:spChg chg="add del mod">
          <ac:chgData name="Pratima Kumari" userId="39804a7c-8c5d-4fd6-a645-642bcfb67c13" providerId="ADAL" clId="{0162D640-FA8E-4C36-A7FD-050C4A925F6D}" dt="2023-12-04T09:25:32.982" v="4421"/>
          <ac:spMkLst>
            <pc:docMk/>
            <pc:sldMk cId="2683964372" sldId="307"/>
            <ac:spMk id="13" creationId="{65154A88-EF59-AF8C-8D0E-AB5021ACB490}"/>
          </ac:spMkLst>
        </pc:spChg>
        <pc:spChg chg="add del">
          <ac:chgData name="Pratima Kumari" userId="39804a7c-8c5d-4fd6-a645-642bcfb67c13" providerId="ADAL" clId="{0162D640-FA8E-4C36-A7FD-050C4A925F6D}" dt="2023-12-04T09:25:32.536" v="4404" actId="22"/>
          <ac:spMkLst>
            <pc:docMk/>
            <pc:sldMk cId="2683964372" sldId="307"/>
            <ac:spMk id="15" creationId="{B6FCA1AE-CC03-04BB-B0D2-91A68A434A92}"/>
          </ac:spMkLst>
        </pc:spChg>
        <pc:spChg chg="add mod">
          <ac:chgData name="Pratima Kumari" userId="39804a7c-8c5d-4fd6-a645-642bcfb67c13" providerId="ADAL" clId="{0162D640-FA8E-4C36-A7FD-050C4A925F6D}" dt="2023-12-04T13:13:45.738" v="5242" actId="113"/>
          <ac:spMkLst>
            <pc:docMk/>
            <pc:sldMk cId="2683964372" sldId="307"/>
            <ac:spMk id="17" creationId="{2B42B692-C9D7-87FF-5A96-E227304ED328}"/>
          </ac:spMkLst>
        </pc:spChg>
        <pc:spChg chg="del mod">
          <ac:chgData name="Pratima Kumari" userId="39804a7c-8c5d-4fd6-a645-642bcfb67c13" providerId="ADAL" clId="{0162D640-FA8E-4C36-A7FD-050C4A925F6D}" dt="2023-12-04T08:54:47.151" v="3484" actId="478"/>
          <ac:spMkLst>
            <pc:docMk/>
            <pc:sldMk cId="2683964372" sldId="307"/>
            <ac:spMk id="18" creationId="{69422C31-DFD9-38D3-6A08-07C0038CF643}"/>
          </ac:spMkLst>
        </pc:spChg>
        <pc:spChg chg="del">
          <ac:chgData name="Pratima Kumari" userId="39804a7c-8c5d-4fd6-a645-642bcfb67c13" providerId="ADAL" clId="{0162D640-FA8E-4C36-A7FD-050C4A925F6D}" dt="2023-12-01T12:46:15.946" v="619" actId="478"/>
          <ac:spMkLst>
            <pc:docMk/>
            <pc:sldMk cId="2683964372" sldId="307"/>
            <ac:spMk id="24" creationId="{54996E1E-D3F7-2872-62D5-6F29DF5063D6}"/>
          </ac:spMkLst>
        </pc:spChg>
        <pc:spChg chg="del mod">
          <ac:chgData name="Pratima Kumari" userId="39804a7c-8c5d-4fd6-a645-642bcfb67c13" providerId="ADAL" clId="{0162D640-FA8E-4C36-A7FD-050C4A925F6D}" dt="2023-12-04T08:54:47.151" v="3484" actId="478"/>
          <ac:spMkLst>
            <pc:docMk/>
            <pc:sldMk cId="2683964372" sldId="307"/>
            <ac:spMk id="34" creationId="{70D8BBE8-41B4-5413-F87C-6297EBF2FFE9}"/>
          </ac:spMkLst>
        </pc:spChg>
        <pc:grpChg chg="del mod">
          <ac:chgData name="Pratima Kumari" userId="39804a7c-8c5d-4fd6-a645-642bcfb67c13" providerId="ADAL" clId="{0162D640-FA8E-4C36-A7FD-050C4A925F6D}" dt="2023-12-04T08:54:47.151" v="3484" actId="478"/>
          <ac:grpSpMkLst>
            <pc:docMk/>
            <pc:sldMk cId="2683964372" sldId="307"/>
            <ac:grpSpMk id="2" creationId="{3152016A-D341-5786-035B-E000468C3B95}"/>
          </ac:grpSpMkLst>
        </pc:grpChg>
        <pc:grpChg chg="add mod">
          <ac:chgData name="Pratima Kumari" userId="39804a7c-8c5d-4fd6-a645-642bcfb67c13" providerId="ADAL" clId="{0162D640-FA8E-4C36-A7FD-050C4A925F6D}" dt="2023-12-04T12:24:24.690" v="4965" actId="1036"/>
          <ac:grpSpMkLst>
            <pc:docMk/>
            <pc:sldMk cId="2683964372" sldId="307"/>
            <ac:grpSpMk id="3" creationId="{E3E6DCDF-3BED-565E-3D99-C8CD82CC2751}"/>
          </ac:grpSpMkLst>
        </pc:grpChg>
        <pc:graphicFrameChg chg="add del modGraphic">
          <ac:chgData name="Pratima Kumari" userId="39804a7c-8c5d-4fd6-a645-642bcfb67c13" providerId="ADAL" clId="{0162D640-FA8E-4C36-A7FD-050C4A925F6D}" dt="2023-12-04T12:24:42.224" v="4975" actId="27309"/>
          <ac:graphicFrameMkLst>
            <pc:docMk/>
            <pc:sldMk cId="2683964372" sldId="307"/>
            <ac:graphicFrameMk id="8" creationId="{192D3B64-ED78-0825-09B6-03BE59E414BE}"/>
          </ac:graphicFrameMkLst>
        </pc:graphicFrameChg>
        <pc:cxnChg chg="add del mod replST">
          <ac:chgData name="Pratima Kumari" userId="39804a7c-8c5d-4fd6-a645-642bcfb67c13" providerId="ADAL" clId="{0162D640-FA8E-4C36-A7FD-050C4A925F6D}" dt="2023-12-04T13:06:31.760" v="5194"/>
          <ac:cxnSpMkLst>
            <pc:docMk/>
            <pc:sldMk cId="2683964372" sldId="307"/>
            <ac:cxnSpMk id="2" creationId="{D6B30D87-3D94-3B55-6C61-1D3DC2140DE7}"/>
          </ac:cxnSpMkLst>
        </pc:cxnChg>
        <pc:cxnChg chg="add del mod replST">
          <ac:chgData name="Pratima Kumari" userId="39804a7c-8c5d-4fd6-a645-642bcfb67c13" providerId="ADAL" clId="{0162D640-FA8E-4C36-A7FD-050C4A925F6D}" dt="2023-12-01T12:46:19.465" v="647"/>
          <ac:cxnSpMkLst>
            <pc:docMk/>
            <pc:sldMk cId="2683964372" sldId="307"/>
            <ac:cxnSpMk id="3" creationId="{DD0FC40B-7CB3-FF4F-3077-559B1689706F}"/>
          </ac:cxnSpMkLst>
        </pc:cxnChg>
        <pc:cxnChg chg="add del mod replST">
          <ac:chgData name="Pratima Kumari" userId="39804a7c-8c5d-4fd6-a645-642bcfb67c13" providerId="ADAL" clId="{0162D640-FA8E-4C36-A7FD-050C4A925F6D}" dt="2023-12-04T08:52:18.714" v="3429"/>
          <ac:cxnSpMkLst>
            <pc:docMk/>
            <pc:sldMk cId="2683964372" sldId="307"/>
            <ac:cxnSpMk id="6" creationId="{FFDC31F6-76D1-8865-FEF9-2E662A9436C4}"/>
          </ac:cxnSpMkLst>
        </pc:cxnChg>
        <pc:cxnChg chg="add del mod replST delST">
          <ac:chgData name="Pratima Kumari" userId="39804a7c-8c5d-4fd6-a645-642bcfb67c13" providerId="ADAL" clId="{0162D640-FA8E-4C36-A7FD-050C4A925F6D}" dt="2023-12-04T09:25:19.638" v="4365"/>
          <ac:cxnSpMkLst>
            <pc:docMk/>
            <pc:sldMk cId="2683964372" sldId="307"/>
            <ac:cxnSpMk id="9" creationId="{43450DB7-3B04-EE34-4FE8-B135A98F3483}"/>
          </ac:cxnSpMkLst>
        </pc:cxnChg>
        <pc:cxnChg chg="add del mod replST delST">
          <ac:chgData name="Pratima Kumari" userId="39804a7c-8c5d-4fd6-a645-642bcfb67c13" providerId="ADAL" clId="{0162D640-FA8E-4C36-A7FD-050C4A925F6D}" dt="2023-12-04T09:25:32.982" v="4421"/>
          <ac:cxnSpMkLst>
            <pc:docMk/>
            <pc:sldMk cId="2683964372" sldId="307"/>
            <ac:cxnSpMk id="12" creationId="{292B04C0-B367-529F-B0AF-DEDE3066BE31}"/>
          </ac:cxnSpMkLst>
        </pc:cxnChg>
        <pc:extLst>
          <p:ext xmlns:p="http://schemas.openxmlformats.org/presentationml/2006/main" uri="{D6D511B9-2390-475A-947B-AFAB55BFBCF1}">
            <pc226:cmChg xmlns:pc226="http://schemas.microsoft.com/office/powerpoint/2022/06/main/command" chg="">
              <pc226:chgData name="Pratima Kumari" userId="39804a7c-8c5d-4fd6-a645-642bcfb67c13" providerId="ADAL" clId="{0162D640-FA8E-4C36-A7FD-050C4A925F6D}" dt="2023-12-01T12:46:35.870" v="648"/>
              <pc2:cmMkLst xmlns:pc2="http://schemas.microsoft.com/office/powerpoint/2019/9/main/command">
                <pc:docMk/>
                <pc:sldMk cId="2683964372" sldId="307"/>
                <pc2:cmMk id="{A6AC3E18-07D4-455C-ACAB-5D7762C5CB1A}"/>
              </pc2:cmMkLst>
              <pc226:cmRplyChg chg="add">
                <pc226:chgData name="Pratima Kumari" userId="39804a7c-8c5d-4fd6-a645-642bcfb67c13" providerId="ADAL" clId="{0162D640-FA8E-4C36-A7FD-050C4A925F6D}" dt="2023-12-01T12:46:35.870" v="648"/>
                <pc2:cmRplyMkLst xmlns:pc2="http://schemas.microsoft.com/office/powerpoint/2019/9/main/command">
                  <pc:docMk/>
                  <pc:sldMk cId="2683964372" sldId="307"/>
                  <pc2:cmMk id="{A6AC3E18-07D4-455C-ACAB-5D7762C5CB1A}"/>
                  <pc2:cmRplyMk id="{623FC831-979E-4110-9405-251420773BDD}"/>
                </pc2:cmRplyMkLst>
              </pc226:cmRplyChg>
            </pc226:cmChg>
            <pc226:cmChg xmlns:pc226="http://schemas.microsoft.com/office/powerpoint/2022/06/main/command" chg="">
              <pc226:chgData name="Pratima Kumari" userId="39804a7c-8c5d-4fd6-a645-642bcfb67c13" providerId="ADAL" clId="{0162D640-FA8E-4C36-A7FD-050C4A925F6D}" dt="2023-12-01T12:48:01.115" v="649"/>
              <pc2:cmMkLst xmlns:pc2="http://schemas.microsoft.com/office/powerpoint/2019/9/main/command">
                <pc:docMk/>
                <pc:sldMk cId="2683964372" sldId="307"/>
                <pc2:cmMk id="{62BD214C-B559-46C8-A7DB-88A9EF87102A}"/>
              </pc2:cmMkLst>
              <pc226:cmRplyChg chg="add">
                <pc226:chgData name="Pratima Kumari" userId="39804a7c-8c5d-4fd6-a645-642bcfb67c13" providerId="ADAL" clId="{0162D640-FA8E-4C36-A7FD-050C4A925F6D}" dt="2023-12-01T12:48:01.115" v="649"/>
                <pc2:cmRplyMkLst xmlns:pc2="http://schemas.microsoft.com/office/powerpoint/2019/9/main/command">
                  <pc:docMk/>
                  <pc:sldMk cId="2683964372" sldId="307"/>
                  <pc2:cmMk id="{62BD214C-B559-46C8-A7DB-88A9EF87102A}"/>
                  <pc2:cmRplyMk id="{27FA59D9-D724-4B1E-A40B-77DE11C8FB34}"/>
                </pc2:cmRplyMkLst>
              </pc226:cmRplyChg>
            </pc226:cmChg>
            <pc226:cmChg xmlns:pc226="http://schemas.microsoft.com/office/powerpoint/2022/06/main/command" chg="">
              <pc226:chgData name="Pratima Kumari" userId="39804a7c-8c5d-4fd6-a645-642bcfb67c13" providerId="ADAL" clId="{0162D640-FA8E-4C36-A7FD-050C4A925F6D}" dt="2023-12-04T13:06:24.379" v="5166"/>
              <pc2:cmMkLst xmlns:pc2="http://schemas.microsoft.com/office/powerpoint/2019/9/main/command">
                <pc:docMk/>
                <pc:sldMk cId="2683964372" sldId="307"/>
                <pc2:cmMk id="{4C7CEB6F-BABF-47B8-B066-26209CD9A669}"/>
              </pc2:cmMkLst>
              <pc226:cmRplyChg chg="add">
                <pc226:chgData name="Pratima Kumari" userId="39804a7c-8c5d-4fd6-a645-642bcfb67c13" providerId="ADAL" clId="{0162D640-FA8E-4C36-A7FD-050C4A925F6D}" dt="2023-12-04T13:06:24.379" v="5166"/>
                <pc2:cmRplyMkLst xmlns:pc2="http://schemas.microsoft.com/office/powerpoint/2019/9/main/command">
                  <pc:docMk/>
                  <pc:sldMk cId="2683964372" sldId="307"/>
                  <pc2:cmMk id="{4C7CEB6F-BABF-47B8-B066-26209CD9A669}"/>
                  <pc2:cmRplyMk id="{A72863B4-DB0D-4D19-9B88-4E21B7FEE145}"/>
                </pc2:cmRplyMkLst>
              </pc226:cmRplyChg>
            </pc226:cmChg>
            <pc226:cmChg xmlns:pc226="http://schemas.microsoft.com/office/powerpoint/2022/06/main/command" chg="">
              <pc226:chgData name="Pratima Kumari" userId="39804a7c-8c5d-4fd6-a645-642bcfb67c13" providerId="ADAL" clId="{0162D640-FA8E-4C36-A7FD-050C4A925F6D}" dt="2023-12-04T13:06:35.312" v="5195"/>
              <pc2:cmMkLst xmlns:pc2="http://schemas.microsoft.com/office/powerpoint/2019/9/main/command">
                <pc:docMk/>
                <pc:sldMk cId="2683964372" sldId="307"/>
                <pc2:cmMk id="{7C9EBF9B-D45F-4915-AC8E-DCE50BDAFDF0}"/>
              </pc2:cmMkLst>
              <pc226:cmRplyChg chg="add">
                <pc226:chgData name="Pratima Kumari" userId="39804a7c-8c5d-4fd6-a645-642bcfb67c13" providerId="ADAL" clId="{0162D640-FA8E-4C36-A7FD-050C4A925F6D}" dt="2023-12-04T13:06:35.312" v="5195"/>
                <pc2:cmRplyMkLst xmlns:pc2="http://schemas.microsoft.com/office/powerpoint/2019/9/main/command">
                  <pc:docMk/>
                  <pc:sldMk cId="2683964372" sldId="307"/>
                  <pc2:cmMk id="{7C9EBF9B-D45F-4915-AC8E-DCE50BDAFDF0}"/>
                  <pc2:cmRplyMk id="{90B00577-3EF6-4A35-9FFB-34D091AAD495}"/>
                </pc2:cmRplyMkLst>
              </pc226:cmRplyChg>
            </pc226:cmChg>
            <pc226:cmChg xmlns:pc226="http://schemas.microsoft.com/office/powerpoint/2022/06/main/command" chg="">
              <pc226:chgData name="Pratima Kumari" userId="39804a7c-8c5d-4fd6-a645-642bcfb67c13" providerId="ADAL" clId="{0162D640-FA8E-4C36-A7FD-050C4A925F6D}" dt="2023-12-04T13:24:56.526" v="5570"/>
              <pc2:cmMkLst xmlns:pc2="http://schemas.microsoft.com/office/powerpoint/2019/9/main/command">
                <pc:docMk/>
                <pc:sldMk cId="2683964372" sldId="307"/>
                <pc2:cmMk id="{B5901E9F-7BE8-4316-A556-656DE247F806}"/>
              </pc2:cmMkLst>
              <pc226:cmRplyChg chg="add">
                <pc226:chgData name="Pratima Kumari" userId="39804a7c-8c5d-4fd6-a645-642bcfb67c13" providerId="ADAL" clId="{0162D640-FA8E-4C36-A7FD-050C4A925F6D}" dt="2023-12-04T13:24:56.526" v="5570"/>
                <pc2:cmRplyMkLst xmlns:pc2="http://schemas.microsoft.com/office/powerpoint/2019/9/main/command">
                  <pc:docMk/>
                  <pc:sldMk cId="2683964372" sldId="307"/>
                  <pc2:cmMk id="{B5901E9F-7BE8-4316-A556-656DE247F806}"/>
                  <pc2:cmRplyMk id="{3C6B34BD-8ECF-46D2-9BA9-4CABA92BEE5F}"/>
                </pc2:cmRplyMkLst>
              </pc226:cmRplyChg>
            </pc226:cmChg>
            <pc226:cmChg xmlns:pc226="http://schemas.microsoft.com/office/powerpoint/2022/06/main/command" chg="mod">
              <pc226:chgData name="Pratima Kumari" userId="39804a7c-8c5d-4fd6-a645-642bcfb67c13" providerId="ADAL" clId="{0162D640-FA8E-4C36-A7FD-050C4A925F6D}" dt="2023-12-12T11:35:34.944" v="6354"/>
              <pc2:cmMkLst xmlns:pc2="http://schemas.microsoft.com/office/powerpoint/2019/9/main/command">
                <pc:docMk/>
                <pc:sldMk cId="2683964372" sldId="307"/>
                <pc2:cmMk id="{E8F1E2CE-BEA3-4631-87B1-2DC0BE7962EA}"/>
              </pc2:cmMkLst>
              <pc226:cmRplyChg chg="add">
                <pc226:chgData name="Pratima Kumari" userId="39804a7c-8c5d-4fd6-a645-642bcfb67c13" providerId="ADAL" clId="{0162D640-FA8E-4C36-A7FD-050C4A925F6D}" dt="2023-12-01T12:45:52.837" v="611"/>
                <pc2:cmRplyMkLst xmlns:pc2="http://schemas.microsoft.com/office/powerpoint/2019/9/main/command">
                  <pc:docMk/>
                  <pc:sldMk cId="2683964372" sldId="307"/>
                  <pc2:cmMk id="{E8F1E2CE-BEA3-4631-87B1-2DC0BE7962EA}"/>
                  <pc2:cmRplyMk id="{C48343D8-D709-4C3E-93A8-4153D9D4D157}"/>
                </pc2:cmRplyMkLst>
              </pc226:cmRplyChg>
              <pc226:cmRplyChg chg="add">
                <pc226:chgData name="Pratima Kumari" userId="39804a7c-8c5d-4fd6-a645-642bcfb67c13" providerId="ADAL" clId="{0162D640-FA8E-4C36-A7FD-050C4A925F6D}" dt="2023-12-12T11:35:34.944" v="6354"/>
                <pc2:cmRplyMkLst xmlns:pc2="http://schemas.microsoft.com/office/powerpoint/2019/9/main/command">
                  <pc:docMk/>
                  <pc:sldMk cId="2683964372" sldId="307"/>
                  <pc2:cmMk id="{E8F1E2CE-BEA3-4631-87B1-2DC0BE7962EA}"/>
                  <pc2:cmRplyMk id="{10B8A3F5-DC40-4039-9DBD-1AC9102B010D}"/>
                </pc2:cmRplyMkLst>
              </pc226:cmRplyChg>
            </pc226:cmChg>
          </p:ext>
        </pc:extLst>
      </pc:sldChg>
      <pc:sldChg chg="del">
        <pc:chgData name="Pratima Kumari" userId="39804a7c-8c5d-4fd6-a645-642bcfb67c13" providerId="ADAL" clId="{0162D640-FA8E-4C36-A7FD-050C4A925F6D}" dt="2023-12-01T09:18:29.978" v="106" actId="47"/>
        <pc:sldMkLst>
          <pc:docMk/>
          <pc:sldMk cId="1345303360" sldId="308"/>
        </pc:sldMkLst>
      </pc:sldChg>
      <pc:sldChg chg="addSp delSp modSp mod addCm modCm modNotesTx">
        <pc:chgData name="Pratima Kumari" userId="39804a7c-8c5d-4fd6-a645-642bcfb67c13" providerId="ADAL" clId="{0162D640-FA8E-4C36-A7FD-050C4A925F6D}" dt="2023-12-13T06:52:13.474" v="6876" actId="20577"/>
        <pc:sldMkLst>
          <pc:docMk/>
          <pc:sldMk cId="3036972739" sldId="309"/>
        </pc:sldMkLst>
        <pc:spChg chg="add mod">
          <ac:chgData name="Pratima Kumari" userId="39804a7c-8c5d-4fd6-a645-642bcfb67c13" providerId="ADAL" clId="{0162D640-FA8E-4C36-A7FD-050C4A925F6D}" dt="2023-12-13T06:52:13.474" v="6876" actId="20577"/>
          <ac:spMkLst>
            <pc:docMk/>
            <pc:sldMk cId="3036972739" sldId="309"/>
            <ac:spMk id="3" creationId="{6A13AF8D-5E61-FBC5-42A4-53E43041DEE1}"/>
          </ac:spMkLst>
        </pc:spChg>
        <pc:spChg chg="mod">
          <ac:chgData name="Pratima Kumari" userId="39804a7c-8c5d-4fd6-a645-642bcfb67c13" providerId="ADAL" clId="{0162D640-FA8E-4C36-A7FD-050C4A925F6D}" dt="2023-12-04T12:22:57.384" v="4942" actId="165"/>
          <ac:spMkLst>
            <pc:docMk/>
            <pc:sldMk cId="3036972739" sldId="309"/>
            <ac:spMk id="4" creationId="{D5DF3994-9857-5927-0599-D69F65A1E18E}"/>
          </ac:spMkLst>
        </pc:spChg>
        <pc:spChg chg="del mod">
          <ac:chgData name="Pratima Kumari" userId="39804a7c-8c5d-4fd6-a645-642bcfb67c13" providerId="ADAL" clId="{0162D640-FA8E-4C36-A7FD-050C4A925F6D}" dt="2023-12-04T06:51:34.477" v="2103" actId="478"/>
          <ac:spMkLst>
            <pc:docMk/>
            <pc:sldMk cId="3036972739" sldId="309"/>
            <ac:spMk id="5" creationId="{5BBD61F3-BC6E-8907-050C-930BBE066369}"/>
          </ac:spMkLst>
        </pc:spChg>
        <pc:spChg chg="mod topLvl">
          <ac:chgData name="Pratima Kumari" userId="39804a7c-8c5d-4fd6-a645-642bcfb67c13" providerId="ADAL" clId="{0162D640-FA8E-4C36-A7FD-050C4A925F6D}" dt="2023-12-04T12:22:57.384" v="4942" actId="165"/>
          <ac:spMkLst>
            <pc:docMk/>
            <pc:sldMk cId="3036972739" sldId="309"/>
            <ac:spMk id="6" creationId="{8B5586B5-A0EF-2AF8-959C-F6C55F629B5B}"/>
          </ac:spMkLst>
        </pc:spChg>
        <pc:spChg chg="add mod">
          <ac:chgData name="Pratima Kumari" userId="39804a7c-8c5d-4fd6-a645-642bcfb67c13" providerId="ADAL" clId="{0162D640-FA8E-4C36-A7FD-050C4A925F6D}" dt="2023-12-04T07:16:07.860" v="2290"/>
          <ac:spMkLst>
            <pc:docMk/>
            <pc:sldMk cId="3036972739" sldId="309"/>
            <ac:spMk id="8" creationId="{68BFA8D2-5982-9107-9887-2CE49D89C360}"/>
          </ac:spMkLst>
        </pc:spChg>
        <pc:spChg chg="mod">
          <ac:chgData name="Pratima Kumari" userId="39804a7c-8c5d-4fd6-a645-642bcfb67c13" providerId="ADAL" clId="{0162D640-FA8E-4C36-A7FD-050C4A925F6D}" dt="2023-12-04T12:22:57.384" v="4942" actId="165"/>
          <ac:spMkLst>
            <pc:docMk/>
            <pc:sldMk cId="3036972739" sldId="309"/>
            <ac:spMk id="12" creationId="{0E4E68F6-24E7-4863-644C-60A5DFE1A99C}"/>
          </ac:spMkLst>
        </pc:spChg>
        <pc:spChg chg="del">
          <ac:chgData name="Pratima Kumari" userId="39804a7c-8c5d-4fd6-a645-642bcfb67c13" providerId="ADAL" clId="{0162D640-FA8E-4C36-A7FD-050C4A925F6D}" dt="2023-12-04T07:16:03.901" v="2264" actId="478"/>
          <ac:spMkLst>
            <pc:docMk/>
            <pc:sldMk cId="3036972739" sldId="309"/>
            <ac:spMk id="13" creationId="{AE395ADB-F54E-BEAF-2072-06A3ABF722E8}"/>
          </ac:spMkLst>
        </pc:spChg>
        <pc:spChg chg="mod">
          <ac:chgData name="Pratima Kumari" userId="39804a7c-8c5d-4fd6-a645-642bcfb67c13" providerId="ADAL" clId="{0162D640-FA8E-4C36-A7FD-050C4A925F6D}" dt="2023-12-04T12:22:57.384" v="4942" actId="165"/>
          <ac:spMkLst>
            <pc:docMk/>
            <pc:sldMk cId="3036972739" sldId="309"/>
            <ac:spMk id="15" creationId="{F5E2172A-5186-C5AC-F445-69BBEBA5FCEA}"/>
          </ac:spMkLst>
        </pc:spChg>
        <pc:spChg chg="mod">
          <ac:chgData name="Pratima Kumari" userId="39804a7c-8c5d-4fd6-a645-642bcfb67c13" providerId="ADAL" clId="{0162D640-FA8E-4C36-A7FD-050C4A925F6D}" dt="2023-12-04T07:14:24.522" v="2263" actId="20577"/>
          <ac:spMkLst>
            <pc:docMk/>
            <pc:sldMk cId="3036972739" sldId="309"/>
            <ac:spMk id="34" creationId="{70D8BBE8-41B4-5413-F87C-6297EBF2FFE9}"/>
          </ac:spMkLst>
        </pc:spChg>
        <pc:grpChg chg="mod topLvl">
          <ac:chgData name="Pratima Kumari" userId="39804a7c-8c5d-4fd6-a645-642bcfb67c13" providerId="ADAL" clId="{0162D640-FA8E-4C36-A7FD-050C4A925F6D}" dt="2023-12-04T13:04:23.793" v="5150" actId="12788"/>
          <ac:grpSpMkLst>
            <pc:docMk/>
            <pc:sldMk cId="3036972739" sldId="309"/>
            <ac:grpSpMk id="2" creationId="{3152016A-D341-5786-035B-E000468C3B95}"/>
          </ac:grpSpMkLst>
        </pc:grpChg>
        <pc:grpChg chg="add del mod">
          <ac:chgData name="Pratima Kumari" userId="39804a7c-8c5d-4fd6-a645-642bcfb67c13" providerId="ADAL" clId="{0162D640-FA8E-4C36-A7FD-050C4A925F6D}" dt="2023-12-04T12:22:57.384" v="4942" actId="165"/>
          <ac:grpSpMkLst>
            <pc:docMk/>
            <pc:sldMk cId="3036972739" sldId="309"/>
            <ac:grpSpMk id="5" creationId="{287B308C-5201-3A34-7E71-DA38EA33144F}"/>
          </ac:grpSpMkLst>
        </pc:grpChg>
        <pc:cxnChg chg="add del mod replST">
          <ac:chgData name="Pratima Kumari" userId="39804a7c-8c5d-4fd6-a645-642bcfb67c13" providerId="ADAL" clId="{0162D640-FA8E-4C36-A7FD-050C4A925F6D}" dt="2023-12-04T07:16:07.867" v="2292"/>
          <ac:cxnSpMkLst>
            <pc:docMk/>
            <pc:sldMk cId="3036972739" sldId="309"/>
            <ac:cxnSpMk id="7" creationId="{7C69C900-45EF-9C33-DFD9-27A4E5BFE1F3}"/>
          </ac:cxnSpMkLst>
        </pc:cxn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0162D640-FA8E-4C36-A7FD-050C4A925F6D}" dt="2023-12-06T06:57:15.408" v="5836" actId="20577"/>
              <pc2:cmMkLst xmlns:pc2="http://schemas.microsoft.com/office/powerpoint/2019/9/main/command">
                <pc:docMk/>
                <pc:sldMk cId="3036972739" sldId="309"/>
                <pc2:cmMk id="{2664BE61-2E4C-48E5-A23C-C0A8CE138850}"/>
              </pc2:cmMkLst>
              <pc226:cmRplyChg chg="add">
                <pc226:chgData name="Pratima Kumari" userId="39804a7c-8c5d-4fd6-a645-642bcfb67c13" providerId="ADAL" clId="{0162D640-FA8E-4C36-A7FD-050C4A925F6D}" dt="2023-12-04T13:03:05.358" v="5136"/>
                <pc2:cmRplyMkLst xmlns:pc2="http://schemas.microsoft.com/office/powerpoint/2019/9/main/command">
                  <pc:docMk/>
                  <pc:sldMk cId="3036972739" sldId="309"/>
                  <pc2:cmMk id="{2664BE61-2E4C-48E5-A23C-C0A8CE138850}"/>
                  <pc2:cmRplyMk id="{3788A6FA-4326-42F7-B36A-9F9CD6DFA602}"/>
                </pc2:cmRplyMkLst>
              </pc226:cmRplyChg>
            </pc226:cmChg>
            <pc226:cmChg xmlns:pc226="http://schemas.microsoft.com/office/powerpoint/2022/06/main/command" chg="add mod">
              <pc226:chgData name="Pratima Kumari" userId="39804a7c-8c5d-4fd6-a645-642bcfb67c13" providerId="ADAL" clId="{0162D640-FA8E-4C36-A7FD-050C4A925F6D}" dt="2023-12-04T06:51:34.500" v="2104" actId="2056"/>
              <pc2:cmMkLst xmlns:pc2="http://schemas.microsoft.com/office/powerpoint/2019/9/main/command">
                <pc:docMk/>
                <pc:sldMk cId="3036972739" sldId="309"/>
                <pc2:cmMk id="{1068B467-76D8-4631-B14F-74B33FC6A810}"/>
              </pc2:cmMkLst>
            </pc226:cmChg>
            <pc226:cmChg xmlns:pc226="http://schemas.microsoft.com/office/powerpoint/2022/06/main/command" chg="mod">
              <pc226:chgData name="Pratima Kumari" userId="39804a7c-8c5d-4fd6-a645-642bcfb67c13" providerId="ADAL" clId="{0162D640-FA8E-4C36-A7FD-050C4A925F6D}" dt="2023-12-12T11:34:58.951" v="6353"/>
              <pc2:cmMkLst xmlns:pc2="http://schemas.microsoft.com/office/powerpoint/2019/9/main/command">
                <pc:docMk/>
                <pc:sldMk cId="3036972739" sldId="309"/>
                <pc2:cmMk id="{07481978-D2E2-4FF9-AC1D-E3738A5D0093}"/>
              </pc2:cmMkLst>
              <pc226:cmRplyChg chg="add">
                <pc226:chgData name="Pratima Kumari" userId="39804a7c-8c5d-4fd6-a645-642bcfb67c13" providerId="ADAL" clId="{0162D640-FA8E-4C36-A7FD-050C4A925F6D}" dt="2023-12-12T11:34:58.951" v="6353"/>
                <pc2:cmRplyMkLst xmlns:pc2="http://schemas.microsoft.com/office/powerpoint/2019/9/main/command">
                  <pc:docMk/>
                  <pc:sldMk cId="3036972739" sldId="309"/>
                  <pc2:cmMk id="{07481978-D2E2-4FF9-AC1D-E3738A5D0093}"/>
                  <pc2:cmRplyMk id="{1FB3C292-1BB2-4EB9-BA83-8CF073904D79}"/>
                </pc2:cmRplyMkLst>
              </pc226:cmRplyChg>
            </pc226:cmChg>
            <pc226:cmChg xmlns:pc226="http://schemas.microsoft.com/office/powerpoint/2022/06/main/command" chg="">
              <pc226:chgData name="Pratima Kumari" userId="39804a7c-8c5d-4fd6-a645-642bcfb67c13" providerId="ADAL" clId="{0162D640-FA8E-4C36-A7FD-050C4A925F6D}" dt="2023-12-04T05:18:15.375" v="1102"/>
              <pc2:cmMkLst xmlns:pc2="http://schemas.microsoft.com/office/powerpoint/2019/9/main/command">
                <pc:docMk/>
                <pc:sldMk cId="3036972739" sldId="309"/>
                <pc2:cmMk id="{A4D291CE-4938-440F-B6A4-9BA86C8CCEA5}"/>
              </pc2:cmMkLst>
              <pc226:cmRplyChg chg="add">
                <pc226:chgData name="Pratima Kumari" userId="39804a7c-8c5d-4fd6-a645-642bcfb67c13" providerId="ADAL" clId="{0162D640-FA8E-4C36-A7FD-050C4A925F6D}" dt="2023-12-04T05:18:15.375" v="1102"/>
                <pc2:cmRplyMkLst xmlns:pc2="http://schemas.microsoft.com/office/powerpoint/2019/9/main/command">
                  <pc:docMk/>
                  <pc:sldMk cId="3036972739" sldId="309"/>
                  <pc2:cmMk id="{A4D291CE-4938-440F-B6A4-9BA86C8CCEA5}"/>
                  <pc2:cmRplyMk id="{340313F5-BF09-4CAA-A9AD-DE2A9F206646}"/>
                </pc2:cmRplyMkLst>
              </pc226:cmRplyChg>
            </pc226:cmChg>
            <pc226:cmChg xmlns:pc226="http://schemas.microsoft.com/office/powerpoint/2022/06/main/command" chg="mod">
              <pc226:chgData name="Pratima Kumari" userId="39804a7c-8c5d-4fd6-a645-642bcfb67c13" providerId="ADAL" clId="{0162D640-FA8E-4C36-A7FD-050C4A925F6D}" dt="2023-12-06T06:57:15.408" v="5836" actId="20577"/>
              <pc2:cmMkLst xmlns:pc2="http://schemas.microsoft.com/office/powerpoint/2019/9/main/command">
                <pc:docMk/>
                <pc:sldMk cId="3036972739" sldId="309"/>
                <pc2:cmMk id="{6B19B7DB-8FD8-40FA-9984-776AD0CB54EA}"/>
              </pc2:cmMkLst>
              <pc226:cmRplyChg chg="add">
                <pc226:chgData name="Pratima Kumari" userId="39804a7c-8c5d-4fd6-a645-642bcfb67c13" providerId="ADAL" clId="{0162D640-FA8E-4C36-A7FD-050C4A925F6D}" dt="2023-12-04T13:05:32.782" v="5159"/>
                <pc2:cmRplyMkLst xmlns:pc2="http://schemas.microsoft.com/office/powerpoint/2019/9/main/command">
                  <pc:docMk/>
                  <pc:sldMk cId="3036972739" sldId="309"/>
                  <pc2:cmMk id="{6B19B7DB-8FD8-40FA-9984-776AD0CB54EA}"/>
                  <pc2:cmRplyMk id="{4E52B818-FCAC-457E-B94A-DBCADBD01F67}"/>
                </pc2:cmRplyMkLst>
              </pc226:cmRplyChg>
            </pc226:cmChg>
          </p:ext>
        </pc:extLst>
      </pc:sldChg>
      <pc:sldChg chg="modSp mod modCm">
        <pc:chgData name="Pratima Kumari" userId="39804a7c-8c5d-4fd6-a645-642bcfb67c13" providerId="ADAL" clId="{0162D640-FA8E-4C36-A7FD-050C4A925F6D}" dt="2023-12-01T12:45:28.327" v="610"/>
        <pc:sldMkLst>
          <pc:docMk/>
          <pc:sldMk cId="3231768073" sldId="310"/>
        </pc:sldMkLst>
        <pc:spChg chg="mod">
          <ac:chgData name="Pratima Kumari" userId="39804a7c-8c5d-4fd6-a645-642bcfb67c13" providerId="ADAL" clId="{0162D640-FA8E-4C36-A7FD-050C4A925F6D}" dt="2023-12-01T12:45:22.026" v="609" actId="20577"/>
          <ac:spMkLst>
            <pc:docMk/>
            <pc:sldMk cId="3231768073" sldId="310"/>
            <ac:spMk id="25" creationId="{9EB17C61-05F8-392F-4048-1233AC59FDAE}"/>
          </ac:spMkLst>
        </pc:sp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0162D640-FA8E-4C36-A7FD-050C4A925F6D}" dt="2023-12-01T12:45:28.327" v="610"/>
              <pc2:cmMkLst xmlns:pc2="http://schemas.microsoft.com/office/powerpoint/2019/9/main/command">
                <pc:docMk/>
                <pc:sldMk cId="3231768073" sldId="310"/>
                <pc2:cmMk id="{3C46EEBC-858D-4A12-BF7A-DD2FEA1BCB0A}"/>
              </pc2:cmMkLst>
              <pc226:cmRplyChg chg="add">
                <pc226:chgData name="Pratima Kumari" userId="39804a7c-8c5d-4fd6-a645-642bcfb67c13" providerId="ADAL" clId="{0162D640-FA8E-4C36-A7FD-050C4A925F6D}" dt="2023-12-01T12:45:28.327" v="610"/>
                <pc2:cmRplyMkLst xmlns:pc2="http://schemas.microsoft.com/office/powerpoint/2019/9/main/command">
                  <pc:docMk/>
                  <pc:sldMk cId="3231768073" sldId="310"/>
                  <pc2:cmMk id="{3C46EEBC-858D-4A12-BF7A-DD2FEA1BCB0A}"/>
                  <pc2:cmRplyMk id="{1844C5F2-5171-4F22-8E4D-A366D375294F}"/>
                </pc2:cmRplyMkLst>
              </pc226:cmRplyChg>
            </pc226:cmChg>
          </p:ext>
        </pc:extLst>
      </pc:sldChg>
      <pc:sldChg chg="addSp delSp modSp mod modCm">
        <pc:chgData name="Pratima Kumari" userId="39804a7c-8c5d-4fd6-a645-642bcfb67c13" providerId="ADAL" clId="{0162D640-FA8E-4C36-A7FD-050C4A925F6D}" dt="2023-12-13T07:17:23.391" v="6962" actId="20577"/>
        <pc:sldMkLst>
          <pc:docMk/>
          <pc:sldMk cId="1328555748" sldId="311"/>
        </pc:sldMkLst>
        <pc:spChg chg="add mod">
          <ac:chgData name="Pratima Kumari" userId="39804a7c-8c5d-4fd6-a645-642bcfb67c13" providerId="ADAL" clId="{0162D640-FA8E-4C36-A7FD-050C4A925F6D}" dt="2023-12-13T07:17:23.391" v="6962" actId="20577"/>
          <ac:spMkLst>
            <pc:docMk/>
            <pc:sldMk cId="1328555748" sldId="311"/>
            <ac:spMk id="3" creationId="{42D2D0B0-96EF-8867-CEF5-040B3BD1B770}"/>
          </ac:spMkLst>
        </pc:spChg>
        <pc:spChg chg="mod">
          <ac:chgData name="Pratima Kumari" userId="39804a7c-8c5d-4fd6-a645-642bcfb67c13" providerId="ADAL" clId="{0162D640-FA8E-4C36-A7FD-050C4A925F6D}" dt="2023-12-13T07:16:06.827" v="6910" actId="20577"/>
          <ac:spMkLst>
            <pc:docMk/>
            <pc:sldMk cId="1328555748" sldId="311"/>
            <ac:spMk id="16" creationId="{8F7D6489-60BF-CE88-686C-0C32CEA64008}"/>
          </ac:spMkLst>
        </pc:spChg>
        <pc:spChg chg="del mod">
          <ac:chgData name="Pratima Kumari" userId="39804a7c-8c5d-4fd6-a645-642bcfb67c13" providerId="ADAL" clId="{0162D640-FA8E-4C36-A7FD-050C4A925F6D}" dt="2023-12-01T12:44:14.361" v="573" actId="478"/>
          <ac:spMkLst>
            <pc:docMk/>
            <pc:sldMk cId="1328555748" sldId="311"/>
            <ac:spMk id="18" creationId="{76178BD2-32F9-5739-B698-D533F8D272AD}"/>
          </ac:spMkLst>
        </pc:spChg>
        <pc:spChg chg="mod topLvl">
          <ac:chgData name="Pratima Kumari" userId="39804a7c-8c5d-4fd6-a645-642bcfb67c13" providerId="ADAL" clId="{0162D640-FA8E-4C36-A7FD-050C4A925F6D}" dt="2023-12-12T11:37:24.511" v="6450" actId="164"/>
          <ac:spMkLst>
            <pc:docMk/>
            <pc:sldMk cId="1328555748" sldId="311"/>
            <ac:spMk id="19" creationId="{D4FAD0C2-CF92-B2E8-B482-36B062DE9718}"/>
          </ac:spMkLst>
        </pc:spChg>
        <pc:spChg chg="mod topLvl">
          <ac:chgData name="Pratima Kumari" userId="39804a7c-8c5d-4fd6-a645-642bcfb67c13" providerId="ADAL" clId="{0162D640-FA8E-4C36-A7FD-050C4A925F6D}" dt="2023-12-12T11:37:18.669" v="6417" actId="164"/>
          <ac:spMkLst>
            <pc:docMk/>
            <pc:sldMk cId="1328555748" sldId="311"/>
            <ac:spMk id="20" creationId="{A9919AD8-D530-E742-5747-205171C71080}"/>
          </ac:spMkLst>
        </pc:spChg>
        <pc:spChg chg="mod topLvl">
          <ac:chgData name="Pratima Kumari" userId="39804a7c-8c5d-4fd6-a645-642bcfb67c13" providerId="ADAL" clId="{0162D640-FA8E-4C36-A7FD-050C4A925F6D}" dt="2023-12-12T11:37:18.669" v="6417" actId="164"/>
          <ac:spMkLst>
            <pc:docMk/>
            <pc:sldMk cId="1328555748" sldId="311"/>
            <ac:spMk id="21" creationId="{2CA2036E-8F8C-E25E-700B-AAA15C4C8C10}"/>
          </ac:spMkLst>
        </pc:spChg>
        <pc:spChg chg="mod topLvl">
          <ac:chgData name="Pratima Kumari" userId="39804a7c-8c5d-4fd6-a645-642bcfb67c13" providerId="ADAL" clId="{0162D640-FA8E-4C36-A7FD-050C4A925F6D}" dt="2023-12-12T11:37:11.843" v="6369" actId="164"/>
          <ac:spMkLst>
            <pc:docMk/>
            <pc:sldMk cId="1328555748" sldId="311"/>
            <ac:spMk id="22" creationId="{19D357E3-F29B-029C-0DE5-BD25EBF6CB6D}"/>
          </ac:spMkLst>
        </pc:spChg>
        <pc:spChg chg="mod topLvl">
          <ac:chgData name="Pratima Kumari" userId="39804a7c-8c5d-4fd6-a645-642bcfb67c13" providerId="ADAL" clId="{0162D640-FA8E-4C36-A7FD-050C4A925F6D}" dt="2023-12-12T11:37:11.843" v="6369" actId="164"/>
          <ac:spMkLst>
            <pc:docMk/>
            <pc:sldMk cId="1328555748" sldId="311"/>
            <ac:spMk id="23" creationId="{C8740431-5410-6424-189F-6EDF0DF0F5F4}"/>
          </ac:spMkLst>
        </pc:spChg>
        <pc:spChg chg="mod topLvl">
          <ac:chgData name="Pratima Kumari" userId="39804a7c-8c5d-4fd6-a645-642bcfb67c13" providerId="ADAL" clId="{0162D640-FA8E-4C36-A7FD-050C4A925F6D}" dt="2023-12-12T11:37:11.843" v="6369" actId="164"/>
          <ac:spMkLst>
            <pc:docMk/>
            <pc:sldMk cId="1328555748" sldId="311"/>
            <ac:spMk id="24" creationId="{B704EC40-84F3-452C-3EA8-88A590BF36E1}"/>
          </ac:spMkLst>
        </pc:spChg>
        <pc:grpChg chg="add mod">
          <ac:chgData name="Pratima Kumari" userId="39804a7c-8c5d-4fd6-a645-642bcfb67c13" providerId="ADAL" clId="{0162D640-FA8E-4C36-A7FD-050C4A925F6D}" dt="2023-12-12T11:37:44.185" v="6517" actId="164"/>
          <ac:grpSpMkLst>
            <pc:docMk/>
            <pc:sldMk cId="1328555748" sldId="311"/>
            <ac:grpSpMk id="2" creationId="{987122D4-1D2F-1793-E1FC-87098C14C0C0}"/>
          </ac:grpSpMkLst>
        </pc:grpChg>
        <pc:grpChg chg="add mod">
          <ac:chgData name="Pratima Kumari" userId="39804a7c-8c5d-4fd6-a645-642bcfb67c13" providerId="ADAL" clId="{0162D640-FA8E-4C36-A7FD-050C4A925F6D}" dt="2023-12-12T11:37:24.511" v="6450" actId="164"/>
          <ac:grpSpMkLst>
            <pc:docMk/>
            <pc:sldMk cId="1328555748" sldId="311"/>
            <ac:grpSpMk id="4" creationId="{FCFE7552-EF6F-E61A-D8D7-BEBE3F77611D}"/>
          </ac:grpSpMkLst>
        </pc:grpChg>
        <pc:grpChg chg="add mod">
          <ac:chgData name="Pratima Kumari" userId="39804a7c-8c5d-4fd6-a645-642bcfb67c13" providerId="ADAL" clId="{0162D640-FA8E-4C36-A7FD-050C4A925F6D}" dt="2023-12-12T11:37:44.185" v="6517" actId="164"/>
          <ac:grpSpMkLst>
            <pc:docMk/>
            <pc:sldMk cId="1328555748" sldId="311"/>
            <ac:grpSpMk id="5" creationId="{A0AB0444-09EF-B488-0A77-DCBB4389B434}"/>
          </ac:grpSpMkLst>
        </pc:grpChg>
        <pc:grpChg chg="add mod">
          <ac:chgData name="Pratima Kumari" userId="39804a7c-8c5d-4fd6-a645-642bcfb67c13" providerId="ADAL" clId="{0162D640-FA8E-4C36-A7FD-050C4A925F6D}" dt="2023-12-12T11:37:46.547" v="6518" actId="12789"/>
          <ac:grpSpMkLst>
            <pc:docMk/>
            <pc:sldMk cId="1328555748" sldId="311"/>
            <ac:grpSpMk id="6" creationId="{444955AA-DDDA-07DD-55AA-0805C51C1E7F}"/>
          </ac:grpSpMkLst>
        </pc:grpChg>
        <pc:grpChg chg="del">
          <ac:chgData name="Pratima Kumari" userId="39804a7c-8c5d-4fd6-a645-642bcfb67c13" providerId="ADAL" clId="{0162D640-FA8E-4C36-A7FD-050C4A925F6D}" dt="2023-12-12T11:36:50.795" v="6368" actId="165"/>
          <ac:grpSpMkLst>
            <pc:docMk/>
            <pc:sldMk cId="1328555748" sldId="311"/>
            <ac:grpSpMk id="17" creationId="{C4860BF8-BB57-6205-494D-32378E5FC4F3}"/>
          </ac:grpSpMkLst>
        </pc:grpChg>
        <pc:extLst>
          <p:ext xmlns:p="http://schemas.openxmlformats.org/presentationml/2006/main" uri="{D6D511B9-2390-475A-947B-AFAB55BFBCF1}">
            <pc226:cmChg xmlns:pc226="http://schemas.microsoft.com/office/powerpoint/2022/06/main/command" chg="">
              <pc226:chgData name="Pratima Kumari" userId="39804a7c-8c5d-4fd6-a645-642bcfb67c13" providerId="ADAL" clId="{0162D640-FA8E-4C36-A7FD-050C4A925F6D}" dt="2023-12-04T05:22:56.407" v="1170"/>
              <pc2:cmMkLst xmlns:pc2="http://schemas.microsoft.com/office/powerpoint/2019/9/main/command">
                <pc:docMk/>
                <pc:sldMk cId="1328555748" sldId="311"/>
                <pc2:cmMk id="{88DDA2D9-8A18-40CD-B2CE-DEAD70F6A694}"/>
              </pc2:cmMkLst>
              <pc226:cmRplyChg chg="add">
                <pc226:chgData name="Pratima Kumari" userId="39804a7c-8c5d-4fd6-a645-642bcfb67c13" providerId="ADAL" clId="{0162D640-FA8E-4C36-A7FD-050C4A925F6D}" dt="2023-12-04T05:22:56.407" v="1170"/>
                <pc2:cmRplyMkLst xmlns:pc2="http://schemas.microsoft.com/office/powerpoint/2019/9/main/command">
                  <pc:docMk/>
                  <pc:sldMk cId="1328555748" sldId="311"/>
                  <pc2:cmMk id="{88DDA2D9-8A18-40CD-B2CE-DEAD70F6A694}"/>
                  <pc2:cmRplyMk id="{A969C478-03BD-4EFC-B7F8-5B8CBD9654AB}"/>
                </pc2:cmRplyMkLst>
              </pc226:cmRplyChg>
            </pc226:cmChg>
          </p:ext>
        </pc:extLst>
      </pc:sldChg>
      <pc:sldChg chg="modSp add del mod ord modCm modNotesTx">
        <pc:chgData name="Pratima Kumari" userId="39804a7c-8c5d-4fd6-a645-642bcfb67c13" providerId="ADAL" clId="{0162D640-FA8E-4C36-A7FD-050C4A925F6D}" dt="2023-12-13T07:20:29.394" v="6979" actId="20577"/>
        <pc:sldMkLst>
          <pc:docMk/>
          <pc:sldMk cId="2155453708" sldId="312"/>
        </pc:sldMkLst>
        <pc:spChg chg="mod">
          <ac:chgData name="Pratima Kumari" userId="39804a7c-8c5d-4fd6-a645-642bcfb67c13" providerId="ADAL" clId="{0162D640-FA8E-4C36-A7FD-050C4A925F6D}" dt="2023-12-13T07:19:37.666" v="6975" actId="1035"/>
          <ac:spMkLst>
            <pc:docMk/>
            <pc:sldMk cId="2155453708" sldId="312"/>
            <ac:spMk id="42" creationId="{81D963BB-24C8-4B61-56E2-271B51000E86}"/>
          </ac:spMkLst>
        </pc:spChg>
        <pc:spChg chg="mod">
          <ac:chgData name="Pratima Kumari" userId="39804a7c-8c5d-4fd6-a645-642bcfb67c13" providerId="ADAL" clId="{0162D640-FA8E-4C36-A7FD-050C4A925F6D}" dt="2023-12-13T07:20:29.394" v="6979" actId="20577"/>
          <ac:spMkLst>
            <pc:docMk/>
            <pc:sldMk cId="2155453708" sldId="312"/>
            <ac:spMk id="61" creationId="{F44F5396-930B-E819-0377-A35331C685A5}"/>
          </ac:spMkLst>
        </pc:sp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0162D640-FA8E-4C36-A7FD-050C4A925F6D}" dt="2023-12-12T12:03:36.331" v="6799" actId="20577"/>
              <pc2:cmMkLst xmlns:pc2="http://schemas.microsoft.com/office/powerpoint/2019/9/main/command">
                <pc:docMk/>
                <pc:sldMk cId="2155453708" sldId="312"/>
                <pc2:cmMk id="{F2343222-CD04-45D2-84FA-E0CFABD9511A}"/>
              </pc2:cmMkLst>
              <pc226:cmRplyChg chg="add">
                <pc226:chgData name="Pratima Kumari" userId="39804a7c-8c5d-4fd6-a645-642bcfb67c13" providerId="ADAL" clId="{0162D640-FA8E-4C36-A7FD-050C4A925F6D}" dt="2023-12-12T12:02:29.315" v="6765"/>
                <pc2:cmRplyMkLst xmlns:pc2="http://schemas.microsoft.com/office/powerpoint/2019/9/main/command">
                  <pc:docMk/>
                  <pc:sldMk cId="2155453708" sldId="312"/>
                  <pc2:cmMk id="{F2343222-CD04-45D2-84FA-E0CFABD9511A}"/>
                  <pc2:cmRplyMk id="{A4934077-D3AC-4F3A-9095-CAEF15866AC8}"/>
                </pc2:cmRplyMkLst>
              </pc226:cmRplyChg>
            </pc226:cmChg>
            <pc226:cmChg xmlns:pc226="http://schemas.microsoft.com/office/powerpoint/2022/06/main/command" chg="">
              <pc226:chgData name="Pratima Kumari" userId="39804a7c-8c5d-4fd6-a645-642bcfb67c13" providerId="ADAL" clId="{0162D640-FA8E-4C36-A7FD-050C4A925F6D}" dt="2023-12-04T06:44:51.045" v="1916"/>
              <pc2:cmMkLst xmlns:pc2="http://schemas.microsoft.com/office/powerpoint/2019/9/main/command">
                <pc:docMk/>
                <pc:sldMk cId="2155453708" sldId="312"/>
                <pc2:cmMk id="{CE9FE562-60D2-4C12-9772-EFC34E3A22A0}"/>
              </pc2:cmMkLst>
              <pc226:cmRplyChg chg="add">
                <pc226:chgData name="Pratima Kumari" userId="39804a7c-8c5d-4fd6-a645-642bcfb67c13" providerId="ADAL" clId="{0162D640-FA8E-4C36-A7FD-050C4A925F6D}" dt="2023-12-04T06:44:51.045" v="1916"/>
                <pc2:cmRplyMkLst xmlns:pc2="http://schemas.microsoft.com/office/powerpoint/2019/9/main/command">
                  <pc:docMk/>
                  <pc:sldMk cId="2155453708" sldId="312"/>
                  <pc2:cmMk id="{CE9FE562-60D2-4C12-9772-EFC34E3A22A0}"/>
                  <pc2:cmRplyMk id="{013B4D07-7C3F-46BB-B5DB-B41138C3E602}"/>
                </pc2:cmRplyMkLst>
              </pc226:cmRplyChg>
              <pc226:cmRplyChg chg="add">
                <pc226:chgData name="Pratima Kumari" userId="39804a7c-8c5d-4fd6-a645-642bcfb67c13" providerId="ADAL" clId="{0162D640-FA8E-4C36-A7FD-050C4A925F6D}" dt="2023-12-04T05:26:24.318" v="1173"/>
                <pc2:cmRplyMkLst xmlns:pc2="http://schemas.microsoft.com/office/powerpoint/2019/9/main/command">
                  <pc:docMk/>
                  <pc:sldMk cId="2155453708" sldId="312"/>
                  <pc2:cmMk id="{CE9FE562-60D2-4C12-9772-EFC34E3A22A0}"/>
                  <pc2:cmRplyMk id="{9CB13FFE-124B-4324-9DA9-625D56577D93}"/>
                </pc2:cmRplyMkLst>
              </pc226:cmRplyChg>
            </pc226:cmChg>
            <pc226:cmChg xmlns:pc226="http://schemas.microsoft.com/office/powerpoint/2022/06/main/command" chg="">
              <pc226:chgData name="Pratima Kumari" userId="39804a7c-8c5d-4fd6-a645-642bcfb67c13" providerId="ADAL" clId="{0162D640-FA8E-4C36-A7FD-050C4A925F6D}" dt="2023-12-04T06:44:34.146" v="1915"/>
              <pc2:cmMkLst xmlns:pc2="http://schemas.microsoft.com/office/powerpoint/2019/9/main/command">
                <pc:docMk/>
                <pc:sldMk cId="2155453708" sldId="312"/>
                <pc2:cmMk id="{BDB510B5-8D2B-436D-87CF-917284E38376}"/>
              </pc2:cmMkLst>
              <pc226:cmRplyChg chg="add">
                <pc226:chgData name="Pratima Kumari" userId="39804a7c-8c5d-4fd6-a645-642bcfb67c13" providerId="ADAL" clId="{0162D640-FA8E-4C36-A7FD-050C4A925F6D}" dt="2023-12-04T06:44:34.146" v="1915"/>
                <pc2:cmRplyMkLst xmlns:pc2="http://schemas.microsoft.com/office/powerpoint/2019/9/main/command">
                  <pc:docMk/>
                  <pc:sldMk cId="2155453708" sldId="312"/>
                  <pc2:cmMk id="{BDB510B5-8D2B-436D-87CF-917284E38376}"/>
                  <pc2:cmRplyMk id="{6FADB77B-A017-47D3-A854-7C5160919841}"/>
                </pc2:cmRplyMkLst>
              </pc226:cmRplyChg>
            </pc226:cmChg>
          </p:ext>
        </pc:extLst>
      </pc:sldChg>
      <pc:sldChg chg="modSp mod modCm">
        <pc:chgData name="Pratima Kumari" userId="39804a7c-8c5d-4fd6-a645-642bcfb67c13" providerId="ADAL" clId="{0162D640-FA8E-4C36-A7FD-050C4A925F6D}" dt="2023-12-12T12:03:08.541" v="6790" actId="20577"/>
        <pc:sldMkLst>
          <pc:docMk/>
          <pc:sldMk cId="2003617879" sldId="313"/>
        </pc:sldMkLst>
        <pc:spChg chg="mod">
          <ac:chgData name="Pratima Kumari" userId="39804a7c-8c5d-4fd6-a645-642bcfb67c13" providerId="ADAL" clId="{0162D640-FA8E-4C36-A7FD-050C4A925F6D}" dt="2023-12-12T12:03:08.541" v="6790" actId="20577"/>
          <ac:spMkLst>
            <pc:docMk/>
            <pc:sldMk cId="2003617879" sldId="313"/>
            <ac:spMk id="4" creationId="{D2F9438C-512B-1994-B676-3543A6857430}"/>
          </ac:spMkLst>
        </pc:spChg>
        <pc:spChg chg="mod">
          <ac:chgData name="Pratima Kumari" userId="39804a7c-8c5d-4fd6-a645-642bcfb67c13" providerId="ADAL" clId="{0162D640-FA8E-4C36-A7FD-050C4A925F6D}" dt="2023-12-01T12:42:00.648" v="566" actId="113"/>
          <ac:spMkLst>
            <pc:docMk/>
            <pc:sldMk cId="2003617879" sldId="313"/>
            <ac:spMk id="14" creationId="{88E45764-1592-BF9A-232B-2B1245D284EE}"/>
          </ac:spMkLst>
        </pc:spChg>
        <pc:spChg chg="mod">
          <ac:chgData name="Pratima Kumari" userId="39804a7c-8c5d-4fd6-a645-642bcfb67c13" providerId="ADAL" clId="{0162D640-FA8E-4C36-A7FD-050C4A925F6D}" dt="2023-12-01T12:42:09.488" v="568" actId="113"/>
          <ac:spMkLst>
            <pc:docMk/>
            <pc:sldMk cId="2003617879" sldId="313"/>
            <ac:spMk id="18" creationId="{8D0ACF45-1778-07C5-C673-FBDB0D4CB8B1}"/>
          </ac:spMkLst>
        </pc:spChg>
        <pc:spChg chg="mod">
          <ac:chgData name="Pratima Kumari" userId="39804a7c-8c5d-4fd6-a645-642bcfb67c13" providerId="ADAL" clId="{0162D640-FA8E-4C36-A7FD-050C4A925F6D}" dt="2023-12-12T12:01:10.030" v="6708" actId="113"/>
          <ac:spMkLst>
            <pc:docMk/>
            <pc:sldMk cId="2003617879" sldId="313"/>
            <ac:spMk id="19" creationId="{056D4008-58EB-F83D-D8C1-4E72A879742D}"/>
          </ac:spMkLst>
        </pc:spChg>
        <pc:spChg chg="mod">
          <ac:chgData name="Pratima Kumari" userId="39804a7c-8c5d-4fd6-a645-642bcfb67c13" providerId="ADAL" clId="{0162D640-FA8E-4C36-A7FD-050C4A925F6D}" dt="2023-12-01T12:42:06.998" v="567" actId="113"/>
          <ac:spMkLst>
            <pc:docMk/>
            <pc:sldMk cId="2003617879" sldId="313"/>
            <ac:spMk id="22" creationId="{3BC2CA9D-E4D4-8EDE-0948-ECCE3ED35E32}"/>
          </ac:spMkLst>
        </pc:spChg>
        <pc:spChg chg="mod">
          <ac:chgData name="Pratima Kumari" userId="39804a7c-8c5d-4fd6-a645-642bcfb67c13" providerId="ADAL" clId="{0162D640-FA8E-4C36-A7FD-050C4A925F6D}" dt="2023-12-01T12:41:58.071" v="565" actId="113"/>
          <ac:spMkLst>
            <pc:docMk/>
            <pc:sldMk cId="2003617879" sldId="313"/>
            <ac:spMk id="26" creationId="{17B65235-5512-7B78-8930-2A73F45B5C17}"/>
          </ac:spMkLst>
        </pc:spChg>
        <pc:extLst>
          <p:ext xmlns:p="http://schemas.openxmlformats.org/presentationml/2006/main" uri="{D6D511B9-2390-475A-947B-AFAB55BFBCF1}">
            <pc226:cmChg xmlns:pc226="http://schemas.microsoft.com/office/powerpoint/2022/06/main/command" chg="">
              <pc226:chgData name="Pratima Kumari" userId="39804a7c-8c5d-4fd6-a645-642bcfb67c13" providerId="ADAL" clId="{0162D640-FA8E-4C36-A7FD-050C4A925F6D}" dt="2023-12-04T05:50:28.946" v="1913"/>
              <pc2:cmMkLst xmlns:pc2="http://schemas.microsoft.com/office/powerpoint/2019/9/main/command">
                <pc:docMk/>
                <pc:sldMk cId="2003617879" sldId="313"/>
                <pc2:cmMk id="{0961CF03-F150-4098-8E83-68E1264DE541}"/>
              </pc2:cmMkLst>
              <pc226:cmRplyChg chg="add">
                <pc226:chgData name="Pratima Kumari" userId="39804a7c-8c5d-4fd6-a645-642bcfb67c13" providerId="ADAL" clId="{0162D640-FA8E-4C36-A7FD-050C4A925F6D}" dt="2023-12-04T05:50:28.946" v="1913"/>
                <pc2:cmRplyMkLst xmlns:pc2="http://schemas.microsoft.com/office/powerpoint/2019/9/main/command">
                  <pc:docMk/>
                  <pc:sldMk cId="2003617879" sldId="313"/>
                  <pc2:cmMk id="{0961CF03-F150-4098-8E83-68E1264DE541}"/>
                  <pc2:cmRplyMk id="{E7480FFC-6910-4C3D-8D83-B6BF272A0D26}"/>
                </pc2:cmRplyMkLst>
              </pc226:cmRplyChg>
            </pc226:cmChg>
            <pc226:cmChg xmlns:pc226="http://schemas.microsoft.com/office/powerpoint/2022/06/main/command" chg="">
              <pc226:chgData name="Pratima Kumari" userId="39804a7c-8c5d-4fd6-a645-642bcfb67c13" providerId="ADAL" clId="{0162D640-FA8E-4C36-A7FD-050C4A925F6D}" dt="2023-12-12T12:01:22.270" v="6709"/>
              <pc2:cmMkLst xmlns:pc2="http://schemas.microsoft.com/office/powerpoint/2019/9/main/command">
                <pc:docMk/>
                <pc:sldMk cId="2003617879" sldId="313"/>
                <pc2:cmMk id="{16BBEA0D-34BE-4EC5-BDA2-468382F6FFD6}"/>
              </pc2:cmMkLst>
              <pc226:cmRplyChg chg="add">
                <pc226:chgData name="Pratima Kumari" userId="39804a7c-8c5d-4fd6-a645-642bcfb67c13" providerId="ADAL" clId="{0162D640-FA8E-4C36-A7FD-050C4A925F6D}" dt="2023-12-12T12:01:22.270" v="6709"/>
                <pc2:cmRplyMkLst xmlns:pc2="http://schemas.microsoft.com/office/powerpoint/2019/9/main/command">
                  <pc:docMk/>
                  <pc:sldMk cId="2003617879" sldId="313"/>
                  <pc2:cmMk id="{16BBEA0D-34BE-4EC5-BDA2-468382F6FFD6}"/>
                  <pc2:cmRplyMk id="{596C6C3C-C63C-4B64-B3B0-297A89B8ECD8}"/>
                </pc2:cmRplyMkLst>
              </pc226:cmRplyChg>
            </pc226:cmChg>
            <pc226:cmChg xmlns:pc226="http://schemas.microsoft.com/office/powerpoint/2022/06/main/command" chg="">
              <pc226:chgData name="Pratima Kumari" userId="39804a7c-8c5d-4fd6-a645-642bcfb67c13" providerId="ADAL" clId="{0162D640-FA8E-4C36-A7FD-050C4A925F6D}" dt="2023-12-01T12:42:18.369" v="569"/>
              <pc2:cmMkLst xmlns:pc2="http://schemas.microsoft.com/office/powerpoint/2019/9/main/command">
                <pc:docMk/>
                <pc:sldMk cId="2003617879" sldId="313"/>
                <pc2:cmMk id="{37806B7B-89FC-4A54-B584-451A6A7B424C}"/>
              </pc2:cmMkLst>
              <pc226:cmRplyChg chg="add">
                <pc226:chgData name="Pratima Kumari" userId="39804a7c-8c5d-4fd6-a645-642bcfb67c13" providerId="ADAL" clId="{0162D640-FA8E-4C36-A7FD-050C4A925F6D}" dt="2023-12-01T12:42:18.369" v="569"/>
                <pc2:cmRplyMkLst xmlns:pc2="http://schemas.microsoft.com/office/powerpoint/2019/9/main/command">
                  <pc:docMk/>
                  <pc:sldMk cId="2003617879" sldId="313"/>
                  <pc2:cmMk id="{37806B7B-89FC-4A54-B584-451A6A7B424C}"/>
                  <pc2:cmRplyMk id="{6789F71B-8527-4E93-9F73-34DA7F98EA74}"/>
                </pc2:cmRplyMkLst>
              </pc226:cmRplyChg>
            </pc226:cmChg>
          </p:ext>
        </pc:extLst>
      </pc:sldChg>
      <pc:sldChg chg="addSp delSp modSp mod modCm">
        <pc:chgData name="Pratima Kumari" userId="39804a7c-8c5d-4fd6-a645-642bcfb67c13" providerId="ADAL" clId="{0162D640-FA8E-4C36-A7FD-050C4A925F6D}" dt="2023-12-13T07:13:24.163" v="6891" actId="947"/>
        <pc:sldMkLst>
          <pc:docMk/>
          <pc:sldMk cId="1757243869" sldId="314"/>
        </pc:sldMkLst>
        <pc:spChg chg="add mod">
          <ac:chgData name="Pratima Kumari" userId="39804a7c-8c5d-4fd6-a645-642bcfb67c13" providerId="ADAL" clId="{0162D640-FA8E-4C36-A7FD-050C4A925F6D}" dt="2023-12-13T07:13:24.163" v="6891" actId="947"/>
          <ac:spMkLst>
            <pc:docMk/>
            <pc:sldMk cId="1757243869" sldId="314"/>
            <ac:spMk id="3" creationId="{9DA9D8B9-384B-E935-8A2F-A6B8BB144204}"/>
          </ac:spMkLst>
        </pc:spChg>
        <pc:spChg chg="mod">
          <ac:chgData name="Pratima Kumari" userId="39804a7c-8c5d-4fd6-a645-642bcfb67c13" providerId="ADAL" clId="{0162D640-FA8E-4C36-A7FD-050C4A925F6D}" dt="2023-12-01T08:24:46.007" v="42" actId="20577"/>
          <ac:spMkLst>
            <pc:docMk/>
            <pc:sldMk cId="1757243869" sldId="314"/>
            <ac:spMk id="8" creationId="{E8957F8F-571B-5556-371F-41119952E129}"/>
          </ac:spMkLst>
        </pc:spChg>
        <pc:spChg chg="mod">
          <ac:chgData name="Pratima Kumari" userId="39804a7c-8c5d-4fd6-a645-642bcfb67c13" providerId="ADAL" clId="{0162D640-FA8E-4C36-A7FD-050C4A925F6D}" dt="2023-12-01T08:24:50.400" v="44" actId="20577"/>
          <ac:spMkLst>
            <pc:docMk/>
            <pc:sldMk cId="1757243869" sldId="314"/>
            <ac:spMk id="12" creationId="{0B1537BA-E9CC-EC08-B6F9-A407A67DE384}"/>
          </ac:spMkLst>
        </pc:spChg>
        <pc:spChg chg="add del mod">
          <ac:chgData name="Pratima Kumari" userId="39804a7c-8c5d-4fd6-a645-642bcfb67c13" providerId="ADAL" clId="{0162D640-FA8E-4C36-A7FD-050C4A925F6D}" dt="2023-12-04T05:21:28.593" v="1113" actId="478"/>
          <ac:spMkLst>
            <pc:docMk/>
            <pc:sldMk cId="1757243869" sldId="314"/>
            <ac:spMk id="18" creationId="{76178BD2-32F9-5739-B698-D533F8D272AD}"/>
          </ac:spMkLst>
        </pc:spChg>
        <pc:spChg chg="mod">
          <ac:chgData name="Pratima Kumari" userId="39804a7c-8c5d-4fd6-a645-642bcfb67c13" providerId="ADAL" clId="{0162D640-FA8E-4C36-A7FD-050C4A925F6D}" dt="2023-12-12T10:51:00.811" v="5963" actId="20577"/>
          <ac:spMkLst>
            <pc:docMk/>
            <pc:sldMk cId="1757243869" sldId="314"/>
            <ac:spMk id="25" creationId="{3B97D6A4-764C-91CD-79F2-6CD3ED3AECB8}"/>
          </ac:spMkLst>
        </pc:spChg>
        <pc:spChg chg="mod">
          <ac:chgData name="Pratima Kumari" userId="39804a7c-8c5d-4fd6-a645-642bcfb67c13" providerId="ADAL" clId="{0162D640-FA8E-4C36-A7FD-050C4A925F6D}" dt="2023-12-12T10:51:05.005" v="5965" actId="20577"/>
          <ac:spMkLst>
            <pc:docMk/>
            <pc:sldMk cId="1757243869" sldId="314"/>
            <ac:spMk id="32" creationId="{E651A4B7-F1FA-5C11-EFE4-4008344AEB1D}"/>
          </ac:spMkLst>
        </pc:sp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0162D640-FA8E-4C36-A7FD-050C4A925F6D}" dt="2023-12-04T05:22:43.234" v="1161"/>
              <pc2:cmMkLst xmlns:pc2="http://schemas.microsoft.com/office/powerpoint/2019/9/main/command">
                <pc:docMk/>
                <pc:sldMk cId="1757243869" sldId="314"/>
                <pc2:cmMk id="{E1E48355-56F1-416D-A246-4EBAE7659E6A}"/>
              </pc2:cmMkLst>
              <pc226:cmRplyChg chg="add">
                <pc226:chgData name="Pratima Kumari" userId="39804a7c-8c5d-4fd6-a645-642bcfb67c13" providerId="ADAL" clId="{0162D640-FA8E-4C36-A7FD-050C4A925F6D}" dt="2023-12-04T05:22:43.234" v="1161"/>
                <pc2:cmRplyMkLst xmlns:pc2="http://schemas.microsoft.com/office/powerpoint/2019/9/main/command">
                  <pc:docMk/>
                  <pc:sldMk cId="1757243869" sldId="314"/>
                  <pc2:cmMk id="{E1E48355-56F1-416D-A246-4EBAE7659E6A}"/>
                  <pc2:cmRplyMk id="{CA5A4CC5-1DAC-459F-868D-99964DAEFFD3}"/>
                </pc2:cmRplyMkLst>
              </pc226:cmRplyChg>
            </pc226:cmChg>
          </p:ext>
        </pc:extLst>
      </pc:sldChg>
      <pc:sldChg chg="addSp delSp modSp mod modCm">
        <pc:chgData name="Pratima Kumari" userId="39804a7c-8c5d-4fd6-a645-642bcfb67c13" providerId="ADAL" clId="{0162D640-FA8E-4C36-A7FD-050C4A925F6D}" dt="2023-12-13T07:11:32.418" v="6880" actId="20577"/>
        <pc:sldMkLst>
          <pc:docMk/>
          <pc:sldMk cId="2242619115" sldId="315"/>
        </pc:sldMkLst>
        <pc:spChg chg="add mod">
          <ac:chgData name="Pratima Kumari" userId="39804a7c-8c5d-4fd6-a645-642bcfb67c13" providerId="ADAL" clId="{0162D640-FA8E-4C36-A7FD-050C4A925F6D}" dt="2023-12-04T06:47:22.657" v="2000"/>
          <ac:spMkLst>
            <pc:docMk/>
            <pc:sldMk cId="2242619115" sldId="315"/>
            <ac:spMk id="3" creationId="{58C25DB9-B16A-3DE1-63F1-0BA0FB7337B6}"/>
          </ac:spMkLst>
        </pc:spChg>
        <pc:spChg chg="add del">
          <ac:chgData name="Pratima Kumari" userId="39804a7c-8c5d-4fd6-a645-642bcfb67c13" providerId="ADAL" clId="{0162D640-FA8E-4C36-A7FD-050C4A925F6D}" dt="2023-12-04T07:16:41.490" v="2296" actId="478"/>
          <ac:spMkLst>
            <pc:docMk/>
            <pc:sldMk cId="2242619115" sldId="315"/>
            <ac:spMk id="4" creationId="{165FFA61-B4BB-FE5C-A7F1-A8F54F1490BE}"/>
          </ac:spMkLst>
        </pc:spChg>
        <pc:spChg chg="add mod">
          <ac:chgData name="Pratima Kumari" userId="39804a7c-8c5d-4fd6-a645-642bcfb67c13" providerId="ADAL" clId="{0162D640-FA8E-4C36-A7FD-050C4A925F6D}" dt="2023-12-04T07:19:28.725" v="2412" actId="947"/>
          <ac:spMkLst>
            <pc:docMk/>
            <pc:sldMk cId="2242619115" sldId="315"/>
            <ac:spMk id="5" creationId="{5104DAD1-05DA-CC3E-0A90-A278F6285E28}"/>
          </ac:spMkLst>
        </pc:spChg>
        <pc:spChg chg="add mod">
          <ac:chgData name="Pratima Kumari" userId="39804a7c-8c5d-4fd6-a645-642bcfb67c13" providerId="ADAL" clId="{0162D640-FA8E-4C36-A7FD-050C4A925F6D}" dt="2023-12-04T07:20:06.497" v="2419" actId="20577"/>
          <ac:spMkLst>
            <pc:docMk/>
            <pc:sldMk cId="2242619115" sldId="315"/>
            <ac:spMk id="6" creationId="{5C81DDD6-1278-377A-F3C0-7214032B505D}"/>
          </ac:spMkLst>
        </pc:spChg>
        <pc:spChg chg="mod">
          <ac:chgData name="Pratima Kumari" userId="39804a7c-8c5d-4fd6-a645-642bcfb67c13" providerId="ADAL" clId="{0162D640-FA8E-4C36-A7FD-050C4A925F6D}" dt="2023-12-04T06:47:18.325" v="1974" actId="27636"/>
          <ac:spMkLst>
            <pc:docMk/>
            <pc:sldMk cId="2242619115" sldId="315"/>
            <ac:spMk id="34" creationId="{70D8BBE8-41B4-5413-F87C-6297EBF2FFE9}"/>
          </ac:spMkLst>
        </pc:spChg>
        <pc:spChg chg="del">
          <ac:chgData name="Pratima Kumari" userId="39804a7c-8c5d-4fd6-a645-642bcfb67c13" providerId="ADAL" clId="{0162D640-FA8E-4C36-A7FD-050C4A925F6D}" dt="2023-12-04T06:47:13.879" v="1968" actId="478"/>
          <ac:spMkLst>
            <pc:docMk/>
            <pc:sldMk cId="2242619115" sldId="315"/>
            <ac:spMk id="60" creationId="{F0D35E0E-4930-4601-8E02-F01E9EE78B62}"/>
          </ac:spMkLst>
        </pc:spChg>
        <pc:spChg chg="mod">
          <ac:chgData name="Pratima Kumari" userId="39804a7c-8c5d-4fd6-a645-642bcfb67c13" providerId="ADAL" clId="{0162D640-FA8E-4C36-A7FD-050C4A925F6D}" dt="2023-12-04T07:18:49.021" v="2364" actId="14100"/>
          <ac:spMkLst>
            <pc:docMk/>
            <pc:sldMk cId="2242619115" sldId="315"/>
            <ac:spMk id="61" creationId="{B94DDDD7-8FD0-0B93-4F55-1000340C4342}"/>
          </ac:spMkLst>
        </pc:spChg>
        <pc:spChg chg="del">
          <ac:chgData name="Pratima Kumari" userId="39804a7c-8c5d-4fd6-a645-642bcfb67c13" providerId="ADAL" clId="{0162D640-FA8E-4C36-A7FD-050C4A925F6D}" dt="2023-12-04T06:56:21.180" v="2118" actId="478"/>
          <ac:spMkLst>
            <pc:docMk/>
            <pc:sldMk cId="2242619115" sldId="315"/>
            <ac:spMk id="62" creationId="{0670FD87-4C84-A1FA-9691-0A7AB0DE607A}"/>
          </ac:spMkLst>
        </pc:spChg>
        <pc:spChg chg="mod">
          <ac:chgData name="Pratima Kumari" userId="39804a7c-8c5d-4fd6-a645-642bcfb67c13" providerId="ADAL" clId="{0162D640-FA8E-4C36-A7FD-050C4A925F6D}" dt="2023-12-13T07:11:32.418" v="6880" actId="20577"/>
          <ac:spMkLst>
            <pc:docMk/>
            <pc:sldMk cId="2242619115" sldId="315"/>
            <ac:spMk id="64" creationId="{CA4615D4-4B35-E294-F639-10A47284B143}"/>
          </ac:spMkLst>
        </pc:spChg>
        <pc:spChg chg="mod">
          <ac:chgData name="Pratima Kumari" userId="39804a7c-8c5d-4fd6-a645-642bcfb67c13" providerId="ADAL" clId="{0162D640-FA8E-4C36-A7FD-050C4A925F6D}" dt="2023-12-04T07:08:50.399" v="2246" actId="12789"/>
          <ac:spMkLst>
            <pc:docMk/>
            <pc:sldMk cId="2242619115" sldId="315"/>
            <ac:spMk id="67" creationId="{A77352CA-4426-E1A5-6246-465787A6865E}"/>
          </ac:spMkLst>
        </pc:spChg>
        <pc:spChg chg="del mod">
          <ac:chgData name="Pratima Kumari" userId="39804a7c-8c5d-4fd6-a645-642bcfb67c13" providerId="ADAL" clId="{0162D640-FA8E-4C36-A7FD-050C4A925F6D}" dt="2023-12-04T06:56:16.890" v="2117" actId="478"/>
          <ac:spMkLst>
            <pc:docMk/>
            <pc:sldMk cId="2242619115" sldId="315"/>
            <ac:spMk id="68" creationId="{29DFC120-5B4B-4567-A78D-05AFD7DF0677}"/>
          </ac:spMkLst>
        </pc:spChg>
        <pc:spChg chg="mod">
          <ac:chgData name="Pratima Kumari" userId="39804a7c-8c5d-4fd6-a645-642bcfb67c13" providerId="ADAL" clId="{0162D640-FA8E-4C36-A7FD-050C4A925F6D}" dt="2023-12-12T11:41:41.480" v="6574" actId="14100"/>
          <ac:spMkLst>
            <pc:docMk/>
            <pc:sldMk cId="2242619115" sldId="315"/>
            <ac:spMk id="69" creationId="{4849CF44-F661-5E37-8D42-CC33747660FB}"/>
          </ac:spMkLst>
        </pc:spChg>
        <pc:grpChg chg="mod">
          <ac:chgData name="Pratima Kumari" userId="39804a7c-8c5d-4fd6-a645-642bcfb67c13" providerId="ADAL" clId="{0162D640-FA8E-4C36-A7FD-050C4A925F6D}" dt="2023-12-04T07:08:32.107" v="2213" actId="12788"/>
          <ac:grpSpMkLst>
            <pc:docMk/>
            <pc:sldMk cId="2242619115" sldId="315"/>
            <ac:grpSpMk id="70" creationId="{10D60A9C-FE7D-3CA0-BFCF-21D57889C148}"/>
          </ac:grpSpMkLst>
        </pc:grpChg>
        <pc:cxnChg chg="add del mod replST">
          <ac:chgData name="Pratima Kumari" userId="39804a7c-8c5d-4fd6-a645-642bcfb67c13" providerId="ADAL" clId="{0162D640-FA8E-4C36-A7FD-050C4A925F6D}" dt="2023-12-04T06:47:22.660" v="2002"/>
          <ac:cxnSpMkLst>
            <pc:docMk/>
            <pc:sldMk cId="2242619115" sldId="315"/>
            <ac:cxnSpMk id="2" creationId="{D3422E39-09FD-D3BE-4E88-1D7112C8222A}"/>
          </ac:cxnSpMkLst>
        </pc:cxn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0162D640-FA8E-4C36-A7FD-050C4A925F6D}" dt="2023-12-04T07:22:26.131" v="2491" actId="20577"/>
              <pc2:cmMkLst xmlns:pc2="http://schemas.microsoft.com/office/powerpoint/2019/9/main/command">
                <pc:docMk/>
                <pc:sldMk cId="2242619115" sldId="315"/>
                <pc2:cmMk id="{E01DE116-A6A8-4C13-B65E-F0681A82EBCA}"/>
              </pc2:cmMkLst>
              <pc226:cmRplyChg chg="add">
                <pc226:chgData name="Pratima Kumari" userId="39804a7c-8c5d-4fd6-a645-642bcfb67c13" providerId="ADAL" clId="{0162D640-FA8E-4C36-A7FD-050C4A925F6D}" dt="2023-12-01T12:36:27.215" v="498"/>
                <pc2:cmRplyMkLst xmlns:pc2="http://schemas.microsoft.com/office/powerpoint/2019/9/main/command">
                  <pc:docMk/>
                  <pc:sldMk cId="2242619115" sldId="315"/>
                  <pc2:cmMk id="{E01DE116-A6A8-4C13-B65E-F0681A82EBCA}"/>
                  <pc2:cmRplyMk id="{F803C463-1583-4FBA-B11C-80D96C2A9D10}"/>
                </pc2:cmRplyMkLst>
              </pc226:cmRplyChg>
            </pc226:cmChg>
            <pc226:cmChg xmlns:pc226="http://schemas.microsoft.com/office/powerpoint/2022/06/main/command" chg="mod">
              <pc226:chgData name="Pratima Kumari" userId="39804a7c-8c5d-4fd6-a645-642bcfb67c13" providerId="ADAL" clId="{0162D640-FA8E-4C36-A7FD-050C4A925F6D}" dt="2023-12-04T06:47:18.316" v="1973" actId="20577"/>
              <pc2:cmMkLst xmlns:pc2="http://schemas.microsoft.com/office/powerpoint/2019/9/main/command">
                <pc:docMk/>
                <pc:sldMk cId="2242619115" sldId="315"/>
                <pc2:cmMk id="{D48A643E-6D3D-472D-B135-F1A5063F1B2A}"/>
              </pc2:cmMkLst>
              <pc226:cmRplyChg chg="add">
                <pc226:chgData name="Pratima Kumari" userId="39804a7c-8c5d-4fd6-a645-642bcfb67c13" providerId="ADAL" clId="{0162D640-FA8E-4C36-A7FD-050C4A925F6D}" dt="2023-12-04T06:47:02.746" v="1967"/>
                <pc2:cmRplyMkLst xmlns:pc2="http://schemas.microsoft.com/office/powerpoint/2019/9/main/command">
                  <pc:docMk/>
                  <pc:sldMk cId="2242619115" sldId="315"/>
                  <pc2:cmMk id="{D48A643E-6D3D-472D-B135-F1A5063F1B2A}"/>
                  <pc2:cmRplyMk id="{3C595D2C-CA8E-4DFA-AD15-442346F613F5}"/>
                </pc2:cmRplyMkLst>
              </pc226:cmRplyChg>
            </pc226:cmChg>
            <pc226:cmChg xmlns:pc226="http://schemas.microsoft.com/office/powerpoint/2022/06/main/command" chg="">
              <pc226:chgData name="Pratima Kumari" userId="39804a7c-8c5d-4fd6-a645-642bcfb67c13" providerId="ADAL" clId="{0162D640-FA8E-4C36-A7FD-050C4A925F6D}" dt="2023-12-12T11:41:00.233" v="6524"/>
              <pc2:cmMkLst xmlns:pc2="http://schemas.microsoft.com/office/powerpoint/2019/9/main/command">
                <pc:docMk/>
                <pc:sldMk cId="2242619115" sldId="315"/>
                <pc2:cmMk id="{3ED0B19C-D61B-4B54-8871-7D20CBAACEA5}"/>
              </pc2:cmMkLst>
              <pc226:cmRplyChg chg="add">
                <pc226:chgData name="Pratima Kumari" userId="39804a7c-8c5d-4fd6-a645-642bcfb67c13" providerId="ADAL" clId="{0162D640-FA8E-4C36-A7FD-050C4A925F6D}" dt="2023-12-12T11:41:00.233" v="6524"/>
                <pc2:cmRplyMkLst xmlns:pc2="http://schemas.microsoft.com/office/powerpoint/2019/9/main/command">
                  <pc:docMk/>
                  <pc:sldMk cId="2242619115" sldId="315"/>
                  <pc2:cmMk id="{3ED0B19C-D61B-4B54-8871-7D20CBAACEA5}"/>
                  <pc2:cmRplyMk id="{963B4EB6-23EC-4AA0-887F-492950D6F07F}"/>
                </pc2:cmRplyMkLst>
              </pc226:cmRplyChg>
            </pc226:cmChg>
          </p:ext>
        </pc:extLst>
      </pc:sldChg>
      <pc:sldChg chg="modSp mod">
        <pc:chgData name="Pratima Kumari" userId="39804a7c-8c5d-4fd6-a645-642bcfb67c13" providerId="ADAL" clId="{0162D640-FA8E-4C36-A7FD-050C4A925F6D}" dt="2023-12-12T10:55:47.865" v="6027" actId="255"/>
        <pc:sldMkLst>
          <pc:docMk/>
          <pc:sldMk cId="1467424670" sldId="317"/>
        </pc:sldMkLst>
        <pc:spChg chg="mod">
          <ac:chgData name="Pratima Kumari" userId="39804a7c-8c5d-4fd6-a645-642bcfb67c13" providerId="ADAL" clId="{0162D640-FA8E-4C36-A7FD-050C4A925F6D}" dt="2023-12-12T10:55:08.174" v="6007" actId="948"/>
          <ac:spMkLst>
            <pc:docMk/>
            <pc:sldMk cId="1467424670" sldId="317"/>
            <ac:spMk id="11" creationId="{77B7DF5B-FD8E-98DC-73F7-D43AF2C63189}"/>
          </ac:spMkLst>
        </pc:spChg>
        <pc:spChg chg="mod">
          <ac:chgData name="Pratima Kumari" userId="39804a7c-8c5d-4fd6-a645-642bcfb67c13" providerId="ADAL" clId="{0162D640-FA8E-4C36-A7FD-050C4A925F6D}" dt="2023-12-12T10:55:47.865" v="6027" actId="255"/>
          <ac:spMkLst>
            <pc:docMk/>
            <pc:sldMk cId="1467424670" sldId="317"/>
            <ac:spMk id="12" creationId="{B2911ED5-17DC-30A5-F1D0-07665D3F4320}"/>
          </ac:spMkLst>
        </pc:spChg>
        <pc:spChg chg="mod">
          <ac:chgData name="Pratima Kumari" userId="39804a7c-8c5d-4fd6-a645-642bcfb67c13" providerId="ADAL" clId="{0162D640-FA8E-4C36-A7FD-050C4A925F6D}" dt="2023-12-12T10:55:43.011" v="6026" actId="255"/>
          <ac:spMkLst>
            <pc:docMk/>
            <pc:sldMk cId="1467424670" sldId="317"/>
            <ac:spMk id="13" creationId="{F53818F7-55F3-B420-4E73-16290B5C2553}"/>
          </ac:spMkLst>
        </pc:spChg>
        <pc:spChg chg="mod">
          <ac:chgData name="Pratima Kumari" userId="39804a7c-8c5d-4fd6-a645-642bcfb67c13" providerId="ADAL" clId="{0162D640-FA8E-4C36-A7FD-050C4A925F6D}" dt="2023-12-12T10:55:38.401" v="6025" actId="255"/>
          <ac:spMkLst>
            <pc:docMk/>
            <pc:sldMk cId="1467424670" sldId="317"/>
            <ac:spMk id="14" creationId="{060D6C23-8D34-7FD4-64AC-50102AE63F50}"/>
          </ac:spMkLst>
        </pc:spChg>
        <pc:spChg chg="mod">
          <ac:chgData name="Pratima Kumari" userId="39804a7c-8c5d-4fd6-a645-642bcfb67c13" providerId="ADAL" clId="{0162D640-FA8E-4C36-A7FD-050C4A925F6D}" dt="2023-12-12T10:55:33.528" v="6024" actId="255"/>
          <ac:spMkLst>
            <pc:docMk/>
            <pc:sldMk cId="1467424670" sldId="317"/>
            <ac:spMk id="15" creationId="{0AA3BE49-8C80-8FB3-7248-EC9675CC9028}"/>
          </ac:spMkLst>
        </pc:spChg>
      </pc:sldChg>
      <pc:sldChg chg="modSp mod">
        <pc:chgData name="Pratima Kumari" userId="39804a7c-8c5d-4fd6-a645-642bcfb67c13" providerId="ADAL" clId="{0162D640-FA8E-4C36-A7FD-050C4A925F6D}" dt="2023-12-12T12:05:42.958" v="6821" actId="255"/>
        <pc:sldMkLst>
          <pc:docMk/>
          <pc:sldMk cId="3103260490" sldId="318"/>
        </pc:sldMkLst>
        <pc:spChg chg="mod">
          <ac:chgData name="Pratima Kumari" userId="39804a7c-8c5d-4fd6-a645-642bcfb67c13" providerId="ADAL" clId="{0162D640-FA8E-4C36-A7FD-050C4A925F6D}" dt="2023-12-12T12:05:42.958" v="6821" actId="255"/>
          <ac:spMkLst>
            <pc:docMk/>
            <pc:sldMk cId="3103260490" sldId="318"/>
            <ac:spMk id="3" creationId="{26DDBC8C-F0A1-02CF-84FC-DE9D86A77F11}"/>
          </ac:spMkLst>
        </pc:spChg>
        <pc:spChg chg="mod">
          <ac:chgData name="Pratima Kumari" userId="39804a7c-8c5d-4fd6-a645-642bcfb67c13" providerId="ADAL" clId="{0162D640-FA8E-4C36-A7FD-050C4A925F6D}" dt="2023-12-12T10:56:16.754" v="6036" actId="255"/>
          <ac:spMkLst>
            <pc:docMk/>
            <pc:sldMk cId="3103260490" sldId="318"/>
            <ac:spMk id="6" creationId="{459037C4-C0DF-0DA6-6E7C-22D650656C0C}"/>
          </ac:spMkLst>
        </pc:spChg>
        <pc:spChg chg="mod">
          <ac:chgData name="Pratima Kumari" userId="39804a7c-8c5d-4fd6-a645-642bcfb67c13" providerId="ADAL" clId="{0162D640-FA8E-4C36-A7FD-050C4A925F6D}" dt="2023-12-12T10:56:39.877" v="6051" actId="255"/>
          <ac:spMkLst>
            <pc:docMk/>
            <pc:sldMk cId="3103260490" sldId="318"/>
            <ac:spMk id="7" creationId="{7BCE0556-8743-FDA1-677A-12ECD2CF10AD}"/>
          </ac:spMkLst>
        </pc:spChg>
        <pc:spChg chg="mod">
          <ac:chgData name="Pratima Kumari" userId="39804a7c-8c5d-4fd6-a645-642bcfb67c13" providerId="ADAL" clId="{0162D640-FA8E-4C36-A7FD-050C4A925F6D}" dt="2023-12-12T10:56:35.555" v="6050" actId="255"/>
          <ac:spMkLst>
            <pc:docMk/>
            <pc:sldMk cId="3103260490" sldId="318"/>
            <ac:spMk id="9" creationId="{904075C4-70A7-3CE4-DD1E-FAFCDA152755}"/>
          </ac:spMkLst>
        </pc:spChg>
        <pc:spChg chg="mod">
          <ac:chgData name="Pratima Kumari" userId="39804a7c-8c5d-4fd6-a645-642bcfb67c13" providerId="ADAL" clId="{0162D640-FA8E-4C36-A7FD-050C4A925F6D}" dt="2023-12-12T10:56:30.879" v="6049" actId="255"/>
          <ac:spMkLst>
            <pc:docMk/>
            <pc:sldMk cId="3103260490" sldId="318"/>
            <ac:spMk id="10" creationId="{AB60FB41-AFB8-37C9-B32C-C02B34379E17}"/>
          </ac:spMkLst>
        </pc:spChg>
        <pc:spChg chg="mod">
          <ac:chgData name="Pratima Kumari" userId="39804a7c-8c5d-4fd6-a645-642bcfb67c13" providerId="ADAL" clId="{0162D640-FA8E-4C36-A7FD-050C4A925F6D}" dt="2023-12-12T10:56:03.437" v="6031" actId="948"/>
          <ac:spMkLst>
            <pc:docMk/>
            <pc:sldMk cId="3103260490" sldId="318"/>
            <ac:spMk id="16" creationId="{3E3F581E-A6C3-263B-8782-F2C3687CA655}"/>
          </ac:spMkLst>
        </pc:spChg>
      </pc:sldChg>
      <pc:sldChg chg="addSp delSp modSp mod modCm">
        <pc:chgData name="Pratima Kumari" userId="39804a7c-8c5d-4fd6-a645-642bcfb67c13" providerId="ADAL" clId="{0162D640-FA8E-4C36-A7FD-050C4A925F6D}" dt="2023-12-12T11:37:53.844" v="6519"/>
        <pc:sldMkLst>
          <pc:docMk/>
          <pc:sldMk cId="1316033189" sldId="319"/>
        </pc:sldMkLst>
        <pc:spChg chg="add mod">
          <ac:chgData name="Pratima Kumari" userId="39804a7c-8c5d-4fd6-a645-642bcfb67c13" providerId="ADAL" clId="{0162D640-FA8E-4C36-A7FD-050C4A925F6D}" dt="2023-12-04T06:45:39.758" v="1962"/>
          <ac:spMkLst>
            <pc:docMk/>
            <pc:sldMk cId="1316033189" sldId="319"/>
            <ac:spMk id="3" creationId="{88F33794-CF60-FCB8-612F-25B2B3FFC29C}"/>
          </ac:spMkLst>
        </pc:spChg>
        <pc:spChg chg="mod">
          <ac:chgData name="Pratima Kumari" userId="39804a7c-8c5d-4fd6-a645-642bcfb67c13" providerId="ADAL" clId="{0162D640-FA8E-4C36-A7FD-050C4A925F6D}" dt="2023-12-01T08:22:23.447" v="18" actId="20577"/>
          <ac:spMkLst>
            <pc:docMk/>
            <pc:sldMk cId="1316033189" sldId="319"/>
            <ac:spMk id="14" creationId="{C4CAECF3-C966-3010-3571-0772896A5FBC}"/>
          </ac:spMkLst>
        </pc:spChg>
        <pc:spChg chg="del">
          <ac:chgData name="Pratima Kumari" userId="39804a7c-8c5d-4fd6-a645-642bcfb67c13" providerId="ADAL" clId="{0162D640-FA8E-4C36-A7FD-050C4A925F6D}" dt="2023-12-04T06:45:12.697" v="1917" actId="478"/>
          <ac:spMkLst>
            <pc:docMk/>
            <pc:sldMk cId="1316033189" sldId="319"/>
            <ac:spMk id="20" creationId="{7B0CFE8C-D1CB-22A9-CD74-CF96C535B763}"/>
          </ac:spMkLst>
        </pc:spChg>
        <pc:spChg chg="mod">
          <ac:chgData name="Pratima Kumari" userId="39804a7c-8c5d-4fd6-a645-642bcfb67c13" providerId="ADAL" clId="{0162D640-FA8E-4C36-A7FD-050C4A925F6D}" dt="2023-12-12T11:36:10.180" v="6366" actId="20577"/>
          <ac:spMkLst>
            <pc:docMk/>
            <pc:sldMk cId="1316033189" sldId="319"/>
            <ac:spMk id="29" creationId="{051DC094-BBA6-95C9-A2D0-17A9B60ADEE3}"/>
          </ac:spMkLst>
        </pc:spChg>
        <pc:spChg chg="mod">
          <ac:chgData name="Pratima Kumari" userId="39804a7c-8c5d-4fd6-a645-642bcfb67c13" providerId="ADAL" clId="{0162D640-FA8E-4C36-A7FD-050C4A925F6D}" dt="2023-12-04T06:45:35.316" v="1936" actId="20577"/>
          <ac:spMkLst>
            <pc:docMk/>
            <pc:sldMk cId="1316033189" sldId="319"/>
            <ac:spMk id="34" creationId="{70D8BBE8-41B4-5413-F87C-6297EBF2FFE9}"/>
          </ac:spMkLst>
        </pc:spChg>
        <pc:cxnChg chg="add del mod replST">
          <ac:chgData name="Pratima Kumari" userId="39804a7c-8c5d-4fd6-a645-642bcfb67c13" providerId="ADAL" clId="{0162D640-FA8E-4C36-A7FD-050C4A925F6D}" dt="2023-12-04T06:45:39.760" v="1964"/>
          <ac:cxnSpMkLst>
            <pc:docMk/>
            <pc:sldMk cId="1316033189" sldId="319"/>
            <ac:cxnSpMk id="2" creationId="{01148726-54C4-A097-5156-B97D96FE7763}"/>
          </ac:cxnSpMkLst>
        </pc:cxnChg>
        <pc:extLst>
          <p:ext xmlns:p="http://schemas.openxmlformats.org/presentationml/2006/main" uri="{D6D511B9-2390-475A-947B-AFAB55BFBCF1}">
            <pc226:cmChg xmlns:pc226="http://schemas.microsoft.com/office/powerpoint/2022/06/main/command" chg="">
              <pc226:chgData name="Pratima Kumari" userId="39804a7c-8c5d-4fd6-a645-642bcfb67c13" providerId="ADAL" clId="{0162D640-FA8E-4C36-A7FD-050C4A925F6D}" dt="2023-12-12T11:37:53.844" v="6519"/>
              <pc2:cmMkLst xmlns:pc2="http://schemas.microsoft.com/office/powerpoint/2019/9/main/command">
                <pc:docMk/>
                <pc:sldMk cId="1316033189" sldId="319"/>
                <pc2:cmMk id="{76CF6F41-5676-442D-BAB5-ACC532AEB3FA}"/>
              </pc2:cmMkLst>
              <pc226:cmRplyChg chg="add">
                <pc226:chgData name="Pratima Kumari" userId="39804a7c-8c5d-4fd6-a645-642bcfb67c13" providerId="ADAL" clId="{0162D640-FA8E-4C36-A7FD-050C4A925F6D}" dt="2023-12-12T11:37:53.844" v="6519"/>
                <pc2:cmRplyMkLst xmlns:pc2="http://schemas.microsoft.com/office/powerpoint/2019/9/main/command">
                  <pc:docMk/>
                  <pc:sldMk cId="1316033189" sldId="319"/>
                  <pc2:cmMk id="{76CF6F41-5676-442D-BAB5-ACC532AEB3FA}"/>
                  <pc2:cmRplyMk id="{011409B3-699D-43AC-A09A-BE8F06045121}"/>
                </pc2:cmRplyMkLst>
              </pc226:cmRplyChg>
              <pc226:cmRplyChg chg="add del">
                <pc226:chgData name="Pratima Kumari" userId="39804a7c-8c5d-4fd6-a645-642bcfb67c13" providerId="ADAL" clId="{0162D640-FA8E-4C36-A7FD-050C4A925F6D}" dt="2023-12-12T11:36:10.433" v="6367"/>
                <pc2:cmRplyMkLst xmlns:pc2="http://schemas.microsoft.com/office/powerpoint/2019/9/main/command">
                  <pc:docMk/>
                  <pc:sldMk cId="1316033189" sldId="319"/>
                  <pc2:cmMk id="{76CF6F41-5676-442D-BAB5-ACC532AEB3FA}"/>
                  <pc2:cmRplyMk id="{3BDD68DD-F06E-4B90-B897-C2BCF3512B66}"/>
                </pc2:cmRplyMkLst>
              </pc226:cmRplyChg>
            </pc226:cmChg>
            <pc226:cmChg xmlns:pc226="http://schemas.microsoft.com/office/powerpoint/2022/06/main/command" chg="">
              <pc226:chgData name="Pratima Kumari" userId="39804a7c-8c5d-4fd6-a645-642bcfb67c13" providerId="ADAL" clId="{0162D640-FA8E-4C36-A7FD-050C4A925F6D}" dt="2023-12-04T06:46:20.296" v="1966"/>
              <pc2:cmMkLst xmlns:pc2="http://schemas.microsoft.com/office/powerpoint/2019/9/main/command">
                <pc:docMk/>
                <pc:sldMk cId="1316033189" sldId="319"/>
                <pc2:cmMk id="{84328AB2-B526-4D6F-A50D-50B55092A238}"/>
              </pc2:cmMkLst>
              <pc226:cmRplyChg chg="add">
                <pc226:chgData name="Pratima Kumari" userId="39804a7c-8c5d-4fd6-a645-642bcfb67c13" providerId="ADAL" clId="{0162D640-FA8E-4C36-A7FD-050C4A925F6D}" dt="2023-12-04T06:46:20.296" v="1966"/>
                <pc2:cmRplyMkLst xmlns:pc2="http://schemas.microsoft.com/office/powerpoint/2019/9/main/command">
                  <pc:docMk/>
                  <pc:sldMk cId="1316033189" sldId="319"/>
                  <pc2:cmMk id="{84328AB2-B526-4D6F-A50D-50B55092A238}"/>
                  <pc2:cmRplyMk id="{317938F4-43F6-47BA-9FDA-983DE0C62F14}"/>
                </pc2:cmRplyMkLst>
              </pc226:cmRplyChg>
            </pc226:cmChg>
            <pc226:cmChg xmlns:pc226="http://schemas.microsoft.com/office/powerpoint/2022/06/main/command" chg="mod">
              <pc226:chgData name="Pratima Kumari" userId="39804a7c-8c5d-4fd6-a645-642bcfb67c13" providerId="ADAL" clId="{0162D640-FA8E-4C36-A7FD-050C4A925F6D}" dt="2023-12-04T06:46:08.345" v="1965"/>
              <pc2:cmMkLst xmlns:pc2="http://schemas.microsoft.com/office/powerpoint/2019/9/main/command">
                <pc:docMk/>
                <pc:sldMk cId="1316033189" sldId="319"/>
                <pc2:cmMk id="{D08888C3-D083-48F6-9485-83E607D8D985}"/>
              </pc2:cmMkLst>
              <pc226:cmRplyChg chg="add">
                <pc226:chgData name="Pratima Kumari" userId="39804a7c-8c5d-4fd6-a645-642bcfb67c13" providerId="ADAL" clId="{0162D640-FA8E-4C36-A7FD-050C4A925F6D}" dt="2023-12-04T06:46:08.345" v="1965"/>
                <pc2:cmRplyMkLst xmlns:pc2="http://schemas.microsoft.com/office/powerpoint/2019/9/main/command">
                  <pc:docMk/>
                  <pc:sldMk cId="1316033189" sldId="319"/>
                  <pc2:cmMk id="{D08888C3-D083-48F6-9485-83E607D8D985}"/>
                  <pc2:cmRplyMk id="{31A09E30-7B29-4FA6-865C-0304BBC361E1}"/>
                </pc2:cmRplyMkLst>
              </pc226:cmRplyChg>
            </pc226:cmChg>
          </p:ext>
        </pc:extLst>
      </pc:sldChg>
      <pc:sldChg chg="modSp mod ord modCm">
        <pc:chgData name="Pratima Kumari" userId="39804a7c-8c5d-4fd6-a645-642bcfb67c13" providerId="ADAL" clId="{0162D640-FA8E-4C36-A7FD-050C4A925F6D}" dt="2023-12-13T07:21:43.675" v="6987" actId="20577"/>
        <pc:sldMkLst>
          <pc:docMk/>
          <pc:sldMk cId="1871166097" sldId="320"/>
        </pc:sldMkLst>
        <pc:spChg chg="mod">
          <ac:chgData name="Pratima Kumari" userId="39804a7c-8c5d-4fd6-a645-642bcfb67c13" providerId="ADAL" clId="{0162D640-FA8E-4C36-A7FD-050C4A925F6D}" dt="2023-12-12T10:57:01.210" v="6055" actId="948"/>
          <ac:spMkLst>
            <pc:docMk/>
            <pc:sldMk cId="1871166097" sldId="320"/>
            <ac:spMk id="11" creationId="{77B7DF5B-FD8E-98DC-73F7-D43AF2C63189}"/>
          </ac:spMkLst>
        </pc:spChg>
        <pc:spChg chg="mod">
          <ac:chgData name="Pratima Kumari" userId="39804a7c-8c5d-4fd6-a645-642bcfb67c13" providerId="ADAL" clId="{0162D640-FA8E-4C36-A7FD-050C4A925F6D}" dt="2023-12-13T07:21:39.403" v="6985" actId="20577"/>
          <ac:spMkLst>
            <pc:docMk/>
            <pc:sldMk cId="1871166097" sldId="320"/>
            <ac:spMk id="13" creationId="{F53818F7-55F3-B420-4E73-16290B5C2553}"/>
          </ac:spMkLst>
        </pc:spChg>
        <pc:spChg chg="mod">
          <ac:chgData name="Pratima Kumari" userId="39804a7c-8c5d-4fd6-a645-642bcfb67c13" providerId="ADAL" clId="{0162D640-FA8E-4C36-A7FD-050C4A925F6D}" dt="2023-12-13T07:21:41.538" v="6986" actId="20577"/>
          <ac:spMkLst>
            <pc:docMk/>
            <pc:sldMk cId="1871166097" sldId="320"/>
            <ac:spMk id="14" creationId="{060D6C23-8D34-7FD4-64AC-50102AE63F50}"/>
          </ac:spMkLst>
        </pc:spChg>
        <pc:spChg chg="mod">
          <ac:chgData name="Pratima Kumari" userId="39804a7c-8c5d-4fd6-a645-642bcfb67c13" providerId="ADAL" clId="{0162D640-FA8E-4C36-A7FD-050C4A925F6D}" dt="2023-12-13T07:21:43.675" v="6987" actId="20577"/>
          <ac:spMkLst>
            <pc:docMk/>
            <pc:sldMk cId="1871166097" sldId="320"/>
            <ac:spMk id="15" creationId="{0AA3BE49-8C80-8FB3-7248-EC9675CC9028}"/>
          </ac:spMkLst>
        </pc:sp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0162D640-FA8E-4C36-A7FD-050C4A925F6D}" dt="2023-12-12T11:01:39.002" v="6145" actId="20577"/>
              <pc2:cmMkLst xmlns:pc2="http://schemas.microsoft.com/office/powerpoint/2019/9/main/command">
                <pc:docMk/>
                <pc:sldMk cId="1871166097" sldId="320"/>
                <pc2:cmMk id="{B4615DDB-17B3-408C-88FB-2E1EA831BD40}"/>
              </pc2:cmMkLst>
              <pc226:cmRplyChg chg="add">
                <pc226:chgData name="Pratima Kumari" userId="39804a7c-8c5d-4fd6-a645-642bcfb67c13" providerId="ADAL" clId="{0162D640-FA8E-4C36-A7FD-050C4A925F6D}" dt="2023-12-12T10:59:12.063" v="6100"/>
                <pc2:cmRplyMkLst xmlns:pc2="http://schemas.microsoft.com/office/powerpoint/2019/9/main/command">
                  <pc:docMk/>
                  <pc:sldMk cId="1871166097" sldId="320"/>
                  <pc2:cmMk id="{B4615DDB-17B3-408C-88FB-2E1EA831BD40}"/>
                  <pc2:cmRplyMk id="{D4784A32-4AEA-46CD-8DF7-11F9F2BD7964}"/>
                </pc2:cmRplyMkLst>
              </pc226:cmRplyChg>
            </pc226:cmChg>
          </p:ext>
        </pc:extLst>
      </pc:sldChg>
      <pc:sldChg chg="modSp mod">
        <pc:chgData name="Pratima Kumari" userId="39804a7c-8c5d-4fd6-a645-642bcfb67c13" providerId="ADAL" clId="{0162D640-FA8E-4C36-A7FD-050C4A925F6D}" dt="2023-12-13T07:21:53.016" v="6990" actId="20577"/>
        <pc:sldMkLst>
          <pc:docMk/>
          <pc:sldMk cId="1253553920" sldId="321"/>
        </pc:sldMkLst>
        <pc:spChg chg="mod">
          <ac:chgData name="Pratima Kumari" userId="39804a7c-8c5d-4fd6-a645-642bcfb67c13" providerId="ADAL" clId="{0162D640-FA8E-4C36-A7FD-050C4A925F6D}" dt="2023-12-13T07:07:31.969" v="6879" actId="20577"/>
          <ac:spMkLst>
            <pc:docMk/>
            <pc:sldMk cId="1253553920" sldId="321"/>
            <ac:spMk id="2" creationId="{C8B3DA8E-69E6-B266-1A11-17D55E48B347}"/>
          </ac:spMkLst>
        </pc:spChg>
        <pc:spChg chg="mod">
          <ac:chgData name="Pratima Kumari" userId="39804a7c-8c5d-4fd6-a645-642bcfb67c13" providerId="ADAL" clId="{0162D640-FA8E-4C36-A7FD-050C4A925F6D}" dt="2023-12-12T12:06:02.344" v="6826" actId="255"/>
          <ac:spMkLst>
            <pc:docMk/>
            <pc:sldMk cId="1253553920" sldId="321"/>
            <ac:spMk id="3" creationId="{26DDBC8C-F0A1-02CF-84FC-DE9D86A77F11}"/>
          </ac:spMkLst>
        </pc:spChg>
        <pc:spChg chg="mod">
          <ac:chgData name="Pratima Kumari" userId="39804a7c-8c5d-4fd6-a645-642bcfb67c13" providerId="ADAL" clId="{0162D640-FA8E-4C36-A7FD-050C4A925F6D}" dt="2023-12-12T11:00:01.092" v="6112" actId="255"/>
          <ac:spMkLst>
            <pc:docMk/>
            <pc:sldMk cId="1253553920" sldId="321"/>
            <ac:spMk id="11" creationId="{23BB8314-D0B6-0953-342D-7561AE3E35C7}"/>
          </ac:spMkLst>
        </pc:spChg>
        <pc:spChg chg="mod">
          <ac:chgData name="Pratima Kumari" userId="39804a7c-8c5d-4fd6-a645-642bcfb67c13" providerId="ADAL" clId="{0162D640-FA8E-4C36-A7FD-050C4A925F6D}" dt="2023-12-13T07:21:47.882" v="6988" actId="20577"/>
          <ac:spMkLst>
            <pc:docMk/>
            <pc:sldMk cId="1253553920" sldId="321"/>
            <ac:spMk id="12" creationId="{E7A89DD5-224C-5A3A-161F-B6873226B117}"/>
          </ac:spMkLst>
        </pc:spChg>
        <pc:spChg chg="mod">
          <ac:chgData name="Pratima Kumari" userId="39804a7c-8c5d-4fd6-a645-642bcfb67c13" providerId="ADAL" clId="{0162D640-FA8E-4C36-A7FD-050C4A925F6D}" dt="2023-12-13T07:21:50.973" v="6989" actId="20577"/>
          <ac:spMkLst>
            <pc:docMk/>
            <pc:sldMk cId="1253553920" sldId="321"/>
            <ac:spMk id="13" creationId="{11697E6A-72FD-61F8-714A-2C9A2FE60B67}"/>
          </ac:spMkLst>
        </pc:spChg>
        <pc:spChg chg="mod">
          <ac:chgData name="Pratima Kumari" userId="39804a7c-8c5d-4fd6-a645-642bcfb67c13" providerId="ADAL" clId="{0162D640-FA8E-4C36-A7FD-050C4A925F6D}" dt="2023-12-13T07:21:53.016" v="6990" actId="20577"/>
          <ac:spMkLst>
            <pc:docMk/>
            <pc:sldMk cId="1253553920" sldId="321"/>
            <ac:spMk id="14" creationId="{0974C697-E3CC-53FD-D689-DCFA29ED9C63}"/>
          </ac:spMkLst>
        </pc:spChg>
        <pc:spChg chg="mod">
          <ac:chgData name="Pratima Kumari" userId="39804a7c-8c5d-4fd6-a645-642bcfb67c13" providerId="ADAL" clId="{0162D640-FA8E-4C36-A7FD-050C4A925F6D}" dt="2023-12-12T10:59:51.746" v="6107" actId="948"/>
          <ac:spMkLst>
            <pc:docMk/>
            <pc:sldMk cId="1253553920" sldId="321"/>
            <ac:spMk id="16" creationId="{3E3F581E-A6C3-263B-8782-F2C3687CA655}"/>
          </ac:spMkLst>
        </pc:spChg>
      </pc:sldChg>
      <pc:sldChg chg="addSp delSp modSp mod modCm modNotesTx">
        <pc:chgData name="Pratima Kumari" userId="39804a7c-8c5d-4fd6-a645-642bcfb67c13" providerId="ADAL" clId="{0162D640-FA8E-4C36-A7FD-050C4A925F6D}" dt="2023-12-12T11:42:30.568" v="6576"/>
        <pc:sldMkLst>
          <pc:docMk/>
          <pc:sldMk cId="1896538201" sldId="322"/>
        </pc:sldMkLst>
        <pc:spChg chg="add del mod">
          <ac:chgData name="Pratima Kumari" userId="39804a7c-8c5d-4fd6-a645-642bcfb67c13" providerId="ADAL" clId="{0162D640-FA8E-4C36-A7FD-050C4A925F6D}" dt="2023-12-04T09:09:29.762" v="3908" actId="478"/>
          <ac:spMkLst>
            <pc:docMk/>
            <pc:sldMk cId="1896538201" sldId="322"/>
            <ac:spMk id="3" creationId="{FA25F193-1072-01E2-7E96-48F2FEE170C4}"/>
          </ac:spMkLst>
        </pc:spChg>
        <pc:spChg chg="add mod">
          <ac:chgData name="Pratima Kumari" userId="39804a7c-8c5d-4fd6-a645-642bcfb67c13" providerId="ADAL" clId="{0162D640-FA8E-4C36-A7FD-050C4A925F6D}" dt="2023-12-04T13:22:57.808" v="5569" actId="1035"/>
          <ac:spMkLst>
            <pc:docMk/>
            <pc:sldMk cId="1896538201" sldId="322"/>
            <ac:spMk id="4" creationId="{E4148301-032A-87CD-74C6-035895297EDF}"/>
          </ac:spMkLst>
        </pc:spChg>
        <pc:spChg chg="add mod">
          <ac:chgData name="Pratima Kumari" userId="39804a7c-8c5d-4fd6-a645-642bcfb67c13" providerId="ADAL" clId="{0162D640-FA8E-4C36-A7FD-050C4A925F6D}" dt="2023-12-04T09:09:36.019" v="3916" actId="20577"/>
          <ac:spMkLst>
            <pc:docMk/>
            <pc:sldMk cId="1896538201" sldId="322"/>
            <ac:spMk id="6" creationId="{AC0DC865-E3DC-FBD1-DA47-0888EB15235D}"/>
          </ac:spMkLst>
        </pc:spChg>
        <pc:spChg chg="add mod">
          <ac:chgData name="Pratima Kumari" userId="39804a7c-8c5d-4fd6-a645-642bcfb67c13" providerId="ADAL" clId="{0162D640-FA8E-4C36-A7FD-050C4A925F6D}" dt="2023-12-04T09:09:39.247" v="3942"/>
          <ac:spMkLst>
            <pc:docMk/>
            <pc:sldMk cId="1896538201" sldId="322"/>
            <ac:spMk id="12" creationId="{65378A14-2F63-F810-9D6B-48763DAA4BAC}"/>
          </ac:spMkLst>
        </pc:spChg>
        <pc:spChg chg="add del mod">
          <ac:chgData name="Pratima Kumari" userId="39804a7c-8c5d-4fd6-a645-642bcfb67c13" providerId="ADAL" clId="{0162D640-FA8E-4C36-A7FD-050C4A925F6D}" dt="2023-12-04T09:10:57.397" v="3974" actId="478"/>
          <ac:spMkLst>
            <pc:docMk/>
            <pc:sldMk cId="1896538201" sldId="322"/>
            <ac:spMk id="13" creationId="{325305C6-BEDF-20DB-E4E1-FCA3205D5A59}"/>
          </ac:spMkLst>
        </pc:spChg>
        <pc:spChg chg="mod">
          <ac:chgData name="Pratima Kumari" userId="39804a7c-8c5d-4fd6-a645-642bcfb67c13" providerId="ADAL" clId="{0162D640-FA8E-4C36-A7FD-050C4A925F6D}" dt="2023-12-12T11:42:19.174" v="6575" actId="20577"/>
          <ac:spMkLst>
            <pc:docMk/>
            <pc:sldMk cId="1896538201" sldId="322"/>
            <ac:spMk id="15" creationId="{BA1C253A-FC14-AF68-591B-16B780F18592}"/>
          </ac:spMkLst>
        </pc:spChg>
        <pc:spChg chg="add del mod">
          <ac:chgData name="Pratima Kumari" userId="39804a7c-8c5d-4fd6-a645-642bcfb67c13" providerId="ADAL" clId="{0162D640-FA8E-4C36-A7FD-050C4A925F6D}" dt="2023-12-04T09:00:49.273" v="3488" actId="478"/>
          <ac:spMkLst>
            <pc:docMk/>
            <pc:sldMk cId="1896538201" sldId="322"/>
            <ac:spMk id="26" creationId="{F2BF861D-ADB8-AC98-4C4D-7F903FA5B75B}"/>
          </ac:spMkLst>
        </pc:spChg>
        <pc:spChg chg="del">
          <ac:chgData name="Pratima Kumari" userId="39804a7c-8c5d-4fd6-a645-642bcfb67c13" providerId="ADAL" clId="{0162D640-FA8E-4C36-A7FD-050C4A925F6D}" dt="2023-12-04T05:40:32.651" v="1751" actId="478"/>
          <ac:spMkLst>
            <pc:docMk/>
            <pc:sldMk cId="1896538201" sldId="322"/>
            <ac:spMk id="28" creationId="{494910A0-6014-6466-3E16-2085154BFFA1}"/>
          </ac:spMkLst>
        </pc:spChg>
        <pc:spChg chg="del mod">
          <ac:chgData name="Pratima Kumari" userId="39804a7c-8c5d-4fd6-a645-642bcfb67c13" providerId="ADAL" clId="{0162D640-FA8E-4C36-A7FD-050C4A925F6D}" dt="2023-12-04T09:08:40.172" v="3900" actId="478"/>
          <ac:spMkLst>
            <pc:docMk/>
            <pc:sldMk cId="1896538201" sldId="322"/>
            <ac:spMk id="34" creationId="{70D8BBE8-41B4-5413-F87C-6297EBF2FFE9}"/>
          </ac:spMkLst>
        </pc:spChg>
        <pc:grpChg chg="mod">
          <ac:chgData name="Pratima Kumari" userId="39804a7c-8c5d-4fd6-a645-642bcfb67c13" providerId="ADAL" clId="{0162D640-FA8E-4C36-A7FD-050C4A925F6D}" dt="2023-12-04T13:22:47.557" v="5550" actId="1035"/>
          <ac:grpSpMkLst>
            <pc:docMk/>
            <pc:sldMk cId="1896538201" sldId="322"/>
            <ac:grpSpMk id="25" creationId="{91F1FB15-9E59-CD79-297F-2CFEB7F804BF}"/>
          </ac:grpSpMkLst>
        </pc:grpChg>
        <pc:cxnChg chg="add del mod replST">
          <ac:chgData name="Pratima Kumari" userId="39804a7c-8c5d-4fd6-a645-642bcfb67c13" providerId="ADAL" clId="{0162D640-FA8E-4C36-A7FD-050C4A925F6D}" dt="2023-12-04T05:40:36.201" v="1779"/>
          <ac:cxnSpMkLst>
            <pc:docMk/>
            <pc:sldMk cId="1896538201" sldId="322"/>
            <ac:cxnSpMk id="2" creationId="{9CA0D5D9-B88B-160E-398A-80A4C09018CD}"/>
          </ac:cxnSpMkLst>
        </pc:cxnChg>
        <pc:cxnChg chg="add del mod replST">
          <ac:chgData name="Pratima Kumari" userId="39804a7c-8c5d-4fd6-a645-642bcfb67c13" providerId="ADAL" clId="{0162D640-FA8E-4C36-A7FD-050C4A925F6D}" dt="2023-12-04T09:09:39.254" v="3944"/>
          <ac:cxnSpMkLst>
            <pc:docMk/>
            <pc:sldMk cId="1896538201" sldId="322"/>
            <ac:cxnSpMk id="7" creationId="{B4245912-6925-7539-67CE-B26C63A808FD}"/>
          </ac:cxnSpMkLst>
        </pc:cxnChg>
        <pc:extLst>
          <p:ext xmlns:p="http://schemas.openxmlformats.org/presentationml/2006/main" uri="{D6D511B9-2390-475A-947B-AFAB55BFBCF1}">
            <pc226:cmChg xmlns:pc226="http://schemas.microsoft.com/office/powerpoint/2022/06/main/command" chg="">
              <pc226:chgData name="Pratima Kumari" userId="39804a7c-8c5d-4fd6-a645-642bcfb67c13" providerId="ADAL" clId="{0162D640-FA8E-4C36-A7FD-050C4A925F6D}" dt="2023-12-01T12:40:21.580" v="559"/>
              <pc2:cmMkLst xmlns:pc2="http://schemas.microsoft.com/office/powerpoint/2019/9/main/command">
                <pc:docMk/>
                <pc:sldMk cId="1896538201" sldId="322"/>
                <pc2:cmMk id="{59413D01-2F6F-4CE7-B046-0605EF3FE759}"/>
              </pc2:cmMkLst>
              <pc226:cmRplyChg chg="add">
                <pc226:chgData name="Pratima Kumari" userId="39804a7c-8c5d-4fd6-a645-642bcfb67c13" providerId="ADAL" clId="{0162D640-FA8E-4C36-A7FD-050C4A925F6D}" dt="2023-12-01T12:40:21.580" v="559"/>
                <pc2:cmRplyMkLst xmlns:pc2="http://schemas.microsoft.com/office/powerpoint/2019/9/main/command">
                  <pc:docMk/>
                  <pc:sldMk cId="1896538201" sldId="322"/>
                  <pc2:cmMk id="{59413D01-2F6F-4CE7-B046-0605EF3FE759}"/>
                  <pc2:cmRplyMk id="{A4066D13-E3AE-46AF-B161-3761FF6EE03F}"/>
                </pc2:cmRplyMkLst>
              </pc226:cmRplyChg>
            </pc226:cmChg>
            <pc226:cmChg xmlns:pc226="http://schemas.microsoft.com/office/powerpoint/2022/06/main/command" chg="mod">
              <pc226:chgData name="Pratima Kumari" userId="39804a7c-8c5d-4fd6-a645-642bcfb67c13" providerId="ADAL" clId="{0162D640-FA8E-4C36-A7FD-050C4A925F6D}" dt="2023-12-12T11:42:30.568" v="6576"/>
              <pc2:cmMkLst xmlns:pc2="http://schemas.microsoft.com/office/powerpoint/2019/9/main/command">
                <pc:docMk/>
                <pc:sldMk cId="1896538201" sldId="322"/>
                <pc2:cmMk id="{6265DB65-B141-410E-9DFD-B7EB82210EEA}"/>
              </pc2:cmMkLst>
              <pc226:cmRplyChg chg="add">
                <pc226:chgData name="Pratima Kumari" userId="39804a7c-8c5d-4fd6-a645-642bcfb67c13" providerId="ADAL" clId="{0162D640-FA8E-4C36-A7FD-050C4A925F6D}" dt="2023-12-12T11:42:30.568" v="6576"/>
                <pc2:cmRplyMkLst xmlns:pc2="http://schemas.microsoft.com/office/powerpoint/2019/9/main/command">
                  <pc:docMk/>
                  <pc:sldMk cId="1896538201" sldId="322"/>
                  <pc2:cmMk id="{6265DB65-B141-410E-9DFD-B7EB82210EEA}"/>
                  <pc2:cmRplyMk id="{C3A3CC27-54E6-47B2-ADA5-4468E874133C}"/>
                </pc2:cmRplyMkLst>
              </pc226:cmRplyChg>
            </pc226:cmChg>
            <pc226:cmChg xmlns:pc226="http://schemas.microsoft.com/office/powerpoint/2022/06/main/command" chg="mod">
              <pc226:chgData name="Pratima Kumari" userId="39804a7c-8c5d-4fd6-a645-642bcfb67c13" providerId="ADAL" clId="{0162D640-FA8E-4C36-A7FD-050C4A925F6D}" dt="2023-12-04T09:08:40.177" v="3901" actId="2056"/>
              <pc2:cmMkLst xmlns:pc2="http://schemas.microsoft.com/office/powerpoint/2019/9/main/command">
                <pc:docMk/>
                <pc:sldMk cId="1896538201" sldId="322"/>
                <pc2:cmMk id="{065DCDD8-764A-407A-9855-605620137879}"/>
              </pc2:cmMkLst>
              <pc226:cmRplyChg chg="add">
                <pc226:chgData name="Pratima Kumari" userId="39804a7c-8c5d-4fd6-a645-642bcfb67c13" providerId="ADAL" clId="{0162D640-FA8E-4C36-A7FD-050C4A925F6D}" dt="2023-12-04T05:41:32.022" v="1876"/>
                <pc2:cmRplyMkLst xmlns:pc2="http://schemas.microsoft.com/office/powerpoint/2019/9/main/command">
                  <pc:docMk/>
                  <pc:sldMk cId="1896538201" sldId="322"/>
                  <pc2:cmMk id="{065DCDD8-764A-407A-9855-605620137879}"/>
                  <pc2:cmRplyMk id="{CA38C4AA-AAFD-4ABE-9CDB-CC5EDE50811D}"/>
                </pc2:cmRplyMkLst>
              </pc226:cmRplyChg>
            </pc226:cmChg>
            <pc226:cmChg xmlns:pc226="http://schemas.microsoft.com/office/powerpoint/2022/06/main/command" chg="">
              <pc226:chgData name="Pratima Kumari" userId="39804a7c-8c5d-4fd6-a645-642bcfb67c13" providerId="ADAL" clId="{0162D640-FA8E-4C36-A7FD-050C4A925F6D}" dt="2023-12-01T12:39:25.989" v="558"/>
              <pc2:cmMkLst xmlns:pc2="http://schemas.microsoft.com/office/powerpoint/2019/9/main/command">
                <pc:docMk/>
                <pc:sldMk cId="1896538201" sldId="322"/>
                <pc2:cmMk id="{46F022DB-35D7-4AAB-B86B-D8C806F0EBEF}"/>
              </pc2:cmMkLst>
              <pc226:cmRplyChg chg="add">
                <pc226:chgData name="Pratima Kumari" userId="39804a7c-8c5d-4fd6-a645-642bcfb67c13" providerId="ADAL" clId="{0162D640-FA8E-4C36-A7FD-050C4A925F6D}" dt="2023-12-01T12:39:25.989" v="558"/>
                <pc2:cmRplyMkLst xmlns:pc2="http://schemas.microsoft.com/office/powerpoint/2019/9/main/command">
                  <pc:docMk/>
                  <pc:sldMk cId="1896538201" sldId="322"/>
                  <pc2:cmMk id="{46F022DB-35D7-4AAB-B86B-D8C806F0EBEF}"/>
                  <pc2:cmRplyMk id="{EC9E2A08-FDAC-4D9B-B071-88327725934D}"/>
                </pc2:cmRplyMkLst>
              </pc226:cmRplyChg>
            </pc226:cmChg>
          </p:ext>
        </pc:extLst>
      </pc:sldChg>
      <pc:sldChg chg="addSp delSp modSp mod modCm modNotesTx">
        <pc:chgData name="Pratima Kumari" userId="39804a7c-8c5d-4fd6-a645-642bcfb67c13" providerId="ADAL" clId="{0162D640-FA8E-4C36-A7FD-050C4A925F6D}" dt="2023-12-12T10:51:42.503" v="5966" actId="2711"/>
        <pc:sldMkLst>
          <pc:docMk/>
          <pc:sldMk cId="1840092335" sldId="323"/>
        </pc:sldMkLst>
        <pc:spChg chg="mod">
          <ac:chgData name="Pratima Kumari" userId="39804a7c-8c5d-4fd6-a645-642bcfb67c13" providerId="ADAL" clId="{0162D640-FA8E-4C36-A7FD-050C4A925F6D}" dt="2023-12-12T10:51:42.503" v="5966" actId="2711"/>
          <ac:spMkLst>
            <pc:docMk/>
            <pc:sldMk cId="1840092335" sldId="323"/>
            <ac:spMk id="4" creationId="{BFE5757D-9924-CC90-F650-7259C5A4DD0D}"/>
          </ac:spMkLst>
        </pc:spChg>
        <pc:spChg chg="mod">
          <ac:chgData name="Pratima Kumari" userId="39804a7c-8c5d-4fd6-a645-642bcfb67c13" providerId="ADAL" clId="{0162D640-FA8E-4C36-A7FD-050C4A925F6D}" dt="2023-12-01T09:20:43.567" v="153"/>
          <ac:spMkLst>
            <pc:docMk/>
            <pc:sldMk cId="1840092335" sldId="323"/>
            <ac:spMk id="5" creationId="{20A64DF2-7FED-ED39-86D5-5CD2C9BC6FCC}"/>
          </ac:spMkLst>
        </pc:spChg>
        <pc:spChg chg="mod">
          <ac:chgData name="Pratima Kumari" userId="39804a7c-8c5d-4fd6-a645-642bcfb67c13" providerId="ADAL" clId="{0162D640-FA8E-4C36-A7FD-050C4A925F6D}" dt="2023-12-01T09:20:43.567" v="153"/>
          <ac:spMkLst>
            <pc:docMk/>
            <pc:sldMk cId="1840092335" sldId="323"/>
            <ac:spMk id="6" creationId="{3B38A852-7CE2-D159-DF38-ADA818384A20}"/>
          </ac:spMkLst>
        </pc:spChg>
        <pc:spChg chg="mod">
          <ac:chgData name="Pratima Kumari" userId="39804a7c-8c5d-4fd6-a645-642bcfb67c13" providerId="ADAL" clId="{0162D640-FA8E-4C36-A7FD-050C4A925F6D}" dt="2023-12-01T09:20:57.363" v="161" actId="1076"/>
          <ac:spMkLst>
            <pc:docMk/>
            <pc:sldMk cId="1840092335" sldId="323"/>
            <ac:spMk id="7" creationId="{87699CE3-C09B-9E51-3F55-9C5BC2D80917}"/>
          </ac:spMkLst>
        </pc:spChg>
        <pc:spChg chg="add mod">
          <ac:chgData name="Pratima Kumari" userId="39804a7c-8c5d-4fd6-a645-642bcfb67c13" providerId="ADAL" clId="{0162D640-FA8E-4C36-A7FD-050C4A925F6D}" dt="2023-12-04T05:40:52.576" v="1809"/>
          <ac:spMkLst>
            <pc:docMk/>
            <pc:sldMk cId="1840092335" sldId="323"/>
            <ac:spMk id="9" creationId="{BBFABA5C-8816-FE94-2535-22F0A9297C51}"/>
          </ac:spMkLst>
        </pc:spChg>
        <pc:spChg chg="add mod">
          <ac:chgData name="Pratima Kumari" userId="39804a7c-8c5d-4fd6-a645-642bcfb67c13" providerId="ADAL" clId="{0162D640-FA8E-4C36-A7FD-050C4A925F6D}" dt="2023-12-04T13:22:19.828" v="5514" actId="12788"/>
          <ac:spMkLst>
            <pc:docMk/>
            <pc:sldMk cId="1840092335" sldId="323"/>
            <ac:spMk id="10" creationId="{355EC1B5-198F-484C-979C-4FCC8A1E3240}"/>
          </ac:spMkLst>
        </pc:spChg>
        <pc:spChg chg="del">
          <ac:chgData name="Pratima Kumari" userId="39804a7c-8c5d-4fd6-a645-642bcfb67c13" providerId="ADAL" clId="{0162D640-FA8E-4C36-A7FD-050C4A925F6D}" dt="2023-12-01T09:20:49.712" v="155" actId="478"/>
          <ac:spMkLst>
            <pc:docMk/>
            <pc:sldMk cId="1840092335" sldId="323"/>
            <ac:spMk id="11" creationId="{8F6FF35D-6FA5-6A01-7994-46450617BF7B}"/>
          </ac:spMkLst>
        </pc:spChg>
        <pc:spChg chg="del">
          <ac:chgData name="Pratima Kumari" userId="39804a7c-8c5d-4fd6-a645-642bcfb67c13" providerId="ADAL" clId="{0162D640-FA8E-4C36-A7FD-050C4A925F6D}" dt="2023-12-04T05:40:48.034" v="1783" actId="478"/>
          <ac:spMkLst>
            <pc:docMk/>
            <pc:sldMk cId="1840092335" sldId="323"/>
            <ac:spMk id="12" creationId="{292B5621-D87C-3429-2804-D2D25BEE5C06}"/>
          </ac:spMkLst>
        </pc:spChg>
        <pc:spChg chg="del">
          <ac:chgData name="Pratima Kumari" userId="39804a7c-8c5d-4fd6-a645-642bcfb67c13" providerId="ADAL" clId="{0162D640-FA8E-4C36-A7FD-050C4A925F6D}" dt="2023-12-04T09:02:17.393" v="3593" actId="478"/>
          <ac:spMkLst>
            <pc:docMk/>
            <pc:sldMk cId="1840092335" sldId="323"/>
            <ac:spMk id="26" creationId="{F2BF861D-ADB8-AC98-4C4D-7F903FA5B75B}"/>
          </ac:spMkLst>
        </pc:spChg>
        <pc:spChg chg="mod">
          <ac:chgData name="Pratima Kumari" userId="39804a7c-8c5d-4fd6-a645-642bcfb67c13" providerId="ADAL" clId="{0162D640-FA8E-4C36-A7FD-050C4A925F6D}" dt="2023-12-04T05:40:42.699" v="1782" actId="20577"/>
          <ac:spMkLst>
            <pc:docMk/>
            <pc:sldMk cId="1840092335" sldId="323"/>
            <ac:spMk id="34" creationId="{70D8BBE8-41B4-5413-F87C-6297EBF2FFE9}"/>
          </ac:spMkLst>
        </pc:spChg>
        <pc:grpChg chg="add mod">
          <ac:chgData name="Pratima Kumari" userId="39804a7c-8c5d-4fd6-a645-642bcfb67c13" providerId="ADAL" clId="{0162D640-FA8E-4C36-A7FD-050C4A925F6D}" dt="2023-12-04T13:22:15.721" v="5513" actId="12788"/>
          <ac:grpSpMkLst>
            <pc:docMk/>
            <pc:sldMk cId="1840092335" sldId="323"/>
            <ac:grpSpMk id="2" creationId="{E8C8824C-F423-8721-AB21-8DF5FDA22385}"/>
          </ac:grpSpMkLst>
        </pc:grpChg>
        <pc:grpChg chg="mod">
          <ac:chgData name="Pratima Kumari" userId="39804a7c-8c5d-4fd6-a645-642bcfb67c13" providerId="ADAL" clId="{0162D640-FA8E-4C36-A7FD-050C4A925F6D}" dt="2023-12-01T09:20:43.567" v="153"/>
          <ac:grpSpMkLst>
            <pc:docMk/>
            <pc:sldMk cId="1840092335" sldId="323"/>
            <ac:grpSpMk id="3" creationId="{E573A9FE-83C8-832D-A199-25B2651771F6}"/>
          </ac:grpSpMkLst>
        </pc:grpChg>
        <pc:grpChg chg="del">
          <ac:chgData name="Pratima Kumari" userId="39804a7c-8c5d-4fd6-a645-642bcfb67c13" providerId="ADAL" clId="{0162D640-FA8E-4C36-A7FD-050C4A925F6D}" dt="2023-12-01T09:20:50.969" v="156" actId="478"/>
          <ac:grpSpMkLst>
            <pc:docMk/>
            <pc:sldMk cId="1840092335" sldId="323"/>
            <ac:grpSpMk id="25" creationId="{91F1FB15-9E59-CD79-297F-2CFEB7F804BF}"/>
          </ac:grpSpMkLst>
        </pc:grpChg>
        <pc:cxnChg chg="add del mod replST">
          <ac:chgData name="Pratima Kumari" userId="39804a7c-8c5d-4fd6-a645-642bcfb67c13" providerId="ADAL" clId="{0162D640-FA8E-4C36-A7FD-050C4A925F6D}" dt="2023-12-04T05:40:52.576" v="1811"/>
          <ac:cxnSpMkLst>
            <pc:docMk/>
            <pc:sldMk cId="1840092335" sldId="323"/>
            <ac:cxnSpMk id="8" creationId="{E4826EAC-8FCA-E88A-1B56-CDA4F9CFF0D3}"/>
          </ac:cxnSpMkLst>
        </pc:cxn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0162D640-FA8E-4C36-A7FD-050C4A925F6D}" dt="2023-12-04T05:41:47.054" v="1877"/>
              <pc2:cmMkLst xmlns:pc2="http://schemas.microsoft.com/office/powerpoint/2019/9/main/command">
                <pc:docMk/>
                <pc:sldMk cId="1840092335" sldId="323"/>
                <pc2:cmMk id="{E9E04A71-8803-40A4-9212-084C56C6C308}"/>
              </pc2:cmMkLst>
              <pc226:cmRplyChg chg="add">
                <pc226:chgData name="Pratima Kumari" userId="39804a7c-8c5d-4fd6-a645-642bcfb67c13" providerId="ADAL" clId="{0162D640-FA8E-4C36-A7FD-050C4A925F6D}" dt="2023-12-04T05:41:47.054" v="1877"/>
                <pc2:cmRplyMkLst xmlns:pc2="http://schemas.microsoft.com/office/powerpoint/2019/9/main/command">
                  <pc:docMk/>
                  <pc:sldMk cId="1840092335" sldId="323"/>
                  <pc2:cmMk id="{E9E04A71-8803-40A4-9212-084C56C6C308}"/>
                  <pc2:cmRplyMk id="{1AAF9B3F-CBB6-4F79-9404-7FDEA08ADC8A}"/>
                </pc2:cmRplyMkLst>
              </pc226:cmRplyChg>
            </pc226:cmChg>
          </p:ext>
        </pc:extLst>
      </pc:sldChg>
      <pc:sldChg chg="del modNotesTx">
        <pc:chgData name="Pratima Kumari" userId="39804a7c-8c5d-4fd6-a645-642bcfb67c13" providerId="ADAL" clId="{0162D640-FA8E-4C36-A7FD-050C4A925F6D}" dt="2023-12-01T09:22:14.174" v="228" actId="47"/>
        <pc:sldMkLst>
          <pc:docMk/>
          <pc:sldMk cId="3814474913" sldId="324"/>
        </pc:sldMkLst>
      </pc:sldChg>
      <pc:sldChg chg="addSp delSp modSp add del mod modCm modNotesTx">
        <pc:chgData name="Pratima Kumari" userId="39804a7c-8c5d-4fd6-a645-642bcfb67c13" providerId="ADAL" clId="{0162D640-FA8E-4C36-A7FD-050C4A925F6D}" dt="2023-12-12T11:45:17.009" v="6621" actId="20577"/>
        <pc:sldMkLst>
          <pc:docMk/>
          <pc:sldMk cId="4159713143" sldId="325"/>
        </pc:sldMkLst>
        <pc:spChg chg="add mod">
          <ac:chgData name="Pratima Kumari" userId="39804a7c-8c5d-4fd6-a645-642bcfb67c13" providerId="ADAL" clId="{0162D640-FA8E-4C36-A7FD-050C4A925F6D}" dt="2023-12-04T05:41:04.276" v="1841"/>
          <ac:spMkLst>
            <pc:docMk/>
            <pc:sldMk cId="4159713143" sldId="325"/>
            <ac:spMk id="3" creationId="{20CCDADE-37D2-CEEE-A53C-EFE6EF3ACC22}"/>
          </ac:spMkLst>
        </pc:spChg>
        <pc:spChg chg="add mod">
          <ac:chgData name="Pratima Kumari" userId="39804a7c-8c5d-4fd6-a645-642bcfb67c13" providerId="ADAL" clId="{0162D640-FA8E-4C36-A7FD-050C4A925F6D}" dt="2023-12-12T11:45:17.009" v="6621" actId="20577"/>
          <ac:spMkLst>
            <pc:docMk/>
            <pc:sldMk cId="4159713143" sldId="325"/>
            <ac:spMk id="4" creationId="{A864AC12-A656-8760-B5F2-152BDCB75CA0}"/>
          </ac:spMkLst>
        </pc:spChg>
        <pc:spChg chg="del">
          <ac:chgData name="Pratima Kumari" userId="39804a7c-8c5d-4fd6-a645-642bcfb67c13" providerId="ADAL" clId="{0162D640-FA8E-4C36-A7FD-050C4A925F6D}" dt="2023-12-04T05:41:01.136" v="1815" actId="478"/>
          <ac:spMkLst>
            <pc:docMk/>
            <pc:sldMk cId="4159713143" sldId="325"/>
            <ac:spMk id="6" creationId="{35DF618E-FE26-DEC7-E6C1-79AC0A8B16F3}"/>
          </ac:spMkLst>
        </pc:spChg>
        <pc:spChg chg="mod">
          <ac:chgData name="Pratima Kumari" userId="39804a7c-8c5d-4fd6-a645-642bcfb67c13" providerId="ADAL" clId="{0162D640-FA8E-4C36-A7FD-050C4A925F6D}" dt="2023-12-04T13:21:38.006" v="5494" actId="164"/>
          <ac:spMkLst>
            <pc:docMk/>
            <pc:sldMk cId="4159713143" sldId="325"/>
            <ac:spMk id="9" creationId="{D14F9ACE-A9A4-5EDD-89D7-4364014F25B4}"/>
          </ac:spMkLst>
        </pc:spChg>
        <pc:spChg chg="mod">
          <ac:chgData name="Pratima Kumari" userId="39804a7c-8c5d-4fd6-a645-642bcfb67c13" providerId="ADAL" clId="{0162D640-FA8E-4C36-A7FD-050C4A925F6D}" dt="2023-12-04T13:21:38.006" v="5494" actId="164"/>
          <ac:spMkLst>
            <pc:docMk/>
            <pc:sldMk cId="4159713143" sldId="325"/>
            <ac:spMk id="10" creationId="{94A5F949-A6FA-A44C-040D-BA17762BD822}"/>
          </ac:spMkLst>
        </pc:spChg>
        <pc:spChg chg="mod">
          <ac:chgData name="Pratima Kumari" userId="39804a7c-8c5d-4fd6-a645-642bcfb67c13" providerId="ADAL" clId="{0162D640-FA8E-4C36-A7FD-050C4A925F6D}" dt="2023-12-04T13:21:38.006" v="5494" actId="164"/>
          <ac:spMkLst>
            <pc:docMk/>
            <pc:sldMk cId="4159713143" sldId="325"/>
            <ac:spMk id="11" creationId="{8F6FF35D-6FA5-6A01-7994-46450617BF7B}"/>
          </ac:spMkLst>
        </pc:spChg>
        <pc:spChg chg="mod">
          <ac:chgData name="Pratima Kumari" userId="39804a7c-8c5d-4fd6-a645-642bcfb67c13" providerId="ADAL" clId="{0162D640-FA8E-4C36-A7FD-050C4A925F6D}" dt="2023-12-04T13:21:38.006" v="5494" actId="164"/>
          <ac:spMkLst>
            <pc:docMk/>
            <pc:sldMk cId="4159713143" sldId="325"/>
            <ac:spMk id="15" creationId="{BA1C253A-FC14-AF68-591B-16B780F18592}"/>
          </ac:spMkLst>
        </pc:spChg>
        <pc:spChg chg="del mod">
          <ac:chgData name="Pratima Kumari" userId="39804a7c-8c5d-4fd6-a645-642bcfb67c13" providerId="ADAL" clId="{0162D640-FA8E-4C36-A7FD-050C4A925F6D}" dt="2023-12-04T09:03:46.137" v="3689" actId="478"/>
          <ac:spMkLst>
            <pc:docMk/>
            <pc:sldMk cId="4159713143" sldId="325"/>
            <ac:spMk id="26" creationId="{F2BF861D-ADB8-AC98-4C4D-7F903FA5B75B}"/>
          </ac:spMkLst>
        </pc:spChg>
        <pc:spChg chg="mod">
          <ac:chgData name="Pratima Kumari" userId="39804a7c-8c5d-4fd6-a645-642bcfb67c13" providerId="ADAL" clId="{0162D640-FA8E-4C36-A7FD-050C4A925F6D}" dt="2023-12-04T05:40:56.679" v="1814" actId="20577"/>
          <ac:spMkLst>
            <pc:docMk/>
            <pc:sldMk cId="4159713143" sldId="325"/>
            <ac:spMk id="34" creationId="{70D8BBE8-41B4-5413-F87C-6297EBF2FFE9}"/>
          </ac:spMkLst>
        </pc:spChg>
        <pc:grpChg chg="add mod">
          <ac:chgData name="Pratima Kumari" userId="39804a7c-8c5d-4fd6-a645-642bcfb67c13" providerId="ADAL" clId="{0162D640-FA8E-4C36-A7FD-050C4A925F6D}" dt="2023-12-04T13:21:38.006" v="5494" actId="164"/>
          <ac:grpSpMkLst>
            <pc:docMk/>
            <pc:sldMk cId="4159713143" sldId="325"/>
            <ac:grpSpMk id="2" creationId="{82E816BB-9766-8271-958F-38346CCEC490}"/>
          </ac:grpSpMkLst>
        </pc:grpChg>
        <pc:grpChg chg="mod">
          <ac:chgData name="Pratima Kumari" userId="39804a7c-8c5d-4fd6-a645-642bcfb67c13" providerId="ADAL" clId="{0162D640-FA8E-4C36-A7FD-050C4A925F6D}" dt="2023-12-04T13:21:38.006" v="5494" actId="164"/>
          <ac:grpSpMkLst>
            <pc:docMk/>
            <pc:sldMk cId="4159713143" sldId="325"/>
            <ac:grpSpMk id="8" creationId="{2FD024DE-69A4-3D45-93F9-D60ED65075C2}"/>
          </ac:grpSpMkLst>
        </pc:grpChg>
        <pc:grpChg chg="mod">
          <ac:chgData name="Pratima Kumari" userId="39804a7c-8c5d-4fd6-a645-642bcfb67c13" providerId="ADAL" clId="{0162D640-FA8E-4C36-A7FD-050C4A925F6D}" dt="2023-12-04T13:21:44.557" v="5495" actId="12788"/>
          <ac:grpSpMkLst>
            <pc:docMk/>
            <pc:sldMk cId="4159713143" sldId="325"/>
            <ac:grpSpMk id="25" creationId="{91F1FB15-9E59-CD79-297F-2CFEB7F804BF}"/>
          </ac:grpSpMkLst>
        </pc:grpChg>
        <pc:cxnChg chg="add del mod replST">
          <ac:chgData name="Pratima Kumari" userId="39804a7c-8c5d-4fd6-a645-642bcfb67c13" providerId="ADAL" clId="{0162D640-FA8E-4C36-A7FD-050C4A925F6D}" dt="2023-12-04T05:41:04.286" v="1843"/>
          <ac:cxnSpMkLst>
            <pc:docMk/>
            <pc:sldMk cId="4159713143" sldId="325"/>
            <ac:cxnSpMk id="2" creationId="{C988751C-9E92-B61E-457B-BF39AB8C057C}"/>
          </ac:cxnSpMkLst>
        </pc:cxn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0162D640-FA8E-4C36-A7FD-050C4A925F6D}" dt="2023-12-04T05:41:52.542" v="1878"/>
              <pc2:cmMkLst xmlns:pc2="http://schemas.microsoft.com/office/powerpoint/2019/9/main/command">
                <pc:docMk/>
                <pc:sldMk cId="4159713143" sldId="325"/>
                <pc2:cmMk id="{BCB2A4E1-2C6A-48DC-B205-C6D0A9504066}"/>
              </pc2:cmMkLst>
              <pc226:cmRplyChg chg="add">
                <pc226:chgData name="Pratima Kumari" userId="39804a7c-8c5d-4fd6-a645-642bcfb67c13" providerId="ADAL" clId="{0162D640-FA8E-4C36-A7FD-050C4A925F6D}" dt="2023-12-04T05:41:52.542" v="1878"/>
                <pc2:cmRplyMkLst xmlns:pc2="http://schemas.microsoft.com/office/powerpoint/2019/9/main/command">
                  <pc:docMk/>
                  <pc:sldMk cId="4159713143" sldId="325"/>
                  <pc2:cmMk id="{BCB2A4E1-2C6A-48DC-B205-C6D0A9504066}"/>
                  <pc2:cmRplyMk id="{33D3BB74-CB64-451B-9FEF-E317C26D0599}"/>
                </pc2:cmRplyMkLst>
              </pc226:cmRplyChg>
            </pc226:cmChg>
            <pc226:cmChg xmlns:pc226="http://schemas.microsoft.com/office/powerpoint/2022/06/main/command" chg="mod">
              <pc226:chgData name="Pratima Kumari" userId="39804a7c-8c5d-4fd6-a645-642bcfb67c13" providerId="ADAL" clId="{0162D640-FA8E-4C36-A7FD-050C4A925F6D}" dt="2023-12-12T11:45:17.009" v="6621" actId="20577"/>
              <pc2:cmMkLst xmlns:pc2="http://schemas.microsoft.com/office/powerpoint/2019/9/main/command">
                <pc:docMk/>
                <pc:sldMk cId="4159713143" sldId="325"/>
                <pc2:cmMk id="{EACC04F6-8777-4FD1-8F25-DC7BDE2FB698}"/>
              </pc2:cmMkLst>
              <pc226:cmRplyChg chg="add del">
                <pc226:chgData name="Pratima Kumari" userId="39804a7c-8c5d-4fd6-a645-642bcfb67c13" providerId="ADAL" clId="{0162D640-FA8E-4C36-A7FD-050C4A925F6D}" dt="2023-12-12T11:45:15.233" v="6617"/>
                <pc2:cmRplyMkLst xmlns:pc2="http://schemas.microsoft.com/office/powerpoint/2019/9/main/command">
                  <pc:docMk/>
                  <pc:sldMk cId="4159713143" sldId="325"/>
                  <pc2:cmMk id="{EACC04F6-8777-4FD1-8F25-DC7BDE2FB698}"/>
                  <pc2:cmRplyMk id="{0BD7F06C-736A-4E0D-BDD9-0A38AF515DDC}"/>
                </pc2:cmRplyMkLst>
              </pc226:cmRplyChg>
            </pc226:cmChg>
          </p:ext>
        </pc:extLst>
      </pc:sldChg>
      <pc:sldChg chg="del">
        <pc:chgData name="Pratima Kumari" userId="39804a7c-8c5d-4fd6-a645-642bcfb67c13" providerId="ADAL" clId="{0162D640-FA8E-4C36-A7FD-050C4A925F6D}" dt="2023-12-01T09:26:34.536" v="304" actId="47"/>
        <pc:sldMkLst>
          <pc:docMk/>
          <pc:sldMk cId="13619181" sldId="326"/>
        </pc:sldMkLst>
      </pc:sldChg>
      <pc:sldChg chg="addSp delSp modSp del mod modCm modNotesTx">
        <pc:chgData name="Pratima Kumari" userId="39804a7c-8c5d-4fd6-a645-642bcfb67c13" providerId="ADAL" clId="{0162D640-FA8E-4C36-A7FD-050C4A925F6D}" dt="2023-12-04T12:18:40.178" v="4812" actId="47"/>
        <pc:sldMkLst>
          <pc:docMk/>
          <pc:sldMk cId="4266573194" sldId="327"/>
        </pc:sldMkLst>
        <pc:spChg chg="add mod">
          <ac:chgData name="Pratima Kumari" userId="39804a7c-8c5d-4fd6-a645-642bcfb67c13" providerId="ADAL" clId="{0162D640-FA8E-4C36-A7FD-050C4A925F6D}" dt="2023-12-04T12:04:41.897" v="4666" actId="1076"/>
          <ac:spMkLst>
            <pc:docMk/>
            <pc:sldMk cId="4266573194" sldId="327"/>
            <ac:spMk id="2" creationId="{C0BAC65A-3E0B-C4DD-E034-7B97E9C3108B}"/>
          </ac:spMkLst>
        </pc:spChg>
        <pc:spChg chg="add mod">
          <ac:chgData name="Pratima Kumari" userId="39804a7c-8c5d-4fd6-a645-642bcfb67c13" providerId="ADAL" clId="{0162D640-FA8E-4C36-A7FD-050C4A925F6D}" dt="2023-12-04T05:41:22.109" v="1873"/>
          <ac:spMkLst>
            <pc:docMk/>
            <pc:sldMk cId="4266573194" sldId="327"/>
            <ac:spMk id="3" creationId="{FB167E66-1242-09F0-B11C-3E13AAF04725}"/>
          </ac:spMkLst>
        </pc:spChg>
        <pc:spChg chg="add mod">
          <ac:chgData name="Pratima Kumari" userId="39804a7c-8c5d-4fd6-a645-642bcfb67c13" providerId="ADAL" clId="{0162D640-FA8E-4C36-A7FD-050C4A925F6D}" dt="2023-12-04T12:01:45.471" v="4555" actId="1035"/>
          <ac:spMkLst>
            <pc:docMk/>
            <pc:sldMk cId="4266573194" sldId="327"/>
            <ac:spMk id="4" creationId="{460052B0-7208-F4C2-FAD6-C61A3767CFC6}"/>
          </ac:spMkLst>
        </pc:spChg>
        <pc:spChg chg="del">
          <ac:chgData name="Pratima Kumari" userId="39804a7c-8c5d-4fd6-a645-642bcfb67c13" providerId="ADAL" clId="{0162D640-FA8E-4C36-A7FD-050C4A925F6D}" dt="2023-12-04T05:41:18.337" v="1847" actId="478"/>
          <ac:spMkLst>
            <pc:docMk/>
            <pc:sldMk cId="4266573194" sldId="327"/>
            <ac:spMk id="6" creationId="{9B4AE044-8A1F-E353-59BF-99FD1391B44B}"/>
          </ac:spMkLst>
        </pc:spChg>
        <pc:spChg chg="mod">
          <ac:chgData name="Pratima Kumari" userId="39804a7c-8c5d-4fd6-a645-642bcfb67c13" providerId="ADAL" clId="{0162D640-FA8E-4C36-A7FD-050C4A925F6D}" dt="2023-12-01T09:28:34.559" v="336" actId="14100"/>
          <ac:spMkLst>
            <pc:docMk/>
            <pc:sldMk cId="4266573194" sldId="327"/>
            <ac:spMk id="15" creationId="{BA1C253A-FC14-AF68-591B-16B780F18592}"/>
          </ac:spMkLst>
        </pc:spChg>
        <pc:spChg chg="del mod">
          <ac:chgData name="Pratima Kumari" userId="39804a7c-8c5d-4fd6-a645-642bcfb67c13" providerId="ADAL" clId="{0162D640-FA8E-4C36-A7FD-050C4A925F6D}" dt="2023-12-04T09:05:19.024" v="3800" actId="478"/>
          <ac:spMkLst>
            <pc:docMk/>
            <pc:sldMk cId="4266573194" sldId="327"/>
            <ac:spMk id="26" creationId="{F2BF861D-ADB8-AC98-4C4D-7F903FA5B75B}"/>
          </ac:spMkLst>
        </pc:spChg>
        <pc:spChg chg="mod">
          <ac:chgData name="Pratima Kumari" userId="39804a7c-8c5d-4fd6-a645-642bcfb67c13" providerId="ADAL" clId="{0162D640-FA8E-4C36-A7FD-050C4A925F6D}" dt="2023-12-04T05:41:14.633" v="1846" actId="20577"/>
          <ac:spMkLst>
            <pc:docMk/>
            <pc:sldMk cId="4266573194" sldId="327"/>
            <ac:spMk id="34" creationId="{70D8BBE8-41B4-5413-F87C-6297EBF2FFE9}"/>
          </ac:spMkLst>
        </pc:spChg>
        <pc:grpChg chg="mod">
          <ac:chgData name="Pratima Kumari" userId="39804a7c-8c5d-4fd6-a645-642bcfb67c13" providerId="ADAL" clId="{0162D640-FA8E-4C36-A7FD-050C4A925F6D}" dt="2023-12-04T12:01:52.084" v="4578" actId="1036"/>
          <ac:grpSpMkLst>
            <pc:docMk/>
            <pc:sldMk cId="4266573194" sldId="327"/>
            <ac:grpSpMk id="25" creationId="{91F1FB15-9E59-CD79-297F-2CFEB7F804BF}"/>
          </ac:grpSpMkLst>
        </pc:grpChg>
        <pc:cxnChg chg="add del mod replST">
          <ac:chgData name="Pratima Kumari" userId="39804a7c-8c5d-4fd6-a645-642bcfb67c13" providerId="ADAL" clId="{0162D640-FA8E-4C36-A7FD-050C4A925F6D}" dt="2023-12-04T05:41:22.109" v="1875"/>
          <ac:cxnSpMkLst>
            <pc:docMk/>
            <pc:sldMk cId="4266573194" sldId="327"/>
            <ac:cxnSpMk id="2" creationId="{5D6F7660-7C9A-A7FB-5120-983A5EB3CAAB}"/>
          </ac:cxnSpMkLst>
        </pc:cxn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0162D640-FA8E-4C36-A7FD-050C4A925F6D}" dt="2023-12-04T05:41:58.692" v="1879"/>
              <pc2:cmMkLst xmlns:pc2="http://schemas.microsoft.com/office/powerpoint/2019/9/main/command">
                <pc:docMk/>
                <pc:sldMk cId="4266573194" sldId="327"/>
                <pc2:cmMk id="{D8D1C453-D17F-46CF-90D4-69D994D46642}"/>
              </pc2:cmMkLst>
              <pc226:cmRplyChg chg="add">
                <pc226:chgData name="Pratima Kumari" userId="39804a7c-8c5d-4fd6-a645-642bcfb67c13" providerId="ADAL" clId="{0162D640-FA8E-4C36-A7FD-050C4A925F6D}" dt="2023-12-04T05:41:58.692" v="1879"/>
                <pc2:cmRplyMkLst xmlns:pc2="http://schemas.microsoft.com/office/powerpoint/2019/9/main/command">
                  <pc:docMk/>
                  <pc:sldMk cId="4266573194" sldId="327"/>
                  <pc2:cmMk id="{D8D1C453-D17F-46CF-90D4-69D994D46642}"/>
                  <pc2:cmRplyMk id="{F3F97B1D-31E2-46EB-81BB-F3D6CF1C394F}"/>
                </pc2:cmRplyMkLst>
              </pc226:cmRplyChg>
            </pc226:cmChg>
          </p:ext>
        </pc:extLst>
      </pc:sldChg>
      <pc:sldChg chg="addSp delSp modSp del mod modCm modNotesTx">
        <pc:chgData name="Pratima Kumari" userId="39804a7c-8c5d-4fd6-a645-642bcfb67c13" providerId="ADAL" clId="{0162D640-FA8E-4C36-A7FD-050C4A925F6D}" dt="2023-12-04T12:28:01.630" v="4991" actId="47"/>
        <pc:sldMkLst>
          <pc:docMk/>
          <pc:sldMk cId="3287877343" sldId="328"/>
        </pc:sldMkLst>
        <pc:spChg chg="mod modVis">
          <ac:chgData name="Pratima Kumari" userId="39804a7c-8c5d-4fd6-a645-642bcfb67c13" providerId="ADAL" clId="{0162D640-FA8E-4C36-A7FD-050C4A925F6D}" dt="2023-12-04T12:06:23.842" v="4696" actId="20577"/>
          <ac:spMkLst>
            <pc:docMk/>
            <pc:sldMk cId="3287877343" sldId="328"/>
            <ac:spMk id="2" creationId="{1AF9B6B1-A4BD-FC44-BC70-B6C852C56377}"/>
          </ac:spMkLst>
        </pc:spChg>
        <pc:spChg chg="add mod">
          <ac:chgData name="Pratima Kumari" userId="39804a7c-8c5d-4fd6-a645-642bcfb67c13" providerId="ADAL" clId="{0162D640-FA8E-4C36-A7FD-050C4A925F6D}" dt="2023-12-04T05:42:32.654" v="1907"/>
          <ac:spMkLst>
            <pc:docMk/>
            <pc:sldMk cId="3287877343" sldId="328"/>
            <ac:spMk id="4" creationId="{374AFE45-D807-8E66-1040-470BB730688D}"/>
          </ac:spMkLst>
        </pc:spChg>
        <pc:spChg chg="del">
          <ac:chgData name="Pratima Kumari" userId="39804a7c-8c5d-4fd6-a645-642bcfb67c13" providerId="ADAL" clId="{0162D640-FA8E-4C36-A7FD-050C4A925F6D}" dt="2023-12-04T05:42:29.699" v="1881" actId="478"/>
          <ac:spMkLst>
            <pc:docMk/>
            <pc:sldMk cId="3287877343" sldId="328"/>
            <ac:spMk id="5" creationId="{DFA370F9-9B89-8D54-8722-D1E226308316}"/>
          </ac:spMkLst>
        </pc:spChg>
        <pc:spChg chg="mod">
          <ac:chgData name="Pratima Kumari" userId="39804a7c-8c5d-4fd6-a645-642bcfb67c13" providerId="ADAL" clId="{0162D640-FA8E-4C36-A7FD-050C4A925F6D}" dt="2023-12-04T12:02:48.194" v="4629" actId="1035"/>
          <ac:spMkLst>
            <pc:docMk/>
            <pc:sldMk cId="3287877343" sldId="328"/>
            <ac:spMk id="6" creationId="{F9EBCEC8-61DB-E729-B9E4-E071CD750B88}"/>
          </ac:spMkLst>
        </pc:spChg>
        <pc:spChg chg="mod">
          <ac:chgData name="Pratima Kumari" userId="39804a7c-8c5d-4fd6-a645-642bcfb67c13" providerId="ADAL" clId="{0162D640-FA8E-4C36-A7FD-050C4A925F6D}" dt="2023-12-04T12:06:39.825" v="4699" actId="14100"/>
          <ac:spMkLst>
            <pc:docMk/>
            <pc:sldMk cId="3287877343" sldId="328"/>
            <ac:spMk id="7" creationId="{62967854-D3EA-3081-45E3-1209561F08BD}"/>
          </ac:spMkLst>
        </pc:spChg>
        <pc:spChg chg="mod">
          <ac:chgData name="Pratima Kumari" userId="39804a7c-8c5d-4fd6-a645-642bcfb67c13" providerId="ADAL" clId="{0162D640-FA8E-4C36-A7FD-050C4A925F6D}" dt="2023-12-04T12:07:18.805" v="4731" actId="1035"/>
          <ac:spMkLst>
            <pc:docMk/>
            <pc:sldMk cId="3287877343" sldId="328"/>
            <ac:spMk id="12" creationId="{745AE662-0791-9F69-35D6-3DE12050B398}"/>
          </ac:spMkLst>
        </pc:spChg>
        <pc:spChg chg="mod">
          <ac:chgData name="Pratima Kumari" userId="39804a7c-8c5d-4fd6-a645-642bcfb67c13" providerId="ADAL" clId="{0162D640-FA8E-4C36-A7FD-050C4A925F6D}" dt="2023-12-04T12:02:15.868" v="4595"/>
          <ac:spMkLst>
            <pc:docMk/>
            <pc:sldMk cId="3287877343" sldId="328"/>
            <ac:spMk id="13" creationId="{1C5C392C-3E0C-1A5D-BAC2-217B984AFA77}"/>
          </ac:spMkLst>
        </pc:spChg>
        <pc:spChg chg="add mod modVis">
          <ac:chgData name="Pratima Kumari" userId="39804a7c-8c5d-4fd6-a645-642bcfb67c13" providerId="ADAL" clId="{0162D640-FA8E-4C36-A7FD-050C4A925F6D}" dt="2023-12-04T12:04:10.127" v="4633" actId="14430"/>
          <ac:spMkLst>
            <pc:docMk/>
            <pc:sldMk cId="3287877343" sldId="328"/>
            <ac:spMk id="14" creationId="{C9E99FAC-C8D9-2BAF-3302-B494FF10373C}"/>
          </ac:spMkLst>
        </pc:spChg>
        <pc:spChg chg="mod">
          <ac:chgData name="Pratima Kumari" userId="39804a7c-8c5d-4fd6-a645-642bcfb67c13" providerId="ADAL" clId="{0162D640-FA8E-4C36-A7FD-050C4A925F6D}" dt="2023-12-01T09:29:25.459" v="376" actId="12789"/>
          <ac:spMkLst>
            <pc:docMk/>
            <pc:sldMk cId="3287877343" sldId="328"/>
            <ac:spMk id="15" creationId="{BA1C253A-FC14-AF68-591B-16B780F18592}"/>
          </ac:spMkLst>
        </pc:spChg>
        <pc:spChg chg="mod">
          <ac:chgData name="Pratima Kumari" userId="39804a7c-8c5d-4fd6-a645-642bcfb67c13" providerId="ADAL" clId="{0162D640-FA8E-4C36-A7FD-050C4A925F6D}" dt="2023-12-04T05:42:39.531" v="1911" actId="20577"/>
          <ac:spMkLst>
            <pc:docMk/>
            <pc:sldMk cId="3287877343" sldId="328"/>
            <ac:spMk id="34" creationId="{70D8BBE8-41B4-5413-F87C-6297EBF2FFE9}"/>
          </ac:spMkLst>
        </pc:spChg>
        <pc:grpChg chg="add mod">
          <ac:chgData name="Pratima Kumari" userId="39804a7c-8c5d-4fd6-a645-642bcfb67c13" providerId="ADAL" clId="{0162D640-FA8E-4C36-A7FD-050C4A925F6D}" dt="2023-12-04T12:06:33.832" v="4698" actId="14100"/>
          <ac:grpSpMkLst>
            <pc:docMk/>
            <pc:sldMk cId="3287877343" sldId="328"/>
            <ac:grpSpMk id="3" creationId="{463A112E-0D49-F764-75AF-895FAE67B7E0}"/>
          </ac:grpSpMkLst>
        </pc:grpChg>
        <pc:grpChg chg="mod">
          <ac:chgData name="Pratima Kumari" userId="39804a7c-8c5d-4fd6-a645-642bcfb67c13" providerId="ADAL" clId="{0162D640-FA8E-4C36-A7FD-050C4A925F6D}" dt="2023-12-04T12:02:15.868" v="4595"/>
          <ac:grpSpMkLst>
            <pc:docMk/>
            <pc:sldMk cId="3287877343" sldId="328"/>
            <ac:grpSpMk id="5" creationId="{B27691A2-0855-09A8-E539-C63AD0CDE744}"/>
          </ac:grpSpMkLst>
        </pc:grpChg>
        <pc:grpChg chg="del mod">
          <ac:chgData name="Pratima Kumari" userId="39804a7c-8c5d-4fd6-a645-642bcfb67c13" providerId="ADAL" clId="{0162D640-FA8E-4C36-A7FD-050C4A925F6D}" dt="2023-12-04T12:02:37.022" v="4598" actId="478"/>
          <ac:grpSpMkLst>
            <pc:docMk/>
            <pc:sldMk cId="3287877343" sldId="328"/>
            <ac:grpSpMk id="25" creationId="{91F1FB15-9E59-CD79-297F-2CFEB7F804BF}"/>
          </ac:grpSpMkLst>
        </pc:grpChg>
        <pc:cxnChg chg="add del mod replST">
          <ac:chgData name="Pratima Kumari" userId="39804a7c-8c5d-4fd6-a645-642bcfb67c13" providerId="ADAL" clId="{0162D640-FA8E-4C36-A7FD-050C4A925F6D}" dt="2023-12-04T05:42:32.654" v="1909"/>
          <ac:cxnSpMkLst>
            <pc:docMk/>
            <pc:sldMk cId="3287877343" sldId="328"/>
            <ac:cxnSpMk id="3" creationId="{6C3688BF-5546-59E1-3944-CF52C30305B9}"/>
          </ac:cxnSpMkLst>
        </pc:cxnChg>
        <pc:extLst>
          <p:ext xmlns:p="http://schemas.openxmlformats.org/presentationml/2006/main" uri="{D6D511B9-2390-475A-947B-AFAB55BFBCF1}">
            <pc226:cmChg xmlns:pc226="http://schemas.microsoft.com/office/powerpoint/2022/06/main/command" chg="">
              <pc226:chgData name="Pratima Kumari" userId="39804a7c-8c5d-4fd6-a645-642bcfb67c13" providerId="ADAL" clId="{0162D640-FA8E-4C36-A7FD-050C4A925F6D}" dt="2023-12-01T12:40:49.231" v="564"/>
              <pc2:cmMkLst xmlns:pc2="http://schemas.microsoft.com/office/powerpoint/2019/9/main/command">
                <pc:docMk/>
                <pc:sldMk cId="3287877343" sldId="328"/>
                <pc2:cmMk id="{FC9CBE65-43F6-4774-9CF2-C110B71125BA}"/>
              </pc2:cmMkLst>
              <pc226:cmRplyChg chg="add">
                <pc226:chgData name="Pratima Kumari" userId="39804a7c-8c5d-4fd6-a645-642bcfb67c13" providerId="ADAL" clId="{0162D640-FA8E-4C36-A7FD-050C4A925F6D}" dt="2023-12-01T12:40:49.231" v="564"/>
                <pc2:cmRplyMkLst xmlns:pc2="http://schemas.microsoft.com/office/powerpoint/2019/9/main/command">
                  <pc:docMk/>
                  <pc:sldMk cId="3287877343" sldId="328"/>
                  <pc2:cmMk id="{FC9CBE65-43F6-4774-9CF2-C110B71125BA}"/>
                  <pc2:cmRplyMk id="{9E3ADCA7-A220-4447-9AC7-228440062FC1}"/>
                </pc2:cmRplyMkLst>
              </pc226:cmRplyChg>
            </pc226:cmChg>
            <pc226:cmChg xmlns:pc226="http://schemas.microsoft.com/office/powerpoint/2022/06/main/command" chg="mod">
              <pc226:chgData name="Pratima Kumari" userId="39804a7c-8c5d-4fd6-a645-642bcfb67c13" providerId="ADAL" clId="{0162D640-FA8E-4C36-A7FD-050C4A925F6D}" dt="2023-12-04T05:42:39.531" v="1911" actId="20577"/>
              <pc2:cmMkLst xmlns:pc2="http://schemas.microsoft.com/office/powerpoint/2019/9/main/command">
                <pc:docMk/>
                <pc:sldMk cId="3287877343" sldId="328"/>
                <pc2:cmMk id="{0A04167D-143B-4EFA-990F-0959A2951C1D}"/>
              </pc2:cmMkLst>
            </pc226:cmChg>
            <pc226:cmChg xmlns:pc226="http://schemas.microsoft.com/office/powerpoint/2022/06/main/command" chg="mod">
              <pc226:chgData name="Pratima Kumari" userId="39804a7c-8c5d-4fd6-a645-642bcfb67c13" providerId="ADAL" clId="{0162D640-FA8E-4C36-A7FD-050C4A925F6D}" dt="2023-12-04T12:06:23.842" v="4696" actId="20577"/>
              <pc2:cmMkLst xmlns:pc2="http://schemas.microsoft.com/office/powerpoint/2019/9/main/command">
                <pc:docMk/>
                <pc:sldMk cId="3287877343" sldId="328"/>
                <pc2:cmMk id="{2AA056C1-4C8D-4E2E-B742-74102B1A738D}"/>
              </pc2:cmMkLst>
              <pc226:cmRplyChg chg="add">
                <pc226:chgData name="Pratima Kumari" userId="39804a7c-8c5d-4fd6-a645-642bcfb67c13" providerId="ADAL" clId="{0162D640-FA8E-4C36-A7FD-050C4A925F6D}" dt="2023-12-04T09:32:58.309" v="4512"/>
                <pc2:cmRplyMkLst xmlns:pc2="http://schemas.microsoft.com/office/powerpoint/2019/9/main/command">
                  <pc:docMk/>
                  <pc:sldMk cId="3287877343" sldId="328"/>
                  <pc2:cmMk id="{2AA056C1-4C8D-4E2E-B742-74102B1A738D}"/>
                  <pc2:cmRplyMk id="{AE8B2F3A-0469-46ED-BDD4-BF279A830DF4}"/>
                </pc2:cmRplyMkLst>
              </pc226:cmRplyChg>
            </pc226:cmChg>
          </p:ext>
        </pc:extLst>
      </pc:sldChg>
      <pc:sldChg chg="addSp delSp modSp mod modCm">
        <pc:chgData name="Pratima Kumari" userId="39804a7c-8c5d-4fd6-a645-642bcfb67c13" providerId="ADAL" clId="{0162D640-FA8E-4C36-A7FD-050C4A925F6D}" dt="2023-12-13T07:21:05.335" v="6982" actId="1035"/>
        <pc:sldMkLst>
          <pc:docMk/>
          <pc:sldMk cId="667852945" sldId="329"/>
        </pc:sldMkLst>
        <pc:spChg chg="add mod modVis">
          <ac:chgData name="Pratima Kumari" userId="39804a7c-8c5d-4fd6-a645-642bcfb67c13" providerId="ADAL" clId="{0162D640-FA8E-4C36-A7FD-050C4A925F6D}" dt="2023-12-12T12:04:08.607" v="6807" actId="1035"/>
          <ac:spMkLst>
            <pc:docMk/>
            <pc:sldMk cId="667852945" sldId="329"/>
            <ac:spMk id="3" creationId="{FA1AF9AA-63F1-2B37-E866-6BACA581631F}"/>
          </ac:spMkLst>
        </pc:spChg>
        <pc:spChg chg="add del mod">
          <ac:chgData name="Pratima Kumari" userId="39804a7c-8c5d-4fd6-a645-642bcfb67c13" providerId="ADAL" clId="{0162D640-FA8E-4C36-A7FD-050C4A925F6D}" dt="2023-12-04T05:29:33.977" v="1198" actId="767"/>
          <ac:spMkLst>
            <pc:docMk/>
            <pc:sldMk cId="667852945" sldId="329"/>
            <ac:spMk id="4" creationId="{CEA372FB-3A84-EB8F-BAA9-EBB689BA938F}"/>
          </ac:spMkLst>
        </pc:spChg>
        <pc:spChg chg="mod">
          <ac:chgData name="Pratima Kumari" userId="39804a7c-8c5d-4fd6-a645-642bcfb67c13" providerId="ADAL" clId="{0162D640-FA8E-4C36-A7FD-050C4A925F6D}" dt="2023-12-13T07:21:05.335" v="6982" actId="1035"/>
          <ac:spMkLst>
            <pc:docMk/>
            <pc:sldMk cId="667852945" sldId="329"/>
            <ac:spMk id="12" creationId="{DFF302D8-E051-8B71-35FE-63CBB9403C28}"/>
          </ac:spMkLst>
        </pc:spChg>
        <pc:spChg chg="add del mod modVis">
          <ac:chgData name="Pratima Kumari" userId="39804a7c-8c5d-4fd6-a645-642bcfb67c13" providerId="ADAL" clId="{0162D640-FA8E-4C36-A7FD-050C4A925F6D}" dt="2023-12-04T07:28:39.335" v="2515" actId="478"/>
          <ac:spMkLst>
            <pc:docMk/>
            <pc:sldMk cId="667852945" sldId="329"/>
            <ac:spMk id="13" creationId="{C20C7947-6B19-70B8-18DA-A91E63A36124}"/>
          </ac:spMkLst>
        </pc:spChg>
        <pc:spChg chg="add del mod">
          <ac:chgData name="Pratima Kumari" userId="39804a7c-8c5d-4fd6-a645-642bcfb67c13" providerId="ADAL" clId="{0162D640-FA8E-4C36-A7FD-050C4A925F6D}" dt="2023-12-04T07:28:36.963" v="2513" actId="478"/>
          <ac:spMkLst>
            <pc:docMk/>
            <pc:sldMk cId="667852945" sldId="329"/>
            <ac:spMk id="14" creationId="{34EA606D-F272-D9EA-E213-EA84C8CDF1AA}"/>
          </ac:spMkLst>
        </pc:spChg>
        <pc:spChg chg="del">
          <ac:chgData name="Pratima Kumari" userId="39804a7c-8c5d-4fd6-a645-642bcfb67c13" providerId="ADAL" clId="{0162D640-FA8E-4C36-A7FD-050C4A925F6D}" dt="2023-12-04T06:47:35.395" v="2003" actId="478"/>
          <ac:spMkLst>
            <pc:docMk/>
            <pc:sldMk cId="667852945" sldId="329"/>
            <ac:spMk id="16" creationId="{0E0EE422-964F-6E5C-AC0F-74BE3DFCED09}"/>
          </ac:spMkLst>
        </pc:spChg>
        <pc:spChg chg="add del mod">
          <ac:chgData name="Pratima Kumari" userId="39804a7c-8c5d-4fd6-a645-642bcfb67c13" providerId="ADAL" clId="{0162D640-FA8E-4C36-A7FD-050C4A925F6D}" dt="2023-12-04T07:28:35.224" v="2512" actId="478"/>
          <ac:spMkLst>
            <pc:docMk/>
            <pc:sldMk cId="667852945" sldId="329"/>
            <ac:spMk id="17" creationId="{CCD8C7D6-166A-62FF-7486-5BB04264CDA5}"/>
          </ac:spMkLst>
        </pc:spChg>
        <pc:spChg chg="add del mod">
          <ac:chgData name="Pratima Kumari" userId="39804a7c-8c5d-4fd6-a645-642bcfb67c13" providerId="ADAL" clId="{0162D640-FA8E-4C36-A7FD-050C4A925F6D}" dt="2023-12-01T12:36:58.460" v="504" actId="478"/>
          <ac:spMkLst>
            <pc:docMk/>
            <pc:sldMk cId="667852945" sldId="329"/>
            <ac:spMk id="18" creationId="{76178BD2-32F9-5739-B698-D533F8D272AD}"/>
          </ac:spMkLst>
        </pc:spChg>
        <pc:spChg chg="add del mod">
          <ac:chgData name="Pratima Kumari" userId="39804a7c-8c5d-4fd6-a645-642bcfb67c13" providerId="ADAL" clId="{0162D640-FA8E-4C36-A7FD-050C4A925F6D}" dt="2023-12-04T07:28:33.703" v="2511" actId="478"/>
          <ac:spMkLst>
            <pc:docMk/>
            <pc:sldMk cId="667852945" sldId="329"/>
            <ac:spMk id="19" creationId="{448B23CB-37EF-07E6-3DD2-66230E137A6F}"/>
          </ac:spMkLst>
        </pc:spChg>
        <pc:spChg chg="add del mod">
          <ac:chgData name="Pratima Kumari" userId="39804a7c-8c5d-4fd6-a645-642bcfb67c13" providerId="ADAL" clId="{0162D640-FA8E-4C36-A7FD-050C4A925F6D}" dt="2023-12-04T05:35:58.606" v="1736" actId="478"/>
          <ac:spMkLst>
            <pc:docMk/>
            <pc:sldMk cId="667852945" sldId="329"/>
            <ac:spMk id="20" creationId="{130FD155-F65E-9F91-BD52-C8B8F5476BE8}"/>
          </ac:spMkLst>
        </pc:spChg>
        <pc:spChg chg="add mod">
          <ac:chgData name="Pratima Kumari" userId="39804a7c-8c5d-4fd6-a645-642bcfb67c13" providerId="ADAL" clId="{0162D640-FA8E-4C36-A7FD-050C4A925F6D}" dt="2023-12-12T11:56:21.700" v="6634" actId="207"/>
          <ac:spMkLst>
            <pc:docMk/>
            <pc:sldMk cId="667852945" sldId="329"/>
            <ac:spMk id="21" creationId="{EBF6B094-45B9-A11B-FEA6-BB1B30B917B3}"/>
          </ac:spMkLst>
        </pc:spChg>
        <pc:spChg chg="add del mod">
          <ac:chgData name="Pratima Kumari" userId="39804a7c-8c5d-4fd6-a645-642bcfb67c13" providerId="ADAL" clId="{0162D640-FA8E-4C36-A7FD-050C4A925F6D}" dt="2023-12-04T07:28:54.089" v="2516" actId="478"/>
          <ac:spMkLst>
            <pc:docMk/>
            <pc:sldMk cId="667852945" sldId="329"/>
            <ac:spMk id="22" creationId="{761D55F4-A2D4-54A4-F6E0-E89AD5358FBF}"/>
          </ac:spMkLst>
        </pc:spChg>
        <pc:spChg chg="add del mod">
          <ac:chgData name="Pratima Kumari" userId="39804a7c-8c5d-4fd6-a645-642bcfb67c13" providerId="ADAL" clId="{0162D640-FA8E-4C36-A7FD-050C4A925F6D}" dt="2023-12-04T07:28:54.089" v="2516" actId="478"/>
          <ac:spMkLst>
            <pc:docMk/>
            <pc:sldMk cId="667852945" sldId="329"/>
            <ac:spMk id="23" creationId="{46F32924-A242-6F6F-0BA2-784488F56392}"/>
          </ac:spMkLst>
        </pc:spChg>
        <pc:spChg chg="add del mod">
          <ac:chgData name="Pratima Kumari" userId="39804a7c-8c5d-4fd6-a645-642bcfb67c13" providerId="ADAL" clId="{0162D640-FA8E-4C36-A7FD-050C4A925F6D}" dt="2023-12-04T07:28:54.089" v="2516" actId="478"/>
          <ac:spMkLst>
            <pc:docMk/>
            <pc:sldMk cId="667852945" sldId="329"/>
            <ac:spMk id="24" creationId="{58F7F1C3-FAEB-4904-99FD-0FB13782C07F}"/>
          </ac:spMkLst>
        </pc:spChg>
        <pc:spChg chg="mod">
          <ac:chgData name="Pratima Kumari" userId="39804a7c-8c5d-4fd6-a645-642bcfb67c13" providerId="ADAL" clId="{0162D640-FA8E-4C36-A7FD-050C4A925F6D}" dt="2023-12-04T07:32:01.155" v="2550" actId="165"/>
          <ac:spMkLst>
            <pc:docMk/>
            <pc:sldMk cId="667852945" sldId="329"/>
            <ac:spMk id="25" creationId="{B83C2D36-11DF-F47C-1D3A-666687E70414}"/>
          </ac:spMkLst>
        </pc:spChg>
        <pc:spChg chg="mod">
          <ac:chgData name="Pratima Kumari" userId="39804a7c-8c5d-4fd6-a645-642bcfb67c13" providerId="ADAL" clId="{0162D640-FA8E-4C36-A7FD-050C4A925F6D}" dt="2023-12-12T11:56:55.745" v="6639" actId="207"/>
          <ac:spMkLst>
            <pc:docMk/>
            <pc:sldMk cId="667852945" sldId="329"/>
            <ac:spMk id="26" creationId="{247E17DE-9B95-EDF0-9BAE-9F6B35317811}"/>
          </ac:spMkLst>
        </pc:spChg>
        <pc:spChg chg="mod">
          <ac:chgData name="Pratima Kumari" userId="39804a7c-8c5d-4fd6-a645-642bcfb67c13" providerId="ADAL" clId="{0162D640-FA8E-4C36-A7FD-050C4A925F6D}" dt="2023-12-04T07:32:01.155" v="2550" actId="165"/>
          <ac:spMkLst>
            <pc:docMk/>
            <pc:sldMk cId="667852945" sldId="329"/>
            <ac:spMk id="27" creationId="{485A4E3E-4B51-FF94-E31C-B41032687C44}"/>
          </ac:spMkLst>
        </pc:spChg>
        <pc:spChg chg="mod">
          <ac:chgData name="Pratima Kumari" userId="39804a7c-8c5d-4fd6-a645-642bcfb67c13" providerId="ADAL" clId="{0162D640-FA8E-4C36-A7FD-050C4A925F6D}" dt="2023-12-04T07:32:01.155" v="2550" actId="165"/>
          <ac:spMkLst>
            <pc:docMk/>
            <pc:sldMk cId="667852945" sldId="329"/>
            <ac:spMk id="29" creationId="{E54FF102-6960-2C47-D301-3A5B7A764174}"/>
          </ac:spMkLst>
        </pc:spChg>
        <pc:spChg chg="mod">
          <ac:chgData name="Pratima Kumari" userId="39804a7c-8c5d-4fd6-a645-642bcfb67c13" providerId="ADAL" clId="{0162D640-FA8E-4C36-A7FD-050C4A925F6D}" dt="2023-12-04T07:32:01.155" v="2550" actId="165"/>
          <ac:spMkLst>
            <pc:docMk/>
            <pc:sldMk cId="667852945" sldId="329"/>
            <ac:spMk id="31" creationId="{C5F35E4D-1392-7D21-E565-3210FAEE265F}"/>
          </ac:spMkLst>
        </pc:spChg>
        <pc:spChg chg="mod">
          <ac:chgData name="Pratima Kumari" userId="39804a7c-8c5d-4fd6-a645-642bcfb67c13" providerId="ADAL" clId="{0162D640-FA8E-4C36-A7FD-050C4A925F6D}" dt="2023-12-12T11:57:40.988" v="6641" actId="207"/>
          <ac:spMkLst>
            <pc:docMk/>
            <pc:sldMk cId="667852945" sldId="329"/>
            <ac:spMk id="32" creationId="{97674F4A-135D-905A-5271-2EE9C7C78A88}"/>
          </ac:spMkLst>
        </pc:spChg>
        <pc:spChg chg="add del mod">
          <ac:chgData name="Pratima Kumari" userId="39804a7c-8c5d-4fd6-a645-642bcfb67c13" providerId="ADAL" clId="{0162D640-FA8E-4C36-A7FD-050C4A925F6D}" dt="2023-12-04T07:28:54.089" v="2516" actId="478"/>
          <ac:spMkLst>
            <pc:docMk/>
            <pc:sldMk cId="667852945" sldId="329"/>
            <ac:spMk id="33" creationId="{DFD4CDD3-7FCA-90DA-1040-8C765697BBBD}"/>
          </ac:spMkLst>
        </pc:spChg>
        <pc:spChg chg="mod">
          <ac:chgData name="Pratima Kumari" userId="39804a7c-8c5d-4fd6-a645-642bcfb67c13" providerId="ADAL" clId="{0162D640-FA8E-4C36-A7FD-050C4A925F6D}" dt="2023-12-04T06:47:37.823" v="2008" actId="27636"/>
          <ac:spMkLst>
            <pc:docMk/>
            <pc:sldMk cId="667852945" sldId="329"/>
            <ac:spMk id="34" creationId="{70D8BBE8-41B4-5413-F87C-6297EBF2FFE9}"/>
          </ac:spMkLst>
        </pc:spChg>
        <pc:spChg chg="add mod">
          <ac:chgData name="Pratima Kumari" userId="39804a7c-8c5d-4fd6-a645-642bcfb67c13" providerId="ADAL" clId="{0162D640-FA8E-4C36-A7FD-050C4A925F6D}" dt="2023-12-04T06:47:41.284" v="2034"/>
          <ac:spMkLst>
            <pc:docMk/>
            <pc:sldMk cId="667852945" sldId="329"/>
            <ac:spMk id="36" creationId="{339A7854-506E-73FB-C4E2-EE714F25E780}"/>
          </ac:spMkLst>
        </pc:spChg>
        <pc:spChg chg="add mod">
          <ac:chgData name="Pratima Kumari" userId="39804a7c-8c5d-4fd6-a645-642bcfb67c13" providerId="ADAL" clId="{0162D640-FA8E-4C36-A7FD-050C4A925F6D}" dt="2023-12-12T11:56:37.735" v="6636" actId="207"/>
          <ac:spMkLst>
            <pc:docMk/>
            <pc:sldMk cId="667852945" sldId="329"/>
            <ac:spMk id="37" creationId="{E6454928-CF01-E026-4B5F-34D6CF185553}"/>
          </ac:spMkLst>
        </pc:spChg>
        <pc:spChg chg="add del mod">
          <ac:chgData name="Pratima Kumari" userId="39804a7c-8c5d-4fd6-a645-642bcfb67c13" providerId="ADAL" clId="{0162D640-FA8E-4C36-A7FD-050C4A925F6D}" dt="2023-12-04T07:29:20.872" v="2520"/>
          <ac:spMkLst>
            <pc:docMk/>
            <pc:sldMk cId="667852945" sldId="329"/>
            <ac:spMk id="38" creationId="{9B849C5C-EA0F-466D-FBC0-BAEAC723B08E}"/>
          </ac:spMkLst>
        </pc:spChg>
        <pc:spChg chg="mod">
          <ac:chgData name="Pratima Kumari" userId="39804a7c-8c5d-4fd6-a645-642bcfb67c13" providerId="ADAL" clId="{0162D640-FA8E-4C36-A7FD-050C4A925F6D}" dt="2023-12-04T07:32:01.155" v="2550" actId="165"/>
          <ac:spMkLst>
            <pc:docMk/>
            <pc:sldMk cId="667852945" sldId="329"/>
            <ac:spMk id="39" creationId="{61085F69-28C6-6342-F392-F009D5489BCE}"/>
          </ac:spMkLst>
        </pc:spChg>
        <pc:spChg chg="add mod">
          <ac:chgData name="Pratima Kumari" userId="39804a7c-8c5d-4fd6-a645-642bcfb67c13" providerId="ADAL" clId="{0162D640-FA8E-4C36-A7FD-050C4A925F6D}" dt="2023-12-12T11:58:20.171" v="6644" actId="207"/>
          <ac:spMkLst>
            <pc:docMk/>
            <pc:sldMk cId="667852945" sldId="329"/>
            <ac:spMk id="40" creationId="{1F104402-266C-0EA1-D388-2BDDA0A9B641}"/>
          </ac:spMkLst>
        </pc:spChg>
        <pc:spChg chg="mod">
          <ac:chgData name="Pratima Kumari" userId="39804a7c-8c5d-4fd6-a645-642bcfb67c13" providerId="ADAL" clId="{0162D640-FA8E-4C36-A7FD-050C4A925F6D}" dt="2023-12-04T07:32:01.155" v="2550" actId="165"/>
          <ac:spMkLst>
            <pc:docMk/>
            <pc:sldMk cId="667852945" sldId="329"/>
            <ac:spMk id="42" creationId="{688E82B8-E631-58C1-AE02-AEF29D412CBA}"/>
          </ac:spMkLst>
        </pc:spChg>
        <pc:spChg chg="mod">
          <ac:chgData name="Pratima Kumari" userId="39804a7c-8c5d-4fd6-a645-642bcfb67c13" providerId="ADAL" clId="{0162D640-FA8E-4C36-A7FD-050C4A925F6D}" dt="2023-12-04T07:32:01.155" v="2550" actId="165"/>
          <ac:spMkLst>
            <pc:docMk/>
            <pc:sldMk cId="667852945" sldId="329"/>
            <ac:spMk id="44" creationId="{84A0F262-FF3A-EB0F-DB8C-A24983107180}"/>
          </ac:spMkLst>
        </pc:spChg>
        <pc:spChg chg="mod">
          <ac:chgData name="Pratima Kumari" userId="39804a7c-8c5d-4fd6-a645-642bcfb67c13" providerId="ADAL" clId="{0162D640-FA8E-4C36-A7FD-050C4A925F6D}" dt="2023-12-12T11:58:11.898" v="6643" actId="207"/>
          <ac:spMkLst>
            <pc:docMk/>
            <pc:sldMk cId="667852945" sldId="329"/>
            <ac:spMk id="45" creationId="{2CCCF4CC-5404-D9CE-9CCD-C2032728D70A}"/>
          </ac:spMkLst>
        </pc:spChg>
        <pc:spChg chg="mod">
          <ac:chgData name="Pratima Kumari" userId="39804a7c-8c5d-4fd6-a645-642bcfb67c13" providerId="ADAL" clId="{0162D640-FA8E-4C36-A7FD-050C4A925F6D}" dt="2023-12-04T07:32:01.155" v="2550" actId="165"/>
          <ac:spMkLst>
            <pc:docMk/>
            <pc:sldMk cId="667852945" sldId="329"/>
            <ac:spMk id="46" creationId="{9E0200B2-AEC7-8854-657E-266DA088DD76}"/>
          </ac:spMkLst>
        </pc:spChg>
        <pc:spChg chg="mod">
          <ac:chgData name="Pratima Kumari" userId="39804a7c-8c5d-4fd6-a645-642bcfb67c13" providerId="ADAL" clId="{0162D640-FA8E-4C36-A7FD-050C4A925F6D}" dt="2023-12-04T07:32:01.155" v="2550" actId="165"/>
          <ac:spMkLst>
            <pc:docMk/>
            <pc:sldMk cId="667852945" sldId="329"/>
            <ac:spMk id="48" creationId="{6045FBB7-7ABF-2232-EB71-3E42124A0A1A}"/>
          </ac:spMkLst>
        </pc:spChg>
        <pc:spChg chg="mod">
          <ac:chgData name="Pratima Kumari" userId="39804a7c-8c5d-4fd6-a645-642bcfb67c13" providerId="ADAL" clId="{0162D640-FA8E-4C36-A7FD-050C4A925F6D}" dt="2023-12-04T07:32:01.155" v="2550" actId="165"/>
          <ac:spMkLst>
            <pc:docMk/>
            <pc:sldMk cId="667852945" sldId="329"/>
            <ac:spMk id="50" creationId="{1BE28BD8-A8C6-C922-8EF8-A65CDA791892}"/>
          </ac:spMkLst>
        </pc:spChg>
        <pc:spChg chg="mod">
          <ac:chgData name="Pratima Kumari" userId="39804a7c-8c5d-4fd6-a645-642bcfb67c13" providerId="ADAL" clId="{0162D640-FA8E-4C36-A7FD-050C4A925F6D}" dt="2023-12-12T11:56:31.149" v="6635" actId="207"/>
          <ac:spMkLst>
            <pc:docMk/>
            <pc:sldMk cId="667852945" sldId="329"/>
            <ac:spMk id="51" creationId="{F0275E3D-D1F4-7212-76CF-7CF591623FC7}"/>
          </ac:spMkLst>
        </pc:spChg>
        <pc:spChg chg="mod">
          <ac:chgData name="Pratima Kumari" userId="39804a7c-8c5d-4fd6-a645-642bcfb67c13" providerId="ADAL" clId="{0162D640-FA8E-4C36-A7FD-050C4A925F6D}" dt="2023-12-04T07:32:01.155" v="2550" actId="165"/>
          <ac:spMkLst>
            <pc:docMk/>
            <pc:sldMk cId="667852945" sldId="329"/>
            <ac:spMk id="52" creationId="{61D92020-411B-2C0C-5041-DE67ECD5619D}"/>
          </ac:spMkLst>
        </pc:spChg>
        <pc:spChg chg="mod">
          <ac:chgData name="Pratima Kumari" userId="39804a7c-8c5d-4fd6-a645-642bcfb67c13" providerId="ADAL" clId="{0162D640-FA8E-4C36-A7FD-050C4A925F6D}" dt="2023-12-12T11:56:12.272" v="6632" actId="207"/>
          <ac:spMkLst>
            <pc:docMk/>
            <pc:sldMk cId="667852945" sldId="329"/>
            <ac:spMk id="54" creationId="{098B6FC0-5C04-F256-4907-BC3009BA1003}"/>
          </ac:spMkLst>
        </pc:spChg>
        <pc:spChg chg="mod">
          <ac:chgData name="Pratima Kumari" userId="39804a7c-8c5d-4fd6-a645-642bcfb67c13" providerId="ADAL" clId="{0162D640-FA8E-4C36-A7FD-050C4A925F6D}" dt="2023-12-12T11:56:12.272" v="6632" actId="207"/>
          <ac:spMkLst>
            <pc:docMk/>
            <pc:sldMk cId="667852945" sldId="329"/>
            <ac:spMk id="56" creationId="{BD7E6D1C-0458-E2D3-935C-3446A61E068A}"/>
          </ac:spMkLst>
        </pc:spChg>
        <pc:spChg chg="mod">
          <ac:chgData name="Pratima Kumari" userId="39804a7c-8c5d-4fd6-a645-642bcfb67c13" providerId="ADAL" clId="{0162D640-FA8E-4C36-A7FD-050C4A925F6D}" dt="2023-12-12T11:56:16.909" v="6633" actId="207"/>
          <ac:spMkLst>
            <pc:docMk/>
            <pc:sldMk cId="667852945" sldId="329"/>
            <ac:spMk id="57" creationId="{EE22048C-6761-AECD-1BEB-FEC54FDA323A}"/>
          </ac:spMkLst>
        </pc:spChg>
        <pc:spChg chg="mod">
          <ac:chgData name="Pratima Kumari" userId="39804a7c-8c5d-4fd6-a645-642bcfb67c13" providerId="ADAL" clId="{0162D640-FA8E-4C36-A7FD-050C4A925F6D}" dt="2023-12-12T11:56:12.272" v="6632" actId="207"/>
          <ac:spMkLst>
            <pc:docMk/>
            <pc:sldMk cId="667852945" sldId="329"/>
            <ac:spMk id="58" creationId="{FCF43D29-4DA1-3ADC-D1CF-640518C31B8C}"/>
          </ac:spMkLst>
        </pc:spChg>
        <pc:spChg chg="add mod">
          <ac:chgData name="Pratima Kumari" userId="39804a7c-8c5d-4fd6-a645-642bcfb67c13" providerId="ADAL" clId="{0162D640-FA8E-4C36-A7FD-050C4A925F6D}" dt="2023-12-12T11:57:19.578" v="6640" actId="207"/>
          <ac:spMkLst>
            <pc:docMk/>
            <pc:sldMk cId="667852945" sldId="329"/>
            <ac:spMk id="59" creationId="{6A5C68A3-EC7D-7208-2F90-607C4D12C2E2}"/>
          </ac:spMkLst>
        </pc:spChg>
        <pc:spChg chg="add mod">
          <ac:chgData name="Pratima Kumari" userId="39804a7c-8c5d-4fd6-a645-642bcfb67c13" providerId="ADAL" clId="{0162D640-FA8E-4C36-A7FD-050C4A925F6D}" dt="2023-12-12T11:57:45.298" v="6642" actId="207"/>
          <ac:spMkLst>
            <pc:docMk/>
            <pc:sldMk cId="667852945" sldId="329"/>
            <ac:spMk id="60" creationId="{1AE86508-BB3D-5F7A-41CB-2D948D8F627A}"/>
          </ac:spMkLst>
        </pc:spChg>
        <pc:grpChg chg="del">
          <ac:chgData name="Pratima Kumari" userId="39804a7c-8c5d-4fd6-a645-642bcfb67c13" providerId="ADAL" clId="{0162D640-FA8E-4C36-A7FD-050C4A925F6D}" dt="2023-12-04T07:32:01.155" v="2550" actId="165"/>
          <ac:grpSpMkLst>
            <pc:docMk/>
            <pc:sldMk cId="667852945" sldId="329"/>
            <ac:grpSpMk id="5" creationId="{E49D9CAA-346D-E94C-1500-E07169B0F248}"/>
          </ac:grpSpMkLst>
        </pc:grpChg>
        <pc:grpChg chg="mod topLvl">
          <ac:chgData name="Pratima Kumari" userId="39804a7c-8c5d-4fd6-a645-642bcfb67c13" providerId="ADAL" clId="{0162D640-FA8E-4C36-A7FD-050C4A925F6D}" dt="2023-12-12T11:56:12.272" v="6632" actId="207"/>
          <ac:grpSpMkLst>
            <pc:docMk/>
            <pc:sldMk cId="667852945" sldId="329"/>
            <ac:grpSpMk id="6" creationId="{2CEC933C-F7C7-AE7D-02B1-550F95A08034}"/>
          </ac:grpSpMkLst>
        </pc:grpChg>
        <pc:grpChg chg="mod topLvl">
          <ac:chgData name="Pratima Kumari" userId="39804a7c-8c5d-4fd6-a645-642bcfb67c13" providerId="ADAL" clId="{0162D640-FA8E-4C36-A7FD-050C4A925F6D}" dt="2023-12-04T07:32:23.770" v="2552" actId="12788"/>
          <ac:grpSpMkLst>
            <pc:docMk/>
            <pc:sldMk cId="667852945" sldId="329"/>
            <ac:grpSpMk id="7" creationId="{9AC66102-2301-14C5-81B7-3E97D443B59C}"/>
          </ac:grpSpMkLst>
        </pc:grpChg>
        <pc:grpChg chg="mod topLvl">
          <ac:chgData name="Pratima Kumari" userId="39804a7c-8c5d-4fd6-a645-642bcfb67c13" providerId="ADAL" clId="{0162D640-FA8E-4C36-A7FD-050C4A925F6D}" dt="2023-12-04T07:32:31.226" v="2553" actId="12788"/>
          <ac:grpSpMkLst>
            <pc:docMk/>
            <pc:sldMk cId="667852945" sldId="329"/>
            <ac:grpSpMk id="8" creationId="{8971EA15-D87A-D279-34FF-28791A3796FB}"/>
          </ac:grpSpMkLst>
        </pc:grpChg>
        <pc:grpChg chg="mod topLvl">
          <ac:chgData name="Pratima Kumari" userId="39804a7c-8c5d-4fd6-a645-642bcfb67c13" providerId="ADAL" clId="{0162D640-FA8E-4C36-A7FD-050C4A925F6D}" dt="2023-12-04T07:32:01.155" v="2550" actId="165"/>
          <ac:grpSpMkLst>
            <pc:docMk/>
            <pc:sldMk cId="667852945" sldId="329"/>
            <ac:grpSpMk id="9" creationId="{D80A6F9C-88FA-F21C-04DA-D6BF740E42CD}"/>
          </ac:grpSpMkLst>
        </pc:grpChg>
        <pc:grpChg chg="mod topLvl">
          <ac:chgData name="Pratima Kumari" userId="39804a7c-8c5d-4fd6-a645-642bcfb67c13" providerId="ADAL" clId="{0162D640-FA8E-4C36-A7FD-050C4A925F6D}" dt="2023-12-04T07:32:01.155" v="2550" actId="165"/>
          <ac:grpSpMkLst>
            <pc:docMk/>
            <pc:sldMk cId="667852945" sldId="329"/>
            <ac:grpSpMk id="10" creationId="{EFA05921-7084-2C22-7097-B75E1FD2C658}"/>
          </ac:grpSpMkLst>
        </pc:grpChg>
        <pc:grpChg chg="mod">
          <ac:chgData name="Pratima Kumari" userId="39804a7c-8c5d-4fd6-a645-642bcfb67c13" providerId="ADAL" clId="{0162D640-FA8E-4C36-A7FD-050C4A925F6D}" dt="2023-12-04T07:32:01.155" v="2550" actId="165"/>
          <ac:grpSpMkLst>
            <pc:docMk/>
            <pc:sldMk cId="667852945" sldId="329"/>
            <ac:grpSpMk id="11" creationId="{151CCC31-F9D5-7A11-8E8A-0BCC7EF108FD}"/>
          </ac:grpSpMkLst>
        </pc:grpChg>
        <pc:grpChg chg="mod">
          <ac:chgData name="Pratima Kumari" userId="39804a7c-8c5d-4fd6-a645-642bcfb67c13" providerId="ADAL" clId="{0162D640-FA8E-4C36-A7FD-050C4A925F6D}" dt="2023-12-04T07:32:01.155" v="2550" actId="165"/>
          <ac:grpSpMkLst>
            <pc:docMk/>
            <pc:sldMk cId="667852945" sldId="329"/>
            <ac:grpSpMk id="15" creationId="{8B19AEEF-B5BE-27AE-0BE4-6ED659762DDE}"/>
          </ac:grpSpMkLst>
        </pc:grpChg>
        <pc:grpChg chg="mod">
          <ac:chgData name="Pratima Kumari" userId="39804a7c-8c5d-4fd6-a645-642bcfb67c13" providerId="ADAL" clId="{0162D640-FA8E-4C36-A7FD-050C4A925F6D}" dt="2023-12-04T07:32:01.155" v="2550" actId="165"/>
          <ac:grpSpMkLst>
            <pc:docMk/>
            <pc:sldMk cId="667852945" sldId="329"/>
            <ac:grpSpMk id="28" creationId="{6F63B9B9-8AF1-29EF-0353-16F7FB097F55}"/>
          </ac:grpSpMkLst>
        </pc:grpChg>
        <pc:grpChg chg="mod">
          <ac:chgData name="Pratima Kumari" userId="39804a7c-8c5d-4fd6-a645-642bcfb67c13" providerId="ADAL" clId="{0162D640-FA8E-4C36-A7FD-050C4A925F6D}" dt="2023-12-04T07:32:01.155" v="2550" actId="165"/>
          <ac:grpSpMkLst>
            <pc:docMk/>
            <pc:sldMk cId="667852945" sldId="329"/>
            <ac:grpSpMk id="30" creationId="{C9FBF096-4D8A-4E1B-CF87-D0CA578051DF}"/>
          </ac:grpSpMkLst>
        </pc:grpChg>
        <pc:grpChg chg="mod">
          <ac:chgData name="Pratima Kumari" userId="39804a7c-8c5d-4fd6-a645-642bcfb67c13" providerId="ADAL" clId="{0162D640-FA8E-4C36-A7FD-050C4A925F6D}" dt="2023-12-04T07:32:01.155" v="2550" actId="165"/>
          <ac:grpSpMkLst>
            <pc:docMk/>
            <pc:sldMk cId="667852945" sldId="329"/>
            <ac:grpSpMk id="41" creationId="{5F3F83AC-266A-4B8A-2ADC-DC17DBA1A26C}"/>
          </ac:grpSpMkLst>
        </pc:grpChg>
        <pc:grpChg chg="mod">
          <ac:chgData name="Pratima Kumari" userId="39804a7c-8c5d-4fd6-a645-642bcfb67c13" providerId="ADAL" clId="{0162D640-FA8E-4C36-A7FD-050C4A925F6D}" dt="2023-12-04T07:32:01.155" v="2550" actId="165"/>
          <ac:grpSpMkLst>
            <pc:docMk/>
            <pc:sldMk cId="667852945" sldId="329"/>
            <ac:grpSpMk id="43" creationId="{F9561B12-07C3-293F-12D2-247CBA04838F}"/>
          </ac:grpSpMkLst>
        </pc:grpChg>
        <pc:grpChg chg="mod">
          <ac:chgData name="Pratima Kumari" userId="39804a7c-8c5d-4fd6-a645-642bcfb67c13" providerId="ADAL" clId="{0162D640-FA8E-4C36-A7FD-050C4A925F6D}" dt="2023-12-04T07:32:01.155" v="2550" actId="165"/>
          <ac:grpSpMkLst>
            <pc:docMk/>
            <pc:sldMk cId="667852945" sldId="329"/>
            <ac:grpSpMk id="47" creationId="{0BEE5B61-75AF-1E3A-5F8A-D78F70EC1F50}"/>
          </ac:grpSpMkLst>
        </pc:grpChg>
        <pc:grpChg chg="mod">
          <ac:chgData name="Pratima Kumari" userId="39804a7c-8c5d-4fd6-a645-642bcfb67c13" providerId="ADAL" clId="{0162D640-FA8E-4C36-A7FD-050C4A925F6D}" dt="2023-12-04T07:32:01.155" v="2550" actId="165"/>
          <ac:grpSpMkLst>
            <pc:docMk/>
            <pc:sldMk cId="667852945" sldId="329"/>
            <ac:grpSpMk id="49" creationId="{02A49358-CFE1-307C-A9DA-76D9E7DCB2BE}"/>
          </ac:grpSpMkLst>
        </pc:grpChg>
        <pc:grpChg chg="mod">
          <ac:chgData name="Pratima Kumari" userId="39804a7c-8c5d-4fd6-a645-642bcfb67c13" providerId="ADAL" clId="{0162D640-FA8E-4C36-A7FD-050C4A925F6D}" dt="2023-12-12T11:56:12.272" v="6632" actId="207"/>
          <ac:grpSpMkLst>
            <pc:docMk/>
            <pc:sldMk cId="667852945" sldId="329"/>
            <ac:grpSpMk id="53" creationId="{35F1F80D-0DFD-6D61-BFE5-DC6F56B17025}"/>
          </ac:grpSpMkLst>
        </pc:grpChg>
        <pc:grpChg chg="mod">
          <ac:chgData name="Pratima Kumari" userId="39804a7c-8c5d-4fd6-a645-642bcfb67c13" providerId="ADAL" clId="{0162D640-FA8E-4C36-A7FD-050C4A925F6D}" dt="2023-12-12T11:56:12.272" v="6632" actId="207"/>
          <ac:grpSpMkLst>
            <pc:docMk/>
            <pc:sldMk cId="667852945" sldId="329"/>
            <ac:grpSpMk id="55" creationId="{EB8D5636-B2BF-95A9-4066-D9EE0BBDF517}"/>
          </ac:grpSpMkLst>
        </pc:grpChg>
        <pc:cxnChg chg="add del mod replST">
          <ac:chgData name="Pratima Kumari" userId="39804a7c-8c5d-4fd6-a645-642bcfb67c13" providerId="ADAL" clId="{0162D640-FA8E-4C36-A7FD-050C4A925F6D}" dt="2023-12-04T06:47:41.287" v="2036"/>
          <ac:cxnSpMkLst>
            <pc:docMk/>
            <pc:sldMk cId="667852945" sldId="329"/>
            <ac:cxnSpMk id="35" creationId="{CA480965-C41A-7D72-EAED-B10EB2E4AF31}"/>
          </ac:cxnSpMkLst>
        </pc:cxnChg>
        <pc:extLst>
          <p:ext xmlns:p="http://schemas.openxmlformats.org/presentationml/2006/main" uri="{D6D511B9-2390-475A-947B-AFAB55BFBCF1}">
            <pc226:cmChg xmlns:pc226="http://schemas.microsoft.com/office/powerpoint/2022/06/main/command" chg="">
              <pc226:chgData name="Pratima Kumari" userId="39804a7c-8c5d-4fd6-a645-642bcfb67c13" providerId="ADAL" clId="{0162D640-FA8E-4C36-A7FD-050C4A925F6D}" dt="2023-12-01T12:38:17.293" v="557"/>
              <pc2:cmMkLst xmlns:pc2="http://schemas.microsoft.com/office/powerpoint/2019/9/main/command">
                <pc:docMk/>
                <pc:sldMk cId="667852945" sldId="329"/>
                <pc2:cmMk id="{7DD8364E-1B4A-4F3E-AC66-D34FCFE32395}"/>
              </pc2:cmMkLst>
              <pc226:cmRplyChg chg="add">
                <pc226:chgData name="Pratima Kumari" userId="39804a7c-8c5d-4fd6-a645-642bcfb67c13" providerId="ADAL" clId="{0162D640-FA8E-4C36-A7FD-050C4A925F6D}" dt="2023-12-01T12:38:17.293" v="557"/>
                <pc2:cmRplyMkLst xmlns:pc2="http://schemas.microsoft.com/office/powerpoint/2019/9/main/command">
                  <pc:docMk/>
                  <pc:sldMk cId="667852945" sldId="329"/>
                  <pc2:cmMk id="{7DD8364E-1B4A-4F3E-AC66-D34FCFE32395}"/>
                  <pc2:cmRplyMk id="{C4FC768C-FCFC-43CA-9CF2-28932F5247AE}"/>
                </pc2:cmRplyMkLst>
              </pc226:cmRplyChg>
            </pc226:cmChg>
            <pc226:cmChg xmlns:pc226="http://schemas.microsoft.com/office/powerpoint/2022/06/main/command" chg="">
              <pc226:chgData name="Pratima Kumari" userId="39804a7c-8c5d-4fd6-a645-642bcfb67c13" providerId="ADAL" clId="{0162D640-FA8E-4C36-A7FD-050C4A925F6D}" dt="2023-12-04T07:23:05.699" v="2492"/>
              <pc2:cmMkLst xmlns:pc2="http://schemas.microsoft.com/office/powerpoint/2019/9/main/command">
                <pc:docMk/>
                <pc:sldMk cId="667852945" sldId="329"/>
                <pc2:cmMk id="{B4E153BE-604C-4F3F-8692-8097D3B2300F}"/>
              </pc2:cmMkLst>
              <pc226:cmRplyChg chg="add">
                <pc226:chgData name="Pratima Kumari" userId="39804a7c-8c5d-4fd6-a645-642bcfb67c13" providerId="ADAL" clId="{0162D640-FA8E-4C36-A7FD-050C4A925F6D}" dt="2023-12-04T07:23:05.699" v="2492"/>
                <pc2:cmRplyMkLst xmlns:pc2="http://schemas.microsoft.com/office/powerpoint/2019/9/main/command">
                  <pc:docMk/>
                  <pc:sldMk cId="667852945" sldId="329"/>
                  <pc2:cmMk id="{B4E153BE-604C-4F3F-8692-8097D3B2300F}"/>
                  <pc2:cmRplyMk id="{1E603546-82F0-4D2A-B8EC-1FF752F9D1CD}"/>
                </pc2:cmRplyMkLst>
              </pc226:cmRplyChg>
            </pc226:cmChg>
          </p:ext>
        </pc:extLst>
      </pc:sldChg>
      <pc:sldChg chg="addSp delSp modSp add del mod">
        <pc:chgData name="Pratima Kumari" userId="39804a7c-8c5d-4fd6-a645-642bcfb67c13" providerId="ADAL" clId="{0162D640-FA8E-4C36-A7FD-050C4A925F6D}" dt="2023-12-04T04:57:34.728" v="883" actId="47"/>
        <pc:sldMkLst>
          <pc:docMk/>
          <pc:sldMk cId="2344577540" sldId="330"/>
        </pc:sldMkLst>
        <pc:spChg chg="del">
          <ac:chgData name="Pratima Kumari" userId="39804a7c-8c5d-4fd6-a645-642bcfb67c13" providerId="ADAL" clId="{0162D640-FA8E-4C36-A7FD-050C4A925F6D}" dt="2023-12-04T04:50:28.948" v="702" actId="478"/>
          <ac:spMkLst>
            <pc:docMk/>
            <pc:sldMk cId="2344577540" sldId="330"/>
            <ac:spMk id="3" creationId="{5280AD64-6E13-22CE-FE9B-1BAC6235D6C8}"/>
          </ac:spMkLst>
        </pc:spChg>
        <pc:spChg chg="mod topLvl">
          <ac:chgData name="Pratima Kumari" userId="39804a7c-8c5d-4fd6-a645-642bcfb67c13" providerId="ADAL" clId="{0162D640-FA8E-4C36-A7FD-050C4A925F6D}" dt="2023-12-04T04:55:22.625" v="861" actId="20577"/>
          <ac:spMkLst>
            <pc:docMk/>
            <pc:sldMk cId="2344577540" sldId="330"/>
            <ac:spMk id="4" creationId="{56B33353-839C-C005-B97D-1E4012FABC72}"/>
          </ac:spMkLst>
        </pc:spChg>
        <pc:spChg chg="mod topLvl">
          <ac:chgData name="Pratima Kumari" userId="39804a7c-8c5d-4fd6-a645-642bcfb67c13" providerId="ADAL" clId="{0162D640-FA8E-4C36-A7FD-050C4A925F6D}" dt="2023-12-04T04:55:25.253" v="862" actId="20577"/>
          <ac:spMkLst>
            <pc:docMk/>
            <pc:sldMk cId="2344577540" sldId="330"/>
            <ac:spMk id="5" creationId="{0EAC99F0-C319-8AF7-103A-32929E1A143B}"/>
          </ac:spMkLst>
        </pc:spChg>
        <pc:spChg chg="del">
          <ac:chgData name="Pratima Kumari" userId="39804a7c-8c5d-4fd6-a645-642bcfb67c13" providerId="ADAL" clId="{0162D640-FA8E-4C36-A7FD-050C4A925F6D}" dt="2023-12-04T04:50:28.948" v="702" actId="478"/>
          <ac:spMkLst>
            <pc:docMk/>
            <pc:sldMk cId="2344577540" sldId="330"/>
            <ac:spMk id="6" creationId="{57A1E097-37EC-611F-4F67-EE4C0022420C}"/>
          </ac:spMkLst>
        </pc:spChg>
        <pc:spChg chg="mod topLvl">
          <ac:chgData name="Pratima Kumari" userId="39804a7c-8c5d-4fd6-a645-642bcfb67c13" providerId="ADAL" clId="{0162D640-FA8E-4C36-A7FD-050C4A925F6D}" dt="2023-12-04T04:55:29.017" v="863" actId="20577"/>
          <ac:spMkLst>
            <pc:docMk/>
            <pc:sldMk cId="2344577540" sldId="330"/>
            <ac:spMk id="7" creationId="{81DFB9B9-3D48-B94A-F693-D9D09FED35F7}"/>
          </ac:spMkLst>
        </pc:spChg>
        <pc:spChg chg="mod topLvl">
          <ac:chgData name="Pratima Kumari" userId="39804a7c-8c5d-4fd6-a645-642bcfb67c13" providerId="ADAL" clId="{0162D640-FA8E-4C36-A7FD-050C4A925F6D}" dt="2023-12-04T04:55:31.237" v="864" actId="20577"/>
          <ac:spMkLst>
            <pc:docMk/>
            <pc:sldMk cId="2344577540" sldId="330"/>
            <ac:spMk id="8" creationId="{551548A4-8E3E-AA5F-9906-9281B621DD6F}"/>
          </ac:spMkLst>
        </pc:spChg>
        <pc:spChg chg="del">
          <ac:chgData name="Pratima Kumari" userId="39804a7c-8c5d-4fd6-a645-642bcfb67c13" providerId="ADAL" clId="{0162D640-FA8E-4C36-A7FD-050C4A925F6D}" dt="2023-12-04T04:50:28.948" v="702" actId="478"/>
          <ac:spMkLst>
            <pc:docMk/>
            <pc:sldMk cId="2344577540" sldId="330"/>
            <ac:spMk id="9" creationId="{23855168-3C7D-4812-079B-AC793104E8FF}"/>
          </ac:spMkLst>
        </pc:spChg>
        <pc:spChg chg="mod topLvl">
          <ac:chgData name="Pratima Kumari" userId="39804a7c-8c5d-4fd6-a645-642bcfb67c13" providerId="ADAL" clId="{0162D640-FA8E-4C36-A7FD-050C4A925F6D}" dt="2023-12-04T04:55:33.319" v="865" actId="20577"/>
          <ac:spMkLst>
            <pc:docMk/>
            <pc:sldMk cId="2344577540" sldId="330"/>
            <ac:spMk id="10" creationId="{1BED995C-41D0-0964-7EFA-5337AA99C6ED}"/>
          </ac:spMkLst>
        </pc:spChg>
        <pc:spChg chg="mod topLvl">
          <ac:chgData name="Pratima Kumari" userId="39804a7c-8c5d-4fd6-a645-642bcfb67c13" providerId="ADAL" clId="{0162D640-FA8E-4C36-A7FD-050C4A925F6D}" dt="2023-12-04T04:55:35.985" v="866" actId="20577"/>
          <ac:spMkLst>
            <pc:docMk/>
            <pc:sldMk cId="2344577540" sldId="330"/>
            <ac:spMk id="11" creationId="{9E3DAB7A-DCC2-A44C-8020-778018B618A3}"/>
          </ac:spMkLst>
        </pc:spChg>
        <pc:spChg chg="mod topLvl">
          <ac:chgData name="Pratima Kumari" userId="39804a7c-8c5d-4fd6-a645-642bcfb67c13" providerId="ADAL" clId="{0162D640-FA8E-4C36-A7FD-050C4A925F6D}" dt="2023-12-04T04:56:22.036" v="881" actId="6549"/>
          <ac:spMkLst>
            <pc:docMk/>
            <pc:sldMk cId="2344577540" sldId="330"/>
            <ac:spMk id="12" creationId="{B0E2F961-ECB1-558F-3551-EA8B9CD7699A}"/>
          </ac:spMkLst>
        </pc:spChg>
        <pc:spChg chg="del mod">
          <ac:chgData name="Pratima Kumari" userId="39804a7c-8c5d-4fd6-a645-642bcfb67c13" providerId="ADAL" clId="{0162D640-FA8E-4C36-A7FD-050C4A925F6D}" dt="2023-12-04T04:50:45.698" v="715" actId="478"/>
          <ac:spMkLst>
            <pc:docMk/>
            <pc:sldMk cId="2344577540" sldId="330"/>
            <ac:spMk id="13" creationId="{E03F8936-CF5B-2552-FD49-2395BB12980B}"/>
          </ac:spMkLst>
        </pc:spChg>
        <pc:spChg chg="del">
          <ac:chgData name="Pratima Kumari" userId="39804a7c-8c5d-4fd6-a645-642bcfb67c13" providerId="ADAL" clId="{0162D640-FA8E-4C36-A7FD-050C4A925F6D}" dt="2023-12-04T04:50:28.948" v="702" actId="478"/>
          <ac:spMkLst>
            <pc:docMk/>
            <pc:sldMk cId="2344577540" sldId="330"/>
            <ac:spMk id="18" creationId="{FD9DF07C-1185-F58F-697F-E63E738058E0}"/>
          </ac:spMkLst>
        </pc:spChg>
        <pc:grpChg chg="add del mod">
          <ac:chgData name="Pratima Kumari" userId="39804a7c-8c5d-4fd6-a645-642bcfb67c13" providerId="ADAL" clId="{0162D640-FA8E-4C36-A7FD-050C4A925F6D}" dt="2023-12-04T04:53:56.723" v="776" actId="165"/>
          <ac:grpSpMkLst>
            <pc:docMk/>
            <pc:sldMk cId="2344577540" sldId="330"/>
            <ac:grpSpMk id="2" creationId="{DB8F4BA5-4152-ABCA-3DC5-1F1E01B8C16C}"/>
          </ac:grpSpMkLst>
        </pc:grpChg>
        <pc:grpChg chg="add mod">
          <ac:chgData name="Pratima Kumari" userId="39804a7c-8c5d-4fd6-a645-642bcfb67c13" providerId="ADAL" clId="{0162D640-FA8E-4C36-A7FD-050C4A925F6D}" dt="2023-12-04T04:55:55.063" v="878" actId="1036"/>
          <ac:grpSpMkLst>
            <pc:docMk/>
            <pc:sldMk cId="2344577540" sldId="330"/>
            <ac:grpSpMk id="14" creationId="{37A9AFB1-AA3A-7BCA-3C32-EC6AB9FB43B3}"/>
          </ac:grpSpMkLst>
        </pc:grpChg>
      </pc:sldChg>
      <pc:sldChg chg="modSp add mod">
        <pc:chgData name="Pratima Kumari" userId="39804a7c-8c5d-4fd6-a645-642bcfb67c13" providerId="ADAL" clId="{0162D640-FA8E-4C36-A7FD-050C4A925F6D}" dt="2023-12-04T13:22:35.400" v="5528" actId="12788"/>
        <pc:sldMkLst>
          <pc:docMk/>
          <pc:sldMk cId="3806246675" sldId="330"/>
        </pc:sldMkLst>
        <pc:spChg chg="mod">
          <ac:chgData name="Pratima Kumari" userId="39804a7c-8c5d-4fd6-a645-642bcfb67c13" providerId="ADAL" clId="{0162D640-FA8E-4C36-A7FD-050C4A925F6D}" dt="2023-12-04T13:22:28.745" v="5527" actId="1035"/>
          <ac:spMkLst>
            <pc:docMk/>
            <pc:sldMk cId="3806246675" sldId="330"/>
            <ac:spMk id="4" creationId="{E4148301-032A-87CD-74C6-035895297EDF}"/>
          </ac:spMkLst>
        </pc:spChg>
        <pc:grpChg chg="mod">
          <ac:chgData name="Pratima Kumari" userId="39804a7c-8c5d-4fd6-a645-642bcfb67c13" providerId="ADAL" clId="{0162D640-FA8E-4C36-A7FD-050C4A925F6D}" dt="2023-12-04T13:22:35.400" v="5528" actId="12788"/>
          <ac:grpSpMkLst>
            <pc:docMk/>
            <pc:sldMk cId="3806246675" sldId="330"/>
            <ac:grpSpMk id="25" creationId="{91F1FB15-9E59-CD79-297F-2CFEB7F804BF}"/>
          </ac:grpSpMkLst>
        </pc:grpChg>
      </pc:sldChg>
      <pc:sldChg chg="addSp delSp modSp add mod ord modNotesTx">
        <pc:chgData name="Pratima Kumari" userId="39804a7c-8c5d-4fd6-a645-642bcfb67c13" providerId="ADAL" clId="{0162D640-FA8E-4C36-A7FD-050C4A925F6D}" dt="2023-12-04T13:21:06.109" v="5484" actId="12788"/>
        <pc:sldMkLst>
          <pc:docMk/>
          <pc:sldMk cId="1424591376" sldId="331"/>
        </pc:sldMkLst>
        <pc:spChg chg="del">
          <ac:chgData name="Pratima Kumari" userId="39804a7c-8c5d-4fd6-a645-642bcfb67c13" providerId="ADAL" clId="{0162D640-FA8E-4C36-A7FD-050C4A925F6D}" dt="2023-12-04T12:10:51.506" v="4736" actId="478"/>
          <ac:spMkLst>
            <pc:docMk/>
            <pc:sldMk cId="1424591376" sldId="331"/>
            <ac:spMk id="2" creationId="{C0BAC65A-3E0B-C4DD-E034-7B97E9C3108B}"/>
          </ac:spMkLst>
        </pc:spChg>
        <pc:spChg chg="del">
          <ac:chgData name="Pratima Kumari" userId="39804a7c-8c5d-4fd6-a645-642bcfb67c13" providerId="ADAL" clId="{0162D640-FA8E-4C36-A7FD-050C4A925F6D}" dt="2023-12-04T13:18:41.080" v="5375" actId="478"/>
          <ac:spMkLst>
            <pc:docMk/>
            <pc:sldMk cId="1424591376" sldId="331"/>
            <ac:spMk id="4" creationId="{460052B0-7208-F4C2-FAD6-C61A3767CFC6}"/>
          </ac:spMkLst>
        </pc:spChg>
        <pc:spChg chg="add mod">
          <ac:chgData name="Pratima Kumari" userId="39804a7c-8c5d-4fd6-a645-642bcfb67c13" providerId="ADAL" clId="{0162D640-FA8E-4C36-A7FD-050C4A925F6D}" dt="2023-12-04T13:21:06.109" v="5484" actId="12788"/>
          <ac:spMkLst>
            <pc:docMk/>
            <pc:sldMk cId="1424591376" sldId="331"/>
            <ac:spMk id="5" creationId="{D88E5CD4-4C30-AEE0-79A4-069B50022BEE}"/>
          </ac:spMkLst>
        </pc:spChg>
        <pc:spChg chg="mod topLvl">
          <ac:chgData name="Pratima Kumari" userId="39804a7c-8c5d-4fd6-a645-642bcfb67c13" providerId="ADAL" clId="{0162D640-FA8E-4C36-A7FD-050C4A925F6D}" dt="2023-12-04T12:17:24.076" v="4807" actId="165"/>
          <ac:spMkLst>
            <pc:docMk/>
            <pc:sldMk cId="1424591376" sldId="331"/>
            <ac:spMk id="7" creationId="{7FD00883-F774-023A-18AC-60E3C3F788B6}"/>
          </ac:spMkLst>
        </pc:spChg>
        <pc:spChg chg="mod">
          <ac:chgData name="Pratima Kumari" userId="39804a7c-8c5d-4fd6-a645-642bcfb67c13" providerId="ADAL" clId="{0162D640-FA8E-4C36-A7FD-050C4A925F6D}" dt="2023-12-04T13:20:42.690" v="5481" actId="164"/>
          <ac:spMkLst>
            <pc:docMk/>
            <pc:sldMk cId="1424591376" sldId="331"/>
            <ac:spMk id="9" creationId="{D14F9ACE-A9A4-5EDD-89D7-4364014F25B4}"/>
          </ac:spMkLst>
        </pc:spChg>
        <pc:spChg chg="mod">
          <ac:chgData name="Pratima Kumari" userId="39804a7c-8c5d-4fd6-a645-642bcfb67c13" providerId="ADAL" clId="{0162D640-FA8E-4C36-A7FD-050C4A925F6D}" dt="2023-12-04T13:20:42.690" v="5481" actId="164"/>
          <ac:spMkLst>
            <pc:docMk/>
            <pc:sldMk cId="1424591376" sldId="331"/>
            <ac:spMk id="10" creationId="{94A5F949-A6FA-A44C-040D-BA17762BD822}"/>
          </ac:spMkLst>
        </pc:spChg>
        <pc:spChg chg="mod">
          <ac:chgData name="Pratima Kumari" userId="39804a7c-8c5d-4fd6-a645-642bcfb67c13" providerId="ADAL" clId="{0162D640-FA8E-4C36-A7FD-050C4A925F6D}" dt="2023-12-04T13:20:42.690" v="5481" actId="164"/>
          <ac:spMkLst>
            <pc:docMk/>
            <pc:sldMk cId="1424591376" sldId="331"/>
            <ac:spMk id="11" creationId="{8F6FF35D-6FA5-6A01-7994-46450617BF7B}"/>
          </ac:spMkLst>
        </pc:spChg>
        <pc:spChg chg="mod">
          <ac:chgData name="Pratima Kumari" userId="39804a7c-8c5d-4fd6-a645-642bcfb67c13" providerId="ADAL" clId="{0162D640-FA8E-4C36-A7FD-050C4A925F6D}" dt="2023-12-04T13:20:42.690" v="5481" actId="164"/>
          <ac:spMkLst>
            <pc:docMk/>
            <pc:sldMk cId="1424591376" sldId="331"/>
            <ac:spMk id="12" creationId="{6C8A7A6B-3A56-D487-4268-363585926CA7}"/>
          </ac:spMkLst>
        </pc:spChg>
        <pc:spChg chg="mod">
          <ac:chgData name="Pratima Kumari" userId="39804a7c-8c5d-4fd6-a645-642bcfb67c13" providerId="ADAL" clId="{0162D640-FA8E-4C36-A7FD-050C4A925F6D}" dt="2023-12-04T13:20:42.690" v="5481" actId="164"/>
          <ac:spMkLst>
            <pc:docMk/>
            <pc:sldMk cId="1424591376" sldId="331"/>
            <ac:spMk id="13" creationId="{DAAFE212-F099-EEDB-0366-96AA2227B7E4}"/>
          </ac:spMkLst>
        </pc:spChg>
        <pc:spChg chg="mod">
          <ac:chgData name="Pratima Kumari" userId="39804a7c-8c5d-4fd6-a645-642bcfb67c13" providerId="ADAL" clId="{0162D640-FA8E-4C36-A7FD-050C4A925F6D}" dt="2023-12-04T13:20:42.690" v="5481" actId="164"/>
          <ac:spMkLst>
            <pc:docMk/>
            <pc:sldMk cId="1424591376" sldId="331"/>
            <ac:spMk id="14" creationId="{1ECA73EC-D9F8-B269-241A-C29BD296DAAF}"/>
          </ac:spMkLst>
        </pc:spChg>
        <pc:spChg chg="mod">
          <ac:chgData name="Pratima Kumari" userId="39804a7c-8c5d-4fd6-a645-642bcfb67c13" providerId="ADAL" clId="{0162D640-FA8E-4C36-A7FD-050C4A925F6D}" dt="2023-12-04T13:20:42.690" v="5481" actId="164"/>
          <ac:spMkLst>
            <pc:docMk/>
            <pc:sldMk cId="1424591376" sldId="331"/>
            <ac:spMk id="15" creationId="{BA1C253A-FC14-AF68-591B-16B780F18592}"/>
          </ac:spMkLst>
        </pc:spChg>
        <pc:grpChg chg="add mod">
          <ac:chgData name="Pratima Kumari" userId="39804a7c-8c5d-4fd6-a645-642bcfb67c13" providerId="ADAL" clId="{0162D640-FA8E-4C36-A7FD-050C4A925F6D}" dt="2023-12-04T13:20:49.934" v="5482" actId="12788"/>
          <ac:grpSpMkLst>
            <pc:docMk/>
            <pc:sldMk cId="1424591376" sldId="331"/>
            <ac:grpSpMk id="2" creationId="{73FC2D1C-C742-FB0A-67B8-C178F3CFC21A}"/>
          </ac:grpSpMkLst>
        </pc:grpChg>
        <pc:grpChg chg="add del mod">
          <ac:chgData name="Pratima Kumari" userId="39804a7c-8c5d-4fd6-a645-642bcfb67c13" providerId="ADAL" clId="{0162D640-FA8E-4C36-A7FD-050C4A925F6D}" dt="2023-12-04T12:17:24.076" v="4807" actId="165"/>
          <ac:grpSpMkLst>
            <pc:docMk/>
            <pc:sldMk cId="1424591376" sldId="331"/>
            <ac:grpSpMk id="5" creationId="{C2C9C11B-68B5-DCBC-8F07-4B7A49BA76D8}"/>
          </ac:grpSpMkLst>
        </pc:grpChg>
        <pc:grpChg chg="mod topLvl">
          <ac:chgData name="Pratima Kumari" userId="39804a7c-8c5d-4fd6-a645-642bcfb67c13" providerId="ADAL" clId="{0162D640-FA8E-4C36-A7FD-050C4A925F6D}" dt="2023-12-04T13:20:42.690" v="5481" actId="164"/>
          <ac:grpSpMkLst>
            <pc:docMk/>
            <pc:sldMk cId="1424591376" sldId="331"/>
            <ac:grpSpMk id="6" creationId="{AE5A2AA3-6552-22D4-5FF3-F2FDA39236D3}"/>
          </ac:grpSpMkLst>
        </pc:grpChg>
        <pc:grpChg chg="mod">
          <ac:chgData name="Pratima Kumari" userId="39804a7c-8c5d-4fd6-a645-642bcfb67c13" providerId="ADAL" clId="{0162D640-FA8E-4C36-A7FD-050C4A925F6D}" dt="2023-12-04T13:20:42.690" v="5481" actId="164"/>
          <ac:grpSpMkLst>
            <pc:docMk/>
            <pc:sldMk cId="1424591376" sldId="331"/>
            <ac:grpSpMk id="8" creationId="{2FD024DE-69A4-3D45-93F9-D60ED65075C2}"/>
          </ac:grpSpMkLst>
        </pc:grpChg>
        <pc:grpChg chg="add mod">
          <ac:chgData name="Pratima Kumari" userId="39804a7c-8c5d-4fd6-a645-642bcfb67c13" providerId="ADAL" clId="{0162D640-FA8E-4C36-A7FD-050C4A925F6D}" dt="2023-12-04T13:20:35.136" v="5479" actId="164"/>
          <ac:grpSpMkLst>
            <pc:docMk/>
            <pc:sldMk cId="1424591376" sldId="331"/>
            <ac:grpSpMk id="16" creationId="{19D25553-E347-619F-E9AC-EDF4B8F54C71}"/>
          </ac:grpSpMkLst>
        </pc:grpChg>
        <pc:grpChg chg="add mod">
          <ac:chgData name="Pratima Kumari" userId="39804a7c-8c5d-4fd6-a645-642bcfb67c13" providerId="ADAL" clId="{0162D640-FA8E-4C36-A7FD-050C4A925F6D}" dt="2023-12-04T13:20:42.690" v="5481" actId="164"/>
          <ac:grpSpMkLst>
            <pc:docMk/>
            <pc:sldMk cId="1424591376" sldId="331"/>
            <ac:grpSpMk id="17" creationId="{AA2F389D-C484-94A3-6C10-06947CC6C6DB}"/>
          </ac:grpSpMkLst>
        </pc:grpChg>
        <pc:grpChg chg="mod">
          <ac:chgData name="Pratima Kumari" userId="39804a7c-8c5d-4fd6-a645-642bcfb67c13" providerId="ADAL" clId="{0162D640-FA8E-4C36-A7FD-050C4A925F6D}" dt="2023-12-04T13:20:42.690" v="5481" actId="164"/>
          <ac:grpSpMkLst>
            <pc:docMk/>
            <pc:sldMk cId="1424591376" sldId="331"/>
            <ac:grpSpMk id="25" creationId="{91F1FB15-9E59-CD79-297F-2CFEB7F804BF}"/>
          </ac:grpSpMkLst>
        </pc:grpChg>
      </pc:sldChg>
      <pc:sldChg chg="add del">
        <pc:chgData name="Pratima Kumari" userId="39804a7c-8c5d-4fd6-a645-642bcfb67c13" providerId="ADAL" clId="{0162D640-FA8E-4C36-A7FD-050C4A925F6D}" dt="2023-12-04T09:22:44.794" v="4293" actId="47"/>
        <pc:sldMkLst>
          <pc:docMk/>
          <pc:sldMk cId="3929033687" sldId="331"/>
        </pc:sldMkLst>
      </pc:sldChg>
      <pc:sldChg chg="new del">
        <pc:chgData name="Pratima Kumari" userId="39804a7c-8c5d-4fd6-a645-642bcfb67c13" providerId="ADAL" clId="{0162D640-FA8E-4C36-A7FD-050C4A925F6D}" dt="2023-12-12T12:04:55.630" v="6811" actId="680"/>
        <pc:sldMkLst>
          <pc:docMk/>
          <pc:sldMk cId="2530938356" sldId="332"/>
        </pc:sldMkLst>
      </pc:sldChg>
      <pc:sldChg chg="modSp add del mod">
        <pc:chgData name="Pratima Kumari" userId="39804a7c-8c5d-4fd6-a645-642bcfb67c13" providerId="ADAL" clId="{0162D640-FA8E-4C36-A7FD-050C4A925F6D}" dt="2024-01-05T06:58:35.813" v="8224" actId="47"/>
        <pc:sldMkLst>
          <pc:docMk/>
          <pc:sldMk cId="3784826867" sldId="595"/>
        </pc:sldMkLst>
        <pc:spChg chg="mod">
          <ac:chgData name="Pratima Kumari" userId="39804a7c-8c5d-4fd6-a645-642bcfb67c13" providerId="ADAL" clId="{0162D640-FA8E-4C36-A7FD-050C4A925F6D}" dt="2023-12-22T11:24:57.101" v="7918" actId="207"/>
          <ac:spMkLst>
            <pc:docMk/>
            <pc:sldMk cId="3784826867" sldId="595"/>
            <ac:spMk id="2" creationId="{B9A15919-783E-4C04-A6C5-B3C3B966D4BF}"/>
          </ac:spMkLst>
        </pc:spChg>
        <pc:spChg chg="mod">
          <ac:chgData name="Pratima Kumari" userId="39804a7c-8c5d-4fd6-a645-642bcfb67c13" providerId="ADAL" clId="{0162D640-FA8E-4C36-A7FD-050C4A925F6D}" dt="2023-12-22T11:26:43.320" v="7944" actId="20577"/>
          <ac:spMkLst>
            <pc:docMk/>
            <pc:sldMk cId="3784826867" sldId="595"/>
            <ac:spMk id="3" creationId="{FA79A49C-5A52-49FC-A894-4CB1F2A4495F}"/>
          </ac:spMkLst>
        </pc:spChg>
      </pc:sldChg>
      <pc:sldChg chg="modSp add del mod">
        <pc:chgData name="Pratima Kumari" userId="39804a7c-8c5d-4fd6-a645-642bcfb67c13" providerId="ADAL" clId="{0162D640-FA8E-4C36-A7FD-050C4A925F6D}" dt="2024-01-05T06:59:54.618" v="8243" actId="47"/>
        <pc:sldMkLst>
          <pc:docMk/>
          <pc:sldMk cId="2335902355" sldId="596"/>
        </pc:sldMkLst>
        <pc:spChg chg="mod">
          <ac:chgData name="Pratima Kumari" userId="39804a7c-8c5d-4fd6-a645-642bcfb67c13" providerId="ADAL" clId="{0162D640-FA8E-4C36-A7FD-050C4A925F6D}" dt="2023-12-22T11:27:53.226" v="8018" actId="20577"/>
          <ac:spMkLst>
            <pc:docMk/>
            <pc:sldMk cId="2335902355" sldId="596"/>
            <ac:spMk id="8" creationId="{9F682F22-9E94-F0A0-9C61-37AB712735AC}"/>
          </ac:spMkLst>
        </pc:spChg>
      </pc:sldChg>
      <pc:sldChg chg="addSp delSp modSp add del mod modCm">
        <pc:chgData name="Pratima Kumari" userId="39804a7c-8c5d-4fd6-a645-642bcfb67c13" providerId="ADAL" clId="{0162D640-FA8E-4C36-A7FD-050C4A925F6D}" dt="2024-01-05T06:53:20.343" v="8182" actId="47"/>
        <pc:sldMkLst>
          <pc:docMk/>
          <pc:sldMk cId="3924049279" sldId="597"/>
        </pc:sldMkLst>
        <pc:spChg chg="mod">
          <ac:chgData name="Pratima Kumari" userId="39804a7c-8c5d-4fd6-a645-642bcfb67c13" providerId="ADAL" clId="{0162D640-FA8E-4C36-A7FD-050C4A925F6D}" dt="2024-01-02T07:08:13.244" v="8053" actId="14100"/>
          <ac:spMkLst>
            <pc:docMk/>
            <pc:sldMk cId="3924049279" sldId="597"/>
            <ac:spMk id="2" creationId="{B9A15919-783E-4C04-A6C5-B3C3B966D4BF}"/>
          </ac:spMkLst>
        </pc:spChg>
        <pc:spChg chg="del mod">
          <ac:chgData name="Pratima Kumari" userId="39804a7c-8c5d-4fd6-a645-642bcfb67c13" providerId="ADAL" clId="{0162D640-FA8E-4C36-A7FD-050C4A925F6D}" dt="2024-01-05T06:52:44.110" v="8176" actId="478"/>
          <ac:spMkLst>
            <pc:docMk/>
            <pc:sldMk cId="3924049279" sldId="597"/>
            <ac:spMk id="3" creationId="{FA79A49C-5A52-49FC-A894-4CB1F2A4495F}"/>
          </ac:spMkLst>
        </pc:spChg>
        <pc:spChg chg="add del mod">
          <ac:chgData name="Pratima Kumari" userId="39804a7c-8c5d-4fd6-a645-642bcfb67c13" providerId="ADAL" clId="{0162D640-FA8E-4C36-A7FD-050C4A925F6D}" dt="2024-01-05T06:52:53.788" v="8181" actId="478"/>
          <ac:spMkLst>
            <pc:docMk/>
            <pc:sldMk cId="3924049279" sldId="597"/>
            <ac:spMk id="6" creationId="{FD268225-BBB7-AF9D-6426-F46589ECEAE9}"/>
          </ac:spMkLst>
        </pc:spChg>
        <pc:picChg chg="add del">
          <ac:chgData name="Pratima Kumari" userId="39804a7c-8c5d-4fd6-a645-642bcfb67c13" providerId="ADAL" clId="{0162D640-FA8E-4C36-A7FD-050C4A925F6D}" dt="2024-01-05T06:52:50.392" v="8180"/>
          <ac:picMkLst>
            <pc:docMk/>
            <pc:sldMk cId="3924049279" sldId="597"/>
            <ac:picMk id="7" creationId="{25AD0C01-84CE-9F93-5162-D2309EA602F9}"/>
          </ac:picMkLst>
        </pc:picChg>
        <pc:extLst>
          <p:ext xmlns:p="http://schemas.openxmlformats.org/presentationml/2006/main" uri="{D6D511B9-2390-475A-947B-AFAB55BFBCF1}">
            <pc226:cmChg xmlns:pc226="http://schemas.microsoft.com/office/powerpoint/2022/06/main/command" chg="mod">
              <pc226:chgData name="Pratima Kumari" userId="39804a7c-8c5d-4fd6-a645-642bcfb67c13" providerId="ADAL" clId="{0162D640-FA8E-4C36-A7FD-050C4A925F6D}" dt="2024-01-05T06:52:44.113" v="8177" actId="2056"/>
              <pc2:cmMkLst xmlns:pc2="http://schemas.microsoft.com/office/powerpoint/2019/9/main/command">
                <pc:docMk/>
                <pc:sldMk cId="3924049279" sldId="597"/>
                <pc2:cmMk id="{2539AC67-AB0D-4493-8E52-C990F96154B1}"/>
              </pc2:cmMkLst>
            </pc226:cmChg>
            <pc226:cmChg xmlns:pc226="http://schemas.microsoft.com/office/powerpoint/2022/06/main/command" chg="mod">
              <pc226:chgData name="Pratima Kumari" userId="39804a7c-8c5d-4fd6-a645-642bcfb67c13" providerId="ADAL" clId="{0162D640-FA8E-4C36-A7FD-050C4A925F6D}" dt="2024-01-05T06:52:44.113" v="8177" actId="2056"/>
              <pc2:cmMkLst xmlns:pc2="http://schemas.microsoft.com/office/powerpoint/2019/9/main/command">
                <pc:docMk/>
                <pc:sldMk cId="3924049279" sldId="597"/>
                <pc2:cmMk id="{7C2A60AA-370D-4A22-9A5D-F963EE6EB108}"/>
              </pc2:cmMkLst>
              <pc226:cmRplyChg chg="add">
                <pc226:chgData name="Pratima Kumari" userId="39804a7c-8c5d-4fd6-a645-642bcfb67c13" providerId="ADAL" clId="{0162D640-FA8E-4C36-A7FD-050C4A925F6D}" dt="2024-01-05T06:51:41.655" v="8172"/>
                <pc2:cmRplyMkLst xmlns:pc2="http://schemas.microsoft.com/office/powerpoint/2019/9/main/command">
                  <pc:docMk/>
                  <pc:sldMk cId="3924049279" sldId="597"/>
                  <pc2:cmMk id="{7C2A60AA-370D-4A22-9A5D-F963EE6EB108}"/>
                  <pc2:cmRplyMk id="{B3A4D086-C880-4DD4-B841-C081908F9111}"/>
                </pc2:cmRplyMkLst>
              </pc226:cmRplyChg>
            </pc226:cmChg>
          </p:ext>
        </pc:extLst>
      </pc:sldChg>
      <pc:sldChg chg="modSp add del mod">
        <pc:chgData name="Pratima Kumari" userId="39804a7c-8c5d-4fd6-a645-642bcfb67c13" providerId="ADAL" clId="{0162D640-FA8E-4C36-A7FD-050C4A925F6D}" dt="2024-01-05T06:56:33.126" v="8216" actId="47"/>
        <pc:sldMkLst>
          <pc:docMk/>
          <pc:sldMk cId="1744906051" sldId="598"/>
        </pc:sldMkLst>
        <pc:spChg chg="mod">
          <ac:chgData name="Pratima Kumari" userId="39804a7c-8c5d-4fd6-a645-642bcfb67c13" providerId="ADAL" clId="{0162D640-FA8E-4C36-A7FD-050C4A925F6D}" dt="2024-01-02T07:10:16.728" v="8111" actId="20577"/>
          <ac:spMkLst>
            <pc:docMk/>
            <pc:sldMk cId="1744906051" sldId="598"/>
            <ac:spMk id="8" creationId="{9F682F22-9E94-F0A0-9C61-37AB712735AC}"/>
          </ac:spMkLst>
        </pc:spChg>
      </pc:sldChg>
      <pc:sldChg chg="add del">
        <pc:chgData name="Pratima Kumari" userId="39804a7c-8c5d-4fd6-a645-642bcfb67c13" providerId="ADAL" clId="{0162D640-FA8E-4C36-A7FD-050C4A925F6D}" dt="2024-01-05T06:52:32.470" v="8174" actId="2890"/>
        <pc:sldMkLst>
          <pc:docMk/>
          <pc:sldMk cId="3497711365" sldId="599"/>
        </pc:sldMkLst>
      </pc:sldChg>
      <pc:sldChg chg="add del">
        <pc:chgData name="Pratima Kumari" userId="39804a7c-8c5d-4fd6-a645-642bcfb67c13" providerId="ADAL" clId="{0162D640-FA8E-4C36-A7FD-050C4A925F6D}" dt="2024-01-05T06:54:34.577" v="8194" actId="47"/>
        <pc:sldMkLst>
          <pc:docMk/>
          <pc:sldMk cId="4202894321" sldId="599"/>
        </pc:sldMkLst>
      </pc:sldChg>
      <pc:sldChg chg="modSp add mod">
        <pc:chgData name="Pratima Kumari" userId="39804a7c-8c5d-4fd6-a645-642bcfb67c13" providerId="ADAL" clId="{0162D640-FA8E-4C36-A7FD-050C4A925F6D}" dt="2024-01-05T06:54:20.830" v="8193" actId="20577"/>
        <pc:sldMkLst>
          <pc:docMk/>
          <pc:sldMk cId="3082878696" sldId="600"/>
        </pc:sldMkLst>
        <pc:spChg chg="mod">
          <ac:chgData name="Pratima Kumari" userId="39804a7c-8c5d-4fd6-a645-642bcfb67c13" providerId="ADAL" clId="{0162D640-FA8E-4C36-A7FD-050C4A925F6D}" dt="2024-01-05T06:54:17.873" v="8189" actId="14100"/>
          <ac:spMkLst>
            <pc:docMk/>
            <pc:sldMk cId="3082878696" sldId="600"/>
            <ac:spMk id="5" creationId="{E6B0FF46-750A-6F00-0188-E59F67D3CAED}"/>
          </ac:spMkLst>
        </pc:spChg>
        <pc:spChg chg="mod">
          <ac:chgData name="Pratima Kumari" userId="39804a7c-8c5d-4fd6-a645-642bcfb67c13" providerId="ADAL" clId="{0162D640-FA8E-4C36-A7FD-050C4A925F6D}" dt="2024-01-05T06:54:02.227" v="8186" actId="20577"/>
          <ac:spMkLst>
            <pc:docMk/>
            <pc:sldMk cId="3082878696" sldId="600"/>
            <ac:spMk id="6" creationId="{BE9D51BB-01C3-9087-D92E-21586B9258C3}"/>
          </ac:spMkLst>
        </pc:spChg>
        <pc:spChg chg="mod">
          <ac:chgData name="Pratima Kumari" userId="39804a7c-8c5d-4fd6-a645-642bcfb67c13" providerId="ADAL" clId="{0162D640-FA8E-4C36-A7FD-050C4A925F6D}" dt="2024-01-05T06:54:20.830" v="8193" actId="20577"/>
          <ac:spMkLst>
            <pc:docMk/>
            <pc:sldMk cId="3082878696" sldId="600"/>
            <ac:spMk id="8" creationId="{AB264619-BDE3-7DD6-8805-346A4F91B127}"/>
          </ac:spMkLst>
        </pc:spChg>
      </pc:sldChg>
      <pc:sldChg chg="modSp add mod">
        <pc:chgData name="Pratima Kumari" userId="39804a7c-8c5d-4fd6-a645-642bcfb67c13" providerId="ADAL" clId="{0162D640-FA8E-4C36-A7FD-050C4A925F6D}" dt="2024-01-05T06:56:27.812" v="8215" actId="20577"/>
        <pc:sldMkLst>
          <pc:docMk/>
          <pc:sldMk cId="2836856355" sldId="601"/>
        </pc:sldMkLst>
        <pc:spChg chg="mod">
          <ac:chgData name="Pratima Kumari" userId="39804a7c-8c5d-4fd6-a645-642bcfb67c13" providerId="ADAL" clId="{0162D640-FA8E-4C36-A7FD-050C4A925F6D}" dt="2024-01-05T06:56:27.812" v="8215" actId="20577"/>
          <ac:spMkLst>
            <pc:docMk/>
            <pc:sldMk cId="2836856355" sldId="601"/>
            <ac:spMk id="11" creationId="{D2C99E60-BEC5-75DC-C4E2-A387E1581F4D}"/>
          </ac:spMkLst>
        </pc:spChg>
      </pc:sldChg>
      <pc:sldChg chg="modSp add mod">
        <pc:chgData name="Pratima Kumari" userId="39804a7c-8c5d-4fd6-a645-642bcfb67c13" providerId="ADAL" clId="{0162D640-FA8E-4C36-A7FD-050C4A925F6D}" dt="2024-01-05T06:58:31.581" v="8223" actId="14100"/>
        <pc:sldMkLst>
          <pc:docMk/>
          <pc:sldMk cId="3093976760" sldId="602"/>
        </pc:sldMkLst>
        <pc:spChg chg="mod">
          <ac:chgData name="Pratima Kumari" userId="39804a7c-8c5d-4fd6-a645-642bcfb67c13" providerId="ADAL" clId="{0162D640-FA8E-4C36-A7FD-050C4A925F6D}" dt="2024-01-05T06:58:31.581" v="8223" actId="14100"/>
          <ac:spMkLst>
            <pc:docMk/>
            <pc:sldMk cId="3093976760" sldId="602"/>
            <ac:spMk id="5" creationId="{E6B0FF46-750A-6F00-0188-E59F67D3CAED}"/>
          </ac:spMkLst>
        </pc:spChg>
        <pc:spChg chg="mod">
          <ac:chgData name="Pratima Kumari" userId="39804a7c-8c5d-4fd6-a645-642bcfb67c13" providerId="ADAL" clId="{0162D640-FA8E-4C36-A7FD-050C4A925F6D}" dt="2024-01-05T06:58:16.348" v="8220" actId="20577"/>
          <ac:spMkLst>
            <pc:docMk/>
            <pc:sldMk cId="3093976760" sldId="602"/>
            <ac:spMk id="6" creationId="{BE9D51BB-01C3-9087-D92E-21586B9258C3}"/>
          </ac:spMkLst>
        </pc:spChg>
      </pc:sldChg>
      <pc:sldChg chg="addSp delSp modSp add mod">
        <pc:chgData name="Pratima Kumari" userId="39804a7c-8c5d-4fd6-a645-642bcfb67c13" providerId="ADAL" clId="{0162D640-FA8E-4C36-A7FD-050C4A925F6D}" dt="2024-01-05T06:59:47.868" v="8242" actId="20577"/>
        <pc:sldMkLst>
          <pc:docMk/>
          <pc:sldMk cId="2963867736" sldId="603"/>
        </pc:sldMkLst>
        <pc:spChg chg="add del">
          <ac:chgData name="Pratima Kumari" userId="39804a7c-8c5d-4fd6-a645-642bcfb67c13" providerId="ADAL" clId="{0162D640-FA8E-4C36-A7FD-050C4A925F6D}" dt="2024-01-05T06:59:33.892" v="8235" actId="22"/>
          <ac:spMkLst>
            <pc:docMk/>
            <pc:sldMk cId="2963867736" sldId="603"/>
            <ac:spMk id="3" creationId="{D0B21E51-D9BA-1D81-775D-3943A0391045}"/>
          </ac:spMkLst>
        </pc:spChg>
        <pc:spChg chg="mod">
          <ac:chgData name="Pratima Kumari" userId="39804a7c-8c5d-4fd6-a645-642bcfb67c13" providerId="ADAL" clId="{0162D640-FA8E-4C36-A7FD-050C4A925F6D}" dt="2024-01-05T06:59:47.868" v="8242" actId="20577"/>
          <ac:spMkLst>
            <pc:docMk/>
            <pc:sldMk cId="2963867736" sldId="603"/>
            <ac:spMk id="11" creationId="{D2C99E60-BEC5-75DC-C4E2-A387E1581F4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81794-B535-4C48-BBE8-526578888544}"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900C1-7326-4B4D-9C4E-22E7230B62CC}" type="slidenum">
              <a:rPr lang="en-US" smtClean="0"/>
              <a:t>‹#›</a:t>
            </a:fld>
            <a:endParaRPr lang="en-US"/>
          </a:p>
        </p:txBody>
      </p:sp>
    </p:spTree>
    <p:extLst>
      <p:ext uri="{BB962C8B-B14F-4D97-AF65-F5344CB8AC3E}">
        <p14:creationId xmlns:p14="http://schemas.microsoft.com/office/powerpoint/2010/main" val="373814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action is dispatched in a Redux application, it flows through the middleware layer before reaching the reducer.</a:t>
            </a:r>
          </a:p>
          <a:p>
            <a:endParaRPr lang="en-US" dirty="0"/>
          </a:p>
          <a:p>
            <a:r>
              <a:rPr lang="en-US" dirty="0"/>
              <a:t>Redux allows you to apply multiple middleware in a chain. Each middleware in the chain gets an opportunity to intercept and modify the action before passing it to the next middleware.</a:t>
            </a:r>
          </a:p>
          <a:p>
            <a:endParaRPr lang="en-US" dirty="0"/>
          </a:p>
          <a:p>
            <a:r>
              <a:rPr lang="en-US" dirty="0"/>
              <a:t>After passing through all middleware (or reaching the end of the chain, the action finally reaches the reducer. The reducer updates the store state based on the action type.</a:t>
            </a:r>
          </a:p>
          <a:p>
            <a:endParaRPr lang="en-US" dirty="0"/>
          </a:p>
          <a:p>
            <a:r>
              <a:rPr lang="en-US" dirty="0"/>
              <a:t>The store state is updated based on the logic defined in the reducer.</a:t>
            </a:r>
          </a:p>
          <a:p>
            <a:endParaRPr lang="en-US" dirty="0"/>
          </a:p>
          <a:p>
            <a:r>
              <a:rPr lang="en-US" dirty="0"/>
              <a:t>The updated store state is returned and becomes the new state of the Redux store to view.</a:t>
            </a:r>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4</a:t>
            </a:fld>
            <a:endParaRPr lang="en-US"/>
          </a:p>
        </p:txBody>
      </p:sp>
    </p:spTree>
    <p:extLst>
      <p:ext uri="{BB962C8B-B14F-4D97-AF65-F5344CB8AC3E}">
        <p14:creationId xmlns:p14="http://schemas.microsoft.com/office/powerpoint/2010/main" val="4083818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Axios</a:t>
            </a:r>
            <a:r>
              <a:rPr lang="en-IN" sz="1800" b="1" kern="100" dirty="0">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A popular JavaScript library for making HTTP requests.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Offers simplicity, flexibility, and built-in features like request/response transformations.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Well-suited for handling API requests within Redux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Thunk</a:t>
            </a:r>
            <a:r>
              <a:rPr lang="en-IN"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Fetch API:</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A modern, native JavaScript API for making network requests.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Provides a simple and clean interface.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May require additional handling for certain features compared to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Axios</a:t>
            </a:r>
            <a:r>
              <a:rPr lang="en-IN"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15</a:t>
            </a:fld>
            <a:endParaRPr lang="en-US"/>
          </a:p>
        </p:txBody>
      </p:sp>
    </p:spTree>
    <p:extLst>
      <p:ext uri="{BB962C8B-B14F-4D97-AF65-F5344CB8AC3E}">
        <p14:creationId xmlns:p14="http://schemas.microsoft.com/office/powerpoint/2010/main" val="2471770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make an API call using </a:t>
            </a:r>
            <a:r>
              <a:rPr lang="en-US" dirty="0" err="1"/>
              <a:t>Axios</a:t>
            </a:r>
            <a:r>
              <a:rPr lang="en-US" dirty="0"/>
              <a:t>, start by importing the library and then calling its </a:t>
            </a:r>
            <a:r>
              <a:rPr lang="en-US" dirty="0" err="1"/>
              <a:t>axios</a:t>
            </a:r>
            <a:r>
              <a:rPr lang="en-US" dirty="0"/>
              <a:t>() function with the desired request options, such as the URL, method, headers, and data. This function returns a promise that determines the response data, which can then be used to update the React component's state or to perform other actions.</a:t>
            </a:r>
          </a:p>
          <a:p>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16</a:t>
            </a:fld>
            <a:endParaRPr lang="en-US"/>
          </a:p>
        </p:txBody>
      </p:sp>
    </p:spTree>
    <p:extLst>
      <p:ext uri="{BB962C8B-B14F-4D97-AF65-F5344CB8AC3E}">
        <p14:creationId xmlns:p14="http://schemas.microsoft.com/office/powerpoint/2010/main" val="67250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50000"/>
              </a:lnSpc>
              <a:spcBef>
                <a:spcPts val="0"/>
              </a:spcBef>
              <a:spcAft>
                <a:spcPts val="0"/>
              </a:spcAft>
              <a:buSzPts val="1400"/>
              <a:buNone/>
            </a:pPr>
            <a:r>
              <a:rPr lang="en-US" dirty="0"/>
              <a:t>To call an API using the Fetch API, you start by constructing a request object using the request constructor. This object encapsulates the HTTP request details, such as the URL, method, headers, and body. After getting the request object, pass it to the fetch() function, which will return a promise that resolves to a response object.</a:t>
            </a:r>
          </a:p>
          <a:p>
            <a:pPr marL="0" lvl="0" indent="0" algn="l" rtl="0">
              <a:lnSpc>
                <a:spcPct val="150000"/>
              </a:lnSpc>
              <a:spcBef>
                <a:spcPts val="0"/>
              </a:spcBef>
              <a:spcAft>
                <a:spcPts val="0"/>
              </a:spcAft>
              <a:buSzPts val="1400"/>
              <a:buNone/>
            </a:pPr>
            <a:r>
              <a:rPr lang="en-US" dirty="0"/>
              <a:t>The response object represents the response from the server, and it provides methods for extracting data from the response, such as JSON(), text(), and blob(). After extracting the data, use it to update the React component's state or to perform other actions.</a:t>
            </a:r>
          </a:p>
          <a:p>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17</a:t>
            </a:fld>
            <a:endParaRPr lang="en-US"/>
          </a:p>
        </p:txBody>
      </p:sp>
    </p:spTree>
    <p:extLst>
      <p:ext uri="{BB962C8B-B14F-4D97-AF65-F5344CB8AC3E}">
        <p14:creationId xmlns:p14="http://schemas.microsoft.com/office/powerpoint/2010/main" val="1227171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b="1" i="0" dirty="0">
                <a:effectLst/>
                <a:latin typeface="Söhne"/>
              </a:rPr>
              <a:t>Handling Asynchronous Actions in Redux </a:t>
            </a:r>
            <a:r>
              <a:rPr lang="en-IN" b="1" i="0" dirty="0" err="1">
                <a:effectLst/>
                <a:latin typeface="Söhne"/>
              </a:rPr>
              <a:t>Thunk</a:t>
            </a:r>
            <a:r>
              <a:rPr lang="en-IN" b="1" i="0" dirty="0">
                <a:effectLst/>
                <a:latin typeface="Söhne"/>
              </a:rPr>
              <a:t>:</a:t>
            </a:r>
            <a:r>
              <a:rPr lang="en-IN" b="0" i="0" dirty="0">
                <a:solidFill>
                  <a:srgbClr val="374151"/>
                </a:solidFill>
                <a:effectLst/>
                <a:latin typeface="Söhne"/>
              </a:rPr>
              <a:t> Managing asynchronous tasks in Redux </a:t>
            </a:r>
            <a:r>
              <a:rPr lang="en-IN" b="0" i="0" dirty="0" err="1">
                <a:solidFill>
                  <a:srgbClr val="374151"/>
                </a:solidFill>
                <a:effectLst/>
                <a:latin typeface="Söhne"/>
              </a:rPr>
              <a:t>Thunk</a:t>
            </a:r>
            <a:r>
              <a:rPr lang="en-IN" b="0" i="0" dirty="0">
                <a:solidFill>
                  <a:srgbClr val="374151"/>
                </a:solidFill>
                <a:effectLst/>
                <a:latin typeface="Söhne"/>
              </a:rPr>
              <a:t> involves using functions (</a:t>
            </a:r>
            <a:r>
              <a:rPr lang="en-IN" b="0" i="0" dirty="0" err="1">
                <a:solidFill>
                  <a:srgbClr val="374151"/>
                </a:solidFill>
                <a:effectLst/>
                <a:latin typeface="Söhne"/>
              </a:rPr>
              <a:t>thunks</a:t>
            </a:r>
            <a:r>
              <a:rPr lang="en-IN" b="0" i="0" dirty="0">
                <a:solidFill>
                  <a:srgbClr val="374151"/>
                </a:solidFill>
                <a:effectLst/>
                <a:latin typeface="Söhne"/>
              </a:rPr>
              <a:t>) to handle operations like API calls. </a:t>
            </a:r>
            <a:r>
              <a:rPr lang="en-IN" b="0" i="0" dirty="0" err="1">
                <a:solidFill>
                  <a:srgbClr val="374151"/>
                </a:solidFill>
                <a:effectLst/>
                <a:latin typeface="Söhne"/>
              </a:rPr>
              <a:t>Thunks</a:t>
            </a:r>
            <a:r>
              <a:rPr lang="en-IN" b="0" i="0" dirty="0">
                <a:solidFill>
                  <a:srgbClr val="374151"/>
                </a:solidFill>
                <a:effectLst/>
                <a:latin typeface="Söhne"/>
              </a:rPr>
              <a:t>, accessible to </a:t>
            </a:r>
            <a:r>
              <a:rPr lang="en-IN" dirty="0"/>
              <a:t>dispatch</a:t>
            </a:r>
            <a:r>
              <a:rPr lang="en-IN" b="0" i="0" dirty="0">
                <a:solidFill>
                  <a:srgbClr val="374151"/>
                </a:solidFill>
                <a:effectLst/>
                <a:latin typeface="Söhne"/>
              </a:rPr>
              <a:t> and </a:t>
            </a:r>
            <a:r>
              <a:rPr lang="en-IN" dirty="0" err="1"/>
              <a:t>getState</a:t>
            </a:r>
            <a:r>
              <a:rPr lang="en-IN" b="0" i="0" dirty="0">
                <a:solidFill>
                  <a:srgbClr val="374151"/>
                </a:solidFill>
                <a:effectLst/>
                <a:latin typeface="Söhne"/>
              </a:rPr>
              <a:t>, enable performing asynchronous tasks and dispatching multiple actions.</a:t>
            </a:r>
          </a:p>
          <a:p>
            <a:pPr marL="171450" indent="-171450">
              <a:buFont typeface="Arial" panose="020B0604020202020204" pitchFamily="34" charset="0"/>
              <a:buChar char="•"/>
            </a:pPr>
            <a:endParaRPr lang="en-IN" b="0" i="0" dirty="0">
              <a:solidFill>
                <a:srgbClr val="374151"/>
              </a:solidFill>
              <a:effectLst/>
              <a:latin typeface="Söhne"/>
            </a:endParaRPr>
          </a:p>
          <a:p>
            <a:pPr marL="171450" indent="-171450">
              <a:buFont typeface="Arial" panose="020B0604020202020204" pitchFamily="34" charset="0"/>
              <a:buChar char="•"/>
            </a:pPr>
            <a:r>
              <a:rPr lang="en-US" b="1" i="0" dirty="0">
                <a:effectLst/>
                <a:latin typeface="Söhne"/>
              </a:rPr>
              <a:t>Updating the Store with Data in Redux </a:t>
            </a:r>
            <a:r>
              <a:rPr lang="en-US" b="1" i="0" dirty="0" err="1">
                <a:effectLst/>
                <a:latin typeface="Söhne"/>
              </a:rPr>
              <a:t>Thunk</a:t>
            </a:r>
            <a:r>
              <a:rPr lang="en-US" b="1" i="0" dirty="0">
                <a:effectLst/>
                <a:latin typeface="Söhne"/>
              </a:rPr>
              <a:t>:</a:t>
            </a:r>
            <a:r>
              <a:rPr lang="en-US" b="0" i="0" dirty="0">
                <a:solidFill>
                  <a:srgbClr val="374151"/>
                </a:solidFill>
                <a:effectLst/>
                <a:latin typeface="Söhne"/>
              </a:rPr>
              <a:t> To update the store in Redux </a:t>
            </a:r>
            <a:r>
              <a:rPr lang="en-US" b="0" i="0" dirty="0" err="1">
                <a:solidFill>
                  <a:srgbClr val="374151"/>
                </a:solidFill>
                <a:effectLst/>
                <a:latin typeface="Söhne"/>
              </a:rPr>
              <a:t>Thunk</a:t>
            </a:r>
            <a:r>
              <a:rPr lang="en-US" b="0" i="0" dirty="0">
                <a:solidFill>
                  <a:srgbClr val="374151"/>
                </a:solidFill>
                <a:effectLst/>
                <a:latin typeface="Söhne"/>
              </a:rPr>
              <a:t>, start by dispatching a "start" action for asynchronous operations. Based on the outcome, follow up with a "success" or "failure" action. This systematic approach ensures the application state accurately reflects asynchronous task status.</a:t>
            </a:r>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21</a:t>
            </a:fld>
            <a:endParaRPr lang="en-US"/>
          </a:p>
        </p:txBody>
      </p:sp>
    </p:spTree>
    <p:extLst>
      <p:ext uri="{BB962C8B-B14F-4D97-AF65-F5344CB8AC3E}">
        <p14:creationId xmlns:p14="http://schemas.microsoft.com/office/powerpoint/2010/main" val="2214332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i="0" dirty="0">
                <a:effectLst/>
                <a:latin typeface="Söhne"/>
              </a:rPr>
              <a:t>Install Dependencies:</a:t>
            </a:r>
            <a:r>
              <a:rPr lang="en-US" b="0" i="0" dirty="0">
                <a:solidFill>
                  <a:srgbClr val="0F0F0F"/>
                </a:solidFill>
                <a:effectLst/>
                <a:latin typeface="Söhne"/>
              </a:rPr>
              <a:t> Ensure that Redux and Redux </a:t>
            </a:r>
            <a:r>
              <a:rPr lang="en-US" b="0" i="0" dirty="0" err="1">
                <a:solidFill>
                  <a:srgbClr val="0F0F0F"/>
                </a:solidFill>
                <a:effectLst/>
                <a:latin typeface="Söhne"/>
              </a:rPr>
              <a:t>Thunk</a:t>
            </a:r>
            <a:r>
              <a:rPr lang="en-US" b="0" i="0" dirty="0">
                <a:solidFill>
                  <a:srgbClr val="0F0F0F"/>
                </a:solidFill>
                <a:effectLst/>
                <a:latin typeface="Söhne"/>
              </a:rPr>
              <a:t> installed in the project.</a:t>
            </a:r>
          </a:p>
          <a:p>
            <a:pPr marL="171450" indent="-171450">
              <a:buFont typeface="Arial" panose="020B0604020202020204" pitchFamily="34" charset="0"/>
              <a:buChar char="•"/>
            </a:pPr>
            <a:endParaRPr lang="en-US" b="0" i="0" dirty="0">
              <a:solidFill>
                <a:srgbClr val="0F0F0F"/>
              </a:solidFill>
              <a:effectLst/>
              <a:latin typeface="Söhne"/>
            </a:endParaRPr>
          </a:p>
          <a:p>
            <a:pPr marL="171450" indent="-171450">
              <a:buFont typeface="Arial" panose="020B0604020202020204" pitchFamily="34" charset="0"/>
              <a:buChar char="•"/>
            </a:pPr>
            <a:r>
              <a:rPr lang="en-US" b="1" i="0" dirty="0">
                <a:effectLst/>
                <a:latin typeface="Söhne"/>
              </a:rPr>
              <a:t>Configure the Store:</a:t>
            </a:r>
            <a:r>
              <a:rPr lang="en-US" b="0" i="0" dirty="0">
                <a:solidFill>
                  <a:srgbClr val="0F0F0F"/>
                </a:solidFill>
                <a:effectLst/>
                <a:latin typeface="Söhne"/>
              </a:rPr>
              <a:t> Set up the Redux store, applying the </a:t>
            </a:r>
            <a:r>
              <a:rPr lang="en-US" b="0" i="0" dirty="0" err="1">
                <a:solidFill>
                  <a:srgbClr val="0F0F0F"/>
                </a:solidFill>
                <a:effectLst/>
                <a:latin typeface="Söhne"/>
              </a:rPr>
              <a:t>Thunk</a:t>
            </a:r>
            <a:r>
              <a:rPr lang="en-US" b="0" i="0" dirty="0">
                <a:solidFill>
                  <a:srgbClr val="0F0F0F"/>
                </a:solidFill>
                <a:effectLst/>
                <a:latin typeface="Söhne"/>
              </a:rPr>
              <a:t> middleware.</a:t>
            </a:r>
          </a:p>
          <a:p>
            <a:pPr marL="171450" indent="-171450">
              <a:buFont typeface="Arial" panose="020B0604020202020204" pitchFamily="34" charset="0"/>
              <a:buChar char="•"/>
            </a:pPr>
            <a:endParaRPr lang="en-US" b="0" i="0" dirty="0">
              <a:solidFill>
                <a:srgbClr val="0F0F0F"/>
              </a:solidFill>
              <a:effectLst/>
              <a:latin typeface="Söhne"/>
            </a:endParaRPr>
          </a:p>
          <a:p>
            <a:pPr marL="171450" indent="-171450">
              <a:buFont typeface="Arial" panose="020B0604020202020204" pitchFamily="34" charset="0"/>
              <a:buChar char="•"/>
            </a:pPr>
            <a:r>
              <a:rPr lang="en-US" b="1" i="0" dirty="0">
                <a:effectLst/>
                <a:latin typeface="Söhne"/>
              </a:rPr>
              <a:t>Define Async Action Creator:</a:t>
            </a:r>
            <a:r>
              <a:rPr lang="en-US" b="0" i="0" dirty="0">
                <a:solidFill>
                  <a:srgbClr val="0F0F0F"/>
                </a:solidFill>
                <a:effectLst/>
                <a:latin typeface="Söhne"/>
              </a:rPr>
              <a:t> Create an action creator that handles the async operation, for example, fetching data from an API.</a:t>
            </a:r>
          </a:p>
          <a:p>
            <a:pPr marL="171450" indent="-171450">
              <a:buFont typeface="Arial" panose="020B0604020202020204" pitchFamily="34" charset="0"/>
              <a:buChar char="•"/>
            </a:pPr>
            <a:endParaRPr lang="en-US" b="0" i="0" dirty="0">
              <a:solidFill>
                <a:srgbClr val="0F0F0F"/>
              </a:solidFill>
              <a:effectLst/>
              <a:latin typeface="Söhne"/>
            </a:endParaRPr>
          </a:p>
          <a:p>
            <a:pPr marL="171450" indent="-171450">
              <a:buFont typeface="Arial" panose="020B0604020202020204" pitchFamily="34" charset="0"/>
              <a:buChar char="•"/>
            </a:pPr>
            <a:r>
              <a:rPr lang="en-US" b="1" i="0" dirty="0">
                <a:effectLst/>
                <a:latin typeface="Söhne"/>
              </a:rPr>
              <a:t>Update Reducer:</a:t>
            </a:r>
            <a:r>
              <a:rPr lang="en-US" b="0" i="0" dirty="0">
                <a:solidFill>
                  <a:srgbClr val="0F0F0F"/>
                </a:solidFill>
                <a:effectLst/>
                <a:latin typeface="Söhne"/>
              </a:rPr>
              <a:t> Adjust the reducer to handle the actions dispatched by the async operation.</a:t>
            </a:r>
          </a:p>
          <a:p>
            <a:pPr marL="171450" indent="-171450">
              <a:buFont typeface="Arial" panose="020B0604020202020204" pitchFamily="34" charset="0"/>
              <a:buChar char="•"/>
            </a:pPr>
            <a:endParaRPr lang="en-US" b="0" i="0" dirty="0">
              <a:solidFill>
                <a:srgbClr val="0F0F0F"/>
              </a:solidFill>
              <a:effectLst/>
              <a:latin typeface="Söhne"/>
            </a:endParaRPr>
          </a:p>
          <a:p>
            <a:pPr marL="171450" indent="-171450">
              <a:buFont typeface="Arial" panose="020B0604020202020204" pitchFamily="34" charset="0"/>
              <a:buChar char="•"/>
            </a:pPr>
            <a:r>
              <a:rPr lang="en-US" b="1" i="0" dirty="0">
                <a:effectLst/>
                <a:latin typeface="Söhne"/>
              </a:rPr>
              <a:t>Connect Component:</a:t>
            </a:r>
            <a:r>
              <a:rPr lang="en-US" b="0" i="0" dirty="0">
                <a:solidFill>
                  <a:srgbClr val="0F0F0F"/>
                </a:solidFill>
                <a:effectLst/>
                <a:latin typeface="Söhne"/>
              </a:rPr>
              <a:t> Connect the React component to the store and dispatch the async action.</a:t>
            </a:r>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22</a:t>
            </a:fld>
            <a:endParaRPr lang="en-US"/>
          </a:p>
        </p:txBody>
      </p:sp>
    </p:spTree>
    <p:extLst>
      <p:ext uri="{BB962C8B-B14F-4D97-AF65-F5344CB8AC3E}">
        <p14:creationId xmlns:p14="http://schemas.microsoft.com/office/powerpoint/2010/main" val="547434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Ensure you have redux-thunk middleware installed in your project. You can install it using npm or yarn.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23</a:t>
            </a:fld>
            <a:endParaRPr lang="en-US"/>
          </a:p>
        </p:txBody>
      </p:sp>
    </p:spTree>
    <p:extLst>
      <p:ext uri="{BB962C8B-B14F-4D97-AF65-F5344CB8AC3E}">
        <p14:creationId xmlns:p14="http://schemas.microsoft.com/office/powerpoint/2010/main" val="1572071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a:t>Import Statements:</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import { createStore, applyMiddleware } from 'redux';: Imports the createStore function and applyMiddleware function from the Redux library.</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import thunk from 'redux-thunk';: Imports the Redux Thunk middleware, which allows asynchronous actions to be handled in Redux.</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import rootReducer from './reducers';: Imports the root reducer, which combines all the reducers for the application. This assumes that the root reducer is defined in a file located at './reducers'.</a:t>
            </a:r>
          </a:p>
          <a:p>
            <a:pPr marL="171450" indent="-171450">
              <a:buFont typeface="Arial" panose="020B0604020202020204" pitchFamily="34" charset="0"/>
              <a:buChar char="•"/>
            </a:pPr>
            <a:endParaRPr lang="en-US"/>
          </a:p>
          <a:p>
            <a:pPr marL="0" indent="0">
              <a:buFont typeface="Arial" panose="020B0604020202020204" pitchFamily="34" charset="0"/>
              <a:buNone/>
            </a:pPr>
            <a:r>
              <a:rPr lang="en-US" b="1"/>
              <a:t>Store Creation:</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const store = createStore(rootReducer, applyMiddleware(thunk));: Creates a Redux store using the createStore function. It takes two arguments:</a:t>
            </a:r>
          </a:p>
          <a:p>
            <a:pPr marL="171450" indent="-171450">
              <a:buFont typeface="Arial" panose="020B0604020202020204" pitchFamily="34" charset="0"/>
              <a:buChar char="•"/>
            </a:pPr>
            <a:r>
              <a:rPr lang="en-US"/>
              <a:t>rootReducer: The root reducer that combines all the reducers for the application.</a:t>
            </a:r>
          </a:p>
          <a:p>
            <a:pPr marL="171450" indent="-171450">
              <a:buFont typeface="Arial" panose="020B0604020202020204" pitchFamily="34" charset="0"/>
              <a:buChar char="•"/>
            </a:pPr>
            <a:r>
              <a:rPr lang="en-US"/>
              <a:t>applyMiddleware(thunk): Applies the Redux Thunk middleware to the store. This middleware allows action creators to return functions (thunks) instead of plain action objects, enabling asynchronous operations.</a:t>
            </a:r>
          </a:p>
          <a:p>
            <a:pPr marL="171450" indent="-171450">
              <a:buFont typeface="Arial" panose="020B0604020202020204" pitchFamily="34" charset="0"/>
              <a:buChar char="•"/>
            </a:pPr>
            <a:endParaRPr lang="en-US"/>
          </a:p>
          <a:p>
            <a:pPr marL="0" indent="0">
              <a:buFont typeface="Arial" panose="020B0604020202020204" pitchFamily="34" charset="0"/>
              <a:buNone/>
            </a:pPr>
            <a:r>
              <a:rPr lang="en-US" b="1"/>
              <a:t>Store Export:</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export default store;: Exports the configured Redux store as the default export of this module, making it available for use in other parts of the application.</a:t>
            </a:r>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24</a:t>
            </a:fld>
            <a:endParaRPr lang="en-US"/>
          </a:p>
        </p:txBody>
      </p:sp>
    </p:spTree>
    <p:extLst>
      <p:ext uri="{BB962C8B-B14F-4D97-AF65-F5344CB8AC3E}">
        <p14:creationId xmlns:p14="http://schemas.microsoft.com/office/powerpoint/2010/main" val="407352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a:solidFill>
                  <a:srgbClr val="374151"/>
                </a:solidFill>
                <a:effectLst/>
                <a:latin typeface="Söhne"/>
              </a:rPr>
              <a:t>Async Action Creator:</a:t>
            </a:r>
            <a:r>
              <a:rPr lang="en-US" b="0" i="0">
                <a:solidFill>
                  <a:srgbClr val="374151"/>
                </a:solidFill>
                <a:effectLst/>
                <a:latin typeface="Söhne"/>
              </a:rPr>
              <a:t> fetchData is an asynchronous action creator that returns a function instead of a plain action object. This is a characteristic of Redux Thunk.</a:t>
            </a:r>
          </a:p>
          <a:p>
            <a:pPr algn="l">
              <a:buFont typeface="+mj-lt"/>
              <a:buAutoNum type="arabicPeriod"/>
            </a:pPr>
            <a:endParaRPr lang="en-US" b="0" i="0">
              <a:solidFill>
                <a:srgbClr val="374151"/>
              </a:solidFill>
              <a:effectLst/>
              <a:latin typeface="Söhne"/>
            </a:endParaRPr>
          </a:p>
          <a:p>
            <a:pPr algn="l">
              <a:buFont typeface="+mj-lt"/>
              <a:buAutoNum type="arabicPeriod"/>
            </a:pPr>
            <a:r>
              <a:rPr lang="en-US" b="1" i="0">
                <a:solidFill>
                  <a:srgbClr val="374151"/>
                </a:solidFill>
                <a:effectLst/>
                <a:latin typeface="Söhne"/>
              </a:rPr>
              <a:t>Dispatch Request Action: </a:t>
            </a:r>
            <a:r>
              <a:rPr lang="en-US" b="0" i="0">
                <a:solidFill>
                  <a:srgbClr val="374151"/>
                </a:solidFill>
                <a:effectLst/>
                <a:latin typeface="Söhne"/>
              </a:rPr>
              <a:t>Before making the API call, it dispatches an action with the type 'FETCH_DATA_REQUEST'. This action typically signals the start of the data-fetching process.</a:t>
            </a:r>
          </a:p>
          <a:p>
            <a:pPr algn="l">
              <a:buFont typeface="+mj-lt"/>
              <a:buNone/>
            </a:pPr>
            <a:r>
              <a:rPr lang="en-US" b="1" i="0">
                <a:solidFill>
                  <a:srgbClr val="374151"/>
                </a:solidFill>
                <a:effectLst/>
                <a:latin typeface="Söhne"/>
              </a:rPr>
              <a:t>3. Asynchronous Data Fetching: </a:t>
            </a:r>
            <a:r>
              <a:rPr lang="en-US" b="0" i="0">
                <a:solidFill>
                  <a:srgbClr val="374151"/>
                </a:solidFill>
                <a:effectLst/>
                <a:latin typeface="Söhne"/>
              </a:rPr>
              <a:t>It uses Axios to make an asynchronous request to the specified API endpoint.</a:t>
            </a:r>
          </a:p>
          <a:p>
            <a:pPr algn="l">
              <a:buFont typeface="+mj-lt"/>
              <a:buAutoNum type="arabicPeriod"/>
            </a:pPr>
            <a:endParaRPr lang="en-US" b="0" i="0">
              <a:solidFill>
                <a:srgbClr val="374151"/>
              </a:solidFill>
              <a:effectLst/>
              <a:latin typeface="Söhne"/>
            </a:endParaRPr>
          </a:p>
          <a:p>
            <a:pPr algn="l">
              <a:buFont typeface="+mj-lt"/>
              <a:buNone/>
            </a:pPr>
            <a:r>
              <a:rPr lang="en-US" b="1" i="0">
                <a:solidFill>
                  <a:srgbClr val="374151"/>
                </a:solidFill>
                <a:effectLst/>
                <a:latin typeface="Söhne"/>
              </a:rPr>
              <a:t>4. Dispatch Success or Failure Actions: </a:t>
            </a:r>
            <a:r>
              <a:rPr lang="en-US" b="0" i="0">
                <a:solidFill>
                  <a:srgbClr val="374151"/>
                </a:solidFill>
                <a:effectLst/>
                <a:latin typeface="Söhne"/>
              </a:rPr>
              <a:t>In the try block, if the API call is successful, it dispatches an action with the type 'FETCH_DATA_SUCCESS' and includes the fetched data in the payload. In case of an error (captured in the catch block), it dispatches an action with the type 'FETCH_DATA_FAILURE' and includes the error message in the payload.</a:t>
            </a:r>
          </a:p>
          <a:p>
            <a:pPr algn="l">
              <a:buFont typeface="+mj-lt"/>
              <a:buNone/>
            </a:pPr>
            <a:endParaRPr lang="en-US" b="0" i="0">
              <a:solidFill>
                <a:srgbClr val="374151"/>
              </a:solidFill>
              <a:effectLst/>
              <a:latin typeface="Söhne"/>
            </a:endParaRPr>
          </a:p>
          <a:p>
            <a:pPr marL="171450" indent="-171450">
              <a:buFont typeface="Arial" panose="020B0604020202020204" pitchFamily="34" charset="0"/>
              <a:buChar char="•"/>
            </a:pPr>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25</a:t>
            </a:fld>
            <a:endParaRPr lang="en-US"/>
          </a:p>
        </p:txBody>
      </p:sp>
    </p:spTree>
    <p:extLst>
      <p:ext uri="{BB962C8B-B14F-4D97-AF65-F5344CB8AC3E}">
        <p14:creationId xmlns:p14="http://schemas.microsoft.com/office/powerpoint/2010/main" val="784055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N"/>
              <a:t>Code: const initialState = {</a:t>
            </a:r>
          </a:p>
          <a:p>
            <a:pPr marL="0" indent="0">
              <a:buFont typeface="Arial" panose="020B0604020202020204" pitchFamily="34" charset="0"/>
              <a:buNone/>
            </a:pPr>
            <a:r>
              <a:rPr lang="en-IN"/>
              <a:t>  data: [],</a:t>
            </a:r>
          </a:p>
          <a:p>
            <a:pPr marL="0" indent="0">
              <a:buFont typeface="Arial" panose="020B0604020202020204" pitchFamily="34" charset="0"/>
              <a:buNone/>
            </a:pPr>
            <a:r>
              <a:rPr lang="en-IN"/>
              <a:t>  loading: false,</a:t>
            </a:r>
          </a:p>
          <a:p>
            <a:pPr marL="0" indent="0">
              <a:buFont typeface="Arial" panose="020B0604020202020204" pitchFamily="34" charset="0"/>
              <a:buNone/>
            </a:pPr>
            <a:r>
              <a:rPr lang="en-IN"/>
              <a:t>  error: null,</a:t>
            </a:r>
          </a:p>
          <a:p>
            <a:pPr marL="0" indent="0">
              <a:buFont typeface="Arial" panose="020B0604020202020204" pitchFamily="34" charset="0"/>
              <a:buNone/>
            </a:pPr>
            <a:r>
              <a:rPr lang="en-IN"/>
              <a:t>};</a:t>
            </a:r>
          </a:p>
          <a:p>
            <a:pPr marL="171450" indent="-171450">
              <a:buFont typeface="Arial" panose="020B0604020202020204" pitchFamily="34" charset="0"/>
              <a:buChar char="•"/>
            </a:pPr>
            <a:r>
              <a:rPr lang="en-US" b="0" i="0">
                <a:solidFill>
                  <a:srgbClr val="374151"/>
                </a:solidFill>
                <a:effectLst/>
                <a:latin typeface="Söhne"/>
              </a:rPr>
              <a:t>This defines the initial state of the Redux store for the </a:t>
            </a:r>
            <a:r>
              <a:rPr lang="en-US"/>
              <a:t>dataReducer</a:t>
            </a:r>
            <a:r>
              <a:rPr lang="en-US" b="0" i="0">
                <a:solidFill>
                  <a:srgbClr val="374151"/>
                </a:solidFill>
                <a:effectLst/>
                <a:latin typeface="Söhne"/>
              </a:rPr>
              <a:t>. It contains three properties: </a:t>
            </a:r>
            <a:r>
              <a:rPr lang="en-US"/>
              <a:t>data</a:t>
            </a:r>
            <a:r>
              <a:rPr lang="en-US" b="0" i="0">
                <a:solidFill>
                  <a:srgbClr val="374151"/>
                </a:solidFill>
                <a:effectLst/>
                <a:latin typeface="Söhne"/>
              </a:rPr>
              <a:t> initialized as an empty array, </a:t>
            </a:r>
            <a:r>
              <a:rPr lang="en-US"/>
              <a:t>loading</a:t>
            </a:r>
            <a:r>
              <a:rPr lang="en-US" b="0" i="0">
                <a:solidFill>
                  <a:srgbClr val="374151"/>
                </a:solidFill>
                <a:effectLst/>
                <a:latin typeface="Söhne"/>
              </a:rPr>
              <a:t> initialized as </a:t>
            </a:r>
            <a:r>
              <a:rPr lang="en-US"/>
              <a:t>false</a:t>
            </a:r>
            <a:r>
              <a:rPr lang="en-US" b="0" i="0">
                <a:solidFill>
                  <a:srgbClr val="374151"/>
                </a:solidFill>
                <a:effectLst/>
                <a:latin typeface="Söhne"/>
              </a:rPr>
              <a:t>, and </a:t>
            </a:r>
            <a:r>
              <a:rPr lang="en-US"/>
              <a:t>error</a:t>
            </a:r>
            <a:r>
              <a:rPr lang="en-US" b="0" i="0">
                <a:solidFill>
                  <a:srgbClr val="374151"/>
                </a:solidFill>
                <a:effectLst/>
                <a:latin typeface="Söhne"/>
              </a:rPr>
              <a:t> initialized as </a:t>
            </a:r>
            <a:r>
              <a:rPr lang="en-US"/>
              <a:t>null</a:t>
            </a:r>
            <a:r>
              <a:rPr lang="en-US" b="0" i="0">
                <a:solidFill>
                  <a:srgbClr val="374151"/>
                </a:solidFill>
                <a:effectLst/>
                <a:latin typeface="Söhne"/>
              </a:rPr>
              <a:t>.</a:t>
            </a:r>
            <a:endParaRPr lang="en-IN" b="0" i="0">
              <a:solidFill>
                <a:srgbClr val="374151"/>
              </a:solidFill>
              <a:effectLst/>
              <a:latin typeface="Söhne"/>
            </a:endParaRPr>
          </a:p>
          <a:p>
            <a:pPr marL="171450" indent="-171450">
              <a:buFont typeface="Arial" panose="020B0604020202020204" pitchFamily="34" charset="0"/>
              <a:buChar char="•"/>
            </a:pPr>
            <a:endParaRPr lang="en-IN" b="0" i="0">
              <a:solidFill>
                <a:srgbClr val="374151"/>
              </a:solidFill>
              <a:effectLst/>
              <a:latin typeface="Söhne"/>
            </a:endParaRPr>
          </a:p>
          <a:p>
            <a:pPr marL="171450" indent="-171450">
              <a:buFont typeface="Arial" panose="020B0604020202020204" pitchFamily="34" charset="0"/>
              <a:buChar char="•"/>
            </a:pPr>
            <a:r>
              <a:rPr lang="en-IN" b="1" i="0">
                <a:effectLst/>
                <a:latin typeface="Söhne"/>
              </a:rPr>
              <a:t>Reducer Function:</a:t>
            </a:r>
            <a:r>
              <a:rPr lang="en-IN" b="0" i="0">
                <a:solidFill>
                  <a:srgbClr val="374151"/>
                </a:solidFill>
                <a:effectLst/>
                <a:latin typeface="Söhne"/>
              </a:rPr>
              <a:t> </a:t>
            </a:r>
            <a:r>
              <a:rPr lang="en-US" b="0" i="0">
                <a:solidFill>
                  <a:srgbClr val="374151"/>
                </a:solidFill>
                <a:effectLst/>
                <a:latin typeface="Söhne"/>
              </a:rPr>
              <a:t>const dataReducer = (state = initialState, action) =&gt; {</a:t>
            </a:r>
            <a:endParaRPr lang="en-IN" b="0" i="0">
              <a:solidFill>
                <a:srgbClr val="374151"/>
              </a:solidFill>
              <a:effectLst/>
              <a:latin typeface="Söhne"/>
            </a:endParaRPr>
          </a:p>
          <a:p>
            <a:pPr marL="0" indent="0">
              <a:buFont typeface="Arial" panose="020B0604020202020204" pitchFamily="34" charset="0"/>
              <a:buNone/>
            </a:pPr>
            <a:r>
              <a:rPr lang="en-US" b="0" i="0">
                <a:solidFill>
                  <a:srgbClr val="374151"/>
                </a:solidFill>
                <a:effectLst/>
                <a:latin typeface="Söhne"/>
              </a:rPr>
              <a:t>This declares a function </a:t>
            </a:r>
            <a:r>
              <a:rPr lang="en-US"/>
              <a:t>dataReducer</a:t>
            </a:r>
            <a:r>
              <a:rPr lang="en-US" b="0" i="0">
                <a:solidFill>
                  <a:srgbClr val="374151"/>
                </a:solidFill>
                <a:effectLst/>
                <a:latin typeface="Söhne"/>
              </a:rPr>
              <a:t> which takes two parameters: </a:t>
            </a:r>
            <a:r>
              <a:rPr lang="en-US"/>
              <a:t>state</a:t>
            </a:r>
            <a:r>
              <a:rPr lang="en-US" b="0" i="0">
                <a:solidFill>
                  <a:srgbClr val="374151"/>
                </a:solidFill>
                <a:effectLst/>
                <a:latin typeface="Söhne"/>
              </a:rPr>
              <a:t> (with a default value of </a:t>
            </a:r>
            <a:r>
              <a:rPr lang="en-US"/>
              <a:t>initialState</a:t>
            </a:r>
            <a:r>
              <a:rPr lang="en-US" b="0" i="0">
                <a:solidFill>
                  <a:srgbClr val="374151"/>
                </a:solidFill>
                <a:effectLst/>
                <a:latin typeface="Söhne"/>
              </a:rPr>
              <a:t>) and </a:t>
            </a:r>
            <a:r>
              <a:rPr lang="en-US"/>
              <a:t>action</a:t>
            </a:r>
            <a:r>
              <a:rPr lang="en-US" b="0" i="0">
                <a:solidFill>
                  <a:srgbClr val="374151"/>
                </a:solidFill>
                <a:effectLst/>
                <a:latin typeface="Söhne"/>
              </a:rPr>
              <a:t>. This function is responsible for handling actions dispatched to the Redux store.</a:t>
            </a:r>
          </a:p>
          <a:p>
            <a:pPr marL="0" indent="0">
              <a:buFont typeface="Arial" panose="020B0604020202020204" pitchFamily="34" charset="0"/>
              <a:buNone/>
            </a:pPr>
            <a:endParaRPr lang="en-US" b="0" i="0">
              <a:solidFill>
                <a:srgbClr val="374151"/>
              </a:solidFill>
              <a:effectLst/>
              <a:latin typeface="Söhne"/>
            </a:endParaRPr>
          </a:p>
          <a:p>
            <a:pPr algn="l"/>
            <a:r>
              <a:rPr lang="en-US" b="0" i="0">
                <a:solidFill>
                  <a:srgbClr val="374151"/>
                </a:solidFill>
                <a:effectLst/>
                <a:latin typeface="Söhne"/>
              </a:rPr>
              <a:t>The switch statement determines how the state should be updated based on the action. type. It handles three types of actions:</a:t>
            </a:r>
          </a:p>
          <a:p>
            <a:pPr algn="l"/>
            <a:endParaRPr lang="en-US" b="0" i="0">
              <a:solidFill>
                <a:srgbClr val="374151"/>
              </a:solidFill>
              <a:effectLst/>
              <a:latin typeface="Söhne"/>
            </a:endParaRPr>
          </a:p>
          <a:p>
            <a:pPr marL="171450" indent="-171450" algn="l">
              <a:buFont typeface="Arial" panose="020B0604020202020204" pitchFamily="34" charset="0"/>
              <a:buChar char="•"/>
            </a:pPr>
            <a:r>
              <a:rPr lang="en-US" b="0" i="0">
                <a:solidFill>
                  <a:srgbClr val="374151"/>
                </a:solidFill>
                <a:effectLst/>
                <a:latin typeface="Söhne"/>
              </a:rPr>
              <a:t>'FETCH_DATA_REQUEST': Sets loading to true and clears any previous error.</a:t>
            </a:r>
          </a:p>
          <a:p>
            <a:pPr marL="171450" indent="-171450" algn="l">
              <a:buFont typeface="Arial" panose="020B0604020202020204" pitchFamily="34" charset="0"/>
              <a:buChar char="•"/>
            </a:pPr>
            <a:r>
              <a:rPr lang="en-US" b="0" i="0">
                <a:solidFill>
                  <a:srgbClr val="374151"/>
                </a:solidFill>
                <a:effectLst/>
                <a:latin typeface="Söhne"/>
              </a:rPr>
              <a:t>'FETCH_DATA_SUCCESS': Updates loading to false and sets the data property with the payload from the action.</a:t>
            </a:r>
          </a:p>
          <a:p>
            <a:pPr marL="171450" indent="-171450" algn="l">
              <a:buFont typeface="Arial" panose="020B0604020202020204" pitchFamily="34" charset="0"/>
              <a:buChar char="•"/>
            </a:pPr>
            <a:r>
              <a:rPr lang="en-US" b="0" i="0">
                <a:solidFill>
                  <a:srgbClr val="374151"/>
                </a:solidFill>
                <a:effectLst/>
                <a:latin typeface="Söhne"/>
              </a:rPr>
              <a:t>'FETCH_DATA_FAILURE': Updates loading to false and sets the error property with the payload from the action.</a:t>
            </a:r>
          </a:p>
          <a:p>
            <a:pPr marL="171450" indent="-171450" algn="l">
              <a:buFont typeface="Arial" panose="020B0604020202020204" pitchFamily="34" charset="0"/>
              <a:buChar char="•"/>
            </a:pPr>
            <a:r>
              <a:rPr lang="en-US" b="0" i="0">
                <a:solidFill>
                  <a:srgbClr val="374151"/>
                </a:solidFill>
                <a:effectLst/>
                <a:latin typeface="Söhne"/>
              </a:rPr>
              <a:t>default: Returns the current state if the action type doesn't match any of the specified cases.</a:t>
            </a:r>
          </a:p>
          <a:p>
            <a:pPr marL="171450" indent="-171450" algn="l">
              <a:buFont typeface="Arial" panose="020B0604020202020204" pitchFamily="34" charset="0"/>
              <a:buChar char="•"/>
            </a:pPr>
            <a:endParaRPr lang="en-US" b="0" i="0">
              <a:solidFill>
                <a:srgbClr val="374151"/>
              </a:solidFill>
              <a:effectLst/>
              <a:latin typeface="Söhne"/>
            </a:endParaRPr>
          </a:p>
          <a:p>
            <a:pPr marL="171450" indent="-171450" algn="l">
              <a:buFont typeface="Arial" panose="020B0604020202020204" pitchFamily="34" charset="0"/>
              <a:buChar char="•"/>
            </a:pPr>
            <a:r>
              <a:rPr lang="en-IN" b="1" i="0">
                <a:effectLst/>
                <a:latin typeface="Söhne"/>
              </a:rPr>
              <a:t>Exporting the Reducer:</a:t>
            </a:r>
            <a:r>
              <a:rPr lang="en-US" b="0" i="0">
                <a:solidFill>
                  <a:srgbClr val="374151"/>
                </a:solidFill>
                <a:effectLst/>
                <a:latin typeface="Söhne"/>
              </a:rPr>
              <a:t> This exports the </a:t>
            </a:r>
            <a:r>
              <a:rPr lang="en-US"/>
              <a:t>dataReducer</a:t>
            </a:r>
            <a:r>
              <a:rPr lang="en-US" b="0" i="0">
                <a:solidFill>
                  <a:srgbClr val="374151"/>
                </a:solidFill>
                <a:effectLst/>
                <a:latin typeface="Söhne"/>
              </a:rPr>
              <a:t> function as the default export of the module, making it available for use in other parts of the application.</a:t>
            </a:r>
          </a:p>
          <a:p>
            <a:pPr marL="171450" indent="-171450">
              <a:buFont typeface="Arial" panose="020B0604020202020204" pitchFamily="34" charset="0"/>
              <a:buChar char="•"/>
            </a:pPr>
            <a:endParaRPr lang="en-IN"/>
          </a:p>
          <a:p>
            <a:pPr marL="0" indent="0">
              <a:buFont typeface="Arial" panose="020B0604020202020204" pitchFamily="34" charset="0"/>
              <a:buNone/>
            </a:pPr>
            <a:endParaRPr lang="en-US" b="0" i="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0AC900C1-7326-4B4D-9C4E-22E7230B62CC}" type="slidenum">
              <a:rPr lang="en-US" smtClean="0"/>
              <a:t>26</a:t>
            </a:fld>
            <a:endParaRPr lang="en-US"/>
          </a:p>
        </p:txBody>
      </p:sp>
    </p:spTree>
    <p:extLst>
      <p:ext uri="{BB962C8B-B14F-4D97-AF65-F5344CB8AC3E}">
        <p14:creationId xmlns:p14="http://schemas.microsoft.com/office/powerpoint/2010/main" val="1003616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a:solidFill>
                  <a:srgbClr val="374151"/>
                </a:solidFill>
                <a:effectLst/>
                <a:latin typeface="Söhne"/>
              </a:rPr>
              <a:t>The component imports necessary dependencies: React for creating React components and useEffect for handling side effects in functional components.</a:t>
            </a:r>
          </a:p>
          <a:p>
            <a:pPr marL="171450" indent="-171450" algn="l">
              <a:buFont typeface="Arial" panose="020B0604020202020204" pitchFamily="34" charset="0"/>
              <a:buChar char="•"/>
            </a:pPr>
            <a:r>
              <a:rPr lang="en-US" b="0" i="0">
                <a:solidFill>
                  <a:srgbClr val="374151"/>
                </a:solidFill>
                <a:effectLst/>
                <a:latin typeface="Söhne"/>
              </a:rPr>
              <a:t>It also imports connect from react-redux, which is used to connect the component to the Redux store.</a:t>
            </a:r>
          </a:p>
          <a:p>
            <a:pPr marL="171450" indent="-171450" algn="l">
              <a:buFont typeface="Arial" panose="020B0604020202020204" pitchFamily="34" charset="0"/>
              <a:buChar char="•"/>
            </a:pPr>
            <a:r>
              <a:rPr lang="en-US" b="0" i="0">
                <a:solidFill>
                  <a:srgbClr val="374151"/>
                </a:solidFill>
                <a:effectLst/>
                <a:latin typeface="Söhne"/>
              </a:rPr>
              <a:t>The fetchData function is imported from a file named actions. This action is responsible for initiating an asynchronous operation.</a:t>
            </a:r>
          </a:p>
          <a:p>
            <a:pPr marL="171450" indent="-171450" algn="l">
              <a:buFont typeface="Arial" panose="020B0604020202020204" pitchFamily="34" charset="0"/>
              <a:buChar char="•"/>
            </a:pPr>
            <a:r>
              <a:rPr lang="en-US" b="0" i="0">
                <a:solidFill>
                  <a:srgbClr val="374151"/>
                </a:solidFill>
                <a:effectLst/>
                <a:latin typeface="Söhne"/>
              </a:rPr>
              <a:t>The MyComponent is a functional component that receives data, loading, error, and fetchData as props.</a:t>
            </a:r>
          </a:p>
          <a:p>
            <a:pPr marL="171450" indent="-171450" algn="l">
              <a:buFont typeface="Arial" panose="020B0604020202020204" pitchFamily="34" charset="0"/>
              <a:buChar char="•"/>
            </a:pPr>
            <a:r>
              <a:rPr lang="en-US" b="0" i="0">
                <a:solidFill>
                  <a:srgbClr val="374151"/>
                </a:solidFill>
                <a:effectLst/>
                <a:latin typeface="Söhne"/>
              </a:rPr>
              <a:t>Inside the component, the useEffect hook is used to trigger the fetchData action when the component mounts ([] as the dependency array ensures it runs only once).</a:t>
            </a:r>
          </a:p>
          <a:p>
            <a:pPr marL="171450" indent="-171450" algn="l">
              <a:buFont typeface="Arial" panose="020B0604020202020204" pitchFamily="34" charset="0"/>
              <a:buChar char="•"/>
            </a:pPr>
            <a:r>
              <a:rPr lang="en-US" b="0" i="0">
                <a:solidFill>
                  <a:srgbClr val="374151"/>
                </a:solidFill>
                <a:effectLst/>
                <a:latin typeface="Söhne"/>
              </a:rPr>
              <a:t>The component's render method returns a JSX structure.</a:t>
            </a:r>
          </a:p>
          <a:p>
            <a:pPr marL="171450" indent="-171450" algn="l">
              <a:buFont typeface="Arial" panose="020B0604020202020204" pitchFamily="34" charset="0"/>
              <a:buChar char="•"/>
            </a:pPr>
            <a:r>
              <a:rPr lang="en-US" b="0" i="0">
                <a:solidFill>
                  <a:srgbClr val="374151"/>
                </a:solidFill>
                <a:effectLst/>
                <a:latin typeface="Söhne"/>
              </a:rPr>
              <a:t>It conditionally renders loading, error, or data based on the component's state.</a:t>
            </a:r>
          </a:p>
          <a:p>
            <a:pPr marL="171450" indent="-171450" algn="l">
              <a:buFont typeface="Arial" panose="020B0604020202020204" pitchFamily="34" charset="0"/>
              <a:buChar char="•"/>
            </a:pPr>
            <a:endParaRPr lang="en-US" b="0" i="0">
              <a:solidFill>
                <a:srgbClr val="374151"/>
              </a:solidFill>
              <a:effectLst/>
              <a:latin typeface="Söhne"/>
            </a:endParaRPr>
          </a:p>
          <a:p>
            <a:pPr marL="171450" indent="-171450">
              <a:buFont typeface="Arial" panose="020B0604020202020204" pitchFamily="34" charset="0"/>
              <a:buChar char="•"/>
            </a:pPr>
            <a:r>
              <a:rPr lang="en-US" b="0" i="0">
                <a:solidFill>
                  <a:srgbClr val="374151"/>
                </a:solidFill>
                <a:effectLst/>
                <a:latin typeface="Söhne"/>
              </a:rPr>
              <a:t>The </a:t>
            </a:r>
            <a:r>
              <a:rPr lang="en-US"/>
              <a:t>mapStateToProps</a:t>
            </a:r>
            <a:r>
              <a:rPr lang="en-US" b="0" i="0">
                <a:solidFill>
                  <a:srgbClr val="374151"/>
                </a:solidFill>
                <a:effectLst/>
                <a:latin typeface="Söhne"/>
              </a:rPr>
              <a:t> function maps the Redux store's state to the component's props, making </a:t>
            </a:r>
            <a:r>
              <a:rPr lang="en-US"/>
              <a:t>data</a:t>
            </a:r>
            <a:r>
              <a:rPr lang="en-US" b="0" i="0">
                <a:solidFill>
                  <a:srgbClr val="374151"/>
                </a:solidFill>
                <a:effectLst/>
                <a:latin typeface="Söhne"/>
              </a:rPr>
              <a:t>, </a:t>
            </a:r>
            <a:r>
              <a:rPr lang="en-US"/>
              <a:t>loading</a:t>
            </a:r>
            <a:r>
              <a:rPr lang="en-US" b="0" i="0">
                <a:solidFill>
                  <a:srgbClr val="374151"/>
                </a:solidFill>
                <a:effectLst/>
                <a:latin typeface="Söhne"/>
              </a:rPr>
              <a:t>, and </a:t>
            </a:r>
            <a:r>
              <a:rPr lang="en-US"/>
              <a:t>error</a:t>
            </a:r>
            <a:r>
              <a:rPr lang="en-US" b="0" i="0">
                <a:solidFill>
                  <a:srgbClr val="374151"/>
                </a:solidFill>
                <a:effectLst/>
                <a:latin typeface="Söhne"/>
              </a:rPr>
              <a:t> available.</a:t>
            </a:r>
          </a:p>
          <a:p>
            <a:pPr marL="171450" indent="-171450" algn="l">
              <a:buFont typeface="Arial" panose="020B0604020202020204" pitchFamily="34" charset="0"/>
              <a:buChar char="•"/>
            </a:pPr>
            <a:r>
              <a:rPr lang="en-US" b="0" i="0">
                <a:solidFill>
                  <a:srgbClr val="374151"/>
                </a:solidFill>
                <a:effectLst/>
                <a:latin typeface="Söhne"/>
              </a:rPr>
              <a:t>The connect function connects the MyComponent to the Redux store.</a:t>
            </a:r>
          </a:p>
          <a:p>
            <a:pPr marL="171450" indent="-171450" algn="l">
              <a:buFont typeface="Arial" panose="020B0604020202020204" pitchFamily="34" charset="0"/>
              <a:buChar char="•"/>
            </a:pPr>
            <a:r>
              <a:rPr lang="en-US" b="0" i="0">
                <a:solidFill>
                  <a:srgbClr val="374151"/>
                </a:solidFill>
                <a:effectLst/>
                <a:latin typeface="Söhne"/>
              </a:rPr>
              <a:t>It takes mapStateToProps to map state to props and an object with action creators ({ fetchData }) to map dispatch to props.</a:t>
            </a:r>
          </a:p>
          <a:p>
            <a:pPr marL="171450" indent="-171450" algn="l">
              <a:buFont typeface="Arial" panose="020B0604020202020204" pitchFamily="34" charset="0"/>
              <a:buChar char="•"/>
            </a:pPr>
            <a:r>
              <a:rPr lang="en-US" b="0" i="0">
                <a:solidFill>
                  <a:srgbClr val="374151"/>
                </a:solidFill>
                <a:effectLst/>
                <a:latin typeface="Söhne"/>
              </a:rPr>
              <a:t>The connected component is then exported as the default export.</a:t>
            </a:r>
          </a:p>
          <a:p>
            <a:pPr marL="0" indent="0" algn="l">
              <a:buFont typeface="Arial" panose="020B0604020202020204" pitchFamily="34" charset="0"/>
              <a:buNone/>
            </a:pPr>
            <a:endParaRPr lang="en-US" b="0" i="0">
              <a:solidFill>
                <a:srgbClr val="374151"/>
              </a:solidFill>
              <a:effectLst/>
              <a:latin typeface="Söhne"/>
            </a:endParaRPr>
          </a:p>
          <a:p>
            <a:pPr marL="171450" indent="-171450" algn="l">
              <a:buFont typeface="Arial" panose="020B0604020202020204" pitchFamily="34" charset="0"/>
              <a:buChar char="•"/>
            </a:pPr>
            <a:endParaRPr lang="en-US" b="0" i="0">
              <a:solidFill>
                <a:srgbClr val="374151"/>
              </a:solidFill>
              <a:effectLst/>
              <a:latin typeface="Söhne"/>
            </a:endParaRPr>
          </a:p>
          <a:p>
            <a:pPr marL="171450" indent="-171450" algn="l">
              <a:buFont typeface="Arial" panose="020B0604020202020204" pitchFamily="34" charset="0"/>
              <a:buChar char="•"/>
            </a:pPr>
            <a:endParaRPr lang="en-US" b="0" i="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0AC900C1-7326-4B4D-9C4E-22E7230B62CC}" type="slidenum">
              <a:rPr lang="en-US" smtClean="0"/>
              <a:t>27</a:t>
            </a:fld>
            <a:endParaRPr lang="en-US"/>
          </a:p>
        </p:txBody>
      </p:sp>
    </p:spTree>
    <p:extLst>
      <p:ext uri="{BB962C8B-B14F-4D97-AF65-F5344CB8AC3E}">
        <p14:creationId xmlns:p14="http://schemas.microsoft.com/office/powerpoint/2010/main" val="1119655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a:solidFill>
                  <a:srgbClr val="0F0F0F"/>
                </a:solidFill>
                <a:effectLst/>
                <a:latin typeface="Calibri" panose="020F0502020204030204" pitchFamily="34" charset="0"/>
                <a:ea typeface="Calibri" panose="020F0502020204030204" pitchFamily="34" charset="0"/>
                <a:cs typeface="Calibri" panose="020F0502020204030204" pitchFamily="34" charset="0"/>
              </a:rPr>
              <a:t>In the above code, the logging middleware intercepts every action, logs details about the action, and then passes it to the next middleware in the chain or the reducer. This showcases how middleware can be customized to introduce specific </a:t>
            </a:r>
            <a:r>
              <a:rPr lang="en-IN" sz="1800" kern="100" err="1">
                <a:solidFill>
                  <a:srgbClr val="0F0F0F"/>
                </a:solidFill>
                <a:effectLst/>
                <a:latin typeface="Calibri" panose="020F0502020204030204" pitchFamily="34" charset="0"/>
                <a:ea typeface="Calibri" panose="020F0502020204030204" pitchFamily="34" charset="0"/>
                <a:cs typeface="Calibri" panose="020F0502020204030204" pitchFamily="34" charset="0"/>
              </a:rPr>
              <a:t>behaviors</a:t>
            </a:r>
            <a:r>
              <a:rPr lang="en-IN" sz="1800" kern="100">
                <a:solidFill>
                  <a:srgbClr val="0F0F0F"/>
                </a:solidFill>
                <a:effectLst/>
                <a:latin typeface="Calibri" panose="020F0502020204030204" pitchFamily="34" charset="0"/>
                <a:ea typeface="Calibri" panose="020F0502020204030204" pitchFamily="34" charset="0"/>
                <a:cs typeface="Calibri" panose="020F0502020204030204" pitchFamily="34" charset="0"/>
              </a:rPr>
              <a:t> into the Redux data flow.</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5</a:t>
            </a:fld>
            <a:endParaRPr lang="en-US"/>
          </a:p>
        </p:txBody>
      </p:sp>
    </p:spTree>
    <p:extLst>
      <p:ext uri="{BB962C8B-B14F-4D97-AF65-F5344CB8AC3E}">
        <p14:creationId xmlns:p14="http://schemas.microsoft.com/office/powerpoint/2010/main" val="302799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32</a:t>
            </a:fld>
            <a:endParaRPr lang="en-US"/>
          </a:p>
        </p:txBody>
      </p:sp>
    </p:spTree>
    <p:extLst>
      <p:ext uri="{BB962C8B-B14F-4D97-AF65-F5344CB8AC3E}">
        <p14:creationId xmlns:p14="http://schemas.microsoft.com/office/powerpoint/2010/main" val="1048777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35</a:t>
            </a:fld>
            <a:endParaRPr lang="en-US"/>
          </a:p>
        </p:txBody>
      </p:sp>
    </p:spTree>
    <p:extLst>
      <p:ext uri="{BB962C8B-B14F-4D97-AF65-F5344CB8AC3E}">
        <p14:creationId xmlns:p14="http://schemas.microsoft.com/office/powerpoint/2010/main" val="3400041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AC900C1-7326-4B4D-9C4E-22E7230B62CC}" type="slidenum">
              <a:rPr lang="en-US" smtClean="0"/>
              <a:t>37</a:t>
            </a:fld>
            <a:endParaRPr lang="en-US"/>
          </a:p>
        </p:txBody>
      </p:sp>
    </p:spTree>
    <p:extLst>
      <p:ext uri="{BB962C8B-B14F-4D97-AF65-F5344CB8AC3E}">
        <p14:creationId xmlns:p14="http://schemas.microsoft.com/office/powerpoint/2010/main" val="551886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Redux </a:t>
            </a:r>
            <a:r>
              <a:rPr lang="en-IN"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Thunk</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stands as middleware that facilitates the handling of asynchronous actions within a Redux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is a state management library commonly used with React. It facilitates the handling of asynchronous operations in Redux applications.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7</a:t>
            </a:fld>
            <a:endParaRPr lang="en-US"/>
          </a:p>
        </p:txBody>
      </p:sp>
    </p:spTree>
    <p:extLst>
      <p:ext uri="{BB962C8B-B14F-4D97-AF65-F5344CB8AC3E}">
        <p14:creationId xmlns:p14="http://schemas.microsoft.com/office/powerpoint/2010/main" val="1932948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Asynchronous actions: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Redux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Thunk</a:t>
            </a:r>
            <a:r>
              <a:rPr lang="en-IN" sz="1800" kern="100" dirty="0">
                <a:effectLst/>
                <a:latin typeface="Calibri" panose="020F0502020204030204" pitchFamily="34" charset="0"/>
                <a:ea typeface="Calibri" panose="020F0502020204030204" pitchFamily="34" charset="0"/>
                <a:cs typeface="Calibri" panose="020F0502020204030204" pitchFamily="34" charset="0"/>
              </a:rPr>
              <a:t> normally works with asynchronous actions. Redux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Thunk</a:t>
            </a:r>
            <a:r>
              <a:rPr lang="en-IN" sz="1800" kern="100" dirty="0">
                <a:effectLst/>
                <a:latin typeface="Calibri" panose="020F0502020204030204" pitchFamily="34" charset="0"/>
                <a:ea typeface="Calibri" panose="020F0502020204030204" pitchFamily="34" charset="0"/>
                <a:cs typeface="Calibri" panose="020F0502020204030204" pitchFamily="34" charset="0"/>
              </a:rPr>
              <a:t> addresses this by allowing action creators to return functions instead of plain action objects.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Function returns: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With Redux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Thunk</a:t>
            </a:r>
            <a:r>
              <a:rPr lang="en-IN" sz="1800" kern="100" dirty="0">
                <a:effectLst/>
                <a:latin typeface="Calibri" panose="020F0502020204030204" pitchFamily="34" charset="0"/>
                <a:ea typeface="Calibri" panose="020F0502020204030204" pitchFamily="34" charset="0"/>
                <a:cs typeface="Calibri" panose="020F0502020204030204" pitchFamily="34" charset="0"/>
              </a:rPr>
              <a:t>, action creators can return functions that receive the dispatch and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getState</a:t>
            </a:r>
            <a:r>
              <a:rPr lang="en-IN" sz="1800" kern="100" dirty="0">
                <a:effectLst/>
                <a:latin typeface="Calibri" panose="020F0502020204030204" pitchFamily="34" charset="0"/>
                <a:ea typeface="Calibri" panose="020F0502020204030204" pitchFamily="34" charset="0"/>
                <a:cs typeface="Calibri" panose="020F0502020204030204" pitchFamily="34" charset="0"/>
              </a:rPr>
              <a:t> functions as arguments. This enables the execution of asynchronous logic within these functions.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8</a:t>
            </a:fld>
            <a:endParaRPr lang="en-US"/>
          </a:p>
        </p:txBody>
      </p:sp>
    </p:spTree>
    <p:extLst>
      <p:ext uri="{BB962C8B-B14F-4D97-AF65-F5344CB8AC3E}">
        <p14:creationId xmlns:p14="http://schemas.microsoft.com/office/powerpoint/2010/main" val="830184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Delayed actions: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With Redux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Thunk</a:t>
            </a:r>
            <a:r>
              <a:rPr lang="en-IN" sz="1800" kern="100" dirty="0">
                <a:effectLst/>
                <a:latin typeface="Calibri" panose="020F0502020204030204" pitchFamily="34" charset="0"/>
                <a:ea typeface="Calibri" panose="020F0502020204030204" pitchFamily="34" charset="0"/>
                <a:cs typeface="Calibri" panose="020F0502020204030204" pitchFamily="34" charset="0"/>
              </a:rPr>
              <a:t>, you can dispatch actions with delays or based on certain conditions. This is useful for scenarios like making API calls, waiting for responses, and then dispatching success or failure actions.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Middleware integration: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Redux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Thunk</a:t>
            </a:r>
            <a:r>
              <a:rPr lang="en-IN" sz="1800" kern="100" dirty="0">
                <a:effectLst/>
                <a:latin typeface="Calibri" panose="020F0502020204030204" pitchFamily="34" charset="0"/>
                <a:ea typeface="Calibri" panose="020F0502020204030204" pitchFamily="34" charset="0"/>
                <a:cs typeface="Calibri" panose="020F0502020204030204" pitchFamily="34" charset="0"/>
              </a:rPr>
              <a:t> is integrated into the Redux store as middleware. When creating the store, you apply the middleware to enable the asynchronous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behavior</a:t>
            </a:r>
            <a:r>
              <a:rPr lang="en-IN"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9</a:t>
            </a:fld>
            <a:endParaRPr lang="en-US"/>
          </a:p>
        </p:txBody>
      </p:sp>
    </p:spTree>
    <p:extLst>
      <p:ext uri="{BB962C8B-B14F-4D97-AF65-F5344CB8AC3E}">
        <p14:creationId xmlns:p14="http://schemas.microsoft.com/office/powerpoint/2010/main" val="1733120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code imports necessary functions and modules from the Redux library.</a:t>
            </a:r>
          </a:p>
          <a:p>
            <a:pPr marL="171450" indent="-171450">
              <a:buFont typeface="Arial" panose="020B0604020202020204" pitchFamily="34" charset="0"/>
              <a:buChar char="•"/>
            </a:pPr>
            <a:r>
              <a:rPr lang="en-US" dirty="0"/>
              <a:t>It creates a Redux store using the </a:t>
            </a:r>
            <a:r>
              <a:rPr lang="en-US" dirty="0" err="1"/>
              <a:t>createStore</a:t>
            </a:r>
            <a:r>
              <a:rPr lang="en-US" dirty="0"/>
              <a:t> function.</a:t>
            </a:r>
          </a:p>
          <a:p>
            <a:pPr marL="171450" indent="-171450">
              <a:buFont typeface="Arial" panose="020B0604020202020204" pitchFamily="34" charset="0"/>
              <a:buChar char="•"/>
            </a:pPr>
            <a:r>
              <a:rPr lang="en-US" dirty="0"/>
              <a:t>The store is configured with a root reducer (</a:t>
            </a:r>
            <a:r>
              <a:rPr lang="en-US" dirty="0" err="1"/>
              <a:t>rootReducer</a:t>
            </a:r>
            <a:r>
              <a:rPr lang="en-US" dirty="0"/>
              <a:t>) that combines all the individual reducers in the reducers module.</a:t>
            </a:r>
          </a:p>
          <a:p>
            <a:pPr marL="171450" indent="-171450">
              <a:buFont typeface="Arial" panose="020B0604020202020204" pitchFamily="34" charset="0"/>
              <a:buChar char="•"/>
            </a:pPr>
            <a:r>
              <a:rPr lang="en-US" dirty="0"/>
              <a:t>Middleware enhances the store's capabilities. Here, </a:t>
            </a:r>
            <a:r>
              <a:rPr lang="en-US" dirty="0" err="1"/>
              <a:t>applyMiddleware</a:t>
            </a:r>
            <a:r>
              <a:rPr lang="en-US" dirty="0"/>
              <a:t> is used to apply the </a:t>
            </a:r>
            <a:r>
              <a:rPr lang="en-US" dirty="0" err="1"/>
              <a:t>thunk</a:t>
            </a:r>
            <a:r>
              <a:rPr lang="en-US" dirty="0"/>
              <a:t> middleware.</a:t>
            </a:r>
          </a:p>
          <a:p>
            <a:pPr marL="171450" indent="-171450">
              <a:buFont typeface="Arial" panose="020B0604020202020204" pitchFamily="34" charset="0"/>
              <a:buChar char="•"/>
            </a:pPr>
            <a:r>
              <a:rPr lang="en-US" dirty="0" err="1"/>
              <a:t>thunk</a:t>
            </a:r>
            <a:r>
              <a:rPr lang="en-US" dirty="0"/>
              <a:t> middleware allows the use of asynchronous logic in Redux actions, enabling actions to return functions instead of plain objects.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chemeClr val="tx1">
                    <a:lumMod val="75000"/>
                    <a:lumOff val="25000"/>
                  </a:schemeClr>
                </a:solidFill>
                <a:effectLst/>
                <a:latin typeface="Open Sans" panose="020B0606030504020204" pitchFamily="34" charset="0"/>
              </a:rPr>
              <a:t>Redux </a:t>
            </a:r>
            <a:r>
              <a:rPr lang="en-US" sz="1200" b="0" i="0" dirty="0" err="1">
                <a:solidFill>
                  <a:schemeClr val="tx1">
                    <a:lumMod val="75000"/>
                    <a:lumOff val="25000"/>
                  </a:schemeClr>
                </a:solidFill>
                <a:effectLst/>
                <a:latin typeface="Open Sans" panose="020B0606030504020204" pitchFamily="34" charset="0"/>
              </a:rPr>
              <a:t>Thunk</a:t>
            </a:r>
            <a:r>
              <a:rPr lang="en-US" sz="1200" b="0" i="0" dirty="0">
                <a:solidFill>
                  <a:schemeClr val="tx1">
                    <a:lumMod val="75000"/>
                    <a:lumOff val="25000"/>
                  </a:schemeClr>
                </a:solidFill>
                <a:effectLst/>
                <a:latin typeface="Open Sans" panose="020B0606030504020204" pitchFamily="34" charset="0"/>
              </a:rPr>
              <a:t> </a:t>
            </a:r>
            <a:r>
              <a:rPr lang="en-US" sz="1200" dirty="0">
                <a:solidFill>
                  <a:schemeClr val="tx1">
                    <a:lumMod val="75000"/>
                    <a:lumOff val="25000"/>
                  </a:schemeClr>
                </a:solidFill>
                <a:latin typeface="Open Sans" panose="020B0606030504020204" pitchFamily="34" charset="0"/>
              </a:rPr>
              <a:t>is </a:t>
            </a:r>
            <a:r>
              <a:rPr lang="en-US" sz="1200" b="0" i="0" dirty="0">
                <a:solidFill>
                  <a:schemeClr val="tx1">
                    <a:lumMod val="75000"/>
                    <a:lumOff val="25000"/>
                  </a:schemeClr>
                </a:solidFill>
                <a:effectLst/>
                <a:latin typeface="Open Sans" panose="020B0606030504020204" pitchFamily="34" charset="0"/>
              </a:rPr>
              <a:t>integrated into the redux store as middleware. </a:t>
            </a:r>
            <a:endParaRPr lang="en-IN" sz="1200" dirty="0">
              <a:solidFill>
                <a:schemeClr val="tx1">
                  <a:lumMod val="75000"/>
                  <a:lumOff val="25000"/>
                </a:schemeClr>
              </a:solidFill>
              <a:latin typeface="Open Sans" panose="020B0606030504020204" pitchFamily="34" charset="0"/>
            </a:endParaRP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10</a:t>
            </a:fld>
            <a:endParaRPr lang="en-US"/>
          </a:p>
        </p:txBody>
      </p:sp>
    </p:spTree>
    <p:extLst>
      <p:ext uri="{BB962C8B-B14F-4D97-AF65-F5344CB8AC3E}">
        <p14:creationId xmlns:p14="http://schemas.microsoft.com/office/powerpoint/2010/main" val="131452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0" i="0" dirty="0">
                <a:solidFill>
                  <a:srgbClr val="374151"/>
                </a:solidFill>
                <a:effectLst/>
                <a:latin typeface="Söhne"/>
              </a:rPr>
              <a:t>Without Redux </a:t>
            </a:r>
            <a:r>
              <a:rPr lang="en-US" b="0" i="0" dirty="0" err="1">
                <a:solidFill>
                  <a:srgbClr val="374151"/>
                </a:solidFill>
                <a:effectLst/>
                <a:latin typeface="Söhne"/>
              </a:rPr>
              <a:t>Thunk</a:t>
            </a:r>
            <a:r>
              <a:rPr lang="en-US" b="0" i="0" dirty="0">
                <a:solidFill>
                  <a:srgbClr val="374151"/>
                </a:solidFill>
                <a:effectLst/>
                <a:latin typeface="Söhne"/>
              </a:rPr>
              <a:t>, fetching data from an API might be challenging to handle within a synchronous action creator. Redux </a:t>
            </a:r>
            <a:r>
              <a:rPr lang="en-US" b="0" i="0" dirty="0" err="1">
                <a:solidFill>
                  <a:srgbClr val="374151"/>
                </a:solidFill>
                <a:effectLst/>
                <a:latin typeface="Söhne"/>
              </a:rPr>
              <a:t>Thunk</a:t>
            </a:r>
            <a:r>
              <a:rPr lang="en-US" b="0" i="0" dirty="0">
                <a:solidFill>
                  <a:srgbClr val="374151"/>
                </a:solidFill>
                <a:effectLst/>
                <a:latin typeface="Söhne"/>
              </a:rPr>
              <a:t> allows us to perform asynchronous operations and dispatch actions at the appropriate times.</a:t>
            </a:r>
          </a:p>
          <a:p>
            <a:pPr marL="171450" indent="-171450" algn="l">
              <a:buFont typeface="Arial" panose="020B0604020202020204" pitchFamily="34" charset="0"/>
              <a:buChar char="•"/>
            </a:pPr>
            <a:endParaRPr lang="en-US" b="0" i="0" dirty="0">
              <a:solidFill>
                <a:srgbClr val="374151"/>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374151"/>
                </a:solidFill>
                <a:effectLst/>
                <a:latin typeface="Söhne"/>
              </a:rPr>
              <a:t>Action Types:</a:t>
            </a:r>
            <a:endParaRPr lang="en-US" b="0" i="0" dirty="0">
              <a:solidFill>
                <a:srgbClr val="374151"/>
              </a:solidFill>
              <a:effectLst/>
              <a:latin typeface="Söhne"/>
            </a:endParaRPr>
          </a:p>
          <a:p>
            <a:pPr marL="0" indent="0" algn="l">
              <a:buFont typeface="Arial" panose="020B0604020202020204" pitchFamily="34" charset="0"/>
              <a:buNone/>
            </a:pPr>
            <a:r>
              <a:rPr lang="en-US" b="0" i="0" dirty="0">
                <a:solidFill>
                  <a:srgbClr val="374151"/>
                </a:solidFill>
                <a:effectLst/>
                <a:latin typeface="Söhne"/>
              </a:rPr>
              <a:t>'FETCH_DATA_REQUEST', 'FETCH_DATA_SUCCESS', and 'FETCH_DATA_FAILURE' are action types. They represent different stages of the asynchronous operation.</a:t>
            </a:r>
          </a:p>
          <a:p>
            <a:pPr marL="171450" indent="-171450" algn="l">
              <a:buFont typeface="Arial" panose="020B0604020202020204" pitchFamily="34" charset="0"/>
              <a:buChar char="•"/>
            </a:pPr>
            <a:endParaRPr lang="en-US" b="0" i="0" dirty="0">
              <a:solidFill>
                <a:srgbClr val="374151"/>
              </a:solidFill>
              <a:effectLst/>
              <a:latin typeface="Söhne"/>
            </a:endParaRPr>
          </a:p>
          <a:p>
            <a:pPr marL="171450" indent="-171450" algn="l">
              <a:buFont typeface="Arial" panose="020B0604020202020204" pitchFamily="34" charset="0"/>
              <a:buChar char="•"/>
            </a:pPr>
            <a:r>
              <a:rPr lang="en-US" b="1" i="0" dirty="0" err="1">
                <a:solidFill>
                  <a:srgbClr val="374151"/>
                </a:solidFill>
                <a:effectLst/>
                <a:latin typeface="Söhne"/>
              </a:rPr>
              <a:t>Thunk</a:t>
            </a:r>
            <a:r>
              <a:rPr lang="en-US" b="1" i="0" dirty="0">
                <a:solidFill>
                  <a:srgbClr val="374151"/>
                </a:solidFill>
                <a:effectLst/>
                <a:latin typeface="Söhne"/>
              </a:rPr>
              <a:t> Function:</a:t>
            </a:r>
            <a:endParaRPr lang="en-US" b="0" i="0" dirty="0">
              <a:solidFill>
                <a:srgbClr val="374151"/>
              </a:solidFill>
              <a:effectLst/>
              <a:latin typeface="Söhne"/>
            </a:endParaRPr>
          </a:p>
          <a:p>
            <a:pPr marL="0" indent="0" algn="l">
              <a:buFont typeface="Arial" panose="020B0604020202020204" pitchFamily="34" charset="0"/>
              <a:buNone/>
            </a:pPr>
            <a:r>
              <a:rPr lang="en-US" b="0" i="0" dirty="0">
                <a:solidFill>
                  <a:srgbClr val="374151"/>
                </a:solidFill>
                <a:effectLst/>
                <a:latin typeface="Söhne"/>
              </a:rPr>
              <a:t>The </a:t>
            </a:r>
            <a:r>
              <a:rPr lang="en-US" b="0" i="0" dirty="0" err="1">
                <a:solidFill>
                  <a:srgbClr val="374151"/>
                </a:solidFill>
                <a:effectLst/>
                <a:latin typeface="Söhne"/>
              </a:rPr>
              <a:t>fetchData</a:t>
            </a:r>
            <a:r>
              <a:rPr lang="en-US" b="0" i="0" dirty="0">
                <a:solidFill>
                  <a:srgbClr val="374151"/>
                </a:solidFill>
                <a:effectLst/>
                <a:latin typeface="Söhne"/>
              </a:rPr>
              <a:t> function returns an asynchronous function that takes two arguments: dispatch and </a:t>
            </a:r>
            <a:r>
              <a:rPr lang="en-US" b="0" i="0" dirty="0" err="1">
                <a:solidFill>
                  <a:srgbClr val="374151"/>
                </a:solidFill>
                <a:effectLst/>
                <a:latin typeface="Söhne"/>
              </a:rPr>
              <a:t>getState</a:t>
            </a:r>
            <a:r>
              <a:rPr lang="en-US" b="0" i="0" dirty="0">
                <a:solidFill>
                  <a:srgbClr val="374151"/>
                </a:solidFill>
                <a:effectLst/>
                <a:latin typeface="Söhne"/>
              </a:rPr>
              <a:t>. These are provided by the Redux </a:t>
            </a:r>
            <a:r>
              <a:rPr lang="en-US" b="0" i="0" dirty="0" err="1">
                <a:solidFill>
                  <a:srgbClr val="374151"/>
                </a:solidFill>
                <a:effectLst/>
                <a:latin typeface="Söhne"/>
              </a:rPr>
              <a:t>Thunk</a:t>
            </a:r>
            <a:r>
              <a:rPr lang="en-US" b="0" i="0" dirty="0">
                <a:solidFill>
                  <a:srgbClr val="374151"/>
                </a:solidFill>
                <a:effectLst/>
                <a:latin typeface="Söhne"/>
              </a:rPr>
              <a:t> middleware.</a:t>
            </a:r>
          </a:p>
          <a:p>
            <a:pPr marL="171450" indent="-171450" algn="l">
              <a:buFont typeface="Arial" panose="020B0604020202020204" pitchFamily="34" charset="0"/>
              <a:buChar char="•"/>
            </a:pPr>
            <a:endParaRPr lang="en-US" b="0" i="0" dirty="0">
              <a:solidFill>
                <a:srgbClr val="374151"/>
              </a:solidFill>
              <a:effectLst/>
              <a:latin typeface="Söhne"/>
            </a:endParaRPr>
          </a:p>
          <a:p>
            <a:pPr marL="171450" indent="-171450" algn="l">
              <a:buFont typeface="Arial" panose="020B0604020202020204" pitchFamily="34" charset="0"/>
              <a:buChar char="•"/>
            </a:pPr>
            <a:r>
              <a:rPr lang="en-US" b="1" i="0" dirty="0">
                <a:solidFill>
                  <a:srgbClr val="374151"/>
                </a:solidFill>
                <a:effectLst/>
                <a:latin typeface="Söhne"/>
              </a:rPr>
              <a:t>Dispatching Actions:</a:t>
            </a:r>
            <a:endParaRPr lang="en-US" b="0" i="0" dirty="0">
              <a:solidFill>
                <a:srgbClr val="374151"/>
              </a:solidFill>
              <a:effectLst/>
              <a:latin typeface="Söhne"/>
            </a:endParaRPr>
          </a:p>
          <a:p>
            <a:pPr marL="0" indent="0" algn="l">
              <a:buFont typeface="Arial" panose="020B0604020202020204" pitchFamily="34" charset="0"/>
              <a:buNone/>
            </a:pPr>
            <a:r>
              <a:rPr lang="en-US" b="0" i="0" dirty="0">
                <a:solidFill>
                  <a:srgbClr val="374151"/>
                </a:solidFill>
                <a:effectLst/>
                <a:latin typeface="Söhne"/>
              </a:rPr>
              <a:t>The first action, 'FETCH_DATA_REQUEST', is dispatched immediately, indicating the start of the asynchronous operation.</a:t>
            </a:r>
          </a:p>
          <a:p>
            <a:pPr marL="171450" indent="-171450" algn="l">
              <a:buFont typeface="Arial" panose="020B0604020202020204" pitchFamily="34" charset="0"/>
              <a:buChar char="•"/>
            </a:pPr>
            <a:endParaRPr lang="en-US" b="0" i="0" dirty="0">
              <a:solidFill>
                <a:srgbClr val="374151"/>
              </a:solidFill>
              <a:effectLst/>
              <a:latin typeface="Söhne"/>
            </a:endParaRPr>
          </a:p>
          <a:p>
            <a:pPr marL="171450" indent="-171450" algn="l">
              <a:buFont typeface="Arial" panose="020B0604020202020204" pitchFamily="34" charset="0"/>
              <a:buChar char="•"/>
            </a:pPr>
            <a:r>
              <a:rPr lang="en-US" b="1" i="0" dirty="0">
                <a:solidFill>
                  <a:srgbClr val="374151"/>
                </a:solidFill>
                <a:effectLst/>
                <a:latin typeface="Söhne"/>
              </a:rPr>
              <a:t>API Request:</a:t>
            </a:r>
            <a:endParaRPr lang="en-US" b="0" i="0" dirty="0">
              <a:solidFill>
                <a:srgbClr val="374151"/>
              </a:solidFill>
              <a:effectLst/>
              <a:latin typeface="Söhne"/>
            </a:endParaRPr>
          </a:p>
          <a:p>
            <a:pPr marL="0" indent="0" algn="l">
              <a:buFont typeface="Arial" panose="020B0604020202020204" pitchFamily="34" charset="0"/>
              <a:buNone/>
            </a:pPr>
            <a:r>
              <a:rPr lang="en-US" b="0" i="0" dirty="0">
                <a:solidFill>
                  <a:srgbClr val="374151"/>
                </a:solidFill>
                <a:effectLst/>
                <a:latin typeface="Söhne"/>
              </a:rPr>
              <a:t>The code uses the fetch function to make an asynchronous request.</a:t>
            </a:r>
          </a:p>
          <a:p>
            <a:pPr marL="171450" indent="-171450" algn="l">
              <a:buFont typeface="Arial" panose="020B0604020202020204" pitchFamily="34" charset="0"/>
              <a:buChar char="•"/>
            </a:pPr>
            <a:endParaRPr lang="en-US" b="0" i="0" dirty="0">
              <a:solidFill>
                <a:srgbClr val="374151"/>
              </a:solidFill>
              <a:effectLst/>
              <a:latin typeface="Söhne"/>
            </a:endParaRPr>
          </a:p>
          <a:p>
            <a:pPr marL="171450" indent="-171450" algn="l">
              <a:buFont typeface="Arial" panose="020B0604020202020204" pitchFamily="34" charset="0"/>
              <a:buChar char="•"/>
            </a:pPr>
            <a:r>
              <a:rPr lang="en-US" b="1" i="0" dirty="0">
                <a:solidFill>
                  <a:srgbClr val="374151"/>
                </a:solidFill>
                <a:effectLst/>
                <a:latin typeface="Söhne"/>
              </a:rPr>
              <a:t>Handling Response:</a:t>
            </a:r>
            <a:endParaRPr lang="en-US" b="0" i="0" dirty="0">
              <a:solidFill>
                <a:srgbClr val="374151"/>
              </a:solidFill>
              <a:effectLst/>
              <a:latin typeface="Söhne"/>
            </a:endParaRPr>
          </a:p>
          <a:p>
            <a:pPr marL="0" indent="0" algn="l">
              <a:buFont typeface="Arial" panose="020B0604020202020204" pitchFamily="34" charset="0"/>
              <a:buNone/>
            </a:pPr>
            <a:r>
              <a:rPr lang="en-US" b="0" i="0" dirty="0">
                <a:solidFill>
                  <a:srgbClr val="374151"/>
                </a:solidFill>
                <a:effectLst/>
                <a:latin typeface="Söhne"/>
              </a:rPr>
              <a:t>If the API call is successful, the response is converted to JSON (</a:t>
            </a:r>
            <a:r>
              <a:rPr lang="en-US" b="0" i="0" dirty="0" err="1">
                <a:solidFill>
                  <a:srgbClr val="374151"/>
                </a:solidFill>
                <a:effectLst/>
                <a:latin typeface="Söhne"/>
              </a:rPr>
              <a:t>response.json</a:t>
            </a:r>
            <a:r>
              <a:rPr lang="en-US" b="0" i="0" dirty="0">
                <a:solidFill>
                  <a:srgbClr val="374151"/>
                </a:solidFill>
                <a:effectLst/>
                <a:latin typeface="Söhne"/>
              </a:rPr>
              <a:t>()), and a 'FETCH_DATA_SUCCESS' action is dispatched with the retrieved data.</a:t>
            </a:r>
          </a:p>
          <a:p>
            <a:pPr marL="0" indent="0" algn="l">
              <a:buFont typeface="Arial" panose="020B0604020202020204" pitchFamily="34" charset="0"/>
              <a:buNone/>
            </a:pPr>
            <a:r>
              <a:rPr lang="en-US" b="0" i="0" dirty="0">
                <a:solidFill>
                  <a:srgbClr val="374151"/>
                </a:solidFill>
                <a:effectLst/>
                <a:latin typeface="Söhne"/>
              </a:rPr>
              <a:t>If there's an error, a 'FETCH_DATA_FAILURE' action is dispatched with the error message.</a:t>
            </a:r>
          </a:p>
          <a:p>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11</a:t>
            </a:fld>
            <a:endParaRPr lang="en-US"/>
          </a:p>
        </p:txBody>
      </p:sp>
    </p:spTree>
    <p:extLst>
      <p:ext uri="{BB962C8B-B14F-4D97-AF65-F5344CB8AC3E}">
        <p14:creationId xmlns:p14="http://schemas.microsoft.com/office/powerpoint/2010/main" val="3825657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i="0" dirty="0">
                <a:effectLst/>
                <a:latin typeface="Söhne"/>
              </a:rPr>
              <a:t>Install Dependencies:</a:t>
            </a:r>
            <a:r>
              <a:rPr lang="en-US" b="0" i="0" dirty="0">
                <a:solidFill>
                  <a:srgbClr val="0F0F0F"/>
                </a:solidFill>
                <a:effectLst/>
                <a:latin typeface="Söhne"/>
              </a:rPr>
              <a:t> Ensure that </a:t>
            </a:r>
            <a:r>
              <a:rPr lang="en-US" dirty="0"/>
              <a:t>redux-</a:t>
            </a:r>
            <a:r>
              <a:rPr lang="en-US" dirty="0" err="1"/>
              <a:t>thunk</a:t>
            </a:r>
            <a:r>
              <a:rPr lang="en-US" b="0" i="0" dirty="0">
                <a:solidFill>
                  <a:srgbClr val="0F0F0F"/>
                </a:solidFill>
                <a:effectLst/>
                <a:latin typeface="Söhne"/>
              </a:rPr>
              <a:t> middleware is installed in the project. Users can install it using </a:t>
            </a:r>
            <a:r>
              <a:rPr lang="en-US" b="0" i="0" dirty="0" err="1">
                <a:solidFill>
                  <a:srgbClr val="0F0F0F"/>
                </a:solidFill>
                <a:effectLst/>
                <a:latin typeface="Söhne"/>
              </a:rPr>
              <a:t>npm</a:t>
            </a:r>
            <a:r>
              <a:rPr lang="en-US" b="0" i="0" dirty="0">
                <a:solidFill>
                  <a:srgbClr val="0F0F0F"/>
                </a:solidFill>
                <a:effectLst/>
                <a:latin typeface="Söhne"/>
              </a:rPr>
              <a:t> or yarn.</a:t>
            </a:r>
          </a:p>
          <a:p>
            <a:pPr marL="171450" indent="-171450">
              <a:buFont typeface="Arial" panose="020B0604020202020204" pitchFamily="34" charset="0"/>
              <a:buChar char="•"/>
            </a:pPr>
            <a:r>
              <a:rPr lang="en-US" b="1" i="0" dirty="0">
                <a:effectLst/>
                <a:latin typeface="Söhne"/>
              </a:rPr>
              <a:t>Configure Redux Store:</a:t>
            </a:r>
            <a:r>
              <a:rPr lang="en-US" b="0" i="0" dirty="0">
                <a:solidFill>
                  <a:srgbClr val="0F0F0F"/>
                </a:solidFill>
                <a:effectLst/>
                <a:latin typeface="Söhne"/>
              </a:rPr>
              <a:t> In the Redux store setup (usually in a file where you create the store), import necessary functions and middleware.</a:t>
            </a:r>
          </a:p>
          <a:p>
            <a:pPr marL="171450" indent="-171450">
              <a:buFont typeface="Arial" panose="020B0604020202020204" pitchFamily="34" charset="0"/>
              <a:buChar char="•"/>
            </a:pPr>
            <a:r>
              <a:rPr lang="en-US" b="1" i="0" dirty="0">
                <a:effectLst/>
                <a:latin typeface="Söhne"/>
              </a:rPr>
              <a:t>Create </a:t>
            </a:r>
            <a:r>
              <a:rPr lang="en-US" b="1" i="0" dirty="0" err="1">
                <a:effectLst/>
                <a:latin typeface="Söhne"/>
              </a:rPr>
              <a:t>Thunk</a:t>
            </a:r>
            <a:r>
              <a:rPr lang="en-US" b="1" i="0" dirty="0">
                <a:effectLst/>
                <a:latin typeface="Söhne"/>
              </a:rPr>
              <a:t> Action:</a:t>
            </a:r>
            <a:r>
              <a:rPr lang="en-US" b="0" i="0" dirty="0">
                <a:solidFill>
                  <a:srgbClr val="0F0F0F"/>
                </a:solidFill>
                <a:effectLst/>
                <a:latin typeface="Söhne"/>
              </a:rPr>
              <a:t> Define a </a:t>
            </a:r>
            <a:r>
              <a:rPr lang="en-US" b="0" i="0" dirty="0" err="1">
                <a:solidFill>
                  <a:srgbClr val="0F0F0F"/>
                </a:solidFill>
                <a:effectLst/>
                <a:latin typeface="Söhne"/>
              </a:rPr>
              <a:t>thunk</a:t>
            </a:r>
            <a:r>
              <a:rPr lang="en-US" b="0" i="0" dirty="0">
                <a:solidFill>
                  <a:srgbClr val="0F0F0F"/>
                </a:solidFill>
                <a:effectLst/>
                <a:latin typeface="Söhne"/>
              </a:rPr>
              <a:t> action creator that will make the API request. </a:t>
            </a:r>
            <a:r>
              <a:rPr lang="en-US" b="0" i="0" dirty="0" err="1">
                <a:solidFill>
                  <a:srgbClr val="0F0F0F"/>
                </a:solidFill>
                <a:effectLst/>
                <a:latin typeface="Söhne"/>
              </a:rPr>
              <a:t>Thunk</a:t>
            </a:r>
            <a:r>
              <a:rPr lang="en-US" b="0" i="0" dirty="0">
                <a:solidFill>
                  <a:srgbClr val="0F0F0F"/>
                </a:solidFill>
                <a:effectLst/>
                <a:latin typeface="Söhne"/>
              </a:rPr>
              <a:t> actions are functions that have access to </a:t>
            </a:r>
            <a:r>
              <a:rPr lang="en-US" dirty="0"/>
              <a:t>dispatch</a:t>
            </a:r>
            <a:r>
              <a:rPr lang="en-US" b="0" i="0" dirty="0">
                <a:solidFill>
                  <a:srgbClr val="0F0F0F"/>
                </a:solidFill>
                <a:effectLst/>
                <a:latin typeface="Söhne"/>
              </a:rPr>
              <a:t> and </a:t>
            </a:r>
            <a:r>
              <a:rPr lang="en-US" dirty="0" err="1"/>
              <a:t>getState</a:t>
            </a:r>
            <a:r>
              <a:rPr lang="en-US" b="0" i="0" dirty="0">
                <a:solidFill>
                  <a:srgbClr val="0F0F0F"/>
                </a:solidFill>
                <a:effectLst/>
                <a:latin typeface="Söhne"/>
              </a:rPr>
              <a:t>.</a:t>
            </a:r>
          </a:p>
          <a:p>
            <a:pPr marL="171450" indent="-171450">
              <a:buFont typeface="Arial" panose="020B0604020202020204" pitchFamily="34" charset="0"/>
              <a:buChar char="•"/>
            </a:pPr>
            <a:r>
              <a:rPr lang="en-US" b="1" i="0" dirty="0">
                <a:effectLst/>
                <a:latin typeface="Söhne"/>
              </a:rPr>
              <a:t>Dispatch </a:t>
            </a:r>
            <a:r>
              <a:rPr lang="en-US" b="1" i="0" dirty="0" err="1">
                <a:effectLst/>
                <a:latin typeface="Söhne"/>
              </a:rPr>
              <a:t>Thunk</a:t>
            </a:r>
            <a:r>
              <a:rPr lang="en-US" b="1" i="0" dirty="0">
                <a:effectLst/>
                <a:latin typeface="Söhne"/>
              </a:rPr>
              <a:t> Action:</a:t>
            </a:r>
            <a:r>
              <a:rPr lang="en-US" b="0" i="0" dirty="0">
                <a:solidFill>
                  <a:srgbClr val="0F0F0F"/>
                </a:solidFill>
                <a:effectLst/>
                <a:latin typeface="Söhne"/>
              </a:rPr>
              <a:t> Dispatch the </a:t>
            </a:r>
            <a:r>
              <a:rPr lang="en-US" b="0" i="0" dirty="0" err="1">
                <a:solidFill>
                  <a:srgbClr val="0F0F0F"/>
                </a:solidFill>
                <a:effectLst/>
                <a:latin typeface="Söhne"/>
              </a:rPr>
              <a:t>thunk</a:t>
            </a:r>
            <a:r>
              <a:rPr lang="en-US" b="0" i="0" dirty="0">
                <a:solidFill>
                  <a:srgbClr val="0F0F0F"/>
                </a:solidFill>
                <a:effectLst/>
                <a:latin typeface="Söhne"/>
              </a:rPr>
              <a:t> action from the component or another action creator.</a:t>
            </a:r>
          </a:p>
          <a:p>
            <a:pPr marL="171450" indent="-171450">
              <a:buFont typeface="Arial" panose="020B0604020202020204" pitchFamily="34" charset="0"/>
              <a:buChar char="•"/>
            </a:pPr>
            <a:r>
              <a:rPr lang="en-US" b="1" i="0" dirty="0">
                <a:effectLst/>
                <a:latin typeface="Söhne"/>
              </a:rPr>
              <a:t>Handle Redux State:</a:t>
            </a:r>
            <a:r>
              <a:rPr lang="en-US" b="0" i="0" dirty="0">
                <a:solidFill>
                  <a:srgbClr val="0F0F0F"/>
                </a:solidFill>
                <a:effectLst/>
                <a:latin typeface="Söhne"/>
              </a:rPr>
              <a:t> Ensure your reducer handles the dispatched actions to update the Redux state accordingly.</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13</a:t>
            </a:fld>
            <a:endParaRPr lang="en-US"/>
          </a:p>
        </p:txBody>
      </p:sp>
    </p:spTree>
    <p:extLst>
      <p:ext uri="{BB962C8B-B14F-4D97-AF65-F5344CB8AC3E}">
        <p14:creationId xmlns:p14="http://schemas.microsoft.com/office/powerpoint/2010/main" val="2953760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50000"/>
              </a:lnSpc>
              <a:spcBef>
                <a:spcPts val="0"/>
              </a:spcBef>
              <a:spcAft>
                <a:spcPts val="0"/>
              </a:spcAft>
              <a:buClr>
                <a:schemeClr val="dk1"/>
              </a:buClr>
              <a:buSzPts val="1400"/>
              <a:buFont typeface="Arial"/>
              <a:buNone/>
            </a:pPr>
            <a:r>
              <a:rPr lang="en-US" dirty="0"/>
              <a:t>Making API calls is a fundamental aspect of building modern web applications and React provides several ways to achieve this. There are two primary ways to make API calls in React. Using the built-in Fetch API or using a third-party library like </a:t>
            </a:r>
            <a:r>
              <a:rPr lang="en-US" dirty="0" err="1"/>
              <a:t>Axios</a:t>
            </a:r>
            <a:r>
              <a:rPr lang="en-US" dirty="0"/>
              <a:t>.</a:t>
            </a:r>
          </a:p>
          <a:p>
            <a:endParaRPr lang="en-IN" dirty="0"/>
          </a:p>
        </p:txBody>
      </p:sp>
      <p:sp>
        <p:nvSpPr>
          <p:cNvPr id="4" name="Slide Number Placeholder 3"/>
          <p:cNvSpPr>
            <a:spLocks noGrp="1"/>
          </p:cNvSpPr>
          <p:nvPr>
            <p:ph type="sldNum" sz="quarter" idx="5"/>
          </p:nvPr>
        </p:nvSpPr>
        <p:spPr/>
        <p:txBody>
          <a:bodyPr/>
          <a:lstStyle/>
          <a:p>
            <a:fld id="{0AC900C1-7326-4B4D-9C4E-22E7230B62CC}" type="slidenum">
              <a:rPr lang="en-US" smtClean="0"/>
              <a:t>14</a:t>
            </a:fld>
            <a:endParaRPr lang="en-US"/>
          </a:p>
        </p:txBody>
      </p:sp>
    </p:spTree>
    <p:extLst>
      <p:ext uri="{BB962C8B-B14F-4D97-AF65-F5344CB8AC3E}">
        <p14:creationId xmlns:p14="http://schemas.microsoft.com/office/powerpoint/2010/main" val="2938264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pic>
        <p:nvPicPr>
          <p:cNvPr id="3" name="Google Shape;18;p22">
            <a:extLst>
              <a:ext uri="{FF2B5EF4-FFF2-40B4-BE49-F238E27FC236}">
                <a16:creationId xmlns:a16="http://schemas.microsoft.com/office/drawing/2014/main" id="{29D0B3B1-42AE-7ABC-E79A-8AE839E0B1A2}"/>
              </a:ext>
            </a:extLst>
          </p:cNvPr>
          <p:cNvPicPr preferRelativeResize="0"/>
          <p:nvPr userDrawn="1"/>
        </p:nvPicPr>
        <p:blipFill>
          <a:blip r:embed="rId2">
            <a:extLst>
              <a:ext uri="{28A0092B-C50C-407E-A947-70E740481C1C}">
                <a14:useLocalDpi xmlns:a14="http://schemas.microsoft.com/office/drawing/2010/main" val="0"/>
              </a:ext>
            </a:extLst>
          </a:blip>
          <a:srcRect/>
          <a:stretch/>
        </p:blipFill>
        <p:spPr>
          <a:xfrm>
            <a:off x="1" y="1"/>
            <a:ext cx="16255998" cy="9143998"/>
          </a:xfrm>
          <a:prstGeom prst="rect">
            <a:avLst/>
          </a:prstGeom>
          <a:noFill/>
          <a:ln>
            <a:noFill/>
          </a:ln>
        </p:spPr>
      </p:pic>
      <p:sp>
        <p:nvSpPr>
          <p:cNvPr id="8" name="Google Shape;24;p23" hidden="1">
            <a:extLst>
              <a:ext uri="{FF2B5EF4-FFF2-40B4-BE49-F238E27FC236}">
                <a16:creationId xmlns:a16="http://schemas.microsoft.com/office/drawing/2014/main" id="{CE57947D-DBAC-21DB-73BE-F78F1726973A}"/>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1916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Slide" preserve="1" userDrawn="1">
  <p:cSld name="Content Slide">
    <p:spTree>
      <p:nvGrpSpPr>
        <p:cNvPr id="1" name="Shape 59"/>
        <p:cNvGrpSpPr/>
        <p:nvPr/>
      </p:nvGrpSpPr>
      <p:grpSpPr>
        <a:xfrm>
          <a:off x="0" y="0"/>
          <a:ext cx="0" cy="0"/>
          <a:chOff x="0" y="0"/>
          <a:chExt cx="0" cy="0"/>
        </a:xfrm>
      </p:grpSpPr>
      <p:pic>
        <p:nvPicPr>
          <p:cNvPr id="60" name="Google Shape;60;p29"/>
          <p:cNvPicPr preferRelativeResize="0"/>
          <p:nvPr/>
        </p:nvPicPr>
        <p:blipFill>
          <a:blip r:embed="rId2"/>
          <a:srcRect/>
          <a:stretch/>
        </p:blipFill>
        <p:spPr>
          <a:xfrm>
            <a:off x="0" y="0"/>
            <a:ext cx="16255999" cy="9143999"/>
          </a:xfrm>
          <a:prstGeom prst="rect">
            <a:avLst/>
          </a:prstGeom>
          <a:noFill/>
          <a:ln>
            <a:noFill/>
          </a:ln>
        </p:spPr>
      </p:pic>
      <p:sp>
        <p:nvSpPr>
          <p:cNvPr id="2" name="Google Shape;29;p24">
            <a:extLst>
              <a:ext uri="{FF2B5EF4-FFF2-40B4-BE49-F238E27FC236}">
                <a16:creationId xmlns:a16="http://schemas.microsoft.com/office/drawing/2014/main" id="{9DE67C09-DDD5-F518-3695-E699DFE5CC4F}"/>
              </a:ext>
            </a:extLst>
          </p:cNvPr>
          <p:cNvSpPr txBox="1">
            <a:spLocks noGrp="1"/>
          </p:cNvSpPr>
          <p:nvPr>
            <p:ph type="body" idx="1"/>
          </p:nvPr>
        </p:nvSpPr>
        <p:spPr>
          <a:xfrm>
            <a:off x="1291858" y="2603120"/>
            <a:ext cx="13696998" cy="5527418"/>
          </a:xfrm>
          <a:prstGeom prst="rect">
            <a:avLst/>
          </a:prstGeom>
          <a:noFill/>
          <a:ln>
            <a:noFill/>
          </a:ln>
        </p:spPr>
        <p:txBody>
          <a:bodyPr spcFirstLastPara="1" wrap="square" lIns="91425" tIns="0" rIns="91425" bIns="0" anchor="t" anchorCtr="0">
            <a:normAutofit/>
          </a:bodyPr>
          <a:lstStyle>
            <a:lvl1pPr marL="0" indent="0">
              <a:spcBef>
                <a:spcPts val="0"/>
              </a:spcBef>
              <a:buNone/>
              <a:defRPr sz="2200" dirty="0">
                <a:solidFill>
                  <a:schemeClr val="tx1">
                    <a:lumMod val="75000"/>
                    <a:lumOff val="25000"/>
                  </a:schemeClr>
                </a:solidFill>
                <a:latin typeface="Open Sans"/>
                <a:ea typeface="Open Sans"/>
                <a:cs typeface="Open Sans"/>
              </a:defRPr>
            </a:lvl1pPr>
          </a:lstStyle>
          <a:p>
            <a:pPr marL="342900" lvl="0" indent="-342900" algn="ctr">
              <a:lnSpc>
                <a:spcPct val="115000"/>
              </a:lnSpc>
            </a:pPr>
            <a:endParaRPr/>
          </a:p>
        </p:txBody>
      </p:sp>
      <p:sp>
        <p:nvSpPr>
          <p:cNvPr id="3" name="Google Shape;73;p29">
            <a:extLst>
              <a:ext uri="{FF2B5EF4-FFF2-40B4-BE49-F238E27FC236}">
                <a16:creationId xmlns:a16="http://schemas.microsoft.com/office/drawing/2014/main" id="{38354FE8-D9C0-5D1E-6102-5F329424ACA2}"/>
              </a:ext>
            </a:extLst>
          </p:cNvPr>
          <p:cNvSpPr txBox="1">
            <a:spLocks noGrp="1"/>
          </p:cNvSpPr>
          <p:nvPr>
            <p:ph type="body" idx="10"/>
          </p:nvPr>
        </p:nvSpPr>
        <p:spPr>
          <a:xfrm>
            <a:off x="1291857" y="1512833"/>
            <a:ext cx="13696999" cy="903776"/>
          </a:xfrm>
          <a:prstGeom prst="rect">
            <a:avLst/>
          </a:prstGeom>
          <a:noFill/>
          <a:ln>
            <a:noFill/>
          </a:ln>
        </p:spPr>
        <p:txBody>
          <a:bodyPr spcFirstLastPara="1" wrap="square" lIns="91425" tIns="0" rIns="91425" bIns="0" anchor="t" anchorCtr="0">
            <a:normAutofit/>
          </a:bodyPr>
          <a:lstStyle>
            <a:lvl1pPr marL="0" lvl="0" indent="0" algn="ctr">
              <a:lnSpc>
                <a:spcPct val="115000"/>
              </a:lnSpc>
              <a:spcBef>
                <a:spcPts val="0"/>
              </a:spcBef>
              <a:spcAft>
                <a:spcPts val="0"/>
              </a:spcAft>
              <a:buSzPts val="2800"/>
              <a:buFont typeface="Arial" panose="020B0604020202020204" pitchFamily="34" charset="0"/>
              <a:buNone/>
              <a:defRPr sz="2200">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4" name="Picture 3" descr="A picture containing colorfulness, pattern, rectangle, screenshot&#10;&#10;Description automatically generated">
            <a:extLst>
              <a:ext uri="{FF2B5EF4-FFF2-40B4-BE49-F238E27FC236}">
                <a16:creationId xmlns:a16="http://schemas.microsoft.com/office/drawing/2014/main" id="{E2A3B44F-361D-277C-1049-456D3197569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66008" y="913238"/>
            <a:ext cx="1219478" cy="7291461"/>
          </a:xfrm>
          <a:prstGeom prst="rect">
            <a:avLst/>
          </a:prstGeom>
        </p:spPr>
      </p:pic>
      <p:sp>
        <p:nvSpPr>
          <p:cNvPr id="5" name="Google Shape;62;p29">
            <a:extLst>
              <a:ext uri="{FF2B5EF4-FFF2-40B4-BE49-F238E27FC236}">
                <a16:creationId xmlns:a16="http://schemas.microsoft.com/office/drawing/2014/main" id="{AB337D6E-8449-CC57-E216-03FFF7FCAE69}"/>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97263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_Content_Slide">
    <p:spTree>
      <p:nvGrpSpPr>
        <p:cNvPr id="1" name=""/>
        <p:cNvGrpSpPr/>
        <p:nvPr/>
      </p:nvGrpSpPr>
      <p:grpSpPr>
        <a:xfrm>
          <a:off x="0" y="0"/>
          <a:ext cx="0" cy="0"/>
          <a:chOff x="0" y="0"/>
          <a:chExt cx="0" cy="0"/>
        </a:xfrm>
      </p:grpSpPr>
      <p:pic>
        <p:nvPicPr>
          <p:cNvPr id="3" name="Google Shape;60;p29">
            <a:extLst>
              <a:ext uri="{FF2B5EF4-FFF2-40B4-BE49-F238E27FC236}">
                <a16:creationId xmlns:a16="http://schemas.microsoft.com/office/drawing/2014/main" id="{F32A8D92-D03F-CBD0-6218-23FF67B0B49F}"/>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15" name="Google Shape;73;p29">
            <a:extLst>
              <a:ext uri="{FF2B5EF4-FFF2-40B4-BE49-F238E27FC236}">
                <a16:creationId xmlns:a16="http://schemas.microsoft.com/office/drawing/2014/main" id="{E6FEAC37-04A1-A80A-3380-E02111EDE62B}"/>
              </a:ext>
            </a:extLst>
          </p:cNvPr>
          <p:cNvSpPr txBox="1">
            <a:spLocks noGrp="1"/>
          </p:cNvSpPr>
          <p:nvPr>
            <p:ph type="body" idx="10"/>
          </p:nvPr>
        </p:nvSpPr>
        <p:spPr>
          <a:xfrm>
            <a:off x="1291857" y="1512833"/>
            <a:ext cx="13696999"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nSpc>
                <a:spcPct val="115000"/>
              </a:lnSpc>
              <a:spcBef>
                <a:spcPts val="0"/>
              </a:spcBef>
              <a:spcAft>
                <a:spcPts val="0"/>
              </a:spcAft>
              <a:buSzPts val="2800"/>
            </a:pPr>
            <a:endParaRPr/>
          </a:p>
        </p:txBody>
      </p:sp>
      <p:pic>
        <p:nvPicPr>
          <p:cNvPr id="2" name="Picture 1" descr="A picture containing colorfulness, pattern, rectangle, screenshot&#10;&#10;Description automatically generated">
            <a:extLst>
              <a:ext uri="{FF2B5EF4-FFF2-40B4-BE49-F238E27FC236}">
                <a16:creationId xmlns:a16="http://schemas.microsoft.com/office/drawing/2014/main" id="{CE904573-2F71-0E73-120D-C3CFB365EE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66008" y="897196"/>
            <a:ext cx="1219478" cy="7291461"/>
          </a:xfrm>
          <a:prstGeom prst="rect">
            <a:avLst/>
          </a:prstGeom>
        </p:spPr>
      </p:pic>
      <p:sp>
        <p:nvSpPr>
          <p:cNvPr id="6" name="Text Placeholder 4">
            <a:extLst>
              <a:ext uri="{FF2B5EF4-FFF2-40B4-BE49-F238E27FC236}">
                <a16:creationId xmlns:a16="http://schemas.microsoft.com/office/drawing/2014/main" id="{F3E84CA6-4EC8-7CAF-7B14-1E891A95D9DF}"/>
              </a:ext>
            </a:extLst>
          </p:cNvPr>
          <p:cNvSpPr>
            <a:spLocks noGrp="1"/>
          </p:cNvSpPr>
          <p:nvPr>
            <p:ph type="body" sz="quarter" idx="13"/>
          </p:nvPr>
        </p:nvSpPr>
        <p:spPr>
          <a:xfrm>
            <a:off x="1285825" y="2612636"/>
            <a:ext cx="13697000" cy="5517901"/>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
        <p:nvSpPr>
          <p:cNvPr id="7" name="Google Shape;62;p29">
            <a:extLst>
              <a:ext uri="{FF2B5EF4-FFF2-40B4-BE49-F238E27FC236}">
                <a16:creationId xmlns:a16="http://schemas.microsoft.com/office/drawing/2014/main" id="{AC975B08-1151-8CCE-4012-72257845E88A}"/>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47637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Knowledge Check " preserve="1">
  <p:cSld name="Knowledge Check ">
    <p:spTree>
      <p:nvGrpSpPr>
        <p:cNvPr id="1" name="Shape 74"/>
        <p:cNvGrpSpPr/>
        <p:nvPr/>
      </p:nvGrpSpPr>
      <p:grpSpPr>
        <a:xfrm>
          <a:off x="0" y="0"/>
          <a:ext cx="0" cy="0"/>
          <a:chOff x="0" y="0"/>
          <a:chExt cx="0" cy="0"/>
        </a:xfrm>
      </p:grpSpPr>
      <p:pic>
        <p:nvPicPr>
          <p:cNvPr id="2" name="Google Shape;75;p30">
            <a:extLst>
              <a:ext uri="{FF2B5EF4-FFF2-40B4-BE49-F238E27FC236}">
                <a16:creationId xmlns:a16="http://schemas.microsoft.com/office/drawing/2014/main" id="{DBF002C0-AEB4-C534-B92D-91D67E6C1306}"/>
              </a:ext>
            </a:extLst>
          </p:cNvPr>
          <p:cNvPicPr preferRelativeResize="0"/>
          <p:nvPr userDrawn="1"/>
        </p:nvPicPr>
        <p:blipFill>
          <a:blip r:embed="rId2"/>
          <a:srcRect/>
          <a:stretch/>
        </p:blipFill>
        <p:spPr>
          <a:xfrm>
            <a:off x="0" y="0"/>
            <a:ext cx="16255998" cy="9143998"/>
          </a:xfrm>
          <a:prstGeom prst="rect">
            <a:avLst/>
          </a:prstGeom>
          <a:noFill/>
          <a:ln>
            <a:noFill/>
          </a:ln>
        </p:spPr>
      </p:pic>
      <p:pic>
        <p:nvPicPr>
          <p:cNvPr id="4" name="Picture 3" descr="A picture containing arrow&#10;&#10;Description automatically generated">
            <a:extLst>
              <a:ext uri="{FF2B5EF4-FFF2-40B4-BE49-F238E27FC236}">
                <a16:creationId xmlns:a16="http://schemas.microsoft.com/office/drawing/2014/main" id="{72D68FFF-4E46-2E6B-67FA-3692374CF001}"/>
              </a:ext>
            </a:extLst>
          </p:cNvPr>
          <p:cNvPicPr>
            <a:picLocks noChangeAspect="1"/>
          </p:cNvPicPr>
          <p:nvPr userDrawn="1"/>
        </p:nvPicPr>
        <p:blipFill>
          <a:blip r:embed="rId3"/>
          <a:stretch>
            <a:fillRect/>
          </a:stretch>
        </p:blipFill>
        <p:spPr>
          <a:xfrm>
            <a:off x="0" y="0"/>
            <a:ext cx="16256000" cy="9144000"/>
          </a:xfrm>
          <a:prstGeom prst="rect">
            <a:avLst/>
          </a:prstGeom>
        </p:spPr>
      </p:pic>
      <p:sp>
        <p:nvSpPr>
          <p:cNvPr id="3" name="Google Shape;77;p30">
            <a:extLst>
              <a:ext uri="{FF2B5EF4-FFF2-40B4-BE49-F238E27FC236}">
                <a16:creationId xmlns:a16="http://schemas.microsoft.com/office/drawing/2014/main" id="{6A084776-D363-88F2-5A8F-FF2A63DFFD9D}"/>
              </a:ext>
            </a:extLst>
          </p:cNvPr>
          <p:cNvSpPr/>
          <p:nvPr userDrawn="1"/>
        </p:nvSpPr>
        <p:spPr>
          <a:xfrm>
            <a:off x="8955907" y="4310390"/>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pitchFamily="34" charset="0"/>
              <a:buNone/>
            </a:pPr>
            <a:r>
              <a:rPr lang="en-US" sz="2800" b="1" i="0" u="none" strike="noStrike" cap="none">
                <a:solidFill>
                  <a:schemeClr val="tx1">
                    <a:lumMod val="75000"/>
                    <a:lumOff val="25000"/>
                  </a:schemeClr>
                </a:solidFill>
                <a:latin typeface="Open Sans"/>
                <a:ea typeface="Open Sans"/>
                <a:cs typeface="Open Sans"/>
                <a:sym typeface="Open Sans"/>
              </a:rPr>
              <a:t>Knowledge Check</a:t>
            </a:r>
            <a:endParaRPr sz="1400" b="0" i="0" u="none" strike="noStrike" cap="none">
              <a:solidFill>
                <a:schemeClr val="tx1">
                  <a:lumMod val="75000"/>
                  <a:lumOff val="25000"/>
                </a:schemeClr>
              </a:solidFill>
              <a:latin typeface="Arial"/>
              <a:ea typeface="Arial"/>
              <a:cs typeface="Arial"/>
              <a:sym typeface="Arial"/>
            </a:endParaRPr>
          </a:p>
        </p:txBody>
      </p:sp>
    </p:spTree>
    <p:extLst>
      <p:ext uri="{BB962C8B-B14F-4D97-AF65-F5344CB8AC3E}">
        <p14:creationId xmlns:p14="http://schemas.microsoft.com/office/powerpoint/2010/main" val="1057809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2CCF119B-BE71-CB96-2E2D-4D70E3379D0F}"/>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Box">
            <a:extLst>
              <a:ext uri="{FF2B5EF4-FFF2-40B4-BE49-F238E27FC236}">
                <a16:creationId xmlns:a16="http://schemas.microsoft.com/office/drawing/2014/main" id="{E7B51B66-9EEF-5EF8-EAC3-1AA2FA35C688}"/>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KT_Text">
            <a:extLst>
              <a:ext uri="{FF2B5EF4-FFF2-40B4-BE49-F238E27FC236}">
                <a16:creationId xmlns:a16="http://schemas.microsoft.com/office/drawing/2014/main" id="{9E09D2CD-8815-6873-76A0-750613A9B008}"/>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6" name="Rec_Box">
            <a:extLst>
              <a:ext uri="{FF2B5EF4-FFF2-40B4-BE49-F238E27FC236}">
                <a16:creationId xmlns:a16="http://schemas.microsoft.com/office/drawing/2014/main" id="{0E9A9157-9B5D-B020-50FD-5C124440F36A}"/>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
            <a:extLst>
              <a:ext uri="{FF2B5EF4-FFF2-40B4-BE49-F238E27FC236}">
                <a16:creationId xmlns:a16="http://schemas.microsoft.com/office/drawing/2014/main" id="{FDF40B25-39B3-30ED-29BE-9F1AD527FCEE}"/>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A.</a:t>
            </a:r>
          </a:p>
        </p:txBody>
      </p:sp>
      <p:sp>
        <p:nvSpPr>
          <p:cNvPr id="8" name="Opt_A">
            <a:extLst>
              <a:ext uri="{FF2B5EF4-FFF2-40B4-BE49-F238E27FC236}">
                <a16:creationId xmlns:a16="http://schemas.microsoft.com/office/drawing/2014/main" id="{2FFD20E1-904E-7B1C-E7A2-1A99877EE0D7}"/>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
            <a:extLst>
              <a:ext uri="{FF2B5EF4-FFF2-40B4-BE49-F238E27FC236}">
                <a16:creationId xmlns:a16="http://schemas.microsoft.com/office/drawing/2014/main" id="{DB253624-90B8-4C2B-CA21-11904E51AA4D}"/>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B.</a:t>
            </a:r>
          </a:p>
        </p:txBody>
      </p:sp>
      <p:sp>
        <p:nvSpPr>
          <p:cNvPr id="10" name="Opt_B">
            <a:extLst>
              <a:ext uri="{FF2B5EF4-FFF2-40B4-BE49-F238E27FC236}">
                <a16:creationId xmlns:a16="http://schemas.microsoft.com/office/drawing/2014/main" id="{497E5D63-1C02-9A8F-6921-B4CF2B94E4A1}"/>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1" name="C">
            <a:extLst>
              <a:ext uri="{FF2B5EF4-FFF2-40B4-BE49-F238E27FC236}">
                <a16:creationId xmlns:a16="http://schemas.microsoft.com/office/drawing/2014/main" id="{92E01BA2-8854-8B22-5E3B-BD48CB6419FD}"/>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C.</a:t>
            </a:r>
          </a:p>
        </p:txBody>
      </p:sp>
      <p:sp>
        <p:nvSpPr>
          <p:cNvPr id="12" name="Opt_C">
            <a:extLst>
              <a:ext uri="{FF2B5EF4-FFF2-40B4-BE49-F238E27FC236}">
                <a16:creationId xmlns:a16="http://schemas.microsoft.com/office/drawing/2014/main" id="{231483CE-CEF9-6644-5D62-34D212C6AC67}"/>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3" name="D">
            <a:extLst>
              <a:ext uri="{FF2B5EF4-FFF2-40B4-BE49-F238E27FC236}">
                <a16:creationId xmlns:a16="http://schemas.microsoft.com/office/drawing/2014/main" id="{29F7EC89-820C-671D-8F62-46D0543D5E13}"/>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D.</a:t>
            </a:r>
          </a:p>
        </p:txBody>
      </p:sp>
      <p:sp>
        <p:nvSpPr>
          <p:cNvPr id="14" name="Opt_D">
            <a:extLst>
              <a:ext uri="{FF2B5EF4-FFF2-40B4-BE49-F238E27FC236}">
                <a16:creationId xmlns:a16="http://schemas.microsoft.com/office/drawing/2014/main" id="{D10DFBE0-864B-7031-13FD-BF42F6452ABB}"/>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5" name="Q">
            <a:extLst>
              <a:ext uri="{FF2B5EF4-FFF2-40B4-BE49-F238E27FC236}">
                <a16:creationId xmlns:a16="http://schemas.microsoft.com/office/drawing/2014/main" id="{48CDC350-FF9D-82C7-1731-756BBBD2CE0D}"/>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 name="Q_No">
            <a:extLst>
              <a:ext uri="{FF2B5EF4-FFF2-40B4-BE49-F238E27FC236}">
                <a16:creationId xmlns:a16="http://schemas.microsoft.com/office/drawing/2014/main" id="{60E48CF6-ADFB-CA4C-5E8B-AE3CD5F217B1}"/>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1585081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es_Ans_IS">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EF08981F-95F3-6867-209A-E2A49BEB7AC3}"/>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C_Ans">
            <a:extLst>
              <a:ext uri="{FF2B5EF4-FFF2-40B4-BE49-F238E27FC236}">
                <a16:creationId xmlns:a16="http://schemas.microsoft.com/office/drawing/2014/main" id="{C5585E79-E8D7-0597-1980-9449B5FE0292}"/>
              </a:ext>
            </a:extLst>
          </p:cNvPr>
          <p:cNvSpPr txBox="1"/>
          <p:nvPr userDrawn="1"/>
        </p:nvSpPr>
        <p:spPr>
          <a:xfrm>
            <a:off x="670034" y="7369706"/>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The correct answer is</a:t>
            </a:r>
            <a:endParaRPr sz="1400" b="0" i="0" u="none" strike="noStrike" cap="none">
              <a:solidFill>
                <a:srgbClr val="000000"/>
              </a:solidFill>
              <a:latin typeface="Open Sans"/>
              <a:ea typeface="Open Sans"/>
              <a:cs typeface="Open Sans"/>
              <a:sym typeface="Open Sans"/>
            </a:endParaRPr>
          </a:p>
        </p:txBody>
      </p:sp>
      <p:cxnSp>
        <p:nvCxnSpPr>
          <p:cNvPr id="5" name="Ans_Line_2">
            <a:extLst>
              <a:ext uri="{FF2B5EF4-FFF2-40B4-BE49-F238E27FC236}">
                <a16:creationId xmlns:a16="http://schemas.microsoft.com/office/drawing/2014/main" id="{55D1669A-D9BB-F86C-6916-C74581CEC093}"/>
              </a:ext>
            </a:extLst>
          </p:cNvPr>
          <p:cNvCxnSpPr/>
          <p:nvPr userDrawn="1"/>
        </p:nvCxnSpPr>
        <p:spPr>
          <a:xfrm>
            <a:off x="670034" y="7854368"/>
            <a:ext cx="13167360" cy="0"/>
          </a:xfrm>
          <a:prstGeom prst="straightConnector1">
            <a:avLst/>
          </a:prstGeom>
          <a:noFill/>
          <a:ln w="9525" cap="flat" cmpd="sng">
            <a:solidFill>
              <a:schemeClr val="dk1"/>
            </a:solidFill>
            <a:prstDash val="solid"/>
            <a:round/>
            <a:headEnd type="none" w="sm" len="sm"/>
            <a:tailEnd type="none" w="sm" len="sm"/>
          </a:ln>
        </p:spPr>
      </p:cxnSp>
      <p:cxnSp>
        <p:nvCxnSpPr>
          <p:cNvPr id="6" name="Ans_Line">
            <a:extLst>
              <a:ext uri="{FF2B5EF4-FFF2-40B4-BE49-F238E27FC236}">
                <a16:creationId xmlns:a16="http://schemas.microsoft.com/office/drawing/2014/main" id="{25B26E89-236B-925D-2F8A-FDAD4518B1D0}"/>
              </a:ext>
            </a:extLst>
          </p:cNvPr>
          <p:cNvCxnSpPr/>
          <p:nvPr userDrawn="1"/>
        </p:nvCxnSpPr>
        <p:spPr>
          <a:xfrm>
            <a:off x="649436" y="7265358"/>
            <a:ext cx="13167360" cy="0"/>
          </a:xfrm>
          <a:prstGeom prst="straightConnector1">
            <a:avLst/>
          </a:prstGeom>
          <a:noFill/>
          <a:ln w="9525" cap="flat" cmpd="sng">
            <a:solidFill>
              <a:schemeClr val="dk1"/>
            </a:solidFill>
            <a:prstDash val="solid"/>
            <a:round/>
            <a:headEnd type="none" w="sm" len="sm"/>
            <a:tailEnd type="none" w="sm" len="sm"/>
          </a:ln>
        </p:spPr>
      </p:cxnSp>
      <p:sp>
        <p:nvSpPr>
          <p:cNvPr id="7" name="Ans_text">
            <a:extLst>
              <a:ext uri="{FF2B5EF4-FFF2-40B4-BE49-F238E27FC236}">
                <a16:creationId xmlns:a16="http://schemas.microsoft.com/office/drawing/2014/main" id="{FE57084E-D5CD-4D1D-AD6B-B0A29FBA4D52}"/>
              </a:ext>
            </a:extLst>
          </p:cNvPr>
          <p:cNvSpPr>
            <a:spLocks noGrp="1"/>
          </p:cNvSpPr>
          <p:nvPr>
            <p:ph type="body" sz="quarter" idx="18" hasCustomPrompt="1"/>
          </p:nvPr>
        </p:nvSpPr>
        <p:spPr>
          <a:xfrm>
            <a:off x="3251201" y="7277661"/>
            <a:ext cx="8834438" cy="584200"/>
          </a:xfrm>
        </p:spPr>
        <p:txBody>
          <a:bodyPr anchor="ctr">
            <a:normAutofit/>
          </a:bodyPr>
          <a:lstStyle>
            <a:lvl1pPr marL="0" indent="0">
              <a:spcBef>
                <a:spcPts val="0"/>
              </a:spcBef>
              <a:buNone/>
              <a:defRPr sz="2000" b="1">
                <a:solidFill>
                  <a:srgbClr val="024F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8" name="Ans_Desc_Text_Box">
            <a:extLst>
              <a:ext uri="{FF2B5EF4-FFF2-40B4-BE49-F238E27FC236}">
                <a16:creationId xmlns:a16="http://schemas.microsoft.com/office/drawing/2014/main" id="{7CBBC3EA-7B88-E6C6-BE6B-D41D2C647AAB}"/>
              </a:ext>
            </a:extLst>
          </p:cNvPr>
          <p:cNvSpPr>
            <a:spLocks noGrp="1"/>
          </p:cNvSpPr>
          <p:nvPr>
            <p:ph type="body" sz="quarter" idx="16" hasCustomPrompt="1"/>
          </p:nvPr>
        </p:nvSpPr>
        <p:spPr>
          <a:xfrm>
            <a:off x="669925" y="7935913"/>
            <a:ext cx="13095288" cy="1004887"/>
          </a:xfrm>
        </p:spPr>
        <p:txBody>
          <a:bodyPr>
            <a:normAutofit/>
          </a:bodyPr>
          <a:lstStyle>
            <a:lvl1pPr marL="0" indent="0">
              <a:spcBef>
                <a:spcPts val="0"/>
              </a:spcBef>
              <a:buNone/>
              <a:defRPr sz="2000" b="1"/>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ox">
            <a:extLst>
              <a:ext uri="{FF2B5EF4-FFF2-40B4-BE49-F238E27FC236}">
                <a16:creationId xmlns:a16="http://schemas.microsoft.com/office/drawing/2014/main" id="{CDEDD483-9F61-36CD-8536-63FB8C1D1DC9}"/>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KT_Text">
            <a:extLst>
              <a:ext uri="{FF2B5EF4-FFF2-40B4-BE49-F238E27FC236}">
                <a16:creationId xmlns:a16="http://schemas.microsoft.com/office/drawing/2014/main" id="{BA405B45-EFAB-0D57-ADA9-DD1F4FD2F9B7}"/>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11" name="Rec_Box">
            <a:extLst>
              <a:ext uri="{FF2B5EF4-FFF2-40B4-BE49-F238E27FC236}">
                <a16:creationId xmlns:a16="http://schemas.microsoft.com/office/drawing/2014/main" id="{C6D60610-3ED0-B3DE-F0C6-1E2E0C6FC1CE}"/>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
            <a:extLst>
              <a:ext uri="{FF2B5EF4-FFF2-40B4-BE49-F238E27FC236}">
                <a16:creationId xmlns:a16="http://schemas.microsoft.com/office/drawing/2014/main" id="{C6A04807-31DA-6E4E-AAB1-C5EB073355C4}"/>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D.</a:t>
            </a:r>
          </a:p>
        </p:txBody>
      </p:sp>
      <p:sp>
        <p:nvSpPr>
          <p:cNvPr id="16" name="C">
            <a:extLst>
              <a:ext uri="{FF2B5EF4-FFF2-40B4-BE49-F238E27FC236}">
                <a16:creationId xmlns:a16="http://schemas.microsoft.com/office/drawing/2014/main" id="{19EED400-005F-8BFC-0381-17F5410E8424}"/>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C.</a:t>
            </a:r>
          </a:p>
        </p:txBody>
      </p:sp>
      <p:sp>
        <p:nvSpPr>
          <p:cNvPr id="14" name="B">
            <a:extLst>
              <a:ext uri="{FF2B5EF4-FFF2-40B4-BE49-F238E27FC236}">
                <a16:creationId xmlns:a16="http://schemas.microsoft.com/office/drawing/2014/main" id="{21CD75C6-F639-739D-B089-020EF5CBFA3A}"/>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B.</a:t>
            </a:r>
          </a:p>
        </p:txBody>
      </p:sp>
      <p:sp>
        <p:nvSpPr>
          <p:cNvPr id="12" name="A">
            <a:extLst>
              <a:ext uri="{FF2B5EF4-FFF2-40B4-BE49-F238E27FC236}">
                <a16:creationId xmlns:a16="http://schemas.microsoft.com/office/drawing/2014/main" id="{76DB4DA8-CC10-506C-D27B-9B1CE227D9B0}"/>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A.</a:t>
            </a:r>
          </a:p>
        </p:txBody>
      </p:sp>
      <p:sp>
        <p:nvSpPr>
          <p:cNvPr id="19" name="Opt_D">
            <a:extLst>
              <a:ext uri="{FF2B5EF4-FFF2-40B4-BE49-F238E27FC236}">
                <a16:creationId xmlns:a16="http://schemas.microsoft.com/office/drawing/2014/main" id="{F320B7DB-043B-B1AC-2976-FCB6609BE238}"/>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7" name="Opt_C">
            <a:extLst>
              <a:ext uri="{FF2B5EF4-FFF2-40B4-BE49-F238E27FC236}">
                <a16:creationId xmlns:a16="http://schemas.microsoft.com/office/drawing/2014/main" id="{DF544E43-096D-AD15-9CFA-70A320AE0272}"/>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5" name="Opt_B">
            <a:extLst>
              <a:ext uri="{FF2B5EF4-FFF2-40B4-BE49-F238E27FC236}">
                <a16:creationId xmlns:a16="http://schemas.microsoft.com/office/drawing/2014/main" id="{0969321A-3DCC-F52F-8C1B-6E04397531A7}"/>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3" name="Opt_A">
            <a:extLst>
              <a:ext uri="{FF2B5EF4-FFF2-40B4-BE49-F238E27FC236}">
                <a16:creationId xmlns:a16="http://schemas.microsoft.com/office/drawing/2014/main" id="{5A890064-C69C-0664-8FC1-9D4423FC9A34}"/>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20" name="Q">
            <a:extLst>
              <a:ext uri="{FF2B5EF4-FFF2-40B4-BE49-F238E27FC236}">
                <a16:creationId xmlns:a16="http://schemas.microsoft.com/office/drawing/2014/main" id="{F963B27F-8F18-67BB-B561-399E9B718B77}"/>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2" name="Q_No">
            <a:extLst>
              <a:ext uri="{FF2B5EF4-FFF2-40B4-BE49-F238E27FC236}">
                <a16:creationId xmlns:a16="http://schemas.microsoft.com/office/drawing/2014/main" id="{56C84790-83B0-039F-DB11-90A54FCA41D6}"/>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43145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es_Ans_Are">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2F8347C9-CC7D-0DF8-C02A-47B5723D8572}"/>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C_Ans">
            <a:extLst>
              <a:ext uri="{FF2B5EF4-FFF2-40B4-BE49-F238E27FC236}">
                <a16:creationId xmlns:a16="http://schemas.microsoft.com/office/drawing/2014/main" id="{06DF12F7-7FC3-A6A0-1F9D-2B31AAB76C62}"/>
              </a:ext>
            </a:extLst>
          </p:cNvPr>
          <p:cNvSpPr txBox="1"/>
          <p:nvPr userDrawn="1"/>
        </p:nvSpPr>
        <p:spPr>
          <a:xfrm>
            <a:off x="670034" y="7369706"/>
            <a:ext cx="2913425"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The correct answer are</a:t>
            </a:r>
            <a:endParaRPr sz="1400" b="0" i="0" u="none" strike="noStrike" cap="none">
              <a:solidFill>
                <a:srgbClr val="000000"/>
              </a:solidFill>
              <a:latin typeface="Open Sans"/>
              <a:ea typeface="Open Sans"/>
              <a:cs typeface="Open Sans"/>
              <a:sym typeface="Open Sans"/>
            </a:endParaRPr>
          </a:p>
        </p:txBody>
      </p:sp>
      <p:cxnSp>
        <p:nvCxnSpPr>
          <p:cNvPr id="5" name="Ans_Line_2">
            <a:extLst>
              <a:ext uri="{FF2B5EF4-FFF2-40B4-BE49-F238E27FC236}">
                <a16:creationId xmlns:a16="http://schemas.microsoft.com/office/drawing/2014/main" id="{B75A6E75-5672-578C-B075-BA07AABDEC08}"/>
              </a:ext>
            </a:extLst>
          </p:cNvPr>
          <p:cNvCxnSpPr/>
          <p:nvPr userDrawn="1"/>
        </p:nvCxnSpPr>
        <p:spPr>
          <a:xfrm>
            <a:off x="670034" y="7854368"/>
            <a:ext cx="13167360" cy="0"/>
          </a:xfrm>
          <a:prstGeom prst="straightConnector1">
            <a:avLst/>
          </a:prstGeom>
          <a:noFill/>
          <a:ln w="9525" cap="flat" cmpd="sng">
            <a:solidFill>
              <a:schemeClr val="dk1"/>
            </a:solidFill>
            <a:prstDash val="solid"/>
            <a:round/>
            <a:headEnd type="none" w="sm" len="sm"/>
            <a:tailEnd type="none" w="sm" len="sm"/>
          </a:ln>
        </p:spPr>
      </p:cxnSp>
      <p:cxnSp>
        <p:nvCxnSpPr>
          <p:cNvPr id="6" name="Ans_Line">
            <a:extLst>
              <a:ext uri="{FF2B5EF4-FFF2-40B4-BE49-F238E27FC236}">
                <a16:creationId xmlns:a16="http://schemas.microsoft.com/office/drawing/2014/main" id="{B67B1844-0936-2346-DC2D-072812F8FF82}"/>
              </a:ext>
            </a:extLst>
          </p:cNvPr>
          <p:cNvCxnSpPr/>
          <p:nvPr userDrawn="1"/>
        </p:nvCxnSpPr>
        <p:spPr>
          <a:xfrm>
            <a:off x="649436" y="7265358"/>
            <a:ext cx="13167360" cy="0"/>
          </a:xfrm>
          <a:prstGeom prst="straightConnector1">
            <a:avLst/>
          </a:prstGeom>
          <a:noFill/>
          <a:ln w="9525" cap="flat" cmpd="sng">
            <a:solidFill>
              <a:schemeClr val="dk1"/>
            </a:solidFill>
            <a:prstDash val="solid"/>
            <a:round/>
            <a:headEnd type="none" w="sm" len="sm"/>
            <a:tailEnd type="none" w="sm" len="sm"/>
          </a:ln>
        </p:spPr>
      </p:cxnSp>
      <p:sp>
        <p:nvSpPr>
          <p:cNvPr id="7" name="Ans_text">
            <a:extLst>
              <a:ext uri="{FF2B5EF4-FFF2-40B4-BE49-F238E27FC236}">
                <a16:creationId xmlns:a16="http://schemas.microsoft.com/office/drawing/2014/main" id="{505D6B31-CF67-8AE8-6D6C-1AE10E434FE3}"/>
              </a:ext>
            </a:extLst>
          </p:cNvPr>
          <p:cNvSpPr>
            <a:spLocks noGrp="1"/>
          </p:cNvSpPr>
          <p:nvPr>
            <p:ph type="body" sz="quarter" idx="18" hasCustomPrompt="1"/>
          </p:nvPr>
        </p:nvSpPr>
        <p:spPr>
          <a:xfrm>
            <a:off x="3484605" y="7277661"/>
            <a:ext cx="8601033" cy="584200"/>
          </a:xfrm>
        </p:spPr>
        <p:txBody>
          <a:bodyPr anchor="ctr">
            <a:normAutofit/>
          </a:bodyPr>
          <a:lstStyle>
            <a:lvl1pPr marL="0" indent="0">
              <a:spcBef>
                <a:spcPts val="0"/>
              </a:spcBef>
              <a:buNone/>
              <a:defRPr sz="2000" b="1">
                <a:solidFill>
                  <a:srgbClr val="024F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8" name="Ans_Desc_Text_Box">
            <a:extLst>
              <a:ext uri="{FF2B5EF4-FFF2-40B4-BE49-F238E27FC236}">
                <a16:creationId xmlns:a16="http://schemas.microsoft.com/office/drawing/2014/main" id="{2AA669A4-854E-BC52-A6EB-CEC258CCD135}"/>
              </a:ext>
            </a:extLst>
          </p:cNvPr>
          <p:cNvSpPr>
            <a:spLocks noGrp="1"/>
          </p:cNvSpPr>
          <p:nvPr>
            <p:ph type="body" sz="quarter" idx="16" hasCustomPrompt="1"/>
          </p:nvPr>
        </p:nvSpPr>
        <p:spPr>
          <a:xfrm>
            <a:off x="669925" y="7935913"/>
            <a:ext cx="13095288" cy="1004887"/>
          </a:xfrm>
        </p:spPr>
        <p:txBody>
          <a:bodyPr>
            <a:normAutofit/>
          </a:bodyPr>
          <a:lstStyle>
            <a:lvl1pPr marL="0" indent="0">
              <a:spcBef>
                <a:spcPts val="0"/>
              </a:spcBef>
              <a:buNone/>
              <a:defRPr sz="2000" b="1"/>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ox">
            <a:extLst>
              <a:ext uri="{FF2B5EF4-FFF2-40B4-BE49-F238E27FC236}">
                <a16:creationId xmlns:a16="http://schemas.microsoft.com/office/drawing/2014/main" id="{4ADF7E3A-81A0-2B00-A3DE-320BBA3EAADC}"/>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KT_Text">
            <a:extLst>
              <a:ext uri="{FF2B5EF4-FFF2-40B4-BE49-F238E27FC236}">
                <a16:creationId xmlns:a16="http://schemas.microsoft.com/office/drawing/2014/main" id="{65E260BD-9AEB-3002-A10D-0ED784F237CC}"/>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11" name="Rec_Box">
            <a:extLst>
              <a:ext uri="{FF2B5EF4-FFF2-40B4-BE49-F238E27FC236}">
                <a16:creationId xmlns:a16="http://schemas.microsoft.com/office/drawing/2014/main" id="{667E1C0D-1A8F-3FEE-62D2-1CF59B597F36}"/>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
            <a:extLst>
              <a:ext uri="{FF2B5EF4-FFF2-40B4-BE49-F238E27FC236}">
                <a16:creationId xmlns:a16="http://schemas.microsoft.com/office/drawing/2014/main" id="{A40B7AF7-3696-C4FB-D945-5436FC8398CE}"/>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A.</a:t>
            </a:r>
          </a:p>
        </p:txBody>
      </p:sp>
      <p:sp>
        <p:nvSpPr>
          <p:cNvPr id="13" name="Opt_A">
            <a:extLst>
              <a:ext uri="{FF2B5EF4-FFF2-40B4-BE49-F238E27FC236}">
                <a16:creationId xmlns:a16="http://schemas.microsoft.com/office/drawing/2014/main" id="{1494EC36-DEF5-5104-F8EA-E3D4B2BBD8E4}"/>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4" name="B">
            <a:extLst>
              <a:ext uri="{FF2B5EF4-FFF2-40B4-BE49-F238E27FC236}">
                <a16:creationId xmlns:a16="http://schemas.microsoft.com/office/drawing/2014/main" id="{9AFF282F-7CD2-660E-F6FB-6A6841171D6F}"/>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B.</a:t>
            </a:r>
          </a:p>
        </p:txBody>
      </p:sp>
      <p:sp>
        <p:nvSpPr>
          <p:cNvPr id="15" name="Opt_B">
            <a:extLst>
              <a:ext uri="{FF2B5EF4-FFF2-40B4-BE49-F238E27FC236}">
                <a16:creationId xmlns:a16="http://schemas.microsoft.com/office/drawing/2014/main" id="{01ADAF17-D7DF-669F-96A4-A5A66652F7E4}"/>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6" name="C">
            <a:extLst>
              <a:ext uri="{FF2B5EF4-FFF2-40B4-BE49-F238E27FC236}">
                <a16:creationId xmlns:a16="http://schemas.microsoft.com/office/drawing/2014/main" id="{E0054334-AE0D-D3F5-C186-9EAB001CEBAA}"/>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C.</a:t>
            </a:r>
          </a:p>
        </p:txBody>
      </p:sp>
      <p:sp>
        <p:nvSpPr>
          <p:cNvPr id="17" name="Opt_C">
            <a:extLst>
              <a:ext uri="{FF2B5EF4-FFF2-40B4-BE49-F238E27FC236}">
                <a16:creationId xmlns:a16="http://schemas.microsoft.com/office/drawing/2014/main" id="{98DDCBFB-B945-8ADF-F3B2-02F8E9E10B08}"/>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8" name="D">
            <a:extLst>
              <a:ext uri="{FF2B5EF4-FFF2-40B4-BE49-F238E27FC236}">
                <a16:creationId xmlns:a16="http://schemas.microsoft.com/office/drawing/2014/main" id="{A5C29CAE-D65C-162C-E28E-5C00B6BF49E6}"/>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a:solidFill>
                  <a:schemeClr val="tx1">
                    <a:lumMod val="75000"/>
                    <a:lumOff val="25000"/>
                  </a:schemeClr>
                </a:solidFill>
              </a:rPr>
              <a:t>D.</a:t>
            </a:r>
          </a:p>
        </p:txBody>
      </p:sp>
      <p:sp>
        <p:nvSpPr>
          <p:cNvPr id="19" name="Opt_D">
            <a:extLst>
              <a:ext uri="{FF2B5EF4-FFF2-40B4-BE49-F238E27FC236}">
                <a16:creationId xmlns:a16="http://schemas.microsoft.com/office/drawing/2014/main" id="{787DB315-5654-6FF4-4775-BE435BA1CC23}"/>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21" name="Q">
            <a:extLst>
              <a:ext uri="{FF2B5EF4-FFF2-40B4-BE49-F238E27FC236}">
                <a16:creationId xmlns:a16="http://schemas.microsoft.com/office/drawing/2014/main" id="{32B26A31-7ADA-92C4-0EC9-7FBCC4B0F2B6}"/>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2" name="Q_No">
            <a:extLst>
              <a:ext uri="{FF2B5EF4-FFF2-40B4-BE49-F238E27FC236}">
                <a16:creationId xmlns:a16="http://schemas.microsoft.com/office/drawing/2014/main" id="{6AEFDC33-934D-D32C-A2F5-91C510E8C696}"/>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2106155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ey Takeaways" preserve="1" userDrawn="1">
  <p:cSld name="Key Takeaways">
    <p:spTree>
      <p:nvGrpSpPr>
        <p:cNvPr id="1" name="Shape 129"/>
        <p:cNvGrpSpPr/>
        <p:nvPr/>
      </p:nvGrpSpPr>
      <p:grpSpPr>
        <a:xfrm>
          <a:off x="0" y="0"/>
          <a:ext cx="0" cy="0"/>
          <a:chOff x="0" y="0"/>
          <a:chExt cx="0" cy="0"/>
        </a:xfrm>
      </p:grpSpPr>
      <p:pic>
        <p:nvPicPr>
          <p:cNvPr id="130" name="Google Shape;130;p33"/>
          <p:cNvPicPr preferRelativeResize="0"/>
          <p:nvPr/>
        </p:nvPicPr>
        <p:blipFill>
          <a:blip r:embed="rId2"/>
          <a:srcRect/>
          <a:stretch/>
        </p:blipFill>
        <p:spPr>
          <a:xfrm>
            <a:off x="0" y="0"/>
            <a:ext cx="16255999" cy="9143999"/>
          </a:xfrm>
          <a:prstGeom prst="rect">
            <a:avLst/>
          </a:prstGeom>
          <a:noFill/>
          <a:ln>
            <a:noFill/>
          </a:ln>
        </p:spPr>
      </p:pic>
      <p:sp>
        <p:nvSpPr>
          <p:cNvPr id="2" name="Google Shape;47;p27">
            <a:extLst>
              <a:ext uri="{FF2B5EF4-FFF2-40B4-BE49-F238E27FC236}">
                <a16:creationId xmlns:a16="http://schemas.microsoft.com/office/drawing/2014/main" id="{DFADBA2E-0E91-C8B8-3A16-37E16A8024BC}"/>
              </a:ext>
            </a:extLst>
          </p:cNvPr>
          <p:cNvSpPr/>
          <p:nvPr userDrawn="1"/>
        </p:nvSpPr>
        <p:spPr>
          <a:xfrm>
            <a:off x="2747395" y="274390"/>
            <a:ext cx="4819800" cy="523200"/>
          </a:xfrm>
          <a:prstGeom prst="rect">
            <a:avLst/>
          </a:prstGeom>
          <a:noFill/>
          <a:ln>
            <a:noFill/>
          </a:ln>
        </p:spPr>
        <p:txBody>
          <a:bodyPr spcFirstLastPara="1" wrap="square" lIns="91425" tIns="45700" rIns="91425" bIns="45700" anchor="t" anchorCtr="0">
            <a:spAutoFit/>
          </a:bodyPr>
          <a:lstStyle/>
          <a:p>
            <a:pPr marL="228600" marR="0" lvl="0" indent="0" algn="ctr" rtl="0">
              <a:lnSpc>
                <a:spcPct val="100000"/>
              </a:lnSpc>
              <a:spcBef>
                <a:spcPts val="0"/>
              </a:spcBef>
              <a:spcAft>
                <a:spcPts val="0"/>
              </a:spcAft>
              <a:buClr>
                <a:srgbClr val="3F3F3F"/>
              </a:buClr>
              <a:buSzPts val="2200"/>
              <a:buFont typeface="Arial"/>
              <a:buNone/>
            </a:pPr>
            <a:r>
              <a:rPr lang="en-US" sz="2800" b="1" i="0" u="none" strike="noStrike" cap="none">
                <a:solidFill>
                  <a:schemeClr val="tx1">
                    <a:lumMod val="75000"/>
                    <a:lumOff val="25000"/>
                  </a:schemeClr>
                </a:solidFill>
                <a:latin typeface="Open Sans"/>
                <a:ea typeface="Open Sans"/>
                <a:cs typeface="Open Sans"/>
                <a:sym typeface="Open Sans"/>
              </a:rPr>
              <a:t>Key Takeaways</a:t>
            </a:r>
            <a:endParaRPr lang="en-US" sz="1400" b="0" i="0" u="none" strike="noStrike" cap="none">
              <a:solidFill>
                <a:schemeClr val="tx1">
                  <a:lumMod val="75000"/>
                  <a:lumOff val="25000"/>
                </a:schemeClr>
              </a:solidFill>
              <a:latin typeface="Arial"/>
              <a:ea typeface="Arial"/>
              <a:cs typeface="Arial"/>
              <a:sym typeface="Arial"/>
            </a:endParaRPr>
          </a:p>
        </p:txBody>
      </p:sp>
      <p:sp>
        <p:nvSpPr>
          <p:cNvPr id="4" name="Brandline_LVC">
            <a:extLst>
              <a:ext uri="{FF2B5EF4-FFF2-40B4-BE49-F238E27FC236}">
                <a16:creationId xmlns:a16="http://schemas.microsoft.com/office/drawing/2014/main" id="{F274DB65-9471-8FF1-5F67-3A8B02FBF3BD}"/>
              </a:ext>
            </a:extLst>
          </p:cNvPr>
          <p:cNvSpPr/>
          <p:nvPr userDrawn="1"/>
        </p:nvSpPr>
        <p:spPr>
          <a:xfrm>
            <a:off x="3559993" y="837660"/>
            <a:ext cx="337748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 name="Text Placeholder 4">
            <a:extLst>
              <a:ext uri="{FF2B5EF4-FFF2-40B4-BE49-F238E27FC236}">
                <a16:creationId xmlns:a16="http://schemas.microsoft.com/office/drawing/2014/main" id="{96AF3B2F-06F8-C0B9-F594-763BF82CAEE1}"/>
              </a:ext>
            </a:extLst>
          </p:cNvPr>
          <p:cNvSpPr>
            <a:spLocks noGrp="1"/>
          </p:cNvSpPr>
          <p:nvPr>
            <p:ph type="body" sz="quarter" idx="15" hasCustomPrompt="1"/>
          </p:nvPr>
        </p:nvSpPr>
        <p:spPr>
          <a:xfrm>
            <a:off x="1332875" y="1967907"/>
            <a:ext cx="9036000" cy="1011600"/>
          </a:xfrm>
        </p:spPr>
        <p:txBody>
          <a:bodyPr vert="horz" lIns="91440" tIns="45720" rIns="91440" bIns="45720" rtlCol="0" anchor="t">
            <a:normAutofit/>
          </a:bodyPr>
          <a:lstStyle>
            <a:lvl1pPr marL="0" indent="0">
              <a:buNone/>
              <a:defRPr lang="en-GB" dirty="0">
                <a:solidFill>
                  <a:schemeClr val="tx1">
                    <a:lumMod val="75000"/>
                    <a:lumOff val="25000"/>
                  </a:schemeClr>
                </a:solidFill>
              </a:defRPr>
            </a:lvl1pPr>
          </a:lstStyle>
          <a:p>
            <a:pPr marL="228600" lvl="0" indent="-228600">
              <a:spcBef>
                <a:spcPts val="0"/>
              </a:spcBef>
            </a:pPr>
            <a:r>
              <a:rPr lang="en-GB"/>
              <a:t>Click to add text</a:t>
            </a:r>
          </a:p>
        </p:txBody>
      </p:sp>
      <p:sp>
        <p:nvSpPr>
          <p:cNvPr id="5" name="Text Placeholder 4">
            <a:extLst>
              <a:ext uri="{FF2B5EF4-FFF2-40B4-BE49-F238E27FC236}">
                <a16:creationId xmlns:a16="http://schemas.microsoft.com/office/drawing/2014/main" id="{887B16BD-1678-AAEB-705C-ACC6F4E638BB}"/>
              </a:ext>
            </a:extLst>
          </p:cNvPr>
          <p:cNvSpPr>
            <a:spLocks noGrp="1"/>
          </p:cNvSpPr>
          <p:nvPr>
            <p:ph type="body" sz="quarter" idx="16" hasCustomPrompt="1"/>
          </p:nvPr>
        </p:nvSpPr>
        <p:spPr>
          <a:xfrm>
            <a:off x="1332356" y="2755555"/>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6" name="Text Placeholder 4">
            <a:extLst>
              <a:ext uri="{FF2B5EF4-FFF2-40B4-BE49-F238E27FC236}">
                <a16:creationId xmlns:a16="http://schemas.microsoft.com/office/drawing/2014/main" id="{9DA0B994-BAF5-3871-1AE2-2955090941D6}"/>
              </a:ext>
            </a:extLst>
          </p:cNvPr>
          <p:cNvSpPr>
            <a:spLocks noGrp="1"/>
          </p:cNvSpPr>
          <p:nvPr>
            <p:ph type="body" sz="quarter" idx="17" hasCustomPrompt="1"/>
          </p:nvPr>
        </p:nvSpPr>
        <p:spPr>
          <a:xfrm>
            <a:off x="1331837" y="3567917"/>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7" name="Text Placeholder 4">
            <a:extLst>
              <a:ext uri="{FF2B5EF4-FFF2-40B4-BE49-F238E27FC236}">
                <a16:creationId xmlns:a16="http://schemas.microsoft.com/office/drawing/2014/main" id="{9153C8D8-C81D-C688-AD6D-054C831ED8FF}"/>
              </a:ext>
            </a:extLst>
          </p:cNvPr>
          <p:cNvSpPr>
            <a:spLocks noGrp="1"/>
          </p:cNvSpPr>
          <p:nvPr>
            <p:ph type="body" sz="quarter" idx="18" hasCustomPrompt="1"/>
          </p:nvPr>
        </p:nvSpPr>
        <p:spPr>
          <a:xfrm>
            <a:off x="1332873" y="4392637"/>
            <a:ext cx="9034445" cy="1010072"/>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grpSp>
        <p:nvGrpSpPr>
          <p:cNvPr id="23" name="Group 22" hidden="1">
            <a:extLst>
              <a:ext uri="{FF2B5EF4-FFF2-40B4-BE49-F238E27FC236}">
                <a16:creationId xmlns:a16="http://schemas.microsoft.com/office/drawing/2014/main" id="{7D3CB7FC-1EE6-F753-459E-16D565CC72D5}"/>
              </a:ext>
            </a:extLst>
          </p:cNvPr>
          <p:cNvGrpSpPr>
            <a:grpSpLocks noGrp="1" noUngrp="1" noRot="1" noMove="1" noResize="1"/>
          </p:cNvGrpSpPr>
          <p:nvPr userDrawn="1"/>
        </p:nvGrpSpPr>
        <p:grpSpPr>
          <a:xfrm>
            <a:off x="1239953" y="642551"/>
            <a:ext cx="4011669" cy="4670397"/>
            <a:chOff x="1239953" y="642551"/>
            <a:chExt cx="4011669" cy="4670397"/>
          </a:xfrm>
        </p:grpSpPr>
        <p:sp>
          <p:nvSpPr>
            <p:cNvPr id="24" name="Rectangle 23">
              <a:extLst>
                <a:ext uri="{FF2B5EF4-FFF2-40B4-BE49-F238E27FC236}">
                  <a16:creationId xmlns:a16="http://schemas.microsoft.com/office/drawing/2014/main" id="{7938B2B5-F7D2-93C4-4B9B-2A8705CFBB0D}"/>
                </a:ext>
              </a:extLst>
            </p:cNvPr>
            <p:cNvSpPr>
              <a:spLocks noGrp="1" noRot="1" noMove="1" noResize="1" noEditPoints="1" noAdjustHandles="1" noChangeArrowheads="1" noChangeShapeType="1"/>
            </p:cNvSpPr>
            <p:nvPr userDrawn="1"/>
          </p:nvSpPr>
          <p:spPr>
            <a:xfrm>
              <a:off x="2967652" y="642551"/>
              <a:ext cx="2283970" cy="1495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60516D-1A86-E05D-CDB5-234F5B190421}"/>
                </a:ext>
              </a:extLst>
            </p:cNvPr>
            <p:cNvSpPr>
              <a:spLocks noGrp="1" noRot="1" noMove="1" noResize="1" noEditPoints="1" noAdjustHandles="1" noChangeArrowheads="1" noChangeShapeType="1"/>
            </p:cNvSpPr>
            <p:nvPr userDrawn="1"/>
          </p:nvSpPr>
          <p:spPr>
            <a:xfrm>
              <a:off x="1239953" y="2290530"/>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049D24-171C-A4CE-5C84-362BCAE9D2EF}"/>
                </a:ext>
              </a:extLst>
            </p:cNvPr>
            <p:cNvSpPr>
              <a:spLocks noGrp="1" noRot="1" noMove="1" noResize="1" noEditPoints="1" noAdjustHandles="1" noChangeArrowheads="1" noChangeShapeType="1"/>
            </p:cNvSpPr>
            <p:nvPr userDrawn="1"/>
          </p:nvSpPr>
          <p:spPr>
            <a:xfrm>
              <a:off x="1332872" y="3094469"/>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EB4E1D9-0180-437B-334A-07F7823362C0}"/>
                </a:ext>
              </a:extLst>
            </p:cNvPr>
            <p:cNvSpPr>
              <a:spLocks noGrp="1" noRot="1" noMove="1" noResize="1" noEditPoints="1" noAdjustHandles="1" noChangeArrowheads="1" noChangeShapeType="1"/>
            </p:cNvSpPr>
            <p:nvPr userDrawn="1"/>
          </p:nvSpPr>
          <p:spPr>
            <a:xfrm>
              <a:off x="1332872" y="3903123"/>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0CFBF9F-0A86-F779-0E1B-EE628909727A}"/>
                </a:ext>
              </a:extLst>
            </p:cNvPr>
            <p:cNvSpPr>
              <a:spLocks noGrp="1" noRot="1" noMove="1" noResize="1" noEditPoints="1" noAdjustHandles="1" noChangeArrowheads="1" noChangeShapeType="1"/>
            </p:cNvSpPr>
            <p:nvPr userDrawn="1"/>
          </p:nvSpPr>
          <p:spPr>
            <a:xfrm>
              <a:off x="1332872" y="4718948"/>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5036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ssisted Practice">
    <p:spTree>
      <p:nvGrpSpPr>
        <p:cNvPr id="1" name=""/>
        <p:cNvGrpSpPr/>
        <p:nvPr/>
      </p:nvGrpSpPr>
      <p:grpSpPr>
        <a:xfrm>
          <a:off x="0" y="0"/>
          <a:ext cx="0" cy="0"/>
          <a:chOff x="0" y="0"/>
          <a:chExt cx="0" cy="0"/>
        </a:xfrm>
      </p:grpSpPr>
      <p:pic>
        <p:nvPicPr>
          <p:cNvPr id="3" name="Google Shape;145;p35">
            <a:extLst>
              <a:ext uri="{FF2B5EF4-FFF2-40B4-BE49-F238E27FC236}">
                <a16:creationId xmlns:a16="http://schemas.microsoft.com/office/drawing/2014/main" id="{3DE6C980-51B8-EAB6-D92E-2C853D6EBC40}"/>
              </a:ext>
            </a:extLst>
          </p:cNvPr>
          <p:cNvPicPr preferRelativeResize="0"/>
          <p:nvPr userDrawn="1"/>
        </p:nvPicPr>
        <p:blipFill>
          <a:blip r:embed="rId2"/>
          <a:srcRect/>
          <a:stretch/>
        </p:blipFill>
        <p:spPr>
          <a:xfrm>
            <a:off x="0" y="0"/>
            <a:ext cx="16255998" cy="9143999"/>
          </a:xfrm>
          <a:prstGeom prst="rect">
            <a:avLst/>
          </a:prstGeom>
          <a:noFill/>
          <a:ln>
            <a:noFill/>
          </a:ln>
        </p:spPr>
      </p:pic>
      <p:pic>
        <p:nvPicPr>
          <p:cNvPr id="4" name="Google Shape;113;p27">
            <a:extLst>
              <a:ext uri="{FF2B5EF4-FFF2-40B4-BE49-F238E27FC236}">
                <a16:creationId xmlns:a16="http://schemas.microsoft.com/office/drawing/2014/main" id="{734849E0-7011-DCAE-0132-1322B2CB68DB}"/>
              </a:ext>
            </a:extLst>
          </p:cNvPr>
          <p:cNvPicPr preferRelativeResize="0"/>
          <p:nvPr userDrawn="1"/>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5" name="Google Shape;149;p35">
            <a:extLst>
              <a:ext uri="{FF2B5EF4-FFF2-40B4-BE49-F238E27FC236}">
                <a16:creationId xmlns:a16="http://schemas.microsoft.com/office/drawing/2014/main" id="{7948A9B8-596D-80F3-DBBD-D7EDD89ABE09}"/>
              </a:ext>
            </a:extLst>
          </p:cNvPr>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 name="Text Placeholder 6">
            <a:extLst>
              <a:ext uri="{FF2B5EF4-FFF2-40B4-BE49-F238E27FC236}">
                <a16:creationId xmlns:a16="http://schemas.microsoft.com/office/drawing/2014/main" id="{D6E140C6-C70A-C947-7711-0BA4214D3E0D}"/>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7" name="Text Placeholder 6">
            <a:extLst>
              <a:ext uri="{FF2B5EF4-FFF2-40B4-BE49-F238E27FC236}">
                <a16:creationId xmlns:a16="http://schemas.microsoft.com/office/drawing/2014/main" id="{CB5683BC-C8F7-FCBC-E768-137F5B5152C9}"/>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515120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Unassisted Practice" preserve="1" userDrawn="1">
  <p:cSld name="Unassisted Practice">
    <p:spTree>
      <p:nvGrpSpPr>
        <p:cNvPr id="1" name="Shape 144"/>
        <p:cNvGrpSpPr/>
        <p:nvPr/>
      </p:nvGrpSpPr>
      <p:grpSpPr>
        <a:xfrm>
          <a:off x="0" y="0"/>
          <a:ext cx="0" cy="0"/>
          <a:chOff x="0" y="0"/>
          <a:chExt cx="0" cy="0"/>
        </a:xfrm>
      </p:grpSpPr>
      <p:pic>
        <p:nvPicPr>
          <p:cNvPr id="145" name="Google Shape;145;p35"/>
          <p:cNvPicPr preferRelativeResize="0"/>
          <p:nvPr/>
        </p:nvPicPr>
        <p:blipFill>
          <a:blip r:embed="rId2"/>
          <a:srcRect/>
          <a:stretch/>
        </p:blipFill>
        <p:spPr>
          <a:xfrm>
            <a:off x="0" y="0"/>
            <a:ext cx="16255998" cy="9143999"/>
          </a:xfrm>
          <a:prstGeom prst="rect">
            <a:avLst/>
          </a:prstGeom>
          <a:noFill/>
          <a:ln>
            <a:noFill/>
          </a:ln>
        </p:spPr>
      </p:pic>
      <p:pic>
        <p:nvPicPr>
          <p:cNvPr id="147" name="Google Shape;147;p35"/>
          <p:cNvPicPr preferRelativeResize="0"/>
          <p:nvPr/>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149" name="Google Shape;149;p35"/>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 name="Text Placeholder 6">
            <a:extLst>
              <a:ext uri="{FF2B5EF4-FFF2-40B4-BE49-F238E27FC236}">
                <a16:creationId xmlns:a16="http://schemas.microsoft.com/office/drawing/2014/main" id="{4DC99CB9-B9F0-7414-1AF5-045EF855FDA1}"/>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5" name="Text Placeholder 6">
            <a:extLst>
              <a:ext uri="{FF2B5EF4-FFF2-40B4-BE49-F238E27FC236}">
                <a16:creationId xmlns:a16="http://schemas.microsoft.com/office/drawing/2014/main" id="{CF61395D-ECD0-5341-1B2E-8C1937098D4C}"/>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453335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_for_Practise">
    <p:spTree>
      <p:nvGrpSpPr>
        <p:cNvPr id="1" name=""/>
        <p:cNvGrpSpPr/>
        <p:nvPr/>
      </p:nvGrpSpPr>
      <p:grpSpPr>
        <a:xfrm>
          <a:off x="0" y="0"/>
          <a:ext cx="0" cy="0"/>
          <a:chOff x="0" y="0"/>
          <a:chExt cx="0" cy="0"/>
        </a:xfrm>
      </p:grpSpPr>
      <p:sp>
        <p:nvSpPr>
          <p:cNvPr id="6" name="Google Shape;73;p29">
            <a:extLst>
              <a:ext uri="{FF2B5EF4-FFF2-40B4-BE49-F238E27FC236}">
                <a16:creationId xmlns:a16="http://schemas.microsoft.com/office/drawing/2014/main" id="{D1405CDE-CE1A-9CEE-B0C9-004F72CAF344}"/>
              </a:ext>
            </a:extLst>
          </p:cNvPr>
          <p:cNvSpPr txBox="1">
            <a:spLocks noGrp="1"/>
          </p:cNvSpPr>
          <p:nvPr>
            <p:ph type="body" idx="11"/>
          </p:nvPr>
        </p:nvSpPr>
        <p:spPr>
          <a:xfrm>
            <a:off x="1291857" y="1788696"/>
            <a:ext cx="13696999" cy="821615"/>
          </a:xfrm>
          <a:prstGeom prst="rect">
            <a:avLst/>
          </a:prstGeom>
          <a:noFill/>
          <a:ln>
            <a:noFill/>
          </a:ln>
        </p:spPr>
        <p:txBody>
          <a:bodyPr spcFirstLastPara="1" vert="horz" wrap="square" lIns="91425" tIns="0" rIns="91425" bIns="0" rtlCol="0" anchor="t" anchorCtr="0">
            <a:normAutofit/>
          </a:bodyPr>
          <a:lstStyle>
            <a:lvl1pPr marL="0" indent="0">
              <a:buNone/>
              <a:defRPr>
                <a:solidFill>
                  <a:schemeClr val="tx1">
                    <a:lumMod val="75000"/>
                    <a:lumOff val="25000"/>
                  </a:schemeClr>
                </a:solidFill>
                <a:latin typeface="Open Sans"/>
                <a:ea typeface="Open Sans"/>
                <a:cs typeface="Open Sans"/>
              </a:defRPr>
            </a:lvl1pPr>
          </a:lstStyle>
          <a:p>
            <a:pPr marL="228600" lvl="0" indent="-228600">
              <a:lnSpc>
                <a:spcPct val="115000"/>
              </a:lnSpc>
              <a:spcBef>
                <a:spcPts val="0"/>
              </a:spcBef>
              <a:spcAft>
                <a:spcPts val="0"/>
              </a:spcAft>
              <a:buSzPts val="2800"/>
            </a:pPr>
            <a:endParaRPr/>
          </a:p>
        </p:txBody>
      </p:sp>
      <p:sp>
        <p:nvSpPr>
          <p:cNvPr id="3" name="Text Placeholder 4">
            <a:extLst>
              <a:ext uri="{FF2B5EF4-FFF2-40B4-BE49-F238E27FC236}">
                <a16:creationId xmlns:a16="http://schemas.microsoft.com/office/drawing/2014/main" id="{6659D141-D5AB-CB0E-32C4-D683A6B3D762}"/>
              </a:ext>
            </a:extLst>
          </p:cNvPr>
          <p:cNvSpPr>
            <a:spLocks noGrp="1"/>
          </p:cNvSpPr>
          <p:nvPr>
            <p:ph type="body" sz="quarter" idx="13"/>
          </p:nvPr>
        </p:nvSpPr>
        <p:spPr>
          <a:xfrm>
            <a:off x="1285825" y="2872126"/>
            <a:ext cx="13697000" cy="5406695"/>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4125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sson Name" preserve="1" userDrawn="1">
  <p:cSld name="Lesson Name">
    <p:spTree>
      <p:nvGrpSpPr>
        <p:cNvPr id="1" name="Shape 20"/>
        <p:cNvGrpSpPr/>
        <p:nvPr/>
      </p:nvGrpSpPr>
      <p:grpSpPr>
        <a:xfrm>
          <a:off x="0" y="0"/>
          <a:ext cx="0" cy="0"/>
          <a:chOff x="0" y="0"/>
          <a:chExt cx="0" cy="0"/>
        </a:xfrm>
      </p:grpSpPr>
      <p:pic>
        <p:nvPicPr>
          <p:cNvPr id="21" name="Google Shape;21;p23"/>
          <p:cNvPicPr preferRelativeResize="0"/>
          <p:nvPr/>
        </p:nvPicPr>
        <p:blipFill>
          <a:blip r:embed="rId2"/>
          <a:srcRect/>
          <a:stretch/>
        </p:blipFill>
        <p:spPr>
          <a:xfrm>
            <a:off x="0" y="0"/>
            <a:ext cx="16255999" cy="9143999"/>
          </a:xfrm>
          <a:prstGeom prst="rect">
            <a:avLst/>
          </a:prstGeom>
          <a:noFill/>
          <a:ln>
            <a:noFill/>
          </a:ln>
        </p:spPr>
      </p:pic>
      <p:sp>
        <p:nvSpPr>
          <p:cNvPr id="2" name="Google Shape;24;p23">
            <a:extLst>
              <a:ext uri="{FF2B5EF4-FFF2-40B4-BE49-F238E27FC236}">
                <a16:creationId xmlns:a16="http://schemas.microsoft.com/office/drawing/2014/main" id="{0FE0BEE1-B2B3-D8AE-8B21-7B4BAC91C142}"/>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109918979"/>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End Project" preserve="1" userDrawn="1">
  <p:cSld name="Section-End Project">
    <p:spTree>
      <p:nvGrpSpPr>
        <p:cNvPr id="1" name="Shape 150"/>
        <p:cNvGrpSpPr/>
        <p:nvPr/>
      </p:nvGrpSpPr>
      <p:grpSpPr>
        <a:xfrm>
          <a:off x="0" y="0"/>
          <a:ext cx="0" cy="0"/>
          <a:chOff x="0" y="0"/>
          <a:chExt cx="0" cy="0"/>
        </a:xfrm>
      </p:grpSpPr>
      <p:pic>
        <p:nvPicPr>
          <p:cNvPr id="151" name="Google Shape;151;p53"/>
          <p:cNvPicPr preferRelativeResize="0"/>
          <p:nvPr/>
        </p:nvPicPr>
        <p:blipFill>
          <a:blip r:embed="rId2"/>
          <a:srcRect/>
          <a:stretch/>
        </p:blipFill>
        <p:spPr>
          <a:xfrm>
            <a:off x="0" y="0"/>
            <a:ext cx="16255998" cy="9143999"/>
          </a:xfrm>
          <a:prstGeom prst="rect">
            <a:avLst/>
          </a:prstGeom>
          <a:noFill/>
          <a:ln>
            <a:noFill/>
          </a:ln>
        </p:spPr>
      </p:pic>
      <p:sp>
        <p:nvSpPr>
          <p:cNvPr id="3" name="Google Shape;62;p29">
            <a:extLst>
              <a:ext uri="{FF2B5EF4-FFF2-40B4-BE49-F238E27FC236}">
                <a16:creationId xmlns:a16="http://schemas.microsoft.com/office/drawing/2014/main" id="{C8B862E1-9541-C73F-B4E1-7205F5F0B55E}"/>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 name="Text Placeholder 6">
            <a:extLst>
              <a:ext uri="{FF2B5EF4-FFF2-40B4-BE49-F238E27FC236}">
                <a16:creationId xmlns:a16="http://schemas.microsoft.com/office/drawing/2014/main" id="{EA35605C-2EDD-0BD1-F3BC-5BCA7F763AE8}"/>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114373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esson-end Project" preserve="1" userDrawn="1">
  <p:cSld name="Lesson-end Project">
    <p:spTree>
      <p:nvGrpSpPr>
        <p:cNvPr id="1" name="Shape 156"/>
        <p:cNvGrpSpPr/>
        <p:nvPr/>
      </p:nvGrpSpPr>
      <p:grpSpPr>
        <a:xfrm>
          <a:off x="0" y="0"/>
          <a:ext cx="0" cy="0"/>
          <a:chOff x="0" y="0"/>
          <a:chExt cx="0" cy="0"/>
        </a:xfrm>
      </p:grpSpPr>
      <p:pic>
        <p:nvPicPr>
          <p:cNvPr id="157" name="Google Shape;157;p36"/>
          <p:cNvPicPr preferRelativeResize="0"/>
          <p:nvPr/>
        </p:nvPicPr>
        <p:blipFill>
          <a:blip r:embed="rId2"/>
          <a:srcRect/>
          <a:stretch/>
        </p:blipFill>
        <p:spPr>
          <a:xfrm>
            <a:off x="0" y="0"/>
            <a:ext cx="16255998" cy="9143999"/>
          </a:xfrm>
          <a:prstGeom prst="rect">
            <a:avLst/>
          </a:prstGeom>
          <a:noFill/>
          <a:ln>
            <a:noFill/>
          </a:ln>
        </p:spPr>
      </p:pic>
      <p:sp>
        <p:nvSpPr>
          <p:cNvPr id="2" name="Google Shape;62;p29">
            <a:extLst>
              <a:ext uri="{FF2B5EF4-FFF2-40B4-BE49-F238E27FC236}">
                <a16:creationId xmlns:a16="http://schemas.microsoft.com/office/drawing/2014/main" id="{3E86479C-5EE1-09E2-3000-A2B690B93C33}"/>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 name="Text Placeholder 6">
            <a:extLst>
              <a:ext uri="{FF2B5EF4-FFF2-40B4-BE49-F238E27FC236}">
                <a16:creationId xmlns:a16="http://schemas.microsoft.com/office/drawing/2014/main" id="{012C144F-B154-93C1-CFA0-EFC58EC80E5A}"/>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501208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ase-End Project" preserve="1" userDrawn="1">
  <p:cSld name="Phase-End Project">
    <p:spTree>
      <p:nvGrpSpPr>
        <p:cNvPr id="1" name="Shape 162"/>
        <p:cNvGrpSpPr/>
        <p:nvPr/>
      </p:nvGrpSpPr>
      <p:grpSpPr>
        <a:xfrm>
          <a:off x="0" y="0"/>
          <a:ext cx="0" cy="0"/>
          <a:chOff x="0" y="0"/>
          <a:chExt cx="0" cy="0"/>
        </a:xfrm>
      </p:grpSpPr>
      <p:pic>
        <p:nvPicPr>
          <p:cNvPr id="163" name="Google Shape;163;p52"/>
          <p:cNvPicPr preferRelativeResize="0"/>
          <p:nvPr/>
        </p:nvPicPr>
        <p:blipFill>
          <a:blip r:embed="rId2"/>
          <a:srcRect/>
          <a:stretch/>
        </p:blipFill>
        <p:spPr>
          <a:xfrm>
            <a:off x="0" y="0"/>
            <a:ext cx="16255998" cy="9143999"/>
          </a:xfrm>
          <a:prstGeom prst="rect">
            <a:avLst/>
          </a:prstGeom>
          <a:noFill/>
          <a:ln>
            <a:noFill/>
          </a:ln>
        </p:spPr>
      </p:pic>
      <p:sp>
        <p:nvSpPr>
          <p:cNvPr id="2" name="Google Shape;62;p29">
            <a:extLst>
              <a:ext uri="{FF2B5EF4-FFF2-40B4-BE49-F238E27FC236}">
                <a16:creationId xmlns:a16="http://schemas.microsoft.com/office/drawing/2014/main" id="{A829CD2D-82CE-C005-D724-CC0A723196CF}"/>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Text Placeholder 6">
            <a:extLst>
              <a:ext uri="{FF2B5EF4-FFF2-40B4-BE49-F238E27FC236}">
                <a16:creationId xmlns:a16="http://schemas.microsoft.com/office/drawing/2014/main" id="{809861E1-DB64-D3D1-CB74-AB30BEF481B3}"/>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896443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_for_projects">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E5D05C5A-9735-BDF2-45FB-ECA0E61F3FE0}"/>
              </a:ext>
            </a:extLst>
          </p:cNvPr>
          <p:cNvSpPr>
            <a:spLocks noGrp="1"/>
          </p:cNvSpPr>
          <p:nvPr>
            <p:ph type="body" sz="quarter" idx="13"/>
          </p:nvPr>
        </p:nvSpPr>
        <p:spPr>
          <a:xfrm>
            <a:off x="4834890" y="1377162"/>
            <a:ext cx="10314607" cy="6815160"/>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01244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pic>
        <p:nvPicPr>
          <p:cNvPr id="6" name="Google Shape;169;p16">
            <a:extLst>
              <a:ext uri="{FF2B5EF4-FFF2-40B4-BE49-F238E27FC236}">
                <a16:creationId xmlns:a16="http://schemas.microsoft.com/office/drawing/2014/main" id="{136CAA0F-DD7B-0995-4200-59792701A9ED}"/>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9" name="Text Placeholder 3">
            <a:extLst>
              <a:ext uri="{FF2B5EF4-FFF2-40B4-BE49-F238E27FC236}">
                <a16:creationId xmlns:a16="http://schemas.microsoft.com/office/drawing/2014/main" id="{7FAA6052-B67C-D403-9614-DC0C0FDBAAB1}"/>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ctr" anchorCtr="0">
            <a:noAutofit/>
          </a:bodyPr>
          <a:lstStyle>
            <a:lvl1pPr marL="0" indent="0" algn="ctr">
              <a:spcBef>
                <a:spcPts val="0"/>
              </a:spcBef>
              <a:buNone/>
              <a:defRPr lang="en-US" sz="2800" b="1" dirty="0">
                <a:solidFill>
                  <a:schemeClr val="tx1">
                    <a:lumMod val="75000"/>
                    <a:lumOff val="25000"/>
                  </a:schemeClr>
                </a:solidFill>
                <a:latin typeface="Open Sans"/>
                <a:ea typeface="Open Sans"/>
                <a:cs typeface="Open Sans"/>
              </a:defRPr>
            </a:lvl1pPr>
          </a:lstStyle>
          <a:p>
            <a:pPr marL="457200" lvl="0" indent="-457200" algn="ctr"/>
            <a:r>
              <a:rPr lang="en-US"/>
              <a:t>Topic Name</a:t>
            </a:r>
          </a:p>
        </p:txBody>
      </p:sp>
      <p:pic>
        <p:nvPicPr>
          <p:cNvPr id="4" name="Picture 3" descr="A picture containing child art, table, illustration, design&#10;&#10;Description automatically generated">
            <a:extLst>
              <a:ext uri="{FF2B5EF4-FFF2-40B4-BE49-F238E27FC236}">
                <a16:creationId xmlns:a16="http://schemas.microsoft.com/office/drawing/2014/main" id="{46A1F55C-8226-40C3-1D94-8C75609932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22176" y="2171113"/>
            <a:ext cx="4823955" cy="4555588"/>
          </a:xfrm>
          <a:prstGeom prst="rect">
            <a:avLst/>
          </a:prstGeom>
        </p:spPr>
      </p:pic>
    </p:spTree>
    <p:extLst>
      <p:ext uri="{BB962C8B-B14F-4D97-AF65-F5344CB8AC3E}">
        <p14:creationId xmlns:p14="http://schemas.microsoft.com/office/powerpoint/2010/main" val="1564186606"/>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ussion" preserve="1" userDrawn="1">
  <p:cSld name="Discussion">
    <p:spTree>
      <p:nvGrpSpPr>
        <p:cNvPr id="1" name="Shape 168"/>
        <p:cNvGrpSpPr/>
        <p:nvPr/>
      </p:nvGrpSpPr>
      <p:grpSpPr>
        <a:xfrm>
          <a:off x="0" y="0"/>
          <a:ext cx="0" cy="0"/>
          <a:chOff x="0" y="0"/>
          <a:chExt cx="0" cy="0"/>
        </a:xfrm>
      </p:grpSpPr>
      <p:pic>
        <p:nvPicPr>
          <p:cNvPr id="169" name="Google Shape;169;p16"/>
          <p:cNvPicPr preferRelativeResize="0"/>
          <p:nvPr/>
        </p:nvPicPr>
        <p:blipFill>
          <a:blip r:embed="rId2"/>
          <a:srcRect/>
          <a:stretch/>
        </p:blipFill>
        <p:spPr>
          <a:xfrm>
            <a:off x="0" y="0"/>
            <a:ext cx="16255999" cy="9144000"/>
          </a:xfrm>
          <a:prstGeom prst="rect">
            <a:avLst/>
          </a:prstGeom>
          <a:noFill/>
          <a:ln>
            <a:noFill/>
          </a:ln>
        </p:spPr>
      </p:pic>
      <p:pic>
        <p:nvPicPr>
          <p:cNvPr id="2" name="Picture 1">
            <a:extLst>
              <a:ext uri="{FF2B5EF4-FFF2-40B4-BE49-F238E27FC236}">
                <a16:creationId xmlns:a16="http://schemas.microsoft.com/office/drawing/2014/main" id="{F4AA18AE-0804-BDBB-3D58-9BEC7C3955F3}"/>
              </a:ext>
            </a:extLst>
          </p:cNvPr>
          <p:cNvPicPr>
            <a:picLocks noChangeAspect="1"/>
          </p:cNvPicPr>
          <p:nvPr userDrawn="1"/>
        </p:nvPicPr>
        <p:blipFill>
          <a:blip r:embed="rId3"/>
          <a:srcRect/>
          <a:stretch/>
        </p:blipFill>
        <p:spPr>
          <a:xfrm>
            <a:off x="1303264" y="2051538"/>
            <a:ext cx="4661781" cy="4794738"/>
          </a:xfrm>
          <a:prstGeom prst="rect">
            <a:avLst/>
          </a:prstGeom>
        </p:spPr>
      </p:pic>
      <p:sp>
        <p:nvSpPr>
          <p:cNvPr id="4" name="Text Placeholder 3">
            <a:extLst>
              <a:ext uri="{FF2B5EF4-FFF2-40B4-BE49-F238E27FC236}">
                <a16:creationId xmlns:a16="http://schemas.microsoft.com/office/drawing/2014/main" id="{95138432-77B6-A0DB-E9D4-05C1ED62A6FF}"/>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ctr" anchorCtr="0">
            <a:noAutofit/>
          </a:bodyPr>
          <a:lstStyle>
            <a:lvl1pPr marL="0" indent="0" algn="ctr">
              <a:spcBef>
                <a:spcPts val="0"/>
              </a:spcBef>
              <a:buNone/>
              <a:defRPr lang="en-US" sz="2800" b="1" dirty="0">
                <a:solidFill>
                  <a:schemeClr val="tx1">
                    <a:lumMod val="75000"/>
                    <a:lumOff val="25000"/>
                  </a:schemeClr>
                </a:solidFill>
                <a:latin typeface="Open Sans"/>
                <a:ea typeface="Open Sans"/>
                <a:cs typeface="Open Sans"/>
              </a:defRPr>
            </a:lvl1pPr>
          </a:lstStyle>
          <a:p>
            <a:pPr marL="457200" lvl="0" indent="-457200" algn="ctr"/>
            <a:r>
              <a:rPr lang="en-US"/>
              <a:t>Topic Name</a:t>
            </a:r>
          </a:p>
        </p:txBody>
      </p:sp>
    </p:spTree>
    <p:extLst>
      <p:ext uri="{BB962C8B-B14F-4D97-AF65-F5344CB8AC3E}">
        <p14:creationId xmlns:p14="http://schemas.microsoft.com/office/powerpoint/2010/main" val="1456677713"/>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ussion-Content" preserve="1" userDrawn="1">
  <p:cSld name="Discussion-Content">
    <p:spTree>
      <p:nvGrpSpPr>
        <p:cNvPr id="1" name="Shape 174"/>
        <p:cNvGrpSpPr/>
        <p:nvPr/>
      </p:nvGrpSpPr>
      <p:grpSpPr>
        <a:xfrm>
          <a:off x="0" y="0"/>
          <a:ext cx="0" cy="0"/>
          <a:chOff x="0" y="0"/>
          <a:chExt cx="0" cy="0"/>
        </a:xfrm>
      </p:grpSpPr>
      <p:pic>
        <p:nvPicPr>
          <p:cNvPr id="175" name="Google Shape;175;p17"/>
          <p:cNvPicPr preferRelativeResize="0"/>
          <p:nvPr/>
        </p:nvPicPr>
        <p:blipFill>
          <a:blip r:embed="rId2"/>
          <a:srcRect/>
          <a:stretch/>
        </p:blipFill>
        <p:spPr>
          <a:xfrm>
            <a:off x="0" y="0"/>
            <a:ext cx="16255999" cy="9144000"/>
          </a:xfrm>
          <a:prstGeom prst="rect">
            <a:avLst/>
          </a:prstGeom>
          <a:noFill/>
          <a:ln>
            <a:noFill/>
          </a:ln>
        </p:spPr>
      </p:pic>
      <p:sp>
        <p:nvSpPr>
          <p:cNvPr id="177" name="Google Shape;177;p17"/>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89" name="Google Shape;189;p17"/>
          <p:cNvPicPr preferRelativeResize="0"/>
          <p:nvPr/>
        </p:nvPicPr>
        <p:blipFill rotWithShape="1">
          <a:blip r:embed="rId3">
            <a:alphaModFix/>
          </a:blip>
          <a:srcRect/>
          <a:stretch/>
        </p:blipFill>
        <p:spPr>
          <a:xfrm>
            <a:off x="752450" y="2249238"/>
            <a:ext cx="4290990" cy="4413372"/>
          </a:xfrm>
          <a:prstGeom prst="rect">
            <a:avLst/>
          </a:prstGeom>
          <a:noFill/>
          <a:ln>
            <a:noFill/>
          </a:ln>
        </p:spPr>
      </p:pic>
      <p:sp>
        <p:nvSpPr>
          <p:cNvPr id="2" name="Text Placeholder 6">
            <a:extLst>
              <a:ext uri="{FF2B5EF4-FFF2-40B4-BE49-F238E27FC236}">
                <a16:creationId xmlns:a16="http://schemas.microsoft.com/office/drawing/2014/main" id="{2190EDBE-42C7-8577-2262-B01D520296F0}"/>
              </a:ext>
            </a:extLst>
          </p:cNvPr>
          <p:cNvSpPr>
            <a:spLocks noGrp="1"/>
          </p:cNvSpPr>
          <p:nvPr>
            <p:ph type="body" sz="quarter" idx="10"/>
          </p:nvPr>
        </p:nvSpPr>
        <p:spPr>
          <a:xfrm>
            <a:off x="5394960" y="1761785"/>
            <a:ext cx="10346786" cy="6260127"/>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2385892519"/>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ole-Play Activities">
    <p:spTree>
      <p:nvGrpSpPr>
        <p:cNvPr id="1" name=""/>
        <p:cNvGrpSpPr/>
        <p:nvPr/>
      </p:nvGrpSpPr>
      <p:grpSpPr>
        <a:xfrm>
          <a:off x="0" y="0"/>
          <a:ext cx="0" cy="0"/>
          <a:chOff x="0" y="0"/>
          <a:chExt cx="0" cy="0"/>
        </a:xfrm>
      </p:grpSpPr>
      <p:pic>
        <p:nvPicPr>
          <p:cNvPr id="6" name="Google Shape;169;p16">
            <a:extLst>
              <a:ext uri="{FF2B5EF4-FFF2-40B4-BE49-F238E27FC236}">
                <a16:creationId xmlns:a16="http://schemas.microsoft.com/office/drawing/2014/main" id="{2444B81E-A7F2-DD03-1F7C-99ED49FAF882}"/>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2" name="Text Placeholder 3">
            <a:extLst>
              <a:ext uri="{FF2B5EF4-FFF2-40B4-BE49-F238E27FC236}">
                <a16:creationId xmlns:a16="http://schemas.microsoft.com/office/drawing/2014/main" id="{8C918EE9-73C7-114C-7405-846E29EB7AEA}"/>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t" anchorCtr="0">
            <a:noAutofit/>
          </a:bodyPr>
          <a:lstStyle>
            <a:lvl1pPr marL="0" indent="0" algn="ctr">
              <a:buFont typeface="Arial" panose="020B0604020202020204" pitchFamily="34" charset="0"/>
              <a:buNone/>
              <a:defRPr lang="en-US" sz="2800" b="1" dirty="0">
                <a:solidFill>
                  <a:schemeClr val="tx1">
                    <a:lumMod val="75000"/>
                    <a:lumOff val="25000"/>
                  </a:schemeClr>
                </a:solidFill>
                <a:latin typeface="Open Sans"/>
                <a:ea typeface="Open Sans"/>
                <a:cs typeface="Open Sans"/>
              </a:defRPr>
            </a:lvl1pPr>
          </a:lstStyle>
          <a:p>
            <a:pPr marL="228600" lvl="0" indent="-228600" algn="ctr"/>
            <a:r>
              <a:rPr lang="en-US"/>
              <a:t>Topic Name</a:t>
            </a:r>
          </a:p>
        </p:txBody>
      </p:sp>
      <p:pic>
        <p:nvPicPr>
          <p:cNvPr id="9" name="Picture 8" descr="A group of people reading books&#10;&#10;Description automatically generated with low confidence">
            <a:extLst>
              <a:ext uri="{FF2B5EF4-FFF2-40B4-BE49-F238E27FC236}">
                <a16:creationId xmlns:a16="http://schemas.microsoft.com/office/drawing/2014/main" id="{F1D10771-AD41-E153-2D96-91B7FA5508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7129" y="2323120"/>
            <a:ext cx="5664389" cy="4497760"/>
          </a:xfrm>
          <a:prstGeom prst="rect">
            <a:avLst/>
          </a:prstGeom>
        </p:spPr>
      </p:pic>
    </p:spTree>
    <p:extLst>
      <p:ext uri="{BB962C8B-B14F-4D97-AF65-F5344CB8AC3E}">
        <p14:creationId xmlns:p14="http://schemas.microsoft.com/office/powerpoint/2010/main" val="2702984903"/>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urse-end Project" preserve="1" userDrawn="1">
  <p:cSld name="Course-end Project">
    <p:spTree>
      <p:nvGrpSpPr>
        <p:cNvPr id="1" name="Shape 190"/>
        <p:cNvGrpSpPr/>
        <p:nvPr/>
      </p:nvGrpSpPr>
      <p:grpSpPr>
        <a:xfrm>
          <a:off x="0" y="0"/>
          <a:ext cx="0" cy="0"/>
          <a:chOff x="0" y="0"/>
          <a:chExt cx="0" cy="0"/>
        </a:xfrm>
      </p:grpSpPr>
      <p:pic>
        <p:nvPicPr>
          <p:cNvPr id="191" name="Google Shape;191;p37"/>
          <p:cNvPicPr preferRelativeResize="0"/>
          <p:nvPr/>
        </p:nvPicPr>
        <p:blipFill>
          <a:blip r:embed="rId2"/>
          <a:srcRect/>
          <a:stretch/>
        </p:blipFill>
        <p:spPr>
          <a:xfrm>
            <a:off x="2" y="0"/>
            <a:ext cx="16255996" cy="9143998"/>
          </a:xfrm>
          <a:prstGeom prst="rect">
            <a:avLst/>
          </a:prstGeom>
          <a:noFill/>
          <a:ln>
            <a:noFill/>
          </a:ln>
        </p:spPr>
      </p:pic>
      <p:sp>
        <p:nvSpPr>
          <p:cNvPr id="2" name="Google Shape;177;p17">
            <a:extLst>
              <a:ext uri="{FF2B5EF4-FFF2-40B4-BE49-F238E27FC236}">
                <a16:creationId xmlns:a16="http://schemas.microsoft.com/office/drawing/2014/main" id="{662DC3C5-12CB-1B7D-A0D6-88DA0A6525F3}"/>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Text Placeholder 6">
            <a:extLst>
              <a:ext uri="{FF2B5EF4-FFF2-40B4-BE49-F238E27FC236}">
                <a16:creationId xmlns:a16="http://schemas.microsoft.com/office/drawing/2014/main" id="{2F575C20-C035-6B61-875E-DFDF9C3950C5}"/>
              </a:ext>
            </a:extLst>
          </p:cNvPr>
          <p:cNvSpPr>
            <a:spLocks noGrp="1"/>
          </p:cNvSpPr>
          <p:nvPr>
            <p:ph type="body" sz="quarter" idx="10"/>
          </p:nvPr>
        </p:nvSpPr>
        <p:spPr>
          <a:xfrm>
            <a:off x="4845052" y="1364776"/>
            <a:ext cx="10303962" cy="6823881"/>
          </a:xfrm>
          <a:prstGeom prst="rect">
            <a:avLst/>
          </a:prstGeom>
        </p:spPr>
        <p:txBody>
          <a:bodyPr/>
          <a:lstStyle>
            <a:lvl1pPr marL="0" indent="0" algn="l">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7718878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efore the Next Class" preserve="1" userDrawn="1">
  <p:cSld name="Before the Next Class">
    <p:spTree>
      <p:nvGrpSpPr>
        <p:cNvPr id="1" name="Shape 196"/>
        <p:cNvGrpSpPr/>
        <p:nvPr/>
      </p:nvGrpSpPr>
      <p:grpSpPr>
        <a:xfrm>
          <a:off x="0" y="0"/>
          <a:ext cx="0" cy="0"/>
          <a:chOff x="0" y="0"/>
          <a:chExt cx="0" cy="0"/>
        </a:xfrm>
      </p:grpSpPr>
      <p:pic>
        <p:nvPicPr>
          <p:cNvPr id="197" name="Google Shape;197;p40"/>
          <p:cNvPicPr preferRelativeResize="0"/>
          <p:nvPr/>
        </p:nvPicPr>
        <p:blipFill>
          <a:blip r:embed="rId2"/>
          <a:srcRect/>
          <a:stretch/>
        </p:blipFill>
        <p:spPr>
          <a:xfrm>
            <a:off x="0" y="0"/>
            <a:ext cx="16255999" cy="9143999"/>
          </a:xfrm>
          <a:prstGeom prst="rect">
            <a:avLst/>
          </a:prstGeom>
          <a:noFill/>
          <a:ln>
            <a:noFill/>
          </a:ln>
        </p:spPr>
      </p:pic>
      <p:sp>
        <p:nvSpPr>
          <p:cNvPr id="201" name="Google Shape;201;p40"/>
          <p:cNvSpPr/>
          <p:nvPr userDrawn="1"/>
        </p:nvSpPr>
        <p:spPr>
          <a:xfrm>
            <a:off x="2464058" y="762715"/>
            <a:ext cx="4819925" cy="430887"/>
          </a:xfrm>
          <a:prstGeom prst="rect">
            <a:avLst/>
          </a:prstGeom>
          <a:noFill/>
          <a:ln>
            <a:noFill/>
          </a:ln>
        </p:spPr>
        <p:txBody>
          <a:bodyPr spcFirstLastPara="1" wrap="square" lIns="91425" tIns="0" rIns="91425" bIns="0" anchor="t" anchorCtr="0">
            <a:spAutoFit/>
          </a:bodyPr>
          <a:lstStyle/>
          <a:p>
            <a:pPr marL="0" lvl="0" indent="0" algn="ctr">
              <a:buSzPts val="2800"/>
              <a:buNone/>
            </a:pPr>
            <a:r>
              <a:rPr lang="en-US" sz="2800" b="1">
                <a:solidFill>
                  <a:schemeClr val="tx1">
                    <a:lumMod val="75000"/>
                    <a:lumOff val="25000"/>
                  </a:schemeClr>
                </a:solidFill>
                <a:latin typeface="Open Sans"/>
                <a:ea typeface="Open Sans"/>
                <a:cs typeface="Open Sans"/>
                <a:sym typeface="Open Sans"/>
              </a:rPr>
              <a:t>Before the Next Class</a:t>
            </a:r>
            <a:endParaRPr sz="2800" b="1">
              <a:solidFill>
                <a:schemeClr val="tx1">
                  <a:lumMod val="75000"/>
                  <a:lumOff val="25000"/>
                </a:schemeClr>
              </a:solidFill>
              <a:latin typeface="Open Sans"/>
              <a:ea typeface="Open Sans"/>
              <a:cs typeface="Open Sans"/>
              <a:sym typeface="Arial"/>
            </a:endParaRPr>
          </a:p>
        </p:txBody>
      </p:sp>
      <p:sp>
        <p:nvSpPr>
          <p:cNvPr id="3" name="Text Placeholder 6">
            <a:extLst>
              <a:ext uri="{FF2B5EF4-FFF2-40B4-BE49-F238E27FC236}">
                <a16:creationId xmlns:a16="http://schemas.microsoft.com/office/drawing/2014/main" id="{9A8AA2E1-D889-F5D4-9C7E-C1EBB432455A}"/>
              </a:ext>
            </a:extLst>
          </p:cNvPr>
          <p:cNvSpPr>
            <a:spLocks noGrp="1"/>
          </p:cNvSpPr>
          <p:nvPr>
            <p:ph type="body" sz="quarter" idx="11"/>
          </p:nvPr>
        </p:nvSpPr>
        <p:spPr>
          <a:xfrm>
            <a:off x="655084" y="1364776"/>
            <a:ext cx="8439490"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147737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You Already Know" preserve="1" userDrawn="1">
  <p:cSld name="You Already Know">
    <p:spTree>
      <p:nvGrpSpPr>
        <p:cNvPr id="1" name="Shape 25"/>
        <p:cNvGrpSpPr/>
        <p:nvPr/>
      </p:nvGrpSpPr>
      <p:grpSpPr>
        <a:xfrm>
          <a:off x="0" y="0"/>
          <a:ext cx="0" cy="0"/>
          <a:chOff x="0" y="0"/>
          <a:chExt cx="0" cy="0"/>
        </a:xfrm>
      </p:grpSpPr>
      <p:pic>
        <p:nvPicPr>
          <p:cNvPr id="26" name="Google Shape;26;p24"/>
          <p:cNvPicPr preferRelativeResize="0"/>
          <p:nvPr/>
        </p:nvPicPr>
        <p:blipFill>
          <a:blip r:embed="rId2"/>
          <a:srcRect/>
          <a:stretch/>
        </p:blipFill>
        <p:spPr>
          <a:xfrm>
            <a:off x="0" y="0"/>
            <a:ext cx="16255999" cy="9143999"/>
          </a:xfrm>
          <a:prstGeom prst="rect">
            <a:avLst/>
          </a:prstGeom>
          <a:noFill/>
          <a:ln>
            <a:noFill/>
          </a:ln>
        </p:spPr>
      </p:pic>
      <p:sp>
        <p:nvSpPr>
          <p:cNvPr id="30" name="Google Shape;30;p24"/>
          <p:cNvSpPr/>
          <p:nvPr/>
        </p:nvSpPr>
        <p:spPr>
          <a:xfrm>
            <a:off x="5718038" y="322216"/>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Open Sans"/>
                <a:ea typeface="Open Sans"/>
                <a:cs typeface="Open Sans"/>
                <a:sym typeface="Open Sans"/>
              </a:rPr>
              <a:t>You Already Know</a:t>
            </a:r>
            <a:endParaRPr sz="1400" b="0" i="0" u="none" strike="noStrike" cap="none">
              <a:solidFill>
                <a:srgbClr val="000000"/>
              </a:solidFill>
              <a:latin typeface="Arial"/>
              <a:ea typeface="Arial"/>
              <a:cs typeface="Arial"/>
              <a:sym typeface="Arial"/>
            </a:endParaRPr>
          </a:p>
        </p:txBody>
      </p:sp>
      <p:sp>
        <p:nvSpPr>
          <p:cNvPr id="2" name="Google Shape;29;p24">
            <a:extLst>
              <a:ext uri="{FF2B5EF4-FFF2-40B4-BE49-F238E27FC236}">
                <a16:creationId xmlns:a16="http://schemas.microsoft.com/office/drawing/2014/main" id="{45805213-5148-C374-0B6A-FBC7DF66B880}"/>
              </a:ext>
            </a:extLst>
          </p:cNvPr>
          <p:cNvSpPr txBox="1">
            <a:spLocks noGrp="1"/>
          </p:cNvSpPr>
          <p:nvPr>
            <p:ph type="body" idx="1"/>
          </p:nvPr>
        </p:nvSpPr>
        <p:spPr>
          <a:xfrm>
            <a:off x="1291858" y="2603120"/>
            <a:ext cx="13696998"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lvl="0" algn="ctr">
              <a:lnSpc>
                <a:spcPct val="115000"/>
              </a:lnSpc>
              <a:spcBef>
                <a:spcPts val="0"/>
              </a:spcBef>
              <a:spcAft>
                <a:spcPts val="0"/>
              </a:spcAft>
              <a:buSzPts val="2800"/>
              <a:buFont typeface="Arial"/>
            </a:pPr>
            <a:endParaRPr/>
          </a:p>
        </p:txBody>
      </p:sp>
      <p:sp>
        <p:nvSpPr>
          <p:cNvPr id="5" name="Google Shape;73;p29">
            <a:extLst>
              <a:ext uri="{FF2B5EF4-FFF2-40B4-BE49-F238E27FC236}">
                <a16:creationId xmlns:a16="http://schemas.microsoft.com/office/drawing/2014/main" id="{A329659F-8931-D1BF-F644-B58CEC7A819F}"/>
              </a:ext>
            </a:extLst>
          </p:cNvPr>
          <p:cNvSpPr txBox="1">
            <a:spLocks noGrp="1"/>
          </p:cNvSpPr>
          <p:nvPr>
            <p:ph type="body" idx="10"/>
          </p:nvPr>
        </p:nvSpPr>
        <p:spPr>
          <a:xfrm>
            <a:off x="1291857" y="1512833"/>
            <a:ext cx="13696999" cy="903776"/>
          </a:xfrm>
          <a:prstGeom prst="rect">
            <a:avLst/>
          </a:prstGeom>
          <a:noFill/>
          <a:ln>
            <a:noFill/>
          </a:ln>
        </p:spPr>
        <p:txBody>
          <a:bodyPr spcFirstLastPara="1" wrap="square" lIns="91425" tIns="0" rIns="91425" bIns="0" anchor="t" anchorCtr="0">
            <a:normAutofit/>
          </a:bodyPr>
          <a:lstStyle>
            <a:lvl1pPr marL="0" lvl="0" indent="0" algn="ctr">
              <a:lnSpc>
                <a:spcPct val="115000"/>
              </a:lnSpc>
              <a:spcBef>
                <a:spcPts val="0"/>
              </a:spcBef>
              <a:spcAft>
                <a:spcPts val="0"/>
              </a:spcAft>
              <a:buSzPts val="2800"/>
              <a:buFont typeface="Arial" panose="020B0604020202020204" pitchFamily="34" charset="0"/>
              <a:buNone/>
              <a:defRPr sz="2200">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999249254"/>
      </p:ext>
    </p:extLst>
  </p:cSld>
  <p:clrMapOvr>
    <a:masterClrMapping/>
  </p:clrMapOvr>
  <p:extLst>
    <p:ext uri="{DCECCB84-F9BA-43D5-87BE-67443E8EF086}">
      <p15:sldGuideLst xmlns:p15="http://schemas.microsoft.com/office/powerpoint/2012/main">
        <p15:guide id="2" pos="5120">
          <p15:clr>
            <a:srgbClr val="00000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What Next?" preserve="1" userDrawn="1">
  <p:cSld name="What Next?">
    <p:spTree>
      <p:nvGrpSpPr>
        <p:cNvPr id="1" name="Shape 202"/>
        <p:cNvGrpSpPr/>
        <p:nvPr/>
      </p:nvGrpSpPr>
      <p:grpSpPr>
        <a:xfrm>
          <a:off x="0" y="0"/>
          <a:ext cx="0" cy="0"/>
          <a:chOff x="0" y="0"/>
          <a:chExt cx="0" cy="0"/>
        </a:xfrm>
      </p:grpSpPr>
      <p:pic>
        <p:nvPicPr>
          <p:cNvPr id="203" name="Google Shape;203;p41"/>
          <p:cNvPicPr preferRelativeResize="0"/>
          <p:nvPr/>
        </p:nvPicPr>
        <p:blipFill>
          <a:blip r:embed="rId2"/>
          <a:srcRect/>
          <a:stretch/>
        </p:blipFill>
        <p:spPr>
          <a:xfrm>
            <a:off x="0" y="0"/>
            <a:ext cx="16255999" cy="9143999"/>
          </a:xfrm>
          <a:prstGeom prst="rect">
            <a:avLst/>
          </a:prstGeom>
          <a:noFill/>
          <a:ln>
            <a:noFill/>
          </a:ln>
        </p:spPr>
      </p:pic>
      <p:sp>
        <p:nvSpPr>
          <p:cNvPr id="207" name="Google Shape;207;p41"/>
          <p:cNvSpPr/>
          <p:nvPr/>
        </p:nvSpPr>
        <p:spPr>
          <a:xfrm>
            <a:off x="2464058" y="762715"/>
            <a:ext cx="4819925" cy="430887"/>
          </a:xfrm>
          <a:prstGeom prst="rect">
            <a:avLst/>
          </a:prstGeom>
          <a:noFill/>
          <a:ln>
            <a:noFill/>
          </a:ln>
        </p:spPr>
        <p:txBody>
          <a:bodyPr spcFirstLastPara="1" wrap="square" lIns="91425" tIns="0" rIns="91425" bIns="0" anchor="t" anchorCtr="0">
            <a:spAutoFit/>
          </a:bodyPr>
          <a:lstStyle/>
          <a:p>
            <a:pPr marL="0" lvl="0" indent="0" algn="ctr">
              <a:buSzPts val="2800"/>
              <a:buNone/>
            </a:pPr>
            <a:r>
              <a:rPr lang="en-US" sz="2800" b="1">
                <a:solidFill>
                  <a:schemeClr val="tx1">
                    <a:lumMod val="75000"/>
                    <a:lumOff val="25000"/>
                  </a:schemeClr>
                </a:solidFill>
                <a:latin typeface="Open Sans"/>
                <a:ea typeface="Open Sans"/>
                <a:cs typeface="Open Sans"/>
                <a:sym typeface="Open Sans"/>
              </a:rPr>
              <a:t>What’s Next?</a:t>
            </a:r>
            <a:endParaRPr sz="2800" b="1">
              <a:solidFill>
                <a:schemeClr val="tx1">
                  <a:lumMod val="75000"/>
                  <a:lumOff val="25000"/>
                </a:schemeClr>
              </a:solidFill>
              <a:latin typeface="Open Sans"/>
              <a:ea typeface="Open Sans"/>
              <a:cs typeface="Open Sans"/>
              <a:sym typeface="Arial"/>
            </a:endParaRPr>
          </a:p>
        </p:txBody>
      </p:sp>
      <p:sp>
        <p:nvSpPr>
          <p:cNvPr id="3" name="Text Placeholder 6">
            <a:extLst>
              <a:ext uri="{FF2B5EF4-FFF2-40B4-BE49-F238E27FC236}">
                <a16:creationId xmlns:a16="http://schemas.microsoft.com/office/drawing/2014/main" id="{57DB387E-1A29-1EE9-8E02-0C57BA6B68C2}"/>
              </a:ext>
            </a:extLst>
          </p:cNvPr>
          <p:cNvSpPr>
            <a:spLocks noGrp="1"/>
          </p:cNvSpPr>
          <p:nvPr>
            <p:ph type="body" sz="quarter" idx="10"/>
          </p:nvPr>
        </p:nvSpPr>
        <p:spPr>
          <a:xfrm>
            <a:off x="655084" y="1364776"/>
            <a:ext cx="8439490"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21795630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s_for_whatnext_nextclass">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FEACA45-46CE-3149-F1F8-368C0B35FE06}"/>
              </a:ext>
            </a:extLst>
          </p:cNvPr>
          <p:cNvSpPr>
            <a:spLocks noGrp="1"/>
          </p:cNvSpPr>
          <p:nvPr>
            <p:ph type="body" sz="quarter" idx="13"/>
          </p:nvPr>
        </p:nvSpPr>
        <p:spPr>
          <a:xfrm>
            <a:off x="670649" y="1377162"/>
            <a:ext cx="8439490" cy="6815160"/>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327944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Assisted Practice">
    <p:spTree>
      <p:nvGrpSpPr>
        <p:cNvPr id="1" name=""/>
        <p:cNvGrpSpPr/>
        <p:nvPr/>
      </p:nvGrpSpPr>
      <p:grpSpPr>
        <a:xfrm>
          <a:off x="0" y="0"/>
          <a:ext cx="0" cy="0"/>
          <a:chOff x="0" y="0"/>
          <a:chExt cx="0" cy="0"/>
        </a:xfrm>
      </p:grpSpPr>
      <p:pic>
        <p:nvPicPr>
          <p:cNvPr id="3" name="Google Shape;145;p35">
            <a:extLst>
              <a:ext uri="{FF2B5EF4-FFF2-40B4-BE49-F238E27FC236}">
                <a16:creationId xmlns:a16="http://schemas.microsoft.com/office/drawing/2014/main" id="{3DE6C980-51B8-EAB6-D92E-2C853D6EBC40}"/>
              </a:ext>
            </a:extLst>
          </p:cNvPr>
          <p:cNvPicPr preferRelativeResize="0"/>
          <p:nvPr userDrawn="1"/>
        </p:nvPicPr>
        <p:blipFill>
          <a:blip r:embed="rId2"/>
          <a:srcRect/>
          <a:stretch/>
        </p:blipFill>
        <p:spPr>
          <a:xfrm>
            <a:off x="0" y="0"/>
            <a:ext cx="16255998" cy="9143999"/>
          </a:xfrm>
          <a:prstGeom prst="rect">
            <a:avLst/>
          </a:prstGeom>
          <a:noFill/>
          <a:ln>
            <a:noFill/>
          </a:ln>
        </p:spPr>
      </p:pic>
      <p:pic>
        <p:nvPicPr>
          <p:cNvPr id="4" name="Google Shape;113;p27">
            <a:extLst>
              <a:ext uri="{FF2B5EF4-FFF2-40B4-BE49-F238E27FC236}">
                <a16:creationId xmlns:a16="http://schemas.microsoft.com/office/drawing/2014/main" id="{734849E0-7011-DCAE-0132-1322B2CB68DB}"/>
              </a:ext>
            </a:extLst>
          </p:cNvPr>
          <p:cNvPicPr preferRelativeResize="0"/>
          <p:nvPr userDrawn="1"/>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5" name="Google Shape;149;p35">
            <a:extLst>
              <a:ext uri="{FF2B5EF4-FFF2-40B4-BE49-F238E27FC236}">
                <a16:creationId xmlns:a16="http://schemas.microsoft.com/office/drawing/2014/main" id="{7948A9B8-596D-80F3-DBBD-D7EDD89ABE09}"/>
              </a:ext>
            </a:extLst>
          </p:cNvPr>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 name="Text Placeholder 6">
            <a:extLst>
              <a:ext uri="{FF2B5EF4-FFF2-40B4-BE49-F238E27FC236}">
                <a16:creationId xmlns:a16="http://schemas.microsoft.com/office/drawing/2014/main" id="{D6E140C6-C70A-C947-7711-0BA4214D3E0D}"/>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7" name="Text Placeholder 6">
            <a:extLst>
              <a:ext uri="{FF2B5EF4-FFF2-40B4-BE49-F238E27FC236}">
                <a16:creationId xmlns:a16="http://schemas.microsoft.com/office/drawing/2014/main" id="{CB5683BC-C8F7-FCBC-E768-137F5B5152C9}"/>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9" name="Text Placeholder 6">
            <a:extLst>
              <a:ext uri="{FF2B5EF4-FFF2-40B4-BE49-F238E27FC236}">
                <a16:creationId xmlns:a16="http://schemas.microsoft.com/office/drawing/2014/main" id="{E2E6CA9F-3565-A216-43DA-53E0E9F4D091}"/>
              </a:ext>
            </a:extLst>
          </p:cNvPr>
          <p:cNvSpPr>
            <a:spLocks noGrp="1"/>
          </p:cNvSpPr>
          <p:nvPr>
            <p:ph type="body" sz="quarter" idx="13"/>
          </p:nvPr>
        </p:nvSpPr>
        <p:spPr>
          <a:xfrm>
            <a:off x="12012930" y="2282865"/>
            <a:ext cx="2975926" cy="450315"/>
          </a:xfrm>
          <a:prstGeom prst="rect">
            <a:avLst/>
          </a:prstGeom>
        </p:spPr>
        <p:txBody>
          <a:bodyPr/>
          <a:lstStyle>
            <a:lvl1pPr marL="0" indent="0" algn="ctr">
              <a:lnSpc>
                <a:spcPct val="114000"/>
              </a:lnSpc>
              <a:spcBef>
                <a:spcPts val="0"/>
              </a:spcBef>
              <a:buFont typeface="Arial" panose="020B0604020202020204" pitchFamily="34" charset="0"/>
              <a:buNone/>
              <a:defRPr sz="2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279040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_You_already_know">
    <p:spTree>
      <p:nvGrpSpPr>
        <p:cNvPr id="1" name=""/>
        <p:cNvGrpSpPr/>
        <p:nvPr/>
      </p:nvGrpSpPr>
      <p:grpSpPr>
        <a:xfrm>
          <a:off x="0" y="0"/>
          <a:ext cx="0" cy="0"/>
          <a:chOff x="0" y="0"/>
          <a:chExt cx="0" cy="0"/>
        </a:xfrm>
      </p:grpSpPr>
      <p:pic>
        <p:nvPicPr>
          <p:cNvPr id="3" name="Google Shape;26;p24">
            <a:extLst>
              <a:ext uri="{FF2B5EF4-FFF2-40B4-BE49-F238E27FC236}">
                <a16:creationId xmlns:a16="http://schemas.microsoft.com/office/drawing/2014/main" id="{6F1C32AD-6E65-45D9-86A4-DCDE0D32768F}"/>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4" name="Google Shape;30;p24">
            <a:extLst>
              <a:ext uri="{FF2B5EF4-FFF2-40B4-BE49-F238E27FC236}">
                <a16:creationId xmlns:a16="http://schemas.microsoft.com/office/drawing/2014/main" id="{26A301A2-0292-1A51-1C40-16AB99F30AB7}"/>
              </a:ext>
            </a:extLst>
          </p:cNvPr>
          <p:cNvSpPr/>
          <p:nvPr userDrawn="1"/>
        </p:nvSpPr>
        <p:spPr>
          <a:xfrm>
            <a:off x="5718038" y="322216"/>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Open Sans"/>
                <a:ea typeface="Open Sans"/>
                <a:cs typeface="Open Sans"/>
                <a:sym typeface="Open Sans"/>
              </a:rPr>
              <a:t>You Already Know</a:t>
            </a:r>
            <a:endParaRPr sz="1400" b="0" i="0" u="none" strike="noStrike" cap="none">
              <a:solidFill>
                <a:srgbClr val="000000"/>
              </a:solidFill>
              <a:latin typeface="Arial"/>
              <a:ea typeface="Arial"/>
              <a:cs typeface="Arial"/>
              <a:sym typeface="Arial"/>
            </a:endParaRPr>
          </a:p>
        </p:txBody>
      </p:sp>
      <p:sp>
        <p:nvSpPr>
          <p:cNvPr id="2" name="Text Placeholder 4">
            <a:extLst>
              <a:ext uri="{FF2B5EF4-FFF2-40B4-BE49-F238E27FC236}">
                <a16:creationId xmlns:a16="http://schemas.microsoft.com/office/drawing/2014/main" id="{80BBD519-6780-E29A-51F9-BC84AACECBB8}"/>
              </a:ext>
            </a:extLst>
          </p:cNvPr>
          <p:cNvSpPr>
            <a:spLocks noGrp="1"/>
          </p:cNvSpPr>
          <p:nvPr>
            <p:ph type="body" sz="quarter" idx="13"/>
          </p:nvPr>
        </p:nvSpPr>
        <p:spPr>
          <a:xfrm>
            <a:off x="1250783" y="1512887"/>
            <a:ext cx="13732042" cy="6618287"/>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3431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cap" preserve="1" userDrawn="1">
  <p:cSld name="Recap">
    <p:spTree>
      <p:nvGrpSpPr>
        <p:cNvPr id="1" name="Shape 31"/>
        <p:cNvGrpSpPr/>
        <p:nvPr/>
      </p:nvGrpSpPr>
      <p:grpSpPr>
        <a:xfrm>
          <a:off x="0" y="0"/>
          <a:ext cx="0" cy="0"/>
          <a:chOff x="0" y="0"/>
          <a:chExt cx="0" cy="0"/>
        </a:xfrm>
      </p:grpSpPr>
      <p:pic>
        <p:nvPicPr>
          <p:cNvPr id="32" name="Google Shape;32;p25"/>
          <p:cNvPicPr preferRelativeResize="0"/>
          <p:nvPr/>
        </p:nvPicPr>
        <p:blipFill>
          <a:blip r:embed="rId2"/>
          <a:srcRect/>
          <a:stretch/>
        </p:blipFill>
        <p:spPr>
          <a:xfrm>
            <a:off x="0" y="0"/>
            <a:ext cx="16255999" cy="9143999"/>
          </a:xfrm>
          <a:prstGeom prst="rect">
            <a:avLst/>
          </a:prstGeom>
          <a:noFill/>
          <a:ln>
            <a:noFill/>
          </a:ln>
        </p:spPr>
      </p:pic>
      <p:pic>
        <p:nvPicPr>
          <p:cNvPr id="33" name="Google Shape;33;p25"/>
          <p:cNvPicPr preferRelativeResize="0"/>
          <p:nvPr/>
        </p:nvPicPr>
        <p:blipFill rotWithShape="1">
          <a:blip r:embed="rId3"/>
          <a:srcRect/>
          <a:stretch/>
        </p:blipFill>
        <p:spPr>
          <a:xfrm>
            <a:off x="0" y="0"/>
            <a:ext cx="16256000" cy="9144000"/>
          </a:xfrm>
          <a:prstGeom prst="rect">
            <a:avLst/>
          </a:prstGeom>
        </p:spPr>
      </p:pic>
      <p:sp>
        <p:nvSpPr>
          <p:cNvPr id="36" name="Google Shape;36;p25"/>
          <p:cNvSpPr/>
          <p:nvPr/>
        </p:nvSpPr>
        <p:spPr>
          <a:xfrm>
            <a:off x="352712" y="438867"/>
            <a:ext cx="2404969"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Open Sans"/>
                <a:ea typeface="Open Sans"/>
                <a:cs typeface="Open Sans"/>
                <a:sym typeface="Open Sans"/>
              </a:rPr>
              <a:t>Recap</a:t>
            </a:r>
            <a:endParaRPr sz="1400" b="0" i="0" u="none" strike="noStrike" cap="none">
              <a:solidFill>
                <a:srgbClr val="000000"/>
              </a:solidFill>
              <a:latin typeface="Arial"/>
              <a:ea typeface="Arial"/>
              <a:cs typeface="Arial"/>
              <a:sym typeface="Arial"/>
            </a:endParaRPr>
          </a:p>
        </p:txBody>
      </p:sp>
      <p:sp>
        <p:nvSpPr>
          <p:cNvPr id="12" name="Google Shape;73;p29">
            <a:extLst>
              <a:ext uri="{FF2B5EF4-FFF2-40B4-BE49-F238E27FC236}">
                <a16:creationId xmlns:a16="http://schemas.microsoft.com/office/drawing/2014/main" id="{BA8E9C16-575E-F214-D660-349F8CD58800}"/>
              </a:ext>
            </a:extLst>
          </p:cNvPr>
          <p:cNvSpPr txBox="1">
            <a:spLocks noGrp="1"/>
          </p:cNvSpPr>
          <p:nvPr>
            <p:ph type="body" idx="10"/>
          </p:nvPr>
        </p:nvSpPr>
        <p:spPr>
          <a:xfrm>
            <a:off x="844889" y="1622017"/>
            <a:ext cx="10807533"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13" name="Google Shape;29;p24">
            <a:extLst>
              <a:ext uri="{FF2B5EF4-FFF2-40B4-BE49-F238E27FC236}">
                <a16:creationId xmlns:a16="http://schemas.microsoft.com/office/drawing/2014/main" id="{A8352C58-E1B7-7AF5-20DA-4A18ECBF310C}"/>
              </a:ext>
            </a:extLst>
          </p:cNvPr>
          <p:cNvSpPr txBox="1">
            <a:spLocks noGrp="1"/>
          </p:cNvSpPr>
          <p:nvPr>
            <p:ph type="body" idx="11"/>
          </p:nvPr>
        </p:nvSpPr>
        <p:spPr>
          <a:xfrm>
            <a:off x="812800" y="2712304"/>
            <a:ext cx="10839622"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Tree>
    <p:extLst>
      <p:ext uri="{BB962C8B-B14F-4D97-AF65-F5344CB8AC3E}">
        <p14:creationId xmlns:p14="http://schemas.microsoft.com/office/powerpoint/2010/main" val="1892430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 day in the life" preserve="1" userDrawn="1">
  <p:cSld name="A day in the life">
    <p:spTree>
      <p:nvGrpSpPr>
        <p:cNvPr id="1" name="Shape 37"/>
        <p:cNvGrpSpPr/>
        <p:nvPr/>
      </p:nvGrpSpPr>
      <p:grpSpPr>
        <a:xfrm>
          <a:off x="0" y="0"/>
          <a:ext cx="0" cy="0"/>
          <a:chOff x="0" y="0"/>
          <a:chExt cx="0" cy="0"/>
        </a:xfrm>
      </p:grpSpPr>
      <p:pic>
        <p:nvPicPr>
          <p:cNvPr id="3" name="Picture 2">
            <a:extLst>
              <a:ext uri="{FF2B5EF4-FFF2-40B4-BE49-F238E27FC236}">
                <a16:creationId xmlns:a16="http://schemas.microsoft.com/office/drawing/2014/main" id="{CB03379F-6615-3946-F3DC-84DD58EC0F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6255998" cy="9143999"/>
          </a:xfrm>
          <a:prstGeom prst="rect">
            <a:avLst/>
          </a:prstGeom>
        </p:spPr>
      </p:pic>
      <p:sp>
        <p:nvSpPr>
          <p:cNvPr id="6" name="Google Shape;73;p29">
            <a:extLst>
              <a:ext uri="{FF2B5EF4-FFF2-40B4-BE49-F238E27FC236}">
                <a16:creationId xmlns:a16="http://schemas.microsoft.com/office/drawing/2014/main" id="{47D8B3EC-6FC1-1D8C-89C7-6C535510F2DE}"/>
              </a:ext>
            </a:extLst>
          </p:cNvPr>
          <p:cNvSpPr txBox="1">
            <a:spLocks noGrp="1"/>
          </p:cNvSpPr>
          <p:nvPr>
            <p:ph type="body" idx="10"/>
          </p:nvPr>
        </p:nvSpPr>
        <p:spPr>
          <a:xfrm>
            <a:off x="844889" y="1622017"/>
            <a:ext cx="10807533"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7" name="Google Shape;29;p24">
            <a:extLst>
              <a:ext uri="{FF2B5EF4-FFF2-40B4-BE49-F238E27FC236}">
                <a16:creationId xmlns:a16="http://schemas.microsoft.com/office/drawing/2014/main" id="{1D6B2300-6D1F-B115-8FF6-63B469079D08}"/>
              </a:ext>
            </a:extLst>
          </p:cNvPr>
          <p:cNvSpPr txBox="1">
            <a:spLocks noGrp="1"/>
          </p:cNvSpPr>
          <p:nvPr>
            <p:ph type="body" idx="11"/>
          </p:nvPr>
        </p:nvSpPr>
        <p:spPr>
          <a:xfrm>
            <a:off x="812800" y="2712304"/>
            <a:ext cx="10839622"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2" name="Google Shape;62;p29">
            <a:extLst>
              <a:ext uri="{FF2B5EF4-FFF2-40B4-BE49-F238E27FC236}">
                <a16:creationId xmlns:a16="http://schemas.microsoft.com/office/drawing/2014/main" id="{A8ED1C70-09C3-3416-0187-C1611F8017B4}"/>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23281065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s_for_Aday_Recap">
    <p:spTree>
      <p:nvGrpSpPr>
        <p:cNvPr id="1" name=""/>
        <p:cNvGrpSpPr/>
        <p:nvPr/>
      </p:nvGrpSpPr>
      <p:grpSpPr>
        <a:xfrm>
          <a:off x="0" y="0"/>
          <a:ext cx="0" cy="0"/>
          <a:chOff x="0" y="0"/>
          <a:chExt cx="0" cy="0"/>
        </a:xfrm>
      </p:grpSpPr>
      <p:sp>
        <p:nvSpPr>
          <p:cNvPr id="11" name="Google Shape;73;p29">
            <a:extLst>
              <a:ext uri="{FF2B5EF4-FFF2-40B4-BE49-F238E27FC236}">
                <a16:creationId xmlns:a16="http://schemas.microsoft.com/office/drawing/2014/main" id="{B3939B18-51C6-B760-9847-DBF969067996}"/>
              </a:ext>
            </a:extLst>
          </p:cNvPr>
          <p:cNvSpPr txBox="1">
            <a:spLocks noGrp="1"/>
          </p:cNvSpPr>
          <p:nvPr>
            <p:ph type="body" idx="10"/>
          </p:nvPr>
        </p:nvSpPr>
        <p:spPr>
          <a:xfrm>
            <a:off x="844889" y="1512833"/>
            <a:ext cx="10807533" cy="903776"/>
          </a:xfrm>
          <a:prstGeom prst="rect">
            <a:avLst/>
          </a:prstGeom>
        </p:spPr>
        <p:txBody>
          <a:bodyPr vert="horz" lIns="91440" tIns="45720" rIns="91440" bIns="45720" rtlCol="0">
            <a:normAutofit/>
          </a:bodyPr>
          <a:lstStyle>
            <a:lvl1pPr marL="0" indent="0">
              <a:buFont typeface="Arial" panose="020B0604020202020204" pitchFamily="34" charset="0"/>
              <a:buNone/>
              <a:defRPr dirty="0">
                <a:solidFill>
                  <a:schemeClr val="tx1">
                    <a:lumMod val="75000"/>
                    <a:lumOff val="25000"/>
                  </a:schemeClr>
                </a:solidFill>
              </a:defRPr>
            </a:lvl1pPr>
          </a:lstStyle>
          <a:p>
            <a:pPr marL="228600" lvl="0" indent="-228600"/>
            <a:endParaRPr/>
          </a:p>
        </p:txBody>
      </p:sp>
      <p:sp>
        <p:nvSpPr>
          <p:cNvPr id="5" name="Text Placeholder 4">
            <a:extLst>
              <a:ext uri="{FF2B5EF4-FFF2-40B4-BE49-F238E27FC236}">
                <a16:creationId xmlns:a16="http://schemas.microsoft.com/office/drawing/2014/main" id="{964B5EF1-B91C-9C3A-2571-75C7A1B0B8AF}"/>
              </a:ext>
            </a:extLst>
          </p:cNvPr>
          <p:cNvSpPr>
            <a:spLocks noGrp="1"/>
          </p:cNvSpPr>
          <p:nvPr>
            <p:ph type="body" sz="quarter" idx="12"/>
          </p:nvPr>
        </p:nvSpPr>
        <p:spPr>
          <a:xfrm>
            <a:off x="844550" y="2603500"/>
            <a:ext cx="10807700" cy="5538468"/>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3180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earning Objectives" preserve="1" userDrawn="1">
  <p:cSld name="Learning Objectives">
    <p:spTree>
      <p:nvGrpSpPr>
        <p:cNvPr id="1" name="Shape 44"/>
        <p:cNvGrpSpPr/>
        <p:nvPr/>
      </p:nvGrpSpPr>
      <p:grpSpPr>
        <a:xfrm>
          <a:off x="0" y="0"/>
          <a:ext cx="0" cy="0"/>
          <a:chOff x="0" y="0"/>
          <a:chExt cx="0" cy="0"/>
        </a:xfrm>
      </p:grpSpPr>
      <p:pic>
        <p:nvPicPr>
          <p:cNvPr id="45" name="Google Shape;45;p27"/>
          <p:cNvPicPr preferRelativeResize="0">
            <a:picLocks noGrp="1" noRot="1" noMove="1" noResize="1" noEditPoints="1" noAdjustHandles="1" noChangeArrowheads="1" noChangeShapeType="1" noCrop="1"/>
          </p:cNvPicPr>
          <p:nvPr/>
        </p:nvPicPr>
        <p:blipFill>
          <a:blip r:embed="rId2"/>
          <a:srcRect/>
          <a:stretch/>
        </p:blipFill>
        <p:spPr>
          <a:xfrm>
            <a:off x="0" y="0"/>
            <a:ext cx="16255999" cy="9143999"/>
          </a:xfrm>
          <a:prstGeom prst="rect">
            <a:avLst/>
          </a:prstGeom>
        </p:spPr>
      </p:pic>
      <p:sp>
        <p:nvSpPr>
          <p:cNvPr id="47" name="Google Shape;47;p27"/>
          <p:cNvSpPr>
            <a:spLocks noGrp="1" noRot="1" noMove="1" noResize="1" noEditPoints="1" noAdjustHandles="1" noChangeArrowheads="1" noChangeShapeType="1"/>
          </p:cNvSpPr>
          <p:nvPr/>
        </p:nvSpPr>
        <p:spPr>
          <a:xfrm>
            <a:off x="2747395" y="274390"/>
            <a:ext cx="4819800" cy="523200"/>
          </a:xfrm>
          <a:prstGeom prst="rect">
            <a:avLst/>
          </a:prstGeom>
          <a:noFill/>
          <a:ln>
            <a:noFill/>
          </a:ln>
        </p:spPr>
        <p:txBody>
          <a:bodyPr spcFirstLastPara="1" wrap="square" lIns="91425" tIns="45700" rIns="91425" bIns="45700" anchor="t" anchorCtr="0">
            <a:spAutoFit/>
          </a:bodyPr>
          <a:lstStyle/>
          <a:p>
            <a:pPr marL="457200" marR="0" lvl="0" indent="-228600" algn="ctr" rtl="0">
              <a:lnSpc>
                <a:spcPct val="100000"/>
              </a:lnSpc>
              <a:spcBef>
                <a:spcPts val="0"/>
              </a:spcBef>
              <a:spcAft>
                <a:spcPts val="0"/>
              </a:spcAft>
              <a:buClr>
                <a:srgbClr val="3F3F3F"/>
              </a:buClr>
              <a:buSzPts val="2200"/>
              <a:buFont typeface="Arial"/>
              <a:buNone/>
            </a:pPr>
            <a:r>
              <a:rPr lang="en-US" sz="2800" b="1" i="0" u="none" strike="noStrike" cap="none">
                <a:solidFill>
                  <a:schemeClr val="tx1">
                    <a:lumMod val="75000"/>
                    <a:lumOff val="25000"/>
                  </a:schemeClr>
                </a:solidFill>
                <a:latin typeface="Open Sans"/>
                <a:ea typeface="Open Sans"/>
                <a:cs typeface="Open Sans"/>
                <a:sym typeface="Open Sans"/>
              </a:rPr>
              <a:t>Learning Objectives</a:t>
            </a:r>
            <a:endParaRPr sz="1400" b="0" i="0" u="none" strike="noStrike" cap="none">
              <a:solidFill>
                <a:schemeClr val="tx1">
                  <a:lumMod val="75000"/>
                  <a:lumOff val="25000"/>
                </a:schemeClr>
              </a:solidFill>
              <a:latin typeface="Arial"/>
              <a:ea typeface="Arial"/>
              <a:cs typeface="Arial"/>
              <a:sym typeface="Arial"/>
            </a:endParaRPr>
          </a:p>
        </p:txBody>
      </p:sp>
      <p:sp>
        <p:nvSpPr>
          <p:cNvPr id="53" name="Google Shape;53;p27"/>
          <p:cNvSpPr>
            <a:spLocks noGrp="1" noRot="1" noMove="1" noResize="1" noEditPoints="1" noAdjustHandles="1" noChangeArrowheads="1" noChangeShapeType="1"/>
          </p:cNvSpPr>
          <p:nvPr/>
        </p:nvSpPr>
        <p:spPr>
          <a:xfrm>
            <a:off x="718944" y="1933649"/>
            <a:ext cx="7888027" cy="553212"/>
          </a:xfrm>
          <a:prstGeom prst="rect">
            <a:avLst/>
          </a:prstGeom>
          <a:noFill/>
          <a:ln>
            <a:noFill/>
          </a:ln>
        </p:spPr>
        <p:txBody>
          <a:bodyPr spcFirstLastPara="1" wrap="square" lIns="91425" tIns="0" rIns="91425" bIns="0" anchor="t" anchorCtr="0">
            <a:normAutofit/>
          </a:bodyPr>
          <a:lstStyle/>
          <a:p>
            <a:pPr marL="342900" marR="0" lvl="0" indent="-342900" algn="l" rtl="0">
              <a:lnSpc>
                <a:spcPct val="90000"/>
              </a:lnSpc>
              <a:spcBef>
                <a:spcPts val="1000"/>
              </a:spcBef>
              <a:spcAft>
                <a:spcPts val="0"/>
              </a:spcAft>
              <a:buClr>
                <a:schemeClr val="dk1"/>
              </a:buClr>
              <a:buSzPts val="2800"/>
              <a:buFont typeface="Arial"/>
              <a:buNone/>
            </a:pPr>
            <a:r>
              <a:rPr lang="en-US" sz="2200" b="0" i="0" u="none" strike="noStrike" cap="none">
                <a:solidFill>
                  <a:schemeClr val="tx1">
                    <a:lumMod val="75000"/>
                    <a:lumOff val="25000"/>
                  </a:schemeClr>
                </a:solidFill>
                <a:latin typeface="Open Sans"/>
                <a:ea typeface="Open Sans"/>
                <a:cs typeface="Open Sans"/>
                <a:sym typeface="Open Sans"/>
              </a:rPr>
              <a:t>By the end of this lesson, you will be able to:</a:t>
            </a:r>
            <a:endParaRPr>
              <a:solidFill>
                <a:schemeClr val="tx1">
                  <a:lumMod val="75000"/>
                  <a:lumOff val="25000"/>
                </a:schemeClr>
              </a:solidFill>
            </a:endParaRPr>
          </a:p>
        </p:txBody>
      </p:sp>
      <p:sp>
        <p:nvSpPr>
          <p:cNvPr id="5" name="Brandline_LVC">
            <a:extLst>
              <a:ext uri="{FF2B5EF4-FFF2-40B4-BE49-F238E27FC236}">
                <a16:creationId xmlns:a16="http://schemas.microsoft.com/office/drawing/2014/main" id="{78567AD7-7BF8-45E8-DB3F-F2D6FE361A28}"/>
              </a:ext>
            </a:extLst>
          </p:cNvPr>
          <p:cNvSpPr>
            <a:spLocks noGrp="1" noRot="1" noMove="1" noResize="1" noEditPoints="1" noAdjustHandles="1" noChangeArrowheads="1" noChangeShapeType="1"/>
          </p:cNvSpPr>
          <p:nvPr userDrawn="1"/>
        </p:nvSpPr>
        <p:spPr>
          <a:xfrm>
            <a:off x="2967652" y="837660"/>
            <a:ext cx="439150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4">
            <a:extLst>
              <a:ext uri="{FF2B5EF4-FFF2-40B4-BE49-F238E27FC236}">
                <a16:creationId xmlns:a16="http://schemas.microsoft.com/office/drawing/2014/main" id="{6384E7AB-95CF-3870-72EE-80D1C6CB172C}"/>
              </a:ext>
            </a:extLst>
          </p:cNvPr>
          <p:cNvSpPr>
            <a:spLocks noGrp="1"/>
          </p:cNvSpPr>
          <p:nvPr>
            <p:ph type="body" sz="quarter" idx="11" hasCustomPrompt="1"/>
          </p:nvPr>
        </p:nvSpPr>
        <p:spPr>
          <a:xfrm>
            <a:off x="1332875" y="2758746"/>
            <a:ext cx="9036000" cy="1011600"/>
          </a:xfrm>
        </p:spPr>
        <p:txBody>
          <a:bodyPr vert="horz" lIns="91440" tIns="45720" rIns="91440" bIns="45720" rtlCol="0" anchor="t">
            <a:normAutofit/>
          </a:bodyPr>
          <a:lstStyle>
            <a:lvl1pPr marL="0" indent="0">
              <a:buNone/>
              <a:defRPr lang="en-GB" dirty="0">
                <a:solidFill>
                  <a:schemeClr val="tx1">
                    <a:lumMod val="75000"/>
                    <a:lumOff val="25000"/>
                  </a:schemeClr>
                </a:solidFill>
              </a:defRPr>
            </a:lvl1pPr>
          </a:lstStyle>
          <a:p>
            <a:pPr marL="228600" lvl="0" indent="-228600">
              <a:spcBef>
                <a:spcPts val="0"/>
              </a:spcBef>
            </a:pPr>
            <a:r>
              <a:rPr lang="en-GB"/>
              <a:t>Click to add text</a:t>
            </a:r>
          </a:p>
        </p:txBody>
      </p:sp>
      <p:sp>
        <p:nvSpPr>
          <p:cNvPr id="7" name="Text Placeholder 4">
            <a:extLst>
              <a:ext uri="{FF2B5EF4-FFF2-40B4-BE49-F238E27FC236}">
                <a16:creationId xmlns:a16="http://schemas.microsoft.com/office/drawing/2014/main" id="{50792C23-1841-F349-D944-8E77CAED48FD}"/>
              </a:ext>
            </a:extLst>
          </p:cNvPr>
          <p:cNvSpPr>
            <a:spLocks noGrp="1"/>
          </p:cNvSpPr>
          <p:nvPr>
            <p:ph type="body" sz="quarter" idx="12" hasCustomPrompt="1"/>
          </p:nvPr>
        </p:nvSpPr>
        <p:spPr>
          <a:xfrm>
            <a:off x="1332356" y="3558751"/>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8" name="Text Placeholder 4">
            <a:extLst>
              <a:ext uri="{FF2B5EF4-FFF2-40B4-BE49-F238E27FC236}">
                <a16:creationId xmlns:a16="http://schemas.microsoft.com/office/drawing/2014/main" id="{7746234C-6D4D-7050-90E1-5A68C852394F}"/>
              </a:ext>
            </a:extLst>
          </p:cNvPr>
          <p:cNvSpPr>
            <a:spLocks noGrp="1"/>
          </p:cNvSpPr>
          <p:nvPr>
            <p:ph type="body" sz="quarter" idx="13" hasCustomPrompt="1"/>
          </p:nvPr>
        </p:nvSpPr>
        <p:spPr>
          <a:xfrm>
            <a:off x="1331837" y="4383470"/>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9" name="Text Placeholder 4">
            <a:extLst>
              <a:ext uri="{FF2B5EF4-FFF2-40B4-BE49-F238E27FC236}">
                <a16:creationId xmlns:a16="http://schemas.microsoft.com/office/drawing/2014/main" id="{DF9AB914-01CE-78D6-02EB-58EA39C5A159}"/>
              </a:ext>
            </a:extLst>
          </p:cNvPr>
          <p:cNvSpPr>
            <a:spLocks noGrp="1"/>
          </p:cNvSpPr>
          <p:nvPr>
            <p:ph type="body" sz="quarter" idx="14" hasCustomPrompt="1"/>
          </p:nvPr>
        </p:nvSpPr>
        <p:spPr>
          <a:xfrm>
            <a:off x="1332873" y="5195833"/>
            <a:ext cx="9034445" cy="1010072"/>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Tree>
    <p:extLst>
      <p:ext uri="{BB962C8B-B14F-4D97-AF65-F5344CB8AC3E}">
        <p14:creationId xmlns:p14="http://schemas.microsoft.com/office/powerpoint/2010/main" val="358526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opic Name" preserve="1" userDrawn="1">
  <p:cSld name="Topic Name">
    <p:spTree>
      <p:nvGrpSpPr>
        <p:cNvPr id="1" name="Shape 54"/>
        <p:cNvGrpSpPr/>
        <p:nvPr/>
      </p:nvGrpSpPr>
      <p:grpSpPr>
        <a:xfrm>
          <a:off x="0" y="0"/>
          <a:ext cx="0" cy="0"/>
          <a:chOff x="0" y="0"/>
          <a:chExt cx="0" cy="0"/>
        </a:xfrm>
      </p:grpSpPr>
      <p:pic>
        <p:nvPicPr>
          <p:cNvPr id="55" name="Google Shape;55;p28"/>
          <p:cNvPicPr preferRelativeResize="0"/>
          <p:nvPr/>
        </p:nvPicPr>
        <p:blipFill>
          <a:blip r:embed="rId2"/>
          <a:srcRect/>
          <a:stretch/>
        </p:blipFill>
        <p:spPr>
          <a:xfrm>
            <a:off x="0" y="0"/>
            <a:ext cx="16255998" cy="9143999"/>
          </a:xfrm>
          <a:prstGeom prst="rect">
            <a:avLst/>
          </a:prstGeom>
          <a:noFill/>
          <a:ln>
            <a:noFill/>
          </a:ln>
        </p:spPr>
      </p:pic>
      <p:sp>
        <p:nvSpPr>
          <p:cNvPr id="3" name="Google Shape;57;p28">
            <a:extLst>
              <a:ext uri="{FF2B5EF4-FFF2-40B4-BE49-F238E27FC236}">
                <a16:creationId xmlns:a16="http://schemas.microsoft.com/office/drawing/2014/main" id="{B82D352B-96E6-AAAA-F1D6-C3BB62225E8B}"/>
              </a:ext>
            </a:extLst>
          </p:cNvPr>
          <p:cNvSpPr txBox="1">
            <a:spLocks noGrp="1"/>
          </p:cNvSpPr>
          <p:nvPr>
            <p:ph type="body" idx="10"/>
          </p:nvPr>
        </p:nvSpPr>
        <p:spPr>
          <a:xfrm>
            <a:off x="0" y="4114800"/>
            <a:ext cx="16256001"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None/>
              <a:defRPr sz="2800" b="1" i="0" u="none" strike="noStrike" cap="none">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357739730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B8547DCB-0B93-88B9-E345-AFD101D616BF}"/>
              </a:ext>
            </a:extLst>
          </p:cNvPr>
          <p:cNvSpPr>
            <a:spLocks noGrp="1"/>
          </p:cNvSpPr>
          <p:nvPr>
            <p:ph type="title"/>
          </p:nvPr>
        </p:nvSpPr>
        <p:spPr>
          <a:xfrm>
            <a:off x="1117600" y="487363"/>
            <a:ext cx="14020800" cy="1766887"/>
          </a:xfrm>
          <a:prstGeom prst="rect">
            <a:avLst/>
          </a:prstGeom>
        </p:spPr>
        <p:txBody>
          <a:bodyPr vert="horz" lIns="91440" tIns="45720" rIns="91440" bIns="45720" rtlCol="0" anchor="ctr">
            <a:normAutofit/>
          </a:bodyPr>
          <a:lstStyle/>
          <a:p>
            <a:pPr marL="0" lvl="0" indent="0">
              <a:lnSpc>
                <a:spcPct val="114000"/>
              </a:lnSpc>
              <a:spcBef>
                <a:spcPts val="0"/>
              </a:spcBef>
              <a:buFont typeface="Arial" panose="020B0604020202020204" pitchFamily="34" charset="0"/>
            </a:pPr>
            <a:endParaRPr lang="en-US"/>
          </a:p>
        </p:txBody>
      </p:sp>
      <p:sp>
        <p:nvSpPr>
          <p:cNvPr id="9" name="Text Placeholder 2">
            <a:extLst>
              <a:ext uri="{FF2B5EF4-FFF2-40B4-BE49-F238E27FC236}">
                <a16:creationId xmlns:a16="http://schemas.microsoft.com/office/drawing/2014/main" id="{4140D4C3-76A5-7AB4-F1FA-F4CE290D17B5}"/>
              </a:ext>
            </a:extLst>
          </p:cNvPr>
          <p:cNvSpPr>
            <a:spLocks noGrp="1"/>
          </p:cNvSpPr>
          <p:nvPr>
            <p:ph type="body" idx="1"/>
          </p:nvPr>
        </p:nvSpPr>
        <p:spPr>
          <a:xfrm>
            <a:off x="1117600" y="2433638"/>
            <a:ext cx="14020800" cy="5802312"/>
          </a:xfrm>
          <a:prstGeom prst="rect">
            <a:avLst/>
          </a:prstGeom>
        </p:spPr>
        <p:txBody>
          <a:bodyPr vert="horz" lIns="91440" tIns="45720" rIns="91440" bIns="45720" rtlCol="0">
            <a:normAutofit/>
          </a:bodyPr>
          <a:lstStyle/>
          <a:p>
            <a:pPr marL="0" lvl="0" indent="0">
              <a:lnSpc>
                <a:spcPct val="114000"/>
              </a:lnSpc>
              <a:buNone/>
            </a:pPr>
            <a:r>
              <a:rPr lang="en-GB"/>
              <a:t>Click to edit Master text styles</a:t>
            </a:r>
          </a:p>
          <a:p>
            <a:pPr lvl="1">
              <a:lnSpc>
                <a:spcPct val="114000"/>
              </a:lnSpc>
              <a:spcBef>
                <a:spcPts val="1000"/>
              </a:spcBef>
            </a:pPr>
            <a:r>
              <a:rPr lang="en-GB"/>
              <a:t>Second level</a:t>
            </a:r>
          </a:p>
          <a:p>
            <a:pPr lvl="2">
              <a:lnSpc>
                <a:spcPct val="114000"/>
              </a:lnSpc>
              <a:spcBef>
                <a:spcPts val="1000"/>
              </a:spcBef>
              <a:buSzPct val="100000"/>
              <a:buFont typeface="Courier New" panose="02070309020205020404" pitchFamily="49" charset="0"/>
              <a:buChar char="o"/>
            </a:pPr>
            <a:r>
              <a:rPr lang="en-GB"/>
              <a:t>Third level</a:t>
            </a:r>
          </a:p>
        </p:txBody>
      </p:sp>
      <p:pic>
        <p:nvPicPr>
          <p:cNvPr id="3" name="Picture 2" descr="A picture containing black, darkness&#10;&#10;Description automatically generated" hidden="1">
            <a:extLst>
              <a:ext uri="{FF2B5EF4-FFF2-40B4-BE49-F238E27FC236}">
                <a16:creationId xmlns:a16="http://schemas.microsoft.com/office/drawing/2014/main" id="{D0996812-ACEF-2708-D65E-97AE86E32B51}"/>
              </a:ext>
            </a:extLst>
          </p:cNvPr>
          <p:cNvPicPr>
            <a:picLocks noGrp="1" noRot="1" noChangeAspect="1" noMove="1" noResize="1" noEditPoints="1" noAdjustHandles="1" noChangeArrowheads="1" noChangeShapeType="1" noCrop="1"/>
          </p:cNvPicPr>
          <p:nvPr userDrawn="1"/>
        </p:nvPicPr>
        <p:blipFill>
          <a:blip r:embed="rId34">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pic>
        <p:nvPicPr>
          <p:cNvPr id="4" name="Picture 3" descr="A picture containing screenshot, black" hidden="1">
            <a:extLst>
              <a:ext uri="{FF2B5EF4-FFF2-40B4-BE49-F238E27FC236}">
                <a16:creationId xmlns:a16="http://schemas.microsoft.com/office/drawing/2014/main" id="{712B286F-481C-B9B0-34AE-7EEBE053DE33}"/>
              </a:ext>
            </a:extLst>
          </p:cNvPr>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pic>
        <p:nvPicPr>
          <p:cNvPr id="6" name="Picture 5" descr="A picture containing screenshot, black, darkness" hidden="1">
            <a:extLst>
              <a:ext uri="{FF2B5EF4-FFF2-40B4-BE49-F238E27FC236}">
                <a16:creationId xmlns:a16="http://schemas.microsoft.com/office/drawing/2014/main" id="{985A74AA-1EDE-C159-3D26-B856937B9D55}"/>
              </a:ext>
            </a:extLst>
          </p:cNvPr>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Tree>
    <p:extLst>
      <p:ext uri="{BB962C8B-B14F-4D97-AF65-F5344CB8AC3E}">
        <p14:creationId xmlns:p14="http://schemas.microsoft.com/office/powerpoint/2010/main" val="3368593342"/>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706" r:id="rId13"/>
    <p:sldLayoutId id="2147483707" r:id="rId14"/>
    <p:sldLayoutId id="2147483708"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 id="2147483704" r:id="rId30"/>
    <p:sldLayoutId id="2147483705" r:id="rId31"/>
    <p:sldLayoutId id="2147483709" r:id="rId32"/>
  </p:sldLayoutIdLst>
  <p:txStyles>
    <p:titleStyle>
      <a:lvl1pPr algn="l" defTabSz="914400" rtl="0" eaLnBrk="1" latinLnBrk="0" hangingPunct="1">
        <a:lnSpc>
          <a:spcPct val="114000"/>
        </a:lnSpc>
        <a:spcBef>
          <a:spcPct val="0"/>
        </a:spcBef>
        <a:buNone/>
        <a:defRPr lang="en-US" sz="22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5ACBF0"/>
          </p15:clr>
        </p15:guide>
        <p15:guide id="2" pos="5120" userDrawn="1">
          <p15:clr>
            <a:srgbClr val="000000"/>
          </p15:clr>
        </p15:guide>
        <p15:guide id="3" orient="horz" pos="2880" userDrawn="1">
          <p15:clr>
            <a:srgbClr val="000000"/>
          </p15:clr>
        </p15:guide>
        <p15:guide id="4" orient="horz" pos="5184" userDrawn="1">
          <p15:clr>
            <a:srgbClr val="5ACBF0"/>
          </p15:clr>
        </p15:guide>
        <p15:guide id="5" pos="1016" userDrawn="1">
          <p15:clr>
            <a:srgbClr val="5ACBF0"/>
          </p15:clr>
        </p15:guide>
        <p15:guide id="6" pos="512" userDrawn="1">
          <p15:clr>
            <a:srgbClr val="F26B43"/>
          </p15:clr>
        </p15:guide>
        <p15:guide id="7" pos="9224" userDrawn="1">
          <p15:clr>
            <a:srgbClr val="5ACBF0"/>
          </p15:clr>
        </p15:guide>
        <p15:guide id="8" pos="9728" userDrawn="1">
          <p15:clr>
            <a:srgbClr val="F26B43"/>
          </p15:clr>
        </p15:guide>
        <p15:guide id="9" orient="horz" pos="288" userDrawn="1">
          <p15:clr>
            <a:srgbClr val="F26B43"/>
          </p15:clr>
        </p15:guide>
        <p15:guide id="10" orient="horz" pos="5472" userDrawn="1">
          <p15:clr>
            <a:srgbClr val="F26B43"/>
          </p15:clr>
        </p15:guide>
        <p15:guide id="11" pos="8576" userDrawn="1">
          <p15:clr>
            <a:srgbClr val="5ACBF0"/>
          </p15:clr>
        </p15:guide>
        <p15:guide id="12" pos="8192" userDrawn="1">
          <p15:clr>
            <a:srgbClr val="5ACBF0"/>
          </p15:clr>
        </p15:guide>
        <p15:guide id="13" pos="1664" userDrawn="1">
          <p15:clr>
            <a:srgbClr val="5ACBF0"/>
          </p15:clr>
        </p15:guide>
        <p15:guide id="14" pos="2048"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849BB2-9813-A97A-C80F-275C24EA2885}"/>
              </a:ext>
            </a:extLst>
          </p:cNvPr>
          <p:cNvSpPr>
            <a:spLocks noGrp="1"/>
          </p:cNvSpPr>
          <p:nvPr>
            <p:ph type="body" idx="10"/>
          </p:nvPr>
        </p:nvSpPr>
        <p:spPr/>
        <p:txBody>
          <a:bodyPr/>
          <a:lstStyle/>
          <a:p>
            <a:r>
              <a:rPr lang="en-US"/>
              <a:t> Middleware in Redux: Redux Thunk</a:t>
            </a:r>
          </a:p>
        </p:txBody>
      </p:sp>
    </p:spTree>
    <p:extLst>
      <p:ext uri="{BB962C8B-B14F-4D97-AF65-F5344CB8AC3E}">
        <p14:creationId xmlns:p14="http://schemas.microsoft.com/office/powerpoint/2010/main" val="1070346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70D8BBE8-41B4-5413-F87C-6297EBF2FFE9}"/>
              </a:ext>
            </a:extLst>
          </p:cNvPr>
          <p:cNvSpPr>
            <a:spLocks noGrp="1"/>
          </p:cNvSpPr>
          <p:nvPr>
            <p:ph type="title"/>
          </p:nvPr>
        </p:nvSpPr>
        <p:spPr>
          <a:xfrm>
            <a:off x="-10160" y="229878"/>
            <a:ext cx="16276320" cy="687244"/>
          </a:xfrm>
        </p:spPr>
        <p:txBody>
          <a:bodyPr/>
          <a:lstStyle/>
          <a:p>
            <a:r>
              <a:rPr lang="en-US">
                <a:latin typeface="+mj-lt"/>
              </a:rPr>
              <a:t> Redux Thunk Middleware Integration </a:t>
            </a:r>
          </a:p>
        </p:txBody>
      </p:sp>
      <p:grpSp>
        <p:nvGrpSpPr>
          <p:cNvPr id="2" name="Google Shape;1459;p78">
            <a:extLst>
              <a:ext uri="{FF2B5EF4-FFF2-40B4-BE49-F238E27FC236}">
                <a16:creationId xmlns:a16="http://schemas.microsoft.com/office/drawing/2014/main" id="{3152016A-D341-5786-035B-E000468C3B95}"/>
              </a:ext>
            </a:extLst>
          </p:cNvPr>
          <p:cNvGrpSpPr/>
          <p:nvPr/>
        </p:nvGrpSpPr>
        <p:grpSpPr>
          <a:xfrm>
            <a:off x="3013846" y="1476240"/>
            <a:ext cx="10228308" cy="5564200"/>
            <a:chOff x="1382600" y="2737070"/>
            <a:chExt cx="13490800" cy="6231772"/>
          </a:xfrm>
        </p:grpSpPr>
        <p:sp>
          <p:nvSpPr>
            <p:cNvPr id="4" name="Google Shape;1460;p78">
              <a:extLst>
                <a:ext uri="{FF2B5EF4-FFF2-40B4-BE49-F238E27FC236}">
                  <a16:creationId xmlns:a16="http://schemas.microsoft.com/office/drawing/2014/main" id="{D5DF3994-9857-5927-0599-D69F65A1E18E}"/>
                </a:ext>
              </a:extLst>
            </p:cNvPr>
            <p:cNvSpPr/>
            <p:nvPr/>
          </p:nvSpPr>
          <p:spPr>
            <a:xfrm>
              <a:off x="1411922" y="3211766"/>
              <a:ext cx="13446706" cy="5703597"/>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457200">
                <a:lnSpc>
                  <a:spcPct val="115000"/>
                </a:lnSpc>
              </a:pPr>
              <a:endParaRPr lang="en-IN" sz="2200" kern="100">
                <a:solidFill>
                  <a:schemeClr val="tx1">
                    <a:lumMod val="75000"/>
                    <a:lumOff val="25000"/>
                  </a:schemeClr>
                </a:solidFill>
                <a:effectLst/>
                <a:ea typeface="Calibri" panose="020F0502020204030204" pitchFamily="34" charset="0"/>
                <a:cs typeface="Times New Roman" panose="02020603050405020304" pitchFamily="18" charset="0"/>
              </a:endParaRPr>
            </a:p>
          </p:txBody>
        </p:sp>
        <p:sp>
          <p:nvSpPr>
            <p:cNvPr id="12" name="Google Shape;1461;p78">
              <a:extLst>
                <a:ext uri="{FF2B5EF4-FFF2-40B4-BE49-F238E27FC236}">
                  <a16:creationId xmlns:a16="http://schemas.microsoft.com/office/drawing/2014/main" id="{0E4E68F6-24E7-4863-644C-60A5DFE1A99C}"/>
                </a:ext>
              </a:extLst>
            </p:cNvPr>
            <p:cNvSpPr/>
            <p:nvPr/>
          </p:nvSpPr>
          <p:spPr>
            <a:xfrm>
              <a:off x="1397374" y="8864442"/>
              <a:ext cx="13476026"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15" name="Google Shape;1462;p78">
              <a:extLst>
                <a:ext uri="{FF2B5EF4-FFF2-40B4-BE49-F238E27FC236}">
                  <a16:creationId xmlns:a16="http://schemas.microsoft.com/office/drawing/2014/main" id="{F5E2172A-5186-C5AC-F445-69BBEBA5FCEA}"/>
                </a:ext>
              </a:extLst>
            </p:cNvPr>
            <p:cNvSpPr/>
            <p:nvPr/>
          </p:nvSpPr>
          <p:spPr>
            <a:xfrm>
              <a:off x="1382600" y="2737070"/>
              <a:ext cx="13476027" cy="475200"/>
            </a:xfrm>
            <a:prstGeom prst="round2SameRect">
              <a:avLst>
                <a:gd name="adj1" fmla="val 50000"/>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grpSp>
      <p:sp>
        <p:nvSpPr>
          <p:cNvPr id="6" name="TextBox 5">
            <a:extLst>
              <a:ext uri="{FF2B5EF4-FFF2-40B4-BE49-F238E27FC236}">
                <a16:creationId xmlns:a16="http://schemas.microsoft.com/office/drawing/2014/main" id="{8B5586B5-A0EF-2AF8-959C-F6C55F629B5B}"/>
              </a:ext>
            </a:extLst>
          </p:cNvPr>
          <p:cNvSpPr txBox="1"/>
          <p:nvPr/>
        </p:nvSpPr>
        <p:spPr>
          <a:xfrm>
            <a:off x="3361266" y="2151307"/>
            <a:ext cx="9536923" cy="2614818"/>
          </a:xfrm>
          <a:prstGeom prst="rect">
            <a:avLst/>
          </a:prstGeom>
          <a:noFill/>
        </p:spPr>
        <p:txBody>
          <a:bodyPr wrap="square">
            <a:spAutoFit/>
          </a:bodyPr>
          <a:lstStyle/>
          <a:p>
            <a:pPr>
              <a:lnSpc>
                <a:spcPct val="115000"/>
              </a:lnSpc>
              <a:spcAft>
                <a:spcPts val="800"/>
              </a:spcAft>
            </a:pP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import { </a:t>
            </a:r>
            <a:r>
              <a:rPr lang="en-IN" sz="20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createStore</a:t>
            </a: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a:t>
            </a:r>
            <a:r>
              <a:rPr lang="en-IN" sz="20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applyMiddleware</a:t>
            </a: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 from 'redux';</a:t>
            </a:r>
          </a:p>
          <a:p>
            <a:pPr>
              <a:lnSpc>
                <a:spcPct val="115000"/>
              </a:lnSpc>
              <a:spcAft>
                <a:spcPts val="800"/>
              </a:spcAft>
            </a:pP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import </a:t>
            </a:r>
            <a:r>
              <a:rPr lang="en-IN" sz="20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thunk</a:t>
            </a: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from 'redux-</a:t>
            </a:r>
            <a:r>
              <a:rPr lang="en-IN" sz="20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thunk</a:t>
            </a: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a:t>
            </a:r>
          </a:p>
          <a:p>
            <a:pPr>
              <a:lnSpc>
                <a:spcPct val="115000"/>
              </a:lnSpc>
              <a:spcAft>
                <a:spcPts val="800"/>
              </a:spcAft>
            </a:pP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import </a:t>
            </a:r>
            <a:r>
              <a:rPr lang="en-IN" sz="20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rootReducer</a:t>
            </a: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from './reducers';</a:t>
            </a:r>
          </a:p>
          <a:p>
            <a:pPr>
              <a:lnSpc>
                <a:spcPct val="115000"/>
              </a:lnSpc>
              <a:spcAft>
                <a:spcPts val="800"/>
              </a:spcAft>
            </a:pP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a:t>
            </a:r>
          </a:p>
          <a:p>
            <a:pPr>
              <a:lnSpc>
                <a:spcPct val="115000"/>
              </a:lnSpc>
              <a:spcAft>
                <a:spcPts val="800"/>
              </a:spcAft>
            </a:pPr>
            <a:r>
              <a:rPr lang="en-IN" sz="20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const</a:t>
            </a: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store = </a:t>
            </a:r>
            <a:r>
              <a:rPr lang="en-IN" sz="20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createStore</a:t>
            </a: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a:t>
            </a:r>
            <a:r>
              <a:rPr lang="en-IN" sz="20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rootReducer</a:t>
            </a: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a:t>
            </a:r>
            <a:r>
              <a:rPr lang="en-IN" sz="20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applyMiddleware</a:t>
            </a: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a:t>
            </a:r>
            <a:r>
              <a:rPr lang="en-IN" sz="20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thunk</a:t>
            </a: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a:t>
            </a:r>
          </a:p>
        </p:txBody>
      </p:sp>
      <p:sp>
        <p:nvSpPr>
          <p:cNvPr id="3" name="TextBox 2">
            <a:extLst>
              <a:ext uri="{FF2B5EF4-FFF2-40B4-BE49-F238E27FC236}">
                <a16:creationId xmlns:a16="http://schemas.microsoft.com/office/drawing/2014/main" id="{6A13AF8D-5E61-FBC5-42A4-53E43041DEE1}"/>
              </a:ext>
            </a:extLst>
          </p:cNvPr>
          <p:cNvSpPr txBox="1"/>
          <p:nvPr/>
        </p:nvSpPr>
        <p:spPr>
          <a:xfrm>
            <a:off x="2758574" y="7321054"/>
            <a:ext cx="10738853" cy="846514"/>
          </a:xfrm>
          <a:prstGeom prst="rect">
            <a:avLst/>
          </a:prstGeom>
          <a:noFill/>
        </p:spPr>
        <p:txBody>
          <a:bodyPr wrap="square">
            <a:spAutoFit/>
          </a:bodyPr>
          <a:lstStyle/>
          <a:p>
            <a:pPr algn="ctr">
              <a:lnSpc>
                <a:spcPct val="115000"/>
              </a:lnSpc>
              <a:buClr>
                <a:srgbClr val="000000"/>
              </a:buClr>
              <a:buSzPts val="2200"/>
            </a:pPr>
            <a:r>
              <a:rPr lang="en-US" sz="2200" b="0" i="0" u="none" strike="noStrike" cap="none">
                <a:solidFill>
                  <a:schemeClr val="tx1">
                    <a:lumMod val="75000"/>
                    <a:lumOff val="25000"/>
                  </a:schemeClr>
                </a:solidFill>
                <a:latin typeface="Open Sans" panose="020B0606030504020204" pitchFamily="34" charset="0"/>
                <a:ea typeface="Arial"/>
                <a:cs typeface="Arial"/>
                <a:sym typeface="Arial"/>
              </a:rPr>
              <a:t>The above code shows the </a:t>
            </a:r>
            <a:r>
              <a:rPr lang="en-US" sz="2200">
                <a:solidFill>
                  <a:schemeClr val="tx1">
                    <a:lumMod val="75000"/>
                    <a:lumOff val="25000"/>
                  </a:schemeClr>
                </a:solidFill>
                <a:latin typeface="Open Sans" panose="020B0606030504020204" pitchFamily="34" charset="0"/>
                <a:ea typeface="Arial"/>
                <a:cs typeface="Arial"/>
                <a:sym typeface="Arial"/>
              </a:rPr>
              <a:t>i</a:t>
            </a:r>
            <a:r>
              <a:rPr lang="en-US" sz="2200" b="0" i="0" u="none" strike="noStrike" cap="none">
                <a:solidFill>
                  <a:schemeClr val="tx1">
                    <a:lumMod val="75000"/>
                    <a:lumOff val="25000"/>
                  </a:schemeClr>
                </a:solidFill>
                <a:latin typeface="Open Sans" panose="020B0606030504020204" pitchFamily="34" charset="0"/>
                <a:ea typeface="Arial"/>
                <a:cs typeface="Arial"/>
                <a:sym typeface="Arial"/>
              </a:rPr>
              <a:t>ntegration of Redux </a:t>
            </a:r>
            <a:r>
              <a:rPr lang="en-US" sz="2200" b="0" i="0" u="none" strike="noStrike" cap="none" err="1">
                <a:solidFill>
                  <a:schemeClr val="tx1">
                    <a:lumMod val="75000"/>
                    <a:lumOff val="25000"/>
                  </a:schemeClr>
                </a:solidFill>
                <a:latin typeface="Open Sans" panose="020B0606030504020204" pitchFamily="34" charset="0"/>
                <a:ea typeface="Arial"/>
                <a:cs typeface="Arial"/>
                <a:sym typeface="Arial"/>
              </a:rPr>
              <a:t>Thunk</a:t>
            </a:r>
            <a:r>
              <a:rPr lang="en-US" sz="2200" b="0" i="0" u="none" strike="noStrike" cap="none">
                <a:solidFill>
                  <a:schemeClr val="tx1">
                    <a:lumMod val="75000"/>
                    <a:lumOff val="25000"/>
                  </a:schemeClr>
                </a:solidFill>
                <a:latin typeface="Open Sans" panose="020B0606030504020204" pitchFamily="34" charset="0"/>
                <a:ea typeface="Arial"/>
                <a:cs typeface="Arial"/>
                <a:sym typeface="Arial"/>
              </a:rPr>
              <a:t> into the Redux store</a:t>
            </a:r>
            <a:r>
              <a:rPr lang="en-US" sz="2200">
                <a:solidFill>
                  <a:schemeClr val="tx1">
                    <a:lumMod val="75000"/>
                    <a:lumOff val="25000"/>
                  </a:schemeClr>
                </a:solidFill>
                <a:latin typeface="Open Sans" panose="020B0606030504020204" pitchFamily="34" charset="0"/>
              </a:rPr>
              <a:t> using </a:t>
            </a:r>
            <a:r>
              <a:rPr lang="en-US" sz="2200" b="1" err="1">
                <a:solidFill>
                  <a:schemeClr val="tx1">
                    <a:lumMod val="75000"/>
                    <a:lumOff val="25000"/>
                  </a:schemeClr>
                </a:solidFill>
                <a:latin typeface="Open Sans" panose="020B0606030504020204" pitchFamily="34" charset="0"/>
              </a:rPr>
              <a:t>createStore</a:t>
            </a:r>
            <a:r>
              <a:rPr lang="en-US" sz="2200">
                <a:solidFill>
                  <a:schemeClr val="tx1">
                    <a:lumMod val="75000"/>
                    <a:lumOff val="25000"/>
                  </a:schemeClr>
                </a:solidFill>
                <a:latin typeface="Open Sans" panose="020B0606030504020204" pitchFamily="34" charset="0"/>
              </a:rPr>
              <a:t> and </a:t>
            </a:r>
            <a:r>
              <a:rPr lang="en-US" sz="2200" b="1" err="1">
                <a:solidFill>
                  <a:schemeClr val="tx1">
                    <a:lumMod val="75000"/>
                    <a:lumOff val="25000"/>
                  </a:schemeClr>
                </a:solidFill>
                <a:latin typeface="Open Sans" panose="020B0606030504020204" pitchFamily="34" charset="0"/>
              </a:rPr>
              <a:t>applyMiddleware</a:t>
            </a:r>
            <a:r>
              <a:rPr lang="en-US" sz="2200" b="1">
                <a:solidFill>
                  <a:schemeClr val="tx1">
                    <a:lumMod val="75000"/>
                    <a:lumOff val="25000"/>
                  </a:schemeClr>
                </a:solidFill>
                <a:latin typeface="Open Sans" panose="020B0606030504020204" pitchFamily="34" charset="0"/>
              </a:rPr>
              <a:t> </a:t>
            </a:r>
            <a:r>
              <a:rPr lang="en-US" sz="2200">
                <a:solidFill>
                  <a:schemeClr val="tx1">
                    <a:lumMod val="75000"/>
                    <a:lumOff val="25000"/>
                  </a:schemeClr>
                </a:solidFill>
                <a:latin typeface="Open Sans" panose="020B0606030504020204" pitchFamily="34" charset="0"/>
              </a:rPr>
              <a:t>functions.</a:t>
            </a:r>
          </a:p>
        </p:txBody>
      </p:sp>
      <p:sp>
        <p:nvSpPr>
          <p:cNvPr id="8" name="Brandline_LVC">
            <a:extLst>
              <a:ext uri="{FF2B5EF4-FFF2-40B4-BE49-F238E27FC236}">
                <a16:creationId xmlns:a16="http://schemas.microsoft.com/office/drawing/2014/main" id="{68BFA8D2-5982-9107-9887-2CE49D89C360}"/>
              </a:ext>
            </a:extLst>
          </p:cNvPr>
          <p:cNvSpPr/>
          <p:nvPr/>
        </p:nvSpPr>
        <p:spPr>
          <a:xfrm>
            <a:off x="3886200" y="816324"/>
            <a:ext cx="8482409"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36972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A5D89D6-14FE-9C0F-FDD9-6976C00986EB}"/>
              </a:ext>
            </a:extLst>
          </p:cNvPr>
          <p:cNvSpPr>
            <a:spLocks noGrp="1"/>
          </p:cNvSpPr>
          <p:nvPr>
            <p:ph type="title"/>
          </p:nvPr>
        </p:nvSpPr>
        <p:spPr/>
        <p:txBody>
          <a:bodyPr/>
          <a:lstStyle/>
          <a:p>
            <a:r>
              <a:rPr lang="en-US">
                <a:latin typeface="+mj-lt"/>
              </a:rPr>
              <a:t>Redux Thunk Action Creator</a:t>
            </a:r>
          </a:p>
        </p:txBody>
      </p:sp>
      <p:grpSp>
        <p:nvGrpSpPr>
          <p:cNvPr id="3" name="Google Shape;1459;p78">
            <a:extLst>
              <a:ext uri="{FF2B5EF4-FFF2-40B4-BE49-F238E27FC236}">
                <a16:creationId xmlns:a16="http://schemas.microsoft.com/office/drawing/2014/main" id="{E3E6DCDF-3BED-565E-3D99-C8CD82CC2751}"/>
              </a:ext>
            </a:extLst>
          </p:cNvPr>
          <p:cNvGrpSpPr/>
          <p:nvPr/>
        </p:nvGrpSpPr>
        <p:grpSpPr>
          <a:xfrm>
            <a:off x="2911901" y="1470273"/>
            <a:ext cx="10432198" cy="5416279"/>
            <a:chOff x="1382600" y="2737070"/>
            <a:chExt cx="13490800" cy="5416280"/>
          </a:xfrm>
        </p:grpSpPr>
        <p:sp>
          <p:nvSpPr>
            <p:cNvPr id="4" name="Google Shape;1460;p78">
              <a:extLst>
                <a:ext uri="{FF2B5EF4-FFF2-40B4-BE49-F238E27FC236}">
                  <a16:creationId xmlns:a16="http://schemas.microsoft.com/office/drawing/2014/main" id="{B43D62F9-6A67-92AA-154A-12C542A3763C}"/>
                </a:ext>
              </a:extLst>
            </p:cNvPr>
            <p:cNvSpPr/>
            <p:nvPr/>
          </p:nvSpPr>
          <p:spPr>
            <a:xfrm>
              <a:off x="1411922" y="3211766"/>
              <a:ext cx="13446705" cy="4830633"/>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457200">
                <a:lnSpc>
                  <a:spcPct val="115000"/>
                </a:lnSpc>
              </a:pPr>
              <a:endParaRPr lang="en-IN" sz="2200" kern="100">
                <a:solidFill>
                  <a:schemeClr val="tx1">
                    <a:lumMod val="75000"/>
                    <a:lumOff val="25000"/>
                  </a:schemeClr>
                </a:solidFill>
                <a:effectLst/>
                <a:ea typeface="Calibri" panose="020F0502020204030204" pitchFamily="34" charset="0"/>
                <a:cs typeface="Times New Roman" panose="02020603050405020304" pitchFamily="18" charset="0"/>
              </a:endParaRPr>
            </a:p>
          </p:txBody>
        </p:sp>
        <p:sp>
          <p:nvSpPr>
            <p:cNvPr id="5" name="Google Shape;1461;p78">
              <a:extLst>
                <a:ext uri="{FF2B5EF4-FFF2-40B4-BE49-F238E27FC236}">
                  <a16:creationId xmlns:a16="http://schemas.microsoft.com/office/drawing/2014/main" id="{35DDCDAE-267A-AFEF-5E66-563DA9406419}"/>
                </a:ext>
              </a:extLst>
            </p:cNvPr>
            <p:cNvSpPr/>
            <p:nvPr/>
          </p:nvSpPr>
          <p:spPr>
            <a:xfrm>
              <a:off x="1397374" y="8048950"/>
              <a:ext cx="13476026"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6" name="Google Shape;1462;p78">
              <a:extLst>
                <a:ext uri="{FF2B5EF4-FFF2-40B4-BE49-F238E27FC236}">
                  <a16:creationId xmlns:a16="http://schemas.microsoft.com/office/drawing/2014/main" id="{61345CDA-6F35-89AB-3F79-1C8F69BD5FE5}"/>
                </a:ext>
              </a:extLst>
            </p:cNvPr>
            <p:cNvSpPr/>
            <p:nvPr/>
          </p:nvSpPr>
          <p:spPr>
            <a:xfrm>
              <a:off x="1382600" y="2737070"/>
              <a:ext cx="13476027" cy="475200"/>
            </a:xfrm>
            <a:prstGeom prst="round2SameRect">
              <a:avLst>
                <a:gd name="adj1" fmla="val 50000"/>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grpSp>
      <p:sp>
        <p:nvSpPr>
          <p:cNvPr id="7" name="TextBox 6">
            <a:extLst>
              <a:ext uri="{FF2B5EF4-FFF2-40B4-BE49-F238E27FC236}">
                <a16:creationId xmlns:a16="http://schemas.microsoft.com/office/drawing/2014/main" id="{0E50639E-49EF-CE75-AF5C-5D82A7A82345}"/>
              </a:ext>
            </a:extLst>
          </p:cNvPr>
          <p:cNvSpPr txBox="1"/>
          <p:nvPr/>
        </p:nvSpPr>
        <p:spPr>
          <a:xfrm>
            <a:off x="3683000" y="2058035"/>
            <a:ext cx="8890000" cy="4609467"/>
          </a:xfrm>
          <a:prstGeom prst="rect">
            <a:avLst/>
          </a:prstGeom>
          <a:noFill/>
        </p:spPr>
        <p:txBody>
          <a:bodyPr wrap="square">
            <a:spAutoFit/>
          </a:bodyPr>
          <a:lstStyle/>
          <a:p>
            <a:pPr>
              <a:lnSpc>
                <a:spcPct val="115000"/>
              </a:lnSpc>
              <a:spcAft>
                <a:spcPts val="800"/>
              </a:spcAft>
            </a:pPr>
            <a:r>
              <a:rPr lang="en-IN" sz="16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const</a:t>
            </a:r>
            <a:r>
              <a:rPr lang="en-IN" sz="16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a:t>
            </a:r>
            <a:r>
              <a:rPr lang="en-IN" sz="16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fetchData</a:t>
            </a:r>
            <a:r>
              <a:rPr lang="en-IN" sz="16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 () =&gt; {</a:t>
            </a:r>
          </a:p>
          <a:p>
            <a:pPr>
              <a:lnSpc>
                <a:spcPct val="115000"/>
              </a:lnSpc>
              <a:spcAft>
                <a:spcPts val="800"/>
              </a:spcAft>
            </a:pPr>
            <a:r>
              <a:rPr lang="en-IN" sz="16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return async (dispatch, </a:t>
            </a:r>
            <a:r>
              <a:rPr lang="en-IN" sz="16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getState</a:t>
            </a:r>
            <a:r>
              <a:rPr lang="en-IN" sz="16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=&gt; {</a:t>
            </a:r>
          </a:p>
          <a:p>
            <a:pPr>
              <a:lnSpc>
                <a:spcPct val="115000"/>
              </a:lnSpc>
              <a:spcAft>
                <a:spcPts val="800"/>
              </a:spcAft>
            </a:pPr>
            <a:r>
              <a:rPr lang="en-IN" sz="16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dispatch({ type: 'FETCH_DATA_REQUEST' }); </a:t>
            </a:r>
          </a:p>
          <a:p>
            <a:pPr>
              <a:lnSpc>
                <a:spcPct val="115000"/>
              </a:lnSpc>
              <a:spcAft>
                <a:spcPts val="800"/>
              </a:spcAft>
            </a:pPr>
            <a:r>
              <a:rPr lang="en-IN" sz="16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try {</a:t>
            </a:r>
          </a:p>
          <a:p>
            <a:pPr>
              <a:lnSpc>
                <a:spcPct val="115000"/>
              </a:lnSpc>
              <a:spcAft>
                <a:spcPts val="800"/>
              </a:spcAft>
            </a:pPr>
            <a:r>
              <a:rPr lang="en-IN" sz="16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a:t>
            </a:r>
            <a:r>
              <a:rPr lang="en-IN" sz="16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const</a:t>
            </a:r>
            <a:r>
              <a:rPr lang="en-IN" sz="16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response = await fetch('https://api.example.com/data');</a:t>
            </a:r>
          </a:p>
          <a:p>
            <a:pPr>
              <a:lnSpc>
                <a:spcPct val="115000"/>
              </a:lnSpc>
              <a:spcAft>
                <a:spcPts val="800"/>
              </a:spcAft>
            </a:pPr>
            <a:r>
              <a:rPr lang="en-IN" sz="16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a:t>
            </a:r>
            <a:r>
              <a:rPr lang="en-IN" sz="16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const</a:t>
            </a:r>
            <a:r>
              <a:rPr lang="en-IN" sz="16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data = await </a:t>
            </a:r>
            <a:r>
              <a:rPr lang="en-IN" sz="16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response.json</a:t>
            </a:r>
            <a:r>
              <a:rPr lang="en-IN" sz="16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a:t>
            </a:r>
          </a:p>
          <a:p>
            <a:pPr>
              <a:lnSpc>
                <a:spcPct val="115000"/>
              </a:lnSpc>
              <a:spcAft>
                <a:spcPts val="800"/>
              </a:spcAft>
            </a:pPr>
            <a:r>
              <a:rPr lang="en-IN" sz="16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dispatch({ type: 'FETCH_DATA_SUCCESS', payload: data });</a:t>
            </a:r>
          </a:p>
          <a:p>
            <a:pPr>
              <a:lnSpc>
                <a:spcPct val="115000"/>
              </a:lnSpc>
              <a:spcAft>
                <a:spcPts val="800"/>
              </a:spcAft>
            </a:pPr>
            <a:r>
              <a:rPr lang="en-IN" sz="16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catch (error) {</a:t>
            </a:r>
          </a:p>
          <a:p>
            <a:pPr>
              <a:lnSpc>
                <a:spcPct val="115000"/>
              </a:lnSpc>
              <a:spcAft>
                <a:spcPts val="800"/>
              </a:spcAft>
            </a:pPr>
            <a:r>
              <a:rPr lang="en-IN" sz="16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dispatch({ type: 'FETCH_DATA_FAILURE', payload: </a:t>
            </a:r>
            <a:r>
              <a:rPr lang="en-IN" sz="16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error.message</a:t>
            </a:r>
            <a:r>
              <a:rPr lang="en-IN" sz="16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a:t>
            </a:r>
          </a:p>
          <a:p>
            <a:pPr>
              <a:lnSpc>
                <a:spcPct val="115000"/>
              </a:lnSpc>
              <a:spcAft>
                <a:spcPts val="800"/>
              </a:spcAft>
            </a:pPr>
            <a:r>
              <a:rPr lang="en-IN" sz="16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a:t>
            </a:r>
          </a:p>
          <a:p>
            <a:pPr>
              <a:lnSpc>
                <a:spcPct val="115000"/>
              </a:lnSpc>
              <a:spcAft>
                <a:spcPts val="800"/>
              </a:spcAft>
            </a:pPr>
            <a:r>
              <a:rPr lang="en-IN" sz="16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a:t>
            </a:r>
          </a:p>
          <a:p>
            <a:pPr>
              <a:lnSpc>
                <a:spcPct val="115000"/>
              </a:lnSpc>
              <a:spcAft>
                <a:spcPts val="800"/>
              </a:spcAft>
            </a:pPr>
            <a:r>
              <a:rPr lang="en-IN" sz="16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a:t>
            </a:r>
            <a:endParaRPr lang="en-IN" sz="16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2B42B692-C9D7-87FF-5A96-E227304ED328}"/>
              </a:ext>
            </a:extLst>
          </p:cNvPr>
          <p:cNvSpPr txBox="1"/>
          <p:nvPr/>
        </p:nvSpPr>
        <p:spPr>
          <a:xfrm>
            <a:off x="3541477" y="7244057"/>
            <a:ext cx="9173046" cy="846514"/>
          </a:xfrm>
          <a:prstGeom prst="rect">
            <a:avLst/>
          </a:prstGeom>
          <a:noFill/>
        </p:spPr>
        <p:txBody>
          <a:bodyPr wrap="square">
            <a:spAutoFit/>
          </a:bodyPr>
          <a:lstStyle/>
          <a:p>
            <a:pPr algn="ctr">
              <a:lnSpc>
                <a:spcPct val="115000"/>
              </a:lnSpc>
            </a:pPr>
            <a:r>
              <a:rPr lang="en-US" sz="2200">
                <a:solidFill>
                  <a:schemeClr val="tx1">
                    <a:lumMod val="75000"/>
                    <a:lumOff val="25000"/>
                  </a:schemeClr>
                </a:solidFill>
                <a:latin typeface="Open Sans" panose="020B0606030504020204" pitchFamily="34" charset="0"/>
              </a:rPr>
              <a:t>The above code shows the creation of an action creator by using </a:t>
            </a:r>
            <a:r>
              <a:rPr lang="en-US" sz="2200" b="1">
                <a:solidFill>
                  <a:schemeClr val="tx1">
                    <a:lumMod val="75000"/>
                    <a:lumOff val="25000"/>
                  </a:schemeClr>
                </a:solidFill>
                <a:latin typeface="Open Sans" panose="020B0606030504020204" pitchFamily="34" charset="0"/>
              </a:rPr>
              <a:t>fetchData </a:t>
            </a:r>
            <a:r>
              <a:rPr lang="en-US" sz="2200">
                <a:solidFill>
                  <a:schemeClr val="tx1">
                    <a:lumMod val="75000"/>
                    <a:lumOff val="25000"/>
                  </a:schemeClr>
                </a:solidFill>
                <a:latin typeface="Open Sans" panose="020B0606030504020204" pitchFamily="34" charset="0"/>
              </a:rPr>
              <a:t>function.</a:t>
            </a:r>
          </a:p>
        </p:txBody>
      </p:sp>
      <p:sp>
        <p:nvSpPr>
          <p:cNvPr id="8" name="Brandline_LVC">
            <a:extLst>
              <a:ext uri="{FF2B5EF4-FFF2-40B4-BE49-F238E27FC236}">
                <a16:creationId xmlns:a16="http://schemas.microsoft.com/office/drawing/2014/main" id="{F12776E0-1BB8-A3E3-C890-BE200E2216F9}"/>
              </a:ext>
            </a:extLst>
          </p:cNvPr>
          <p:cNvSpPr/>
          <p:nvPr/>
        </p:nvSpPr>
        <p:spPr>
          <a:xfrm>
            <a:off x="5003800" y="816324"/>
            <a:ext cx="6249907"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83964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a:xfrm>
            <a:off x="2012950" y="4114800"/>
            <a:ext cx="12230100" cy="914400"/>
          </a:xfrm>
        </p:spPr>
        <p:txBody>
          <a:bodyPr/>
          <a:lstStyle/>
          <a:p>
            <a:r>
              <a:rPr lang="en-US" i="0" dirty="0">
                <a:effectLst/>
                <a:latin typeface="+mj-lt"/>
              </a:rPr>
              <a:t>Making API Requests Within Redux </a:t>
            </a:r>
            <a:r>
              <a:rPr lang="en-US" i="0" dirty="0" err="1">
                <a:effectLst/>
                <a:latin typeface="+mj-lt"/>
              </a:rPr>
              <a:t>Thunk</a:t>
            </a:r>
            <a:endParaRPr lang="en-US" dirty="0">
              <a:latin typeface="+mj-lt"/>
            </a:endParaRPr>
          </a:p>
        </p:txBody>
      </p:sp>
    </p:spTree>
    <p:extLst>
      <p:ext uri="{BB962C8B-B14F-4D97-AF65-F5344CB8AC3E}">
        <p14:creationId xmlns:p14="http://schemas.microsoft.com/office/powerpoint/2010/main" val="323176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70D8BBE8-41B4-5413-F87C-6297EBF2FFE9}"/>
              </a:ext>
            </a:extLst>
          </p:cNvPr>
          <p:cNvSpPr>
            <a:spLocks noGrp="1"/>
          </p:cNvSpPr>
          <p:nvPr>
            <p:ph type="title"/>
          </p:nvPr>
        </p:nvSpPr>
        <p:spPr>
          <a:xfrm>
            <a:off x="-10160" y="229878"/>
            <a:ext cx="16276320" cy="687244"/>
          </a:xfrm>
        </p:spPr>
        <p:txBody>
          <a:bodyPr/>
          <a:lstStyle/>
          <a:p>
            <a:r>
              <a:rPr lang="en-US">
                <a:latin typeface="+mj-lt"/>
              </a:rPr>
              <a:t> Steps for Making API Requests</a:t>
            </a:r>
          </a:p>
        </p:txBody>
      </p:sp>
      <p:grpSp>
        <p:nvGrpSpPr>
          <p:cNvPr id="4" name="Google Shape;878;g25076820b04_0_30">
            <a:extLst>
              <a:ext uri="{FF2B5EF4-FFF2-40B4-BE49-F238E27FC236}">
                <a16:creationId xmlns:a16="http://schemas.microsoft.com/office/drawing/2014/main" id="{318A21DE-F8A1-2B44-7018-2671AC7224CE}"/>
              </a:ext>
            </a:extLst>
          </p:cNvPr>
          <p:cNvGrpSpPr/>
          <p:nvPr/>
        </p:nvGrpSpPr>
        <p:grpSpPr>
          <a:xfrm>
            <a:off x="1595811" y="2390676"/>
            <a:ext cx="13064378" cy="3110445"/>
            <a:chOff x="1595811" y="3497580"/>
            <a:chExt cx="13064378" cy="3110445"/>
          </a:xfrm>
        </p:grpSpPr>
        <p:sp>
          <p:nvSpPr>
            <p:cNvPr id="5" name="Google Shape;879;g25076820b04_0_30">
              <a:extLst>
                <a:ext uri="{FF2B5EF4-FFF2-40B4-BE49-F238E27FC236}">
                  <a16:creationId xmlns:a16="http://schemas.microsoft.com/office/drawing/2014/main" id="{D4070ACB-BCF5-2835-7764-6901BD93C185}"/>
                </a:ext>
              </a:extLst>
            </p:cNvPr>
            <p:cNvSpPr/>
            <p:nvPr/>
          </p:nvSpPr>
          <p:spPr>
            <a:xfrm>
              <a:off x="6955165" y="5045767"/>
              <a:ext cx="2815731" cy="1548269"/>
            </a:xfrm>
            <a:custGeom>
              <a:avLst/>
              <a:gdLst/>
              <a:ahLst/>
              <a:cxnLst/>
              <a:rect l="l" t="t" r="r" b="b"/>
              <a:pathLst>
                <a:path w="3067609" h="1686768" extrusionOk="0">
                  <a:moveTo>
                    <a:pt x="0" y="498650"/>
                  </a:moveTo>
                  <a:lnTo>
                    <a:pt x="0" y="1304133"/>
                  </a:lnTo>
                  <a:cubicBezTo>
                    <a:pt x="0" y="1515466"/>
                    <a:pt x="171303" y="1686769"/>
                    <a:pt x="382636" y="1686769"/>
                  </a:cubicBezTo>
                  <a:lnTo>
                    <a:pt x="2043323" y="1686769"/>
                  </a:lnTo>
                  <a:cubicBezTo>
                    <a:pt x="2254656" y="1686769"/>
                    <a:pt x="2425959" y="1515466"/>
                    <a:pt x="2425959" y="1304133"/>
                  </a:cubicBezTo>
                  <a:lnTo>
                    <a:pt x="2425959" y="133538"/>
                  </a:lnTo>
                  <a:cubicBezTo>
                    <a:pt x="2425959" y="59818"/>
                    <a:pt x="2485731" y="0"/>
                    <a:pt x="2559496" y="0"/>
                  </a:cubicBezTo>
                  <a:lnTo>
                    <a:pt x="3067610" y="0"/>
                  </a:lnTo>
                </a:path>
              </a:pathLst>
            </a:custGeom>
            <a:noFill/>
            <a:ln w="45250" cap="rnd" cmpd="sng">
              <a:solidFill>
                <a:srgbClr val="758A9E"/>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6" name="Google Shape;880;g25076820b04_0_30">
              <a:extLst>
                <a:ext uri="{FF2B5EF4-FFF2-40B4-BE49-F238E27FC236}">
                  <a16:creationId xmlns:a16="http://schemas.microsoft.com/office/drawing/2014/main" id="{CB9B806B-C712-601A-0C41-BD5C90B98124}"/>
                </a:ext>
              </a:extLst>
            </p:cNvPr>
            <p:cNvSpPr/>
            <p:nvPr/>
          </p:nvSpPr>
          <p:spPr>
            <a:xfrm>
              <a:off x="6955165" y="3497580"/>
              <a:ext cx="2226765" cy="1252664"/>
            </a:xfrm>
            <a:custGeom>
              <a:avLst/>
              <a:gdLst/>
              <a:ahLst/>
              <a:cxnLst/>
              <a:rect l="l" t="t" r="r" b="b"/>
              <a:pathLst>
                <a:path w="2425958" h="1364720" extrusionOk="0">
                  <a:moveTo>
                    <a:pt x="2425959" y="1364721"/>
                  </a:moveTo>
                  <a:lnTo>
                    <a:pt x="2425959" y="382636"/>
                  </a:lnTo>
                  <a:cubicBezTo>
                    <a:pt x="2425959" y="171303"/>
                    <a:pt x="2254656" y="0"/>
                    <a:pt x="2043323" y="0"/>
                  </a:cubicBezTo>
                  <a:lnTo>
                    <a:pt x="382636" y="0"/>
                  </a:lnTo>
                  <a:cubicBezTo>
                    <a:pt x="171303" y="0"/>
                    <a:pt x="0" y="171303"/>
                    <a:pt x="0" y="382636"/>
                  </a:cubicBezTo>
                  <a:lnTo>
                    <a:pt x="0" y="1188119"/>
                  </a:lnTo>
                </a:path>
              </a:pathLst>
            </a:custGeom>
            <a:noFill/>
            <a:ln w="45250" cap="rnd" cmpd="sng">
              <a:solidFill>
                <a:srgbClr val="758A9E"/>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7" name="Google Shape;881;g25076820b04_0_30">
              <a:extLst>
                <a:ext uri="{FF2B5EF4-FFF2-40B4-BE49-F238E27FC236}">
                  <a16:creationId xmlns:a16="http://schemas.microsoft.com/office/drawing/2014/main" id="{7285200F-73CE-49A7-A66C-DF9AD76DF64E}"/>
                </a:ext>
              </a:extLst>
            </p:cNvPr>
            <p:cNvSpPr/>
            <p:nvPr/>
          </p:nvSpPr>
          <p:spPr>
            <a:xfrm>
              <a:off x="9546034" y="4813713"/>
              <a:ext cx="241571" cy="464231"/>
            </a:xfrm>
            <a:custGeom>
              <a:avLst/>
              <a:gdLst/>
              <a:ahLst/>
              <a:cxnLst/>
              <a:rect l="l" t="t" r="r" b="b"/>
              <a:pathLst>
                <a:path w="263181" h="505758" extrusionOk="0">
                  <a:moveTo>
                    <a:pt x="0" y="505759"/>
                  </a:moveTo>
                  <a:lnTo>
                    <a:pt x="263181" y="252857"/>
                  </a:lnTo>
                  <a:lnTo>
                    <a:pt x="0" y="0"/>
                  </a:lnTo>
                </a:path>
              </a:pathLst>
            </a:custGeom>
            <a:noFill/>
            <a:ln w="45250" cap="rnd" cmpd="sng">
              <a:solidFill>
                <a:srgbClr val="758A9E"/>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8" name="Google Shape;882;g25076820b04_0_30">
              <a:extLst>
                <a:ext uri="{FF2B5EF4-FFF2-40B4-BE49-F238E27FC236}">
                  <a16:creationId xmlns:a16="http://schemas.microsoft.com/office/drawing/2014/main" id="{E8957F8F-571B-5556-371F-41119952E129}"/>
                </a:ext>
              </a:extLst>
            </p:cNvPr>
            <p:cNvSpPr txBox="1"/>
            <p:nvPr/>
          </p:nvSpPr>
          <p:spPr>
            <a:xfrm>
              <a:off x="6987096" y="4610324"/>
              <a:ext cx="2168242" cy="870967"/>
            </a:xfrm>
            <a:prstGeom prst="rect">
              <a:avLst/>
            </a:prstGeom>
            <a:noFill/>
            <a:ln>
              <a:noFill/>
            </a:ln>
          </p:spPr>
          <p:txBody>
            <a:bodyPr spcFirstLastPara="1" wrap="square" lIns="91425" tIns="45700" rIns="91425" bIns="45700" anchor="ctr" anchorCtr="0">
              <a:spAutoFit/>
            </a:bodyPr>
            <a:lstStyle/>
            <a:p>
              <a:pPr marL="0" marR="0" lvl="0" indent="0" algn="ctr" rtl="0">
                <a:lnSpc>
                  <a:spcPct val="115000"/>
                </a:lnSpc>
                <a:spcBef>
                  <a:spcPts val="0"/>
                </a:spcBef>
                <a:spcAft>
                  <a:spcPts val="0"/>
                </a:spcAft>
                <a:buClr>
                  <a:srgbClr val="000000"/>
                </a:buClr>
                <a:buSzPts val="2200"/>
                <a:buFont typeface="Arial"/>
                <a:buNone/>
              </a:pPr>
              <a:r>
                <a:rPr lang="en-IN" sz="2200" i="0">
                  <a:solidFill>
                    <a:schemeClr val="tx1">
                      <a:lumMod val="75000"/>
                      <a:lumOff val="25000"/>
                    </a:schemeClr>
                  </a:solidFill>
                  <a:effectLst/>
                  <a:latin typeface="Open Sans" panose="020B0606030504020204" pitchFamily="34" charset="0"/>
                </a:rPr>
                <a:t>Create </a:t>
              </a:r>
              <a:r>
                <a:rPr lang="en-IN" sz="2200" i="0" err="1">
                  <a:solidFill>
                    <a:schemeClr val="tx1">
                      <a:lumMod val="75000"/>
                      <a:lumOff val="25000"/>
                    </a:schemeClr>
                  </a:solidFill>
                  <a:effectLst/>
                  <a:latin typeface="Open Sans" panose="020B0606030504020204" pitchFamily="34" charset="0"/>
                </a:rPr>
                <a:t>Thunk</a:t>
              </a:r>
              <a:r>
                <a:rPr lang="en-IN" sz="2200" i="0">
                  <a:solidFill>
                    <a:schemeClr val="tx1">
                      <a:lumMod val="75000"/>
                      <a:lumOff val="25000"/>
                    </a:schemeClr>
                  </a:solidFill>
                  <a:effectLst/>
                  <a:latin typeface="Open Sans" panose="020B0606030504020204" pitchFamily="34" charset="0"/>
                </a:rPr>
                <a:t> action</a:t>
              </a:r>
              <a:endParaRPr sz="2200" i="0" u="none" strike="noStrike" cap="none">
                <a:solidFill>
                  <a:schemeClr val="tx1">
                    <a:lumMod val="75000"/>
                    <a:lumOff val="25000"/>
                  </a:schemeClr>
                </a:solidFill>
                <a:latin typeface="Open Sans" panose="020B0606030504020204" pitchFamily="34" charset="0"/>
                <a:ea typeface="Open Sans"/>
                <a:cs typeface="Open Sans"/>
                <a:sym typeface="Open Sans"/>
              </a:endParaRPr>
            </a:p>
          </p:txBody>
        </p:sp>
        <p:sp>
          <p:nvSpPr>
            <p:cNvPr id="9" name="Google Shape;883;g25076820b04_0_30">
              <a:extLst>
                <a:ext uri="{FF2B5EF4-FFF2-40B4-BE49-F238E27FC236}">
                  <a16:creationId xmlns:a16="http://schemas.microsoft.com/office/drawing/2014/main" id="{2669E51C-151C-134B-BF2D-CA2AC7550E28}"/>
                </a:ext>
              </a:extLst>
            </p:cNvPr>
            <p:cNvSpPr/>
            <p:nvPr/>
          </p:nvSpPr>
          <p:spPr>
            <a:xfrm>
              <a:off x="9694294" y="5045767"/>
              <a:ext cx="2815731" cy="1548269"/>
            </a:xfrm>
            <a:custGeom>
              <a:avLst/>
              <a:gdLst/>
              <a:ahLst/>
              <a:cxnLst/>
              <a:rect l="l" t="t" r="r" b="b"/>
              <a:pathLst>
                <a:path w="3067609" h="1686768" extrusionOk="0">
                  <a:moveTo>
                    <a:pt x="0" y="498650"/>
                  </a:moveTo>
                  <a:lnTo>
                    <a:pt x="0" y="1304133"/>
                  </a:lnTo>
                  <a:cubicBezTo>
                    <a:pt x="0" y="1515466"/>
                    <a:pt x="171303" y="1686769"/>
                    <a:pt x="382636" y="1686769"/>
                  </a:cubicBezTo>
                  <a:lnTo>
                    <a:pt x="2043323" y="1686769"/>
                  </a:lnTo>
                  <a:cubicBezTo>
                    <a:pt x="2254655" y="1686769"/>
                    <a:pt x="2425959" y="1515466"/>
                    <a:pt x="2425959" y="1304133"/>
                  </a:cubicBezTo>
                  <a:lnTo>
                    <a:pt x="2425959" y="133538"/>
                  </a:lnTo>
                  <a:cubicBezTo>
                    <a:pt x="2425959" y="59818"/>
                    <a:pt x="2485731" y="0"/>
                    <a:pt x="2559496" y="0"/>
                  </a:cubicBezTo>
                  <a:lnTo>
                    <a:pt x="3067610" y="0"/>
                  </a:lnTo>
                </a:path>
              </a:pathLst>
            </a:custGeom>
            <a:noFill/>
            <a:ln w="45250" cap="rnd" cmpd="sng">
              <a:solidFill>
                <a:srgbClr val="A98BB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10" name="Google Shape;884;g25076820b04_0_30">
              <a:extLst>
                <a:ext uri="{FF2B5EF4-FFF2-40B4-BE49-F238E27FC236}">
                  <a16:creationId xmlns:a16="http://schemas.microsoft.com/office/drawing/2014/main" id="{882BD4FE-A17C-C8BE-A23F-3FDC74A44C09}"/>
                </a:ext>
              </a:extLst>
            </p:cNvPr>
            <p:cNvSpPr/>
            <p:nvPr/>
          </p:nvSpPr>
          <p:spPr>
            <a:xfrm>
              <a:off x="9694294" y="3497580"/>
              <a:ext cx="2226765" cy="1252664"/>
            </a:xfrm>
            <a:custGeom>
              <a:avLst/>
              <a:gdLst/>
              <a:ahLst/>
              <a:cxnLst/>
              <a:rect l="l" t="t" r="r" b="b"/>
              <a:pathLst>
                <a:path w="2425958" h="1364720" extrusionOk="0">
                  <a:moveTo>
                    <a:pt x="2425959" y="1364721"/>
                  </a:moveTo>
                  <a:lnTo>
                    <a:pt x="2425959" y="382636"/>
                  </a:lnTo>
                  <a:cubicBezTo>
                    <a:pt x="2425959" y="171303"/>
                    <a:pt x="2254655" y="0"/>
                    <a:pt x="2043323" y="0"/>
                  </a:cubicBezTo>
                  <a:lnTo>
                    <a:pt x="382636" y="0"/>
                  </a:lnTo>
                  <a:cubicBezTo>
                    <a:pt x="171303" y="0"/>
                    <a:pt x="0" y="171303"/>
                    <a:pt x="0" y="382636"/>
                  </a:cubicBezTo>
                  <a:lnTo>
                    <a:pt x="0" y="1188119"/>
                  </a:lnTo>
                </a:path>
              </a:pathLst>
            </a:custGeom>
            <a:noFill/>
            <a:ln w="45250" cap="rnd" cmpd="sng">
              <a:solidFill>
                <a:srgbClr val="A98BB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11" name="Google Shape;885;g25076820b04_0_30">
              <a:extLst>
                <a:ext uri="{FF2B5EF4-FFF2-40B4-BE49-F238E27FC236}">
                  <a16:creationId xmlns:a16="http://schemas.microsoft.com/office/drawing/2014/main" id="{0A0F7612-9CA9-6957-CDF9-9123F77C5E7A}"/>
                </a:ext>
              </a:extLst>
            </p:cNvPr>
            <p:cNvSpPr/>
            <p:nvPr/>
          </p:nvSpPr>
          <p:spPr>
            <a:xfrm>
              <a:off x="12285164" y="4813713"/>
              <a:ext cx="241571" cy="464231"/>
            </a:xfrm>
            <a:custGeom>
              <a:avLst/>
              <a:gdLst/>
              <a:ahLst/>
              <a:cxnLst/>
              <a:rect l="l" t="t" r="r" b="b"/>
              <a:pathLst>
                <a:path w="263180" h="505758" extrusionOk="0">
                  <a:moveTo>
                    <a:pt x="0" y="505759"/>
                  </a:moveTo>
                  <a:lnTo>
                    <a:pt x="263181" y="252857"/>
                  </a:lnTo>
                  <a:lnTo>
                    <a:pt x="0" y="0"/>
                  </a:lnTo>
                </a:path>
              </a:pathLst>
            </a:custGeom>
            <a:noFill/>
            <a:ln w="45250" cap="rnd" cmpd="sng">
              <a:solidFill>
                <a:srgbClr val="A98BB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12" name="Google Shape;886;g25076820b04_0_30">
              <a:extLst>
                <a:ext uri="{FF2B5EF4-FFF2-40B4-BE49-F238E27FC236}">
                  <a16:creationId xmlns:a16="http://schemas.microsoft.com/office/drawing/2014/main" id="{0B1537BA-E9CC-EC08-B6F9-A407A67DE384}"/>
                </a:ext>
              </a:extLst>
            </p:cNvPr>
            <p:cNvSpPr txBox="1"/>
            <p:nvPr/>
          </p:nvSpPr>
          <p:spPr>
            <a:xfrm>
              <a:off x="9727112" y="4610324"/>
              <a:ext cx="2168242" cy="870967"/>
            </a:xfrm>
            <a:prstGeom prst="rect">
              <a:avLst/>
            </a:prstGeom>
            <a:noFill/>
            <a:ln>
              <a:noFill/>
            </a:ln>
          </p:spPr>
          <p:txBody>
            <a:bodyPr spcFirstLastPara="1" wrap="square" lIns="91425" tIns="45700" rIns="91425" bIns="45700" anchor="ctr" anchorCtr="0">
              <a:spAutoFit/>
            </a:bodyPr>
            <a:lstStyle/>
            <a:p>
              <a:pPr marL="0" marR="0" lvl="0" indent="0" algn="ctr" rtl="0">
                <a:lnSpc>
                  <a:spcPct val="115000"/>
                </a:lnSpc>
                <a:spcBef>
                  <a:spcPts val="0"/>
                </a:spcBef>
                <a:spcAft>
                  <a:spcPts val="0"/>
                </a:spcAft>
                <a:buClr>
                  <a:srgbClr val="000000"/>
                </a:buClr>
                <a:buSzPts val="2200"/>
                <a:buFont typeface="Arial"/>
                <a:buNone/>
              </a:pPr>
              <a:r>
                <a:rPr lang="en-IN" sz="2200" i="0">
                  <a:solidFill>
                    <a:schemeClr val="tx1">
                      <a:lumMod val="75000"/>
                      <a:lumOff val="25000"/>
                    </a:schemeClr>
                  </a:solidFill>
                  <a:effectLst/>
                  <a:latin typeface="Open Sans" panose="020B0606030504020204" pitchFamily="34" charset="0"/>
                </a:rPr>
                <a:t>Dispatch </a:t>
              </a:r>
              <a:r>
                <a:rPr lang="en-IN" sz="2200" i="0" err="1">
                  <a:solidFill>
                    <a:schemeClr val="tx1">
                      <a:lumMod val="75000"/>
                      <a:lumOff val="25000"/>
                    </a:schemeClr>
                  </a:solidFill>
                  <a:effectLst/>
                  <a:latin typeface="Open Sans" panose="020B0606030504020204" pitchFamily="34" charset="0"/>
                </a:rPr>
                <a:t>Thunk</a:t>
              </a:r>
              <a:r>
                <a:rPr lang="en-IN" sz="2200" i="0">
                  <a:solidFill>
                    <a:schemeClr val="tx1">
                      <a:lumMod val="75000"/>
                      <a:lumOff val="25000"/>
                    </a:schemeClr>
                  </a:solidFill>
                  <a:effectLst/>
                  <a:latin typeface="Open Sans" panose="020B0606030504020204" pitchFamily="34" charset="0"/>
                </a:rPr>
                <a:t> action</a:t>
              </a:r>
              <a:endParaRPr sz="2200" i="0" u="none" strike="noStrike" cap="none">
                <a:solidFill>
                  <a:schemeClr val="tx1">
                    <a:lumMod val="75000"/>
                    <a:lumOff val="25000"/>
                  </a:schemeClr>
                </a:solidFill>
                <a:latin typeface="Open Sans" panose="020B0606030504020204" pitchFamily="34" charset="0"/>
                <a:ea typeface="Open Sans"/>
                <a:cs typeface="Open Sans"/>
                <a:sym typeface="Open Sans"/>
              </a:endParaRPr>
            </a:p>
          </p:txBody>
        </p:sp>
        <p:sp>
          <p:nvSpPr>
            <p:cNvPr id="15" name="Google Shape;887;g25076820b04_0_30">
              <a:extLst>
                <a:ext uri="{FF2B5EF4-FFF2-40B4-BE49-F238E27FC236}">
                  <a16:creationId xmlns:a16="http://schemas.microsoft.com/office/drawing/2014/main" id="{F51B2C57-2A5E-0621-422C-836BFB70001C}"/>
                </a:ext>
              </a:extLst>
            </p:cNvPr>
            <p:cNvSpPr/>
            <p:nvPr/>
          </p:nvSpPr>
          <p:spPr>
            <a:xfrm>
              <a:off x="12433424" y="3497580"/>
              <a:ext cx="2226765" cy="3096456"/>
            </a:xfrm>
            <a:custGeom>
              <a:avLst/>
              <a:gdLst/>
              <a:ahLst/>
              <a:cxnLst/>
              <a:rect l="l" t="t" r="r" b="b"/>
              <a:pathLst>
                <a:path w="2425958" h="3373446" extrusionOk="0">
                  <a:moveTo>
                    <a:pt x="0" y="2185328"/>
                  </a:moveTo>
                  <a:lnTo>
                    <a:pt x="0" y="2990811"/>
                  </a:lnTo>
                  <a:cubicBezTo>
                    <a:pt x="0" y="3202144"/>
                    <a:pt x="171304" y="3373447"/>
                    <a:pt x="382636" y="3373447"/>
                  </a:cubicBezTo>
                  <a:lnTo>
                    <a:pt x="2043323" y="3373447"/>
                  </a:lnTo>
                  <a:cubicBezTo>
                    <a:pt x="2254655" y="3373447"/>
                    <a:pt x="2425959" y="3202144"/>
                    <a:pt x="2425959" y="2990811"/>
                  </a:cubicBezTo>
                  <a:lnTo>
                    <a:pt x="2425959" y="382636"/>
                  </a:lnTo>
                  <a:cubicBezTo>
                    <a:pt x="2425959" y="171303"/>
                    <a:pt x="2254655" y="0"/>
                    <a:pt x="2043323" y="0"/>
                  </a:cubicBezTo>
                  <a:lnTo>
                    <a:pt x="382636" y="0"/>
                  </a:lnTo>
                  <a:cubicBezTo>
                    <a:pt x="171304" y="0"/>
                    <a:pt x="0" y="171303"/>
                    <a:pt x="0" y="382636"/>
                  </a:cubicBezTo>
                  <a:lnTo>
                    <a:pt x="0" y="1188119"/>
                  </a:lnTo>
                </a:path>
              </a:pathLst>
            </a:custGeom>
            <a:noFill/>
            <a:ln w="45250" cap="rnd" cmpd="sng">
              <a:solidFill>
                <a:srgbClr val="F8CBAD"/>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25" name="Google Shape;888;g25076820b04_0_30">
              <a:extLst>
                <a:ext uri="{FF2B5EF4-FFF2-40B4-BE49-F238E27FC236}">
                  <a16:creationId xmlns:a16="http://schemas.microsoft.com/office/drawing/2014/main" id="{3B97D6A4-764C-91CD-79F2-6CD3ED3AECB8}"/>
                </a:ext>
              </a:extLst>
            </p:cNvPr>
            <p:cNvSpPr txBox="1"/>
            <p:nvPr/>
          </p:nvSpPr>
          <p:spPr>
            <a:xfrm>
              <a:off x="12457793" y="4610324"/>
              <a:ext cx="2168242" cy="870967"/>
            </a:xfrm>
            <a:prstGeom prst="rect">
              <a:avLst/>
            </a:prstGeom>
            <a:noFill/>
            <a:ln>
              <a:noFill/>
            </a:ln>
          </p:spPr>
          <p:txBody>
            <a:bodyPr spcFirstLastPara="1" wrap="square" lIns="91425" tIns="45700" rIns="91425" bIns="45700" anchor="ctr" anchorCtr="0">
              <a:spAutoFit/>
            </a:bodyPr>
            <a:lstStyle/>
            <a:p>
              <a:pPr marL="0" marR="0" lvl="0" indent="0" algn="ctr" rtl="0">
                <a:lnSpc>
                  <a:spcPct val="115000"/>
                </a:lnSpc>
                <a:spcBef>
                  <a:spcPts val="0"/>
                </a:spcBef>
                <a:spcAft>
                  <a:spcPts val="0"/>
                </a:spcAft>
                <a:buClr>
                  <a:srgbClr val="000000"/>
                </a:buClr>
                <a:buSzPts val="2200"/>
                <a:buFont typeface="Arial"/>
                <a:buNone/>
              </a:pPr>
              <a:r>
                <a:rPr lang="en-IN" sz="2200" i="0">
                  <a:solidFill>
                    <a:schemeClr val="tx1">
                      <a:lumMod val="75000"/>
                      <a:lumOff val="25000"/>
                    </a:schemeClr>
                  </a:solidFill>
                  <a:effectLst/>
                  <a:latin typeface="Open Sans" panose="020B0606030504020204" pitchFamily="34" charset="0"/>
                </a:rPr>
                <a:t>Handle Redux state</a:t>
              </a:r>
              <a:endParaRPr sz="2200" i="0" u="none" strike="noStrike" cap="none">
                <a:solidFill>
                  <a:schemeClr val="tx1">
                    <a:lumMod val="75000"/>
                    <a:lumOff val="25000"/>
                  </a:schemeClr>
                </a:solidFill>
                <a:latin typeface="Open Sans" panose="020B0606030504020204" pitchFamily="34" charset="0"/>
                <a:ea typeface="Open Sans"/>
                <a:cs typeface="Open Sans"/>
                <a:sym typeface="Open Sans"/>
              </a:endParaRPr>
            </a:p>
          </p:txBody>
        </p:sp>
        <p:sp>
          <p:nvSpPr>
            <p:cNvPr id="26" name="Google Shape;889;g25076820b04_0_30">
              <a:extLst>
                <a:ext uri="{FF2B5EF4-FFF2-40B4-BE49-F238E27FC236}">
                  <a16:creationId xmlns:a16="http://schemas.microsoft.com/office/drawing/2014/main" id="{DE522CB5-FB4D-FBA7-3937-D0AC3075BAA7}"/>
                </a:ext>
              </a:extLst>
            </p:cNvPr>
            <p:cNvSpPr/>
            <p:nvPr/>
          </p:nvSpPr>
          <p:spPr>
            <a:xfrm>
              <a:off x="1595811" y="3497580"/>
              <a:ext cx="2815732" cy="3096499"/>
            </a:xfrm>
            <a:custGeom>
              <a:avLst/>
              <a:gdLst/>
              <a:ahLst/>
              <a:cxnLst/>
              <a:rect l="l" t="t" r="r" b="b"/>
              <a:pathLst>
                <a:path w="3067610" h="3373492" extrusionOk="0">
                  <a:moveTo>
                    <a:pt x="3067610" y="1686724"/>
                  </a:moveTo>
                  <a:lnTo>
                    <a:pt x="2559496" y="1686724"/>
                  </a:lnTo>
                  <a:cubicBezTo>
                    <a:pt x="2485777" y="1686724"/>
                    <a:pt x="2425959" y="1746496"/>
                    <a:pt x="2425959" y="1820261"/>
                  </a:cubicBezTo>
                  <a:lnTo>
                    <a:pt x="2425959" y="2990856"/>
                  </a:lnTo>
                  <a:cubicBezTo>
                    <a:pt x="2425959" y="3202189"/>
                    <a:pt x="2254656" y="3373492"/>
                    <a:pt x="2043323" y="3373492"/>
                  </a:cubicBezTo>
                  <a:lnTo>
                    <a:pt x="382636" y="3373492"/>
                  </a:lnTo>
                  <a:cubicBezTo>
                    <a:pt x="171303" y="3373492"/>
                    <a:pt x="0" y="3202189"/>
                    <a:pt x="0" y="2990856"/>
                  </a:cubicBezTo>
                  <a:lnTo>
                    <a:pt x="0" y="382636"/>
                  </a:lnTo>
                  <a:cubicBezTo>
                    <a:pt x="0" y="171303"/>
                    <a:pt x="171303" y="0"/>
                    <a:pt x="382636" y="0"/>
                  </a:cubicBezTo>
                  <a:lnTo>
                    <a:pt x="2043323" y="0"/>
                  </a:lnTo>
                  <a:cubicBezTo>
                    <a:pt x="2254656" y="0"/>
                    <a:pt x="2425959" y="171303"/>
                    <a:pt x="2425959" y="382636"/>
                  </a:cubicBezTo>
                  <a:lnTo>
                    <a:pt x="2425959" y="1364721"/>
                  </a:lnTo>
                </a:path>
              </a:pathLst>
            </a:custGeom>
            <a:noFill/>
            <a:ln w="45250" cap="rnd" cmpd="sng">
              <a:solidFill>
                <a:srgbClr val="66C8C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27" name="Google Shape;890;g25076820b04_0_30">
              <a:extLst>
                <a:ext uri="{FF2B5EF4-FFF2-40B4-BE49-F238E27FC236}">
                  <a16:creationId xmlns:a16="http://schemas.microsoft.com/office/drawing/2014/main" id="{F5D6C366-B99D-F1B3-51FF-93AEA028AD7C}"/>
                </a:ext>
              </a:extLst>
            </p:cNvPr>
            <p:cNvSpPr/>
            <p:nvPr/>
          </p:nvSpPr>
          <p:spPr>
            <a:xfrm>
              <a:off x="4186680" y="4813713"/>
              <a:ext cx="241571" cy="464231"/>
            </a:xfrm>
            <a:custGeom>
              <a:avLst/>
              <a:gdLst/>
              <a:ahLst/>
              <a:cxnLst/>
              <a:rect l="l" t="t" r="r" b="b"/>
              <a:pathLst>
                <a:path w="263181" h="505758" extrusionOk="0">
                  <a:moveTo>
                    <a:pt x="0" y="505759"/>
                  </a:moveTo>
                  <a:lnTo>
                    <a:pt x="263181" y="252857"/>
                  </a:lnTo>
                  <a:lnTo>
                    <a:pt x="0" y="0"/>
                  </a:lnTo>
                </a:path>
              </a:pathLst>
            </a:custGeom>
            <a:noFill/>
            <a:ln w="45250" cap="rnd" cmpd="sng">
              <a:solidFill>
                <a:srgbClr val="66C8C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28" name="Google Shape;891;g25076820b04_0_30">
              <a:extLst>
                <a:ext uri="{FF2B5EF4-FFF2-40B4-BE49-F238E27FC236}">
                  <a16:creationId xmlns:a16="http://schemas.microsoft.com/office/drawing/2014/main" id="{D9B24BAD-68A7-155A-DE2F-1962D9E97FCF}"/>
                </a:ext>
              </a:extLst>
            </p:cNvPr>
            <p:cNvSpPr txBox="1"/>
            <p:nvPr/>
          </p:nvSpPr>
          <p:spPr>
            <a:xfrm>
              <a:off x="1624086" y="4610346"/>
              <a:ext cx="2168242" cy="870967"/>
            </a:xfrm>
            <a:prstGeom prst="rect">
              <a:avLst/>
            </a:prstGeom>
            <a:noFill/>
            <a:ln>
              <a:noFill/>
            </a:ln>
          </p:spPr>
          <p:txBody>
            <a:bodyPr spcFirstLastPara="1" wrap="square" lIns="91425" tIns="45700" rIns="91425" bIns="45700" anchor="ctr" anchorCtr="0">
              <a:spAutoFit/>
            </a:bodyPr>
            <a:lstStyle/>
            <a:p>
              <a:pPr marL="0" marR="0" lvl="0" indent="0" algn="ctr" rtl="0">
                <a:lnSpc>
                  <a:spcPct val="115000"/>
                </a:lnSpc>
                <a:spcBef>
                  <a:spcPts val="0"/>
                </a:spcBef>
                <a:spcAft>
                  <a:spcPts val="0"/>
                </a:spcAft>
                <a:buClr>
                  <a:schemeClr val="dk1"/>
                </a:buClr>
                <a:buSzPts val="1100"/>
                <a:buFont typeface="Arial"/>
                <a:buNone/>
              </a:pPr>
              <a:r>
                <a:rPr lang="en-IN" sz="2200" i="0">
                  <a:solidFill>
                    <a:schemeClr val="tx1">
                      <a:lumMod val="75000"/>
                      <a:lumOff val="25000"/>
                    </a:schemeClr>
                  </a:solidFill>
                  <a:effectLst/>
                  <a:latin typeface="Open Sans" panose="020B0606030504020204" pitchFamily="34" charset="0"/>
                </a:rPr>
                <a:t>Install dependencies</a:t>
              </a:r>
              <a:endParaRPr sz="2200" i="0" u="none" strike="noStrike" cap="none">
                <a:solidFill>
                  <a:schemeClr val="tx1">
                    <a:lumMod val="75000"/>
                    <a:lumOff val="25000"/>
                  </a:schemeClr>
                </a:solidFill>
                <a:latin typeface="Open Sans" panose="020B0606030504020204" pitchFamily="34" charset="0"/>
                <a:ea typeface="Open Sans"/>
                <a:cs typeface="Open Sans"/>
                <a:sym typeface="Open Sans"/>
              </a:endParaRPr>
            </a:p>
          </p:txBody>
        </p:sp>
        <p:sp>
          <p:nvSpPr>
            <p:cNvPr id="29" name="Google Shape;892;g25076820b04_0_30">
              <a:extLst>
                <a:ext uri="{FF2B5EF4-FFF2-40B4-BE49-F238E27FC236}">
                  <a16:creationId xmlns:a16="http://schemas.microsoft.com/office/drawing/2014/main" id="{ED1F9048-B672-4BBE-2087-B091B2C21026}"/>
                </a:ext>
              </a:extLst>
            </p:cNvPr>
            <p:cNvSpPr/>
            <p:nvPr/>
          </p:nvSpPr>
          <p:spPr>
            <a:xfrm>
              <a:off x="4283331" y="5059756"/>
              <a:ext cx="2815731" cy="1548269"/>
            </a:xfrm>
            <a:custGeom>
              <a:avLst/>
              <a:gdLst/>
              <a:ahLst/>
              <a:cxnLst/>
              <a:rect l="l" t="t" r="r" b="b"/>
              <a:pathLst>
                <a:path w="3067609" h="1686768" extrusionOk="0">
                  <a:moveTo>
                    <a:pt x="0" y="498650"/>
                  </a:moveTo>
                  <a:lnTo>
                    <a:pt x="0" y="1304133"/>
                  </a:lnTo>
                  <a:cubicBezTo>
                    <a:pt x="0" y="1515466"/>
                    <a:pt x="171303" y="1686769"/>
                    <a:pt x="382636" y="1686769"/>
                  </a:cubicBezTo>
                  <a:lnTo>
                    <a:pt x="2043323" y="1686769"/>
                  </a:lnTo>
                  <a:cubicBezTo>
                    <a:pt x="2254656" y="1686769"/>
                    <a:pt x="2425959" y="1515466"/>
                    <a:pt x="2425959" y="1304133"/>
                  </a:cubicBezTo>
                  <a:lnTo>
                    <a:pt x="2425959" y="133538"/>
                  </a:lnTo>
                  <a:cubicBezTo>
                    <a:pt x="2425959" y="59818"/>
                    <a:pt x="2485731" y="0"/>
                    <a:pt x="2559496" y="0"/>
                  </a:cubicBezTo>
                  <a:lnTo>
                    <a:pt x="3067610" y="0"/>
                  </a:lnTo>
                </a:path>
              </a:pathLst>
            </a:custGeom>
            <a:noFill/>
            <a:ln w="45250" cap="rnd" cmpd="sng">
              <a:solidFill>
                <a:srgbClr val="F6958E"/>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30" name="Google Shape;893;g25076820b04_0_30">
              <a:extLst>
                <a:ext uri="{FF2B5EF4-FFF2-40B4-BE49-F238E27FC236}">
                  <a16:creationId xmlns:a16="http://schemas.microsoft.com/office/drawing/2014/main" id="{BCE9ACD3-865B-7DBA-44AE-5AB634685073}"/>
                </a:ext>
              </a:extLst>
            </p:cNvPr>
            <p:cNvSpPr/>
            <p:nvPr/>
          </p:nvSpPr>
          <p:spPr>
            <a:xfrm>
              <a:off x="4283331" y="3511569"/>
              <a:ext cx="2226765" cy="1252664"/>
            </a:xfrm>
            <a:custGeom>
              <a:avLst/>
              <a:gdLst/>
              <a:ahLst/>
              <a:cxnLst/>
              <a:rect l="l" t="t" r="r" b="b"/>
              <a:pathLst>
                <a:path w="2425958" h="1364720" extrusionOk="0">
                  <a:moveTo>
                    <a:pt x="2425959" y="1364721"/>
                  </a:moveTo>
                  <a:lnTo>
                    <a:pt x="2425959" y="382636"/>
                  </a:lnTo>
                  <a:cubicBezTo>
                    <a:pt x="2425959" y="171303"/>
                    <a:pt x="2254656" y="0"/>
                    <a:pt x="2043323" y="0"/>
                  </a:cubicBezTo>
                  <a:lnTo>
                    <a:pt x="382636" y="0"/>
                  </a:lnTo>
                  <a:cubicBezTo>
                    <a:pt x="171303" y="0"/>
                    <a:pt x="0" y="171303"/>
                    <a:pt x="0" y="382636"/>
                  </a:cubicBezTo>
                  <a:lnTo>
                    <a:pt x="0" y="1188119"/>
                  </a:lnTo>
                </a:path>
              </a:pathLst>
            </a:custGeom>
            <a:noFill/>
            <a:ln w="45250" cap="rnd" cmpd="sng">
              <a:solidFill>
                <a:srgbClr val="F6958E"/>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31" name="Google Shape;894;g25076820b04_0_30">
              <a:extLst>
                <a:ext uri="{FF2B5EF4-FFF2-40B4-BE49-F238E27FC236}">
                  <a16:creationId xmlns:a16="http://schemas.microsoft.com/office/drawing/2014/main" id="{7E644E77-990F-43A1-F774-A26B410E54FB}"/>
                </a:ext>
              </a:extLst>
            </p:cNvPr>
            <p:cNvSpPr/>
            <p:nvPr/>
          </p:nvSpPr>
          <p:spPr>
            <a:xfrm>
              <a:off x="6874200" y="4827702"/>
              <a:ext cx="241571" cy="464231"/>
            </a:xfrm>
            <a:custGeom>
              <a:avLst/>
              <a:gdLst/>
              <a:ahLst/>
              <a:cxnLst/>
              <a:rect l="l" t="t" r="r" b="b"/>
              <a:pathLst>
                <a:path w="263181" h="505758" extrusionOk="0">
                  <a:moveTo>
                    <a:pt x="0" y="505759"/>
                  </a:moveTo>
                  <a:lnTo>
                    <a:pt x="263181" y="252857"/>
                  </a:lnTo>
                  <a:lnTo>
                    <a:pt x="0" y="0"/>
                  </a:lnTo>
                </a:path>
              </a:pathLst>
            </a:custGeom>
            <a:noFill/>
            <a:ln w="45250" cap="rnd" cmpd="sng">
              <a:solidFill>
                <a:srgbClr val="F6958E"/>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32" name="Google Shape;895;g25076820b04_0_30">
              <a:extLst>
                <a:ext uri="{FF2B5EF4-FFF2-40B4-BE49-F238E27FC236}">
                  <a16:creationId xmlns:a16="http://schemas.microsoft.com/office/drawing/2014/main" id="{E651A4B7-F1FA-5C11-EFE4-4008344AEB1D}"/>
                </a:ext>
              </a:extLst>
            </p:cNvPr>
            <p:cNvSpPr txBox="1"/>
            <p:nvPr/>
          </p:nvSpPr>
          <p:spPr>
            <a:xfrm>
              <a:off x="4315262" y="4610324"/>
              <a:ext cx="2168242" cy="870967"/>
            </a:xfrm>
            <a:prstGeom prst="rect">
              <a:avLst/>
            </a:prstGeom>
            <a:noFill/>
            <a:ln>
              <a:noFill/>
            </a:ln>
          </p:spPr>
          <p:txBody>
            <a:bodyPr spcFirstLastPara="1" wrap="square" lIns="91425" tIns="45700" rIns="91425" bIns="45700" anchor="ctr" anchorCtr="0">
              <a:spAutoFit/>
            </a:bodyPr>
            <a:lstStyle/>
            <a:p>
              <a:pPr marL="0" marR="0" lvl="0" indent="0" algn="ctr" rtl="0">
                <a:lnSpc>
                  <a:spcPct val="115000"/>
                </a:lnSpc>
                <a:spcBef>
                  <a:spcPts val="0"/>
                </a:spcBef>
                <a:spcAft>
                  <a:spcPts val="0"/>
                </a:spcAft>
                <a:buClr>
                  <a:srgbClr val="000000"/>
                </a:buClr>
                <a:buSzPts val="2200"/>
                <a:buFont typeface="Arial"/>
                <a:buNone/>
              </a:pPr>
              <a:r>
                <a:rPr lang="en-IN" sz="2200" i="0">
                  <a:solidFill>
                    <a:schemeClr val="tx1">
                      <a:lumMod val="75000"/>
                      <a:lumOff val="25000"/>
                    </a:schemeClr>
                  </a:solidFill>
                  <a:effectLst/>
                  <a:latin typeface="Open Sans" panose="020B0606030504020204" pitchFamily="34" charset="0"/>
                </a:rPr>
                <a:t>Configure Redux store</a:t>
              </a:r>
              <a:endParaRPr sz="2200" i="0" u="none" strike="noStrike" cap="none">
                <a:solidFill>
                  <a:schemeClr val="tx1">
                    <a:lumMod val="75000"/>
                    <a:lumOff val="25000"/>
                  </a:schemeClr>
                </a:solidFill>
                <a:latin typeface="Open Sans" panose="020B0606030504020204" pitchFamily="34" charset="0"/>
                <a:ea typeface="Open Sans"/>
                <a:cs typeface="Open Sans"/>
                <a:sym typeface="Open Sans"/>
              </a:endParaRPr>
            </a:p>
          </p:txBody>
        </p:sp>
      </p:grpSp>
      <p:sp>
        <p:nvSpPr>
          <p:cNvPr id="13" name="Brandline_LVC">
            <a:extLst>
              <a:ext uri="{FF2B5EF4-FFF2-40B4-BE49-F238E27FC236}">
                <a16:creationId xmlns:a16="http://schemas.microsoft.com/office/drawing/2014/main" id="{B38F6C74-36EE-1183-0243-463991DE704F}"/>
              </a:ext>
            </a:extLst>
          </p:cNvPr>
          <p:cNvSpPr/>
          <p:nvPr/>
        </p:nvSpPr>
        <p:spPr>
          <a:xfrm>
            <a:off x="4711700" y="816324"/>
            <a:ext cx="682633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DA9D8B9-384B-E935-8A2F-A6B8BB144204}"/>
              </a:ext>
            </a:extLst>
          </p:cNvPr>
          <p:cNvSpPr txBox="1"/>
          <p:nvPr/>
        </p:nvSpPr>
        <p:spPr>
          <a:xfrm>
            <a:off x="2265948" y="7149219"/>
            <a:ext cx="11724105" cy="846514"/>
          </a:xfrm>
          <a:prstGeom prst="rect">
            <a:avLst/>
          </a:prstGeom>
          <a:noFill/>
        </p:spPr>
        <p:txBody>
          <a:bodyPr wrap="square">
            <a:spAutoFit/>
          </a:bodyPr>
          <a:lstStyle/>
          <a:p>
            <a:pPr marL="0" marR="0" lvl="0" indent="0" algn="ctr" rtl="0">
              <a:lnSpc>
                <a:spcPct val="115000"/>
              </a:lnSpc>
              <a:spcBef>
                <a:spcPts val="0"/>
              </a:spcBef>
              <a:spcAft>
                <a:spcPts val="0"/>
              </a:spcAft>
              <a:buClr>
                <a:srgbClr val="000000"/>
              </a:buClr>
              <a:buSzPts val="2200"/>
              <a:buFont typeface="Arial"/>
              <a:buNone/>
            </a:pPr>
            <a:r>
              <a:rPr lang="en-US" sz="2200" b="0" i="0" dirty="0">
                <a:solidFill>
                  <a:schemeClr val="tx1">
                    <a:lumMod val="75000"/>
                    <a:lumOff val="25000"/>
                  </a:schemeClr>
                </a:solidFill>
                <a:effectLst/>
                <a:latin typeface="Open Sans" panose="020B0606030504020204" pitchFamily="34" charset="0"/>
              </a:rPr>
              <a:t>The primary purpose of these steps is to enable the users to make API requests in a more organized and manageable way.</a:t>
            </a:r>
            <a:endParaRPr lang="en-US" sz="2200" b="0" i="0" u="none" strike="noStrike" cap="none" dirty="0">
              <a:solidFill>
                <a:schemeClr val="tx1">
                  <a:lumMod val="75000"/>
                  <a:lumOff val="25000"/>
                </a:schemeClr>
              </a:solidFill>
              <a:latin typeface="Open Sans" panose="020B0606030504020204" pitchFamily="34" charset="0"/>
              <a:ea typeface="Arial"/>
              <a:cs typeface="Arial"/>
              <a:sym typeface="Arial"/>
            </a:endParaRPr>
          </a:p>
        </p:txBody>
      </p:sp>
    </p:spTree>
    <p:extLst>
      <p:ext uri="{BB962C8B-B14F-4D97-AF65-F5344CB8AC3E}">
        <p14:creationId xmlns:p14="http://schemas.microsoft.com/office/powerpoint/2010/main" val="175724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70D8BBE8-41B4-5413-F87C-6297EBF2FFE9}"/>
              </a:ext>
            </a:extLst>
          </p:cNvPr>
          <p:cNvSpPr>
            <a:spLocks noGrp="1"/>
          </p:cNvSpPr>
          <p:nvPr>
            <p:ph type="title"/>
          </p:nvPr>
        </p:nvSpPr>
        <p:spPr>
          <a:xfrm>
            <a:off x="-10160" y="205815"/>
            <a:ext cx="16276320" cy="687244"/>
          </a:xfrm>
        </p:spPr>
        <p:txBody>
          <a:bodyPr>
            <a:normAutofit/>
          </a:bodyPr>
          <a:lstStyle/>
          <a:p>
            <a:pPr>
              <a:lnSpc>
                <a:spcPct val="115000"/>
              </a:lnSpc>
            </a:pPr>
            <a:r>
              <a:rPr lang="en-US">
                <a:latin typeface="Open Sans" panose="020B0606030504020204" pitchFamily="34" charset="0"/>
              </a:rPr>
              <a:t>Making API Calls Using Libraries</a:t>
            </a:r>
          </a:p>
        </p:txBody>
      </p:sp>
      <p:sp>
        <p:nvSpPr>
          <p:cNvPr id="16" name="Google Shape;684;p19">
            <a:extLst>
              <a:ext uri="{FF2B5EF4-FFF2-40B4-BE49-F238E27FC236}">
                <a16:creationId xmlns:a16="http://schemas.microsoft.com/office/drawing/2014/main" id="{8F7D6489-60BF-CE88-686C-0C32CEA64008}"/>
              </a:ext>
            </a:extLst>
          </p:cNvPr>
          <p:cNvSpPr txBox="1"/>
          <p:nvPr/>
        </p:nvSpPr>
        <p:spPr>
          <a:xfrm>
            <a:off x="3749223" y="1249226"/>
            <a:ext cx="8757554" cy="481630"/>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The two ways to make API calls in React are:</a:t>
            </a:r>
            <a:endParaRPr sz="1400" b="0" i="0" u="none" strike="noStrike" cap="none">
              <a:solidFill>
                <a:srgbClr val="404040"/>
              </a:solidFill>
              <a:latin typeface="Arial"/>
              <a:ea typeface="Arial"/>
              <a:cs typeface="Arial"/>
              <a:sym typeface="Arial"/>
            </a:endParaRPr>
          </a:p>
        </p:txBody>
      </p:sp>
      <p:grpSp>
        <p:nvGrpSpPr>
          <p:cNvPr id="6" name="Group 5">
            <a:extLst>
              <a:ext uri="{FF2B5EF4-FFF2-40B4-BE49-F238E27FC236}">
                <a16:creationId xmlns:a16="http://schemas.microsoft.com/office/drawing/2014/main" id="{444955AA-DDDA-07DD-55AA-0805C51C1E7F}"/>
              </a:ext>
            </a:extLst>
          </p:cNvPr>
          <p:cNvGrpSpPr/>
          <p:nvPr/>
        </p:nvGrpSpPr>
        <p:grpSpPr>
          <a:xfrm>
            <a:off x="3068736" y="3097676"/>
            <a:ext cx="9700516" cy="2948649"/>
            <a:chOff x="3068736" y="3097676"/>
            <a:chExt cx="9700516" cy="2948649"/>
          </a:xfrm>
        </p:grpSpPr>
        <p:grpSp>
          <p:nvGrpSpPr>
            <p:cNvPr id="5" name="Group 4">
              <a:extLst>
                <a:ext uri="{FF2B5EF4-FFF2-40B4-BE49-F238E27FC236}">
                  <a16:creationId xmlns:a16="http://schemas.microsoft.com/office/drawing/2014/main" id="{A0AB0444-09EF-B488-0A77-DCBB4389B434}"/>
                </a:ext>
              </a:extLst>
            </p:cNvPr>
            <p:cNvGrpSpPr/>
            <p:nvPr/>
          </p:nvGrpSpPr>
          <p:grpSpPr>
            <a:xfrm>
              <a:off x="3068736" y="3097676"/>
              <a:ext cx="4280408" cy="2948648"/>
              <a:chOff x="8450632" y="3512512"/>
              <a:chExt cx="4280408" cy="2948648"/>
            </a:xfrm>
          </p:grpSpPr>
          <p:sp>
            <p:nvSpPr>
              <p:cNvPr id="19" name="Google Shape;686;p19">
                <a:extLst>
                  <a:ext uri="{FF2B5EF4-FFF2-40B4-BE49-F238E27FC236}">
                    <a16:creationId xmlns:a16="http://schemas.microsoft.com/office/drawing/2014/main" id="{D4FAD0C2-CF92-B2E8-B482-36B062DE9718}"/>
                  </a:ext>
                </a:extLst>
              </p:cNvPr>
              <p:cNvSpPr/>
              <p:nvPr/>
            </p:nvSpPr>
            <p:spPr>
              <a:xfrm>
                <a:off x="8606818" y="4260564"/>
                <a:ext cx="3972077" cy="2200596"/>
              </a:xfrm>
              <a:prstGeom prst="roundRect">
                <a:avLst>
                  <a:gd name="adj" fmla="val 6610"/>
                </a:avLst>
              </a:prstGeom>
              <a:solidFill>
                <a:srgbClr val="DDDC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grpSp>
            <p:nvGrpSpPr>
              <p:cNvPr id="4" name="Group 3">
                <a:extLst>
                  <a:ext uri="{FF2B5EF4-FFF2-40B4-BE49-F238E27FC236}">
                    <a16:creationId xmlns:a16="http://schemas.microsoft.com/office/drawing/2014/main" id="{FCFE7552-EF6F-E61A-D8D7-BEBE3F77611D}"/>
                  </a:ext>
                </a:extLst>
              </p:cNvPr>
              <p:cNvGrpSpPr/>
              <p:nvPr/>
            </p:nvGrpSpPr>
            <p:grpSpPr>
              <a:xfrm>
                <a:off x="8450632" y="3512512"/>
                <a:ext cx="4280408" cy="2874945"/>
                <a:chOff x="8450632" y="3512512"/>
                <a:chExt cx="4280408" cy="2874945"/>
              </a:xfrm>
            </p:grpSpPr>
            <p:sp>
              <p:nvSpPr>
                <p:cNvPr id="20" name="Google Shape;687;p19">
                  <a:extLst>
                    <a:ext uri="{FF2B5EF4-FFF2-40B4-BE49-F238E27FC236}">
                      <a16:creationId xmlns:a16="http://schemas.microsoft.com/office/drawing/2014/main" id="{A9919AD8-D530-E742-5747-205171C71080}"/>
                    </a:ext>
                  </a:extLst>
                </p:cNvPr>
                <p:cNvSpPr/>
                <p:nvPr/>
              </p:nvSpPr>
              <p:spPr>
                <a:xfrm>
                  <a:off x="8450632" y="3512512"/>
                  <a:ext cx="4280408" cy="1023769"/>
                </a:xfrm>
                <a:custGeom>
                  <a:avLst/>
                  <a:gdLst/>
                  <a:ahLst/>
                  <a:cxnLst/>
                  <a:rect l="l" t="t" r="r" b="b"/>
                  <a:pathLst>
                    <a:path w="3969757" h="1082861" extrusionOk="0">
                      <a:moveTo>
                        <a:pt x="0" y="784324"/>
                      </a:moveTo>
                      <a:lnTo>
                        <a:pt x="0" y="985263"/>
                      </a:lnTo>
                      <a:cubicBezTo>
                        <a:pt x="0" y="1039141"/>
                        <a:pt x="43721" y="1082862"/>
                        <a:pt x="97599" y="1082862"/>
                      </a:cubicBezTo>
                      <a:lnTo>
                        <a:pt x="3872158" y="1082862"/>
                      </a:lnTo>
                      <a:cubicBezTo>
                        <a:pt x="3926037" y="1082862"/>
                        <a:pt x="3969757" y="1039141"/>
                        <a:pt x="3969757" y="985263"/>
                      </a:cubicBezTo>
                      <a:lnTo>
                        <a:pt x="3969757" y="784324"/>
                      </a:lnTo>
                      <a:cubicBezTo>
                        <a:pt x="3969757" y="631964"/>
                        <a:pt x="3867301" y="499035"/>
                        <a:pt x="3720240" y="459730"/>
                      </a:cubicBezTo>
                      <a:lnTo>
                        <a:pt x="1985099" y="0"/>
                      </a:lnTo>
                      <a:lnTo>
                        <a:pt x="249518" y="459730"/>
                      </a:lnTo>
                      <a:cubicBezTo>
                        <a:pt x="102457" y="498593"/>
                        <a:pt x="0" y="631964"/>
                        <a:pt x="0" y="784324"/>
                      </a:cubicBezTo>
                      <a:close/>
                    </a:path>
                  </a:pathLst>
                </a:custGeom>
                <a:solidFill>
                  <a:srgbClr val="FAAA6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404040"/>
                    </a:solidFill>
                    <a:latin typeface="Arial"/>
                    <a:ea typeface="Arial"/>
                    <a:cs typeface="Arial"/>
                    <a:sym typeface="Arial"/>
                  </a:endParaRPr>
                </a:p>
              </p:txBody>
            </p:sp>
            <p:sp>
              <p:nvSpPr>
                <p:cNvPr id="21" name="Google Shape;688;p19">
                  <a:extLst>
                    <a:ext uri="{FF2B5EF4-FFF2-40B4-BE49-F238E27FC236}">
                      <a16:creationId xmlns:a16="http://schemas.microsoft.com/office/drawing/2014/main" id="{2CA2036E-8F8C-E25E-700B-AAA15C4C8C10}"/>
                    </a:ext>
                  </a:extLst>
                </p:cNvPr>
                <p:cNvSpPr/>
                <p:nvPr/>
              </p:nvSpPr>
              <p:spPr>
                <a:xfrm>
                  <a:off x="8675588" y="4341988"/>
                  <a:ext cx="3839914" cy="2045469"/>
                </a:xfrm>
                <a:prstGeom prst="roundRect">
                  <a:avLst>
                    <a:gd name="adj" fmla="val 4373"/>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Clr>
                      <a:srgbClr val="000000"/>
                    </a:buClr>
                    <a:buSzPts val="2200"/>
                    <a:buFont typeface="Arial"/>
                    <a:buNone/>
                  </a:pPr>
                  <a:r>
                    <a:rPr lang="en-US" sz="2200" b="0" i="0" u="none" strike="noStrike" cap="none" dirty="0">
                      <a:solidFill>
                        <a:schemeClr val="tx1">
                          <a:lumMod val="75000"/>
                          <a:lumOff val="25000"/>
                        </a:schemeClr>
                      </a:solidFill>
                      <a:latin typeface="+mj-lt"/>
                      <a:ea typeface="Open Sans"/>
                      <a:cs typeface="Open Sans"/>
                      <a:sym typeface="Open Sans"/>
                    </a:rPr>
                    <a:t>Using a third-party library</a:t>
                  </a:r>
                  <a:endParaRPr sz="1400" b="0" i="0" u="none" strike="noStrike" cap="none" dirty="0">
                    <a:solidFill>
                      <a:schemeClr val="tx1">
                        <a:lumMod val="75000"/>
                        <a:lumOff val="25000"/>
                      </a:schemeClr>
                    </a:solidFill>
                    <a:latin typeface="+mj-lt"/>
                    <a:ea typeface="Arial"/>
                    <a:cs typeface="Arial"/>
                    <a:sym typeface="Arial"/>
                  </a:endParaRPr>
                </a:p>
                <a:p>
                  <a:pPr marL="0" marR="0" lvl="0" indent="0" algn="ctr" rtl="0">
                    <a:lnSpc>
                      <a:spcPct val="114000"/>
                    </a:lnSpc>
                    <a:spcBef>
                      <a:spcPts val="0"/>
                    </a:spcBef>
                    <a:spcAft>
                      <a:spcPts val="0"/>
                    </a:spcAft>
                    <a:buClr>
                      <a:srgbClr val="000000"/>
                    </a:buClr>
                    <a:buSzPts val="2200"/>
                    <a:buFont typeface="Arial"/>
                    <a:buNone/>
                  </a:pPr>
                  <a:r>
                    <a:rPr lang="en-US" sz="2200" b="0" i="0" u="none" strike="noStrike" cap="none" dirty="0">
                      <a:solidFill>
                        <a:schemeClr val="tx1">
                          <a:lumMod val="75000"/>
                          <a:lumOff val="25000"/>
                        </a:schemeClr>
                      </a:solidFill>
                      <a:latin typeface="+mj-lt"/>
                      <a:ea typeface="Open Sans"/>
                      <a:cs typeface="Open Sans"/>
                      <a:sym typeface="Open Sans"/>
                    </a:rPr>
                    <a:t>like </a:t>
                  </a:r>
                  <a:r>
                    <a:rPr lang="en-US" sz="2200" b="0" i="0" u="none" strike="noStrike" cap="none" dirty="0" err="1">
                      <a:solidFill>
                        <a:schemeClr val="tx1">
                          <a:lumMod val="75000"/>
                          <a:lumOff val="25000"/>
                        </a:schemeClr>
                      </a:solidFill>
                      <a:latin typeface="+mj-lt"/>
                      <a:ea typeface="Open Sans"/>
                      <a:cs typeface="Open Sans"/>
                      <a:sym typeface="Open Sans"/>
                    </a:rPr>
                    <a:t>Axios</a:t>
                  </a:r>
                  <a:endParaRPr sz="2200" b="0" i="0" u="none" strike="noStrike" cap="none" dirty="0">
                    <a:solidFill>
                      <a:schemeClr val="tx1">
                        <a:lumMod val="75000"/>
                        <a:lumOff val="25000"/>
                      </a:schemeClr>
                    </a:solidFill>
                    <a:latin typeface="+mj-lt"/>
                    <a:ea typeface="Open Sans"/>
                    <a:cs typeface="Open Sans"/>
                    <a:sym typeface="Open Sans"/>
                  </a:endParaRPr>
                </a:p>
              </p:txBody>
            </p:sp>
          </p:grpSp>
        </p:grpSp>
        <p:grpSp>
          <p:nvGrpSpPr>
            <p:cNvPr id="2" name="Group 1">
              <a:extLst>
                <a:ext uri="{FF2B5EF4-FFF2-40B4-BE49-F238E27FC236}">
                  <a16:creationId xmlns:a16="http://schemas.microsoft.com/office/drawing/2014/main" id="{987122D4-1D2F-1793-E1FC-87098C14C0C0}"/>
                </a:ext>
              </a:extLst>
            </p:cNvPr>
            <p:cNvGrpSpPr/>
            <p:nvPr/>
          </p:nvGrpSpPr>
          <p:grpSpPr>
            <a:xfrm>
              <a:off x="8488844" y="3097676"/>
              <a:ext cx="4280408" cy="2948649"/>
              <a:chOff x="3524961" y="3518851"/>
              <a:chExt cx="4280408" cy="2948649"/>
            </a:xfrm>
          </p:grpSpPr>
          <p:sp>
            <p:nvSpPr>
              <p:cNvPr id="22" name="Google Shape;689;p19">
                <a:extLst>
                  <a:ext uri="{FF2B5EF4-FFF2-40B4-BE49-F238E27FC236}">
                    <a16:creationId xmlns:a16="http://schemas.microsoft.com/office/drawing/2014/main" id="{19D357E3-F29B-029C-0DE5-BD25EBF6CB6D}"/>
                  </a:ext>
                </a:extLst>
              </p:cNvPr>
              <p:cNvSpPr/>
              <p:nvPr/>
            </p:nvSpPr>
            <p:spPr>
              <a:xfrm>
                <a:off x="3681148" y="4266904"/>
                <a:ext cx="3972077" cy="2200596"/>
              </a:xfrm>
              <a:prstGeom prst="roundRect">
                <a:avLst>
                  <a:gd name="adj" fmla="val 6610"/>
                </a:avLst>
              </a:prstGeom>
              <a:solidFill>
                <a:srgbClr val="DDDC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23" name="Google Shape;690;p19">
                <a:extLst>
                  <a:ext uri="{FF2B5EF4-FFF2-40B4-BE49-F238E27FC236}">
                    <a16:creationId xmlns:a16="http://schemas.microsoft.com/office/drawing/2014/main" id="{C8740431-5410-6424-189F-6EDF0DF0F5F4}"/>
                  </a:ext>
                </a:extLst>
              </p:cNvPr>
              <p:cNvSpPr/>
              <p:nvPr/>
            </p:nvSpPr>
            <p:spPr>
              <a:xfrm>
                <a:off x="3524961" y="3518851"/>
                <a:ext cx="4280408" cy="1023769"/>
              </a:xfrm>
              <a:custGeom>
                <a:avLst/>
                <a:gdLst/>
                <a:ahLst/>
                <a:cxnLst/>
                <a:rect l="l" t="t" r="r" b="b"/>
                <a:pathLst>
                  <a:path w="3969757" h="1082861" extrusionOk="0">
                    <a:moveTo>
                      <a:pt x="0" y="784324"/>
                    </a:moveTo>
                    <a:lnTo>
                      <a:pt x="0" y="985263"/>
                    </a:lnTo>
                    <a:cubicBezTo>
                      <a:pt x="0" y="1039141"/>
                      <a:pt x="43721" y="1082862"/>
                      <a:pt x="97599" y="1082862"/>
                    </a:cubicBezTo>
                    <a:lnTo>
                      <a:pt x="3872158" y="1082862"/>
                    </a:lnTo>
                    <a:cubicBezTo>
                      <a:pt x="3926037" y="1082862"/>
                      <a:pt x="3969757" y="1039141"/>
                      <a:pt x="3969757" y="985263"/>
                    </a:cubicBezTo>
                    <a:lnTo>
                      <a:pt x="3969757" y="784324"/>
                    </a:lnTo>
                    <a:cubicBezTo>
                      <a:pt x="3969757" y="631964"/>
                      <a:pt x="3867301" y="499035"/>
                      <a:pt x="3720240" y="459730"/>
                    </a:cubicBezTo>
                    <a:lnTo>
                      <a:pt x="1985099" y="0"/>
                    </a:lnTo>
                    <a:lnTo>
                      <a:pt x="249518" y="459730"/>
                    </a:lnTo>
                    <a:cubicBezTo>
                      <a:pt x="102457" y="498593"/>
                      <a:pt x="0" y="631964"/>
                      <a:pt x="0" y="784324"/>
                    </a:cubicBezTo>
                    <a:close/>
                  </a:path>
                </a:pathLst>
              </a:custGeom>
              <a:solidFill>
                <a:srgbClr val="66C8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24" name="Google Shape;691;p19">
                <a:extLst>
                  <a:ext uri="{FF2B5EF4-FFF2-40B4-BE49-F238E27FC236}">
                    <a16:creationId xmlns:a16="http://schemas.microsoft.com/office/drawing/2014/main" id="{B704EC40-84F3-452C-3EA8-88A590BF36E1}"/>
                  </a:ext>
                </a:extLst>
              </p:cNvPr>
              <p:cNvSpPr/>
              <p:nvPr/>
            </p:nvSpPr>
            <p:spPr>
              <a:xfrm>
                <a:off x="3749917" y="4348327"/>
                <a:ext cx="3839914" cy="2045469"/>
              </a:xfrm>
              <a:prstGeom prst="roundRect">
                <a:avLst>
                  <a:gd name="adj" fmla="val 4373"/>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Clr>
                    <a:srgbClr val="000000"/>
                  </a:buClr>
                  <a:buSzPts val="2200"/>
                  <a:buFont typeface="Arial"/>
                  <a:buNone/>
                </a:pPr>
                <a:r>
                  <a:rPr lang="en-US" sz="2200" b="0" i="0" u="none" strike="noStrike" cap="none">
                    <a:solidFill>
                      <a:schemeClr val="tx1">
                        <a:lumMod val="75000"/>
                        <a:lumOff val="25000"/>
                      </a:schemeClr>
                    </a:solidFill>
                    <a:latin typeface="+mj-lt"/>
                    <a:ea typeface="Open Sans"/>
                    <a:cs typeface="Open Sans"/>
                    <a:sym typeface="Open Sans"/>
                  </a:rPr>
                  <a:t>Using the built-in </a:t>
                </a:r>
                <a:endParaRPr sz="1400" b="0" i="0" u="none" strike="noStrike" cap="none">
                  <a:solidFill>
                    <a:schemeClr val="tx1">
                      <a:lumMod val="75000"/>
                      <a:lumOff val="25000"/>
                    </a:schemeClr>
                  </a:solidFill>
                  <a:latin typeface="+mj-lt"/>
                  <a:ea typeface="Arial"/>
                  <a:cs typeface="Arial"/>
                  <a:sym typeface="Arial"/>
                </a:endParaRPr>
              </a:p>
              <a:p>
                <a:pPr marL="0" marR="0" lvl="0" indent="0" algn="ctr" rtl="0">
                  <a:lnSpc>
                    <a:spcPct val="114000"/>
                  </a:lnSpc>
                  <a:spcBef>
                    <a:spcPts val="0"/>
                  </a:spcBef>
                  <a:spcAft>
                    <a:spcPts val="0"/>
                  </a:spcAft>
                  <a:buClr>
                    <a:srgbClr val="000000"/>
                  </a:buClr>
                  <a:buSzPts val="2200"/>
                  <a:buFont typeface="Arial"/>
                  <a:buNone/>
                </a:pPr>
                <a:r>
                  <a:rPr lang="en-US" sz="2200" b="0" i="0" u="none" strike="noStrike" cap="none">
                    <a:solidFill>
                      <a:schemeClr val="tx1">
                        <a:lumMod val="75000"/>
                        <a:lumOff val="25000"/>
                      </a:schemeClr>
                    </a:solidFill>
                    <a:latin typeface="+mj-lt"/>
                    <a:ea typeface="Open Sans"/>
                    <a:cs typeface="Open Sans"/>
                    <a:sym typeface="Open Sans"/>
                  </a:rPr>
                  <a:t>Fetch API</a:t>
                </a:r>
                <a:endParaRPr sz="1400" b="0" i="0" u="none" strike="noStrike" cap="none">
                  <a:solidFill>
                    <a:schemeClr val="tx1">
                      <a:lumMod val="75000"/>
                      <a:lumOff val="25000"/>
                    </a:schemeClr>
                  </a:solidFill>
                  <a:latin typeface="+mj-lt"/>
                  <a:ea typeface="Arial"/>
                  <a:cs typeface="Arial"/>
                  <a:sym typeface="Arial"/>
                </a:endParaRPr>
              </a:p>
            </p:txBody>
          </p:sp>
        </p:grpSp>
      </p:grpSp>
      <p:sp>
        <p:nvSpPr>
          <p:cNvPr id="9" name="Brandline_LVC">
            <a:extLst>
              <a:ext uri="{FF2B5EF4-FFF2-40B4-BE49-F238E27FC236}">
                <a16:creationId xmlns:a16="http://schemas.microsoft.com/office/drawing/2014/main" id="{2E70F71C-9FE7-A958-E280-72FC8A62A47A}"/>
              </a:ext>
            </a:extLst>
          </p:cNvPr>
          <p:cNvSpPr/>
          <p:nvPr/>
        </p:nvSpPr>
        <p:spPr>
          <a:xfrm>
            <a:off x="4597400" y="845601"/>
            <a:ext cx="7061518"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2D2D0B0-96EF-8867-CEF5-040B3BD1B770}"/>
              </a:ext>
            </a:extLst>
          </p:cNvPr>
          <p:cNvSpPr txBox="1"/>
          <p:nvPr/>
        </p:nvSpPr>
        <p:spPr>
          <a:xfrm>
            <a:off x="2422358" y="7475626"/>
            <a:ext cx="11411284" cy="43088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404040"/>
                </a:solidFill>
                <a:latin typeface="Open Sans"/>
                <a:ea typeface="Open Sans"/>
                <a:cs typeface="Open Sans"/>
                <a:sym typeface="Open Sans"/>
              </a:rPr>
              <a:t>The primary </a:t>
            </a:r>
            <a:r>
              <a:rPr lang="en-US" sz="2200" dirty="0">
                <a:solidFill>
                  <a:srgbClr val="404040"/>
                </a:solidFill>
                <a:latin typeface="Open Sans"/>
                <a:ea typeface="Open Sans"/>
                <a:cs typeface="Open Sans"/>
                <a:sym typeface="Open Sans"/>
              </a:rPr>
              <a:t>objective</a:t>
            </a:r>
            <a:r>
              <a:rPr lang="en-US" sz="2200" b="0" i="0" u="none" strike="noStrike" cap="none" dirty="0">
                <a:solidFill>
                  <a:srgbClr val="404040"/>
                </a:solidFill>
                <a:latin typeface="Open Sans"/>
                <a:ea typeface="Open Sans"/>
                <a:cs typeface="Open Sans"/>
                <a:sym typeface="Open Sans"/>
              </a:rPr>
              <a:t> is to build modern web applications.</a:t>
            </a:r>
            <a:endParaRPr lang="en-US" sz="2200" b="0" i="0" u="none" strike="noStrike" cap="none" dirty="0">
              <a:solidFill>
                <a:srgbClr val="404040"/>
              </a:solidFill>
              <a:latin typeface="Arial"/>
              <a:ea typeface="Arial"/>
              <a:cs typeface="Arial"/>
              <a:sym typeface="Arial"/>
            </a:endParaRPr>
          </a:p>
        </p:txBody>
      </p:sp>
    </p:spTree>
    <p:extLst>
      <p:ext uri="{BB962C8B-B14F-4D97-AF65-F5344CB8AC3E}">
        <p14:creationId xmlns:p14="http://schemas.microsoft.com/office/powerpoint/2010/main" val="1328555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70D8BBE8-41B4-5413-F87C-6297EBF2FFE9}"/>
              </a:ext>
            </a:extLst>
          </p:cNvPr>
          <p:cNvSpPr>
            <a:spLocks noGrp="1"/>
          </p:cNvSpPr>
          <p:nvPr>
            <p:ph type="title"/>
          </p:nvPr>
        </p:nvSpPr>
        <p:spPr>
          <a:xfrm>
            <a:off x="-10160" y="205815"/>
            <a:ext cx="16276320" cy="687244"/>
          </a:xfrm>
        </p:spPr>
        <p:txBody>
          <a:bodyPr>
            <a:normAutofit/>
          </a:bodyPr>
          <a:lstStyle/>
          <a:p>
            <a:pPr>
              <a:lnSpc>
                <a:spcPct val="115000"/>
              </a:lnSpc>
            </a:pPr>
            <a:r>
              <a:rPr lang="en-US" err="1">
                <a:latin typeface="Open Sans" panose="020B0606030504020204" pitchFamily="34" charset="0"/>
              </a:rPr>
              <a:t>Axios</a:t>
            </a:r>
            <a:r>
              <a:rPr lang="en-US">
                <a:latin typeface="Open Sans" panose="020B0606030504020204" pitchFamily="34" charset="0"/>
              </a:rPr>
              <a:t> and Built-in Fetch API</a:t>
            </a:r>
          </a:p>
        </p:txBody>
      </p:sp>
      <p:grpSp>
        <p:nvGrpSpPr>
          <p:cNvPr id="18" name="Group 17">
            <a:extLst>
              <a:ext uri="{FF2B5EF4-FFF2-40B4-BE49-F238E27FC236}">
                <a16:creationId xmlns:a16="http://schemas.microsoft.com/office/drawing/2014/main" id="{A12D8551-BD26-9AC5-4C32-D4A44BD99CA4}"/>
              </a:ext>
            </a:extLst>
          </p:cNvPr>
          <p:cNvGrpSpPr/>
          <p:nvPr/>
        </p:nvGrpSpPr>
        <p:grpSpPr>
          <a:xfrm>
            <a:off x="1875629" y="1952485"/>
            <a:ext cx="12504749" cy="5640961"/>
            <a:chOff x="2136498" y="1952485"/>
            <a:chExt cx="12504749" cy="5640961"/>
          </a:xfrm>
        </p:grpSpPr>
        <p:grpSp>
          <p:nvGrpSpPr>
            <p:cNvPr id="6" name="Group 5">
              <a:extLst>
                <a:ext uri="{FF2B5EF4-FFF2-40B4-BE49-F238E27FC236}">
                  <a16:creationId xmlns:a16="http://schemas.microsoft.com/office/drawing/2014/main" id="{1E3862B6-99F6-D533-41FA-60F953361630}"/>
                </a:ext>
              </a:extLst>
            </p:cNvPr>
            <p:cNvGrpSpPr/>
            <p:nvPr/>
          </p:nvGrpSpPr>
          <p:grpSpPr>
            <a:xfrm>
              <a:off x="8993265" y="1952485"/>
              <a:ext cx="5647982" cy="5620865"/>
              <a:chOff x="5530509" y="2507226"/>
              <a:chExt cx="4243411" cy="4223039"/>
            </a:xfrm>
          </p:grpSpPr>
          <p:sp>
            <p:nvSpPr>
              <p:cNvPr id="25" name="Rounded Rectangle 2">
                <a:extLst>
                  <a:ext uri="{FF2B5EF4-FFF2-40B4-BE49-F238E27FC236}">
                    <a16:creationId xmlns:a16="http://schemas.microsoft.com/office/drawing/2014/main" id="{BB9D590A-DE65-0F34-0411-5DE714F509AF}"/>
                  </a:ext>
                </a:extLst>
              </p:cNvPr>
              <p:cNvSpPr/>
              <p:nvPr/>
            </p:nvSpPr>
            <p:spPr>
              <a:xfrm>
                <a:off x="5620088" y="2507226"/>
                <a:ext cx="4065863" cy="4223039"/>
              </a:xfrm>
              <a:prstGeom prst="roundRect">
                <a:avLst>
                  <a:gd name="adj" fmla="val 3171"/>
                </a:avLst>
              </a:prstGeom>
              <a:solidFill>
                <a:srgbClr val="EEEEEE"/>
              </a:solidFill>
              <a:ln>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9B447874-8F99-6365-8FA7-1AEC478882C0}"/>
                  </a:ext>
                </a:extLst>
              </p:cNvPr>
              <p:cNvSpPr/>
              <p:nvPr/>
            </p:nvSpPr>
            <p:spPr>
              <a:xfrm>
                <a:off x="5530511" y="2757915"/>
                <a:ext cx="4241800" cy="694447"/>
              </a:xfrm>
              <a:prstGeom prst="rect">
                <a:avLst/>
              </a:prstGeom>
              <a:solidFill>
                <a:srgbClr val="DDCA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lumMod val="75000"/>
                        <a:lumOff val="25000"/>
                      </a:schemeClr>
                    </a:solidFill>
                    <a:latin typeface="+mj-lt"/>
                    <a:ea typeface="Open Sans" panose="020B0606030504020204" pitchFamily="34" charset="0"/>
                    <a:cs typeface="Open Sans" panose="020B0606030504020204" pitchFamily="34" charset="0"/>
                  </a:rPr>
                  <a:t>Built-in Fetch API</a:t>
                </a:r>
                <a:endParaRPr lang="en-US" sz="2200" dirty="0"/>
              </a:p>
            </p:txBody>
          </p:sp>
          <p:sp>
            <p:nvSpPr>
              <p:cNvPr id="30" name="Right Triangle 29">
                <a:extLst>
                  <a:ext uri="{FF2B5EF4-FFF2-40B4-BE49-F238E27FC236}">
                    <a16:creationId xmlns:a16="http://schemas.microsoft.com/office/drawing/2014/main" id="{AF42F1B2-B201-C002-BD6B-1B45B1E509C4}"/>
                  </a:ext>
                </a:extLst>
              </p:cNvPr>
              <p:cNvSpPr/>
              <p:nvPr/>
            </p:nvSpPr>
            <p:spPr>
              <a:xfrm flipH="1">
                <a:off x="5530509" y="2670403"/>
                <a:ext cx="89577" cy="87512"/>
              </a:xfrm>
              <a:prstGeom prst="rtTriangle">
                <a:avLst/>
              </a:prstGeom>
              <a:solidFill>
                <a:srgbClr val="AF9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id="{2BE5ADBA-5162-E77A-C297-377A898A0E40}"/>
                  </a:ext>
                </a:extLst>
              </p:cNvPr>
              <p:cNvSpPr/>
              <p:nvPr/>
            </p:nvSpPr>
            <p:spPr>
              <a:xfrm>
                <a:off x="9684343" y="2670403"/>
                <a:ext cx="89577" cy="87512"/>
              </a:xfrm>
              <a:prstGeom prst="rtTriangle">
                <a:avLst/>
              </a:prstGeom>
              <a:solidFill>
                <a:srgbClr val="AF9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ADC85D9-5A01-28BB-83A0-11B2564120E8}"/>
                  </a:ext>
                </a:extLst>
              </p:cNvPr>
              <p:cNvSpPr txBox="1"/>
              <p:nvPr/>
            </p:nvSpPr>
            <p:spPr>
              <a:xfrm>
                <a:off x="5647531" y="3444825"/>
                <a:ext cx="3982084" cy="343483"/>
              </a:xfrm>
              <a:prstGeom prst="rect">
                <a:avLst/>
              </a:prstGeom>
              <a:noFill/>
            </p:spPr>
            <p:txBody>
              <a:bodyPr wrap="square" numCol="1" spcCol="640080" rtlCol="0">
                <a:spAutoFit/>
              </a:bodyPr>
              <a:lstStyle/>
              <a:p>
                <a:pPr algn="ctr" defTabSz="1625620">
                  <a:lnSpc>
                    <a:spcPct val="115000"/>
                  </a:lnSpc>
                </a:pPr>
                <a:endPar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7" name="Group 16">
              <a:extLst>
                <a:ext uri="{FF2B5EF4-FFF2-40B4-BE49-F238E27FC236}">
                  <a16:creationId xmlns:a16="http://schemas.microsoft.com/office/drawing/2014/main" id="{2141C5D0-973A-4253-C8FB-3BFC4CF680CE}"/>
                </a:ext>
              </a:extLst>
            </p:cNvPr>
            <p:cNvGrpSpPr/>
            <p:nvPr/>
          </p:nvGrpSpPr>
          <p:grpSpPr>
            <a:xfrm>
              <a:off x="2136498" y="1972581"/>
              <a:ext cx="5647982" cy="5620865"/>
              <a:chOff x="826674" y="1972581"/>
              <a:chExt cx="5647982" cy="5620865"/>
            </a:xfrm>
          </p:grpSpPr>
          <p:grpSp>
            <p:nvGrpSpPr>
              <p:cNvPr id="5" name="Group 4">
                <a:extLst>
                  <a:ext uri="{FF2B5EF4-FFF2-40B4-BE49-F238E27FC236}">
                    <a16:creationId xmlns:a16="http://schemas.microsoft.com/office/drawing/2014/main" id="{41AE4707-13B1-614D-E9D6-41C5554BCFA2}"/>
                  </a:ext>
                </a:extLst>
              </p:cNvPr>
              <p:cNvGrpSpPr/>
              <p:nvPr/>
            </p:nvGrpSpPr>
            <p:grpSpPr>
              <a:xfrm>
                <a:off x="826674" y="1972581"/>
                <a:ext cx="5647982" cy="5620865"/>
                <a:chOff x="765681" y="2522324"/>
                <a:chExt cx="4243411" cy="4223039"/>
              </a:xfrm>
            </p:grpSpPr>
            <p:sp>
              <p:nvSpPr>
                <p:cNvPr id="33" name="Rounded Rectangle 26">
                  <a:extLst>
                    <a:ext uri="{FF2B5EF4-FFF2-40B4-BE49-F238E27FC236}">
                      <a16:creationId xmlns:a16="http://schemas.microsoft.com/office/drawing/2014/main" id="{883E18D0-516A-0873-C06E-E0A65FCCC48F}"/>
                    </a:ext>
                  </a:extLst>
                </p:cNvPr>
                <p:cNvSpPr/>
                <p:nvPr/>
              </p:nvSpPr>
              <p:spPr>
                <a:xfrm>
                  <a:off x="855260" y="2522324"/>
                  <a:ext cx="4065863" cy="4223039"/>
                </a:xfrm>
                <a:prstGeom prst="roundRect">
                  <a:avLst>
                    <a:gd name="adj" fmla="val 3171"/>
                  </a:avLst>
                </a:prstGeom>
                <a:solidFill>
                  <a:srgbClr val="EEEEEE"/>
                </a:solidFill>
                <a:ln>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BBD8EA57-75C2-5DA8-10FA-69EABDAB6186}"/>
                    </a:ext>
                  </a:extLst>
                </p:cNvPr>
                <p:cNvSpPr/>
                <p:nvPr/>
              </p:nvSpPr>
              <p:spPr>
                <a:xfrm>
                  <a:off x="765683" y="2757915"/>
                  <a:ext cx="4241800" cy="694447"/>
                </a:xfrm>
                <a:prstGeom prst="rect">
                  <a:avLst/>
                </a:prstGeom>
                <a:solidFill>
                  <a:srgbClr val="5EC6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err="1">
                      <a:solidFill>
                        <a:schemeClr val="tx1">
                          <a:lumMod val="75000"/>
                          <a:lumOff val="25000"/>
                        </a:schemeClr>
                      </a:solidFill>
                      <a:effectLst/>
                      <a:latin typeface="+mj-lt"/>
                      <a:ea typeface="Calibri" panose="020F0502020204030204" pitchFamily="34" charset="0"/>
                    </a:rPr>
                    <a:t>Axios</a:t>
                  </a:r>
                  <a:endParaRPr lang="en-US" sz="2200" dirty="0"/>
                </a:p>
              </p:txBody>
            </p:sp>
            <p:sp>
              <p:nvSpPr>
                <p:cNvPr id="38" name="Right Triangle 37">
                  <a:extLst>
                    <a:ext uri="{FF2B5EF4-FFF2-40B4-BE49-F238E27FC236}">
                      <a16:creationId xmlns:a16="http://schemas.microsoft.com/office/drawing/2014/main" id="{0F5FAA91-1ADD-EB00-C219-389CC6EA09F1}"/>
                    </a:ext>
                  </a:extLst>
                </p:cNvPr>
                <p:cNvSpPr/>
                <p:nvPr/>
              </p:nvSpPr>
              <p:spPr>
                <a:xfrm flipH="1">
                  <a:off x="765681" y="2670403"/>
                  <a:ext cx="89577" cy="87512"/>
                </a:xfrm>
                <a:prstGeom prst="rtTriangle">
                  <a:avLst/>
                </a:prstGeom>
                <a:solidFill>
                  <a:srgbClr val="32A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id="{DF73455A-64D0-1E87-C9EF-8792D099B594}"/>
                    </a:ext>
                  </a:extLst>
                </p:cNvPr>
                <p:cNvSpPr/>
                <p:nvPr/>
              </p:nvSpPr>
              <p:spPr>
                <a:xfrm>
                  <a:off x="4919515" y="2670403"/>
                  <a:ext cx="89577" cy="87512"/>
                </a:xfrm>
                <a:prstGeom prst="rtTriangle">
                  <a:avLst/>
                </a:prstGeom>
                <a:solidFill>
                  <a:srgbClr val="32A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A7057500-8F9D-A1C0-6CC2-689DB4701706}"/>
                    </a:ext>
                  </a:extLst>
                </p:cNvPr>
                <p:cNvSpPr txBox="1"/>
                <p:nvPr/>
              </p:nvSpPr>
              <p:spPr>
                <a:xfrm>
                  <a:off x="910166" y="3468043"/>
                  <a:ext cx="3956050" cy="457176"/>
                </a:xfrm>
                <a:prstGeom prst="rect">
                  <a:avLst/>
                </a:prstGeom>
                <a:noFill/>
              </p:spPr>
              <p:txBody>
                <a:bodyPr wrap="square" numCol="1" spcCol="640080" rtlCol="0">
                  <a:spAutoFit/>
                </a:bodyPr>
                <a:lstStyle/>
                <a:p>
                  <a:pPr algn="ctr" defTabSz="1625620">
                    <a:lnSpc>
                      <a:spcPct val="115000"/>
                    </a:lnSpc>
                  </a:pPr>
                  <a:endParaRPr lang="en-US"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4" name="TextBox 13">
                <a:extLst>
                  <a:ext uri="{FF2B5EF4-FFF2-40B4-BE49-F238E27FC236}">
                    <a16:creationId xmlns:a16="http://schemas.microsoft.com/office/drawing/2014/main" id="{C4CAECF3-C966-3010-3571-0772896A5FBC}"/>
                  </a:ext>
                </a:extLst>
              </p:cNvPr>
              <p:cNvSpPr txBox="1"/>
              <p:nvPr/>
            </p:nvSpPr>
            <p:spPr>
              <a:xfrm>
                <a:off x="967875" y="3447906"/>
                <a:ext cx="5365578" cy="3571875"/>
              </a:xfrm>
              <a:prstGeom prst="rect">
                <a:avLst/>
              </a:prstGeom>
              <a:noFill/>
            </p:spPr>
            <p:txBody>
              <a:bodyPr wrap="square">
                <a:spAutoFit/>
              </a:bodyPr>
              <a:lstStyle/>
              <a:p>
                <a:pPr marL="342900" indent="-342900">
                  <a:lnSpc>
                    <a:spcPct val="115000"/>
                  </a:lnSpc>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rPr>
                  <a:t>It is a popular JavaScript library for making HTTP requests.</a:t>
                </a:r>
              </a:p>
              <a:p>
                <a:pPr marL="342900" indent="-342900">
                  <a:lnSpc>
                    <a:spcPct val="115000"/>
                  </a:lnSpc>
                  <a:buFont typeface="Arial" panose="020B0604020202020204" pitchFamily="34" charset="0"/>
                  <a:buChar char="•"/>
                </a:pPr>
                <a:endParaRPr lang="en-IN" sz="2200" dirty="0">
                  <a:solidFill>
                    <a:schemeClr val="tx1">
                      <a:lumMod val="75000"/>
                      <a:lumOff val="25000"/>
                    </a:schemeClr>
                  </a:solidFill>
                  <a:latin typeface="Open Sans" panose="020B0606030504020204" pitchFamily="34" charset="0"/>
                </a:endParaRPr>
              </a:p>
              <a:p>
                <a:pPr marL="342900" indent="-342900">
                  <a:lnSpc>
                    <a:spcPct val="115000"/>
                  </a:lnSpc>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rPr>
                  <a:t>It offers simplicity, flexibility, and built-in features like request or response transformations.</a:t>
                </a:r>
              </a:p>
              <a:p>
                <a:pPr marL="342900" indent="-342900">
                  <a:lnSpc>
                    <a:spcPct val="115000"/>
                  </a:lnSpc>
                  <a:buFont typeface="Arial" panose="020B0604020202020204" pitchFamily="34" charset="0"/>
                  <a:buChar char="•"/>
                </a:pPr>
                <a:endParaRPr lang="en-IN" sz="2200" dirty="0">
                  <a:solidFill>
                    <a:schemeClr val="tx1">
                      <a:lumMod val="75000"/>
                      <a:lumOff val="25000"/>
                    </a:schemeClr>
                  </a:solidFill>
                  <a:latin typeface="Open Sans" panose="020B0606030504020204" pitchFamily="34" charset="0"/>
                </a:endParaRPr>
              </a:p>
              <a:p>
                <a:pPr marL="342900" indent="-342900">
                  <a:lnSpc>
                    <a:spcPct val="115000"/>
                  </a:lnSpc>
                  <a:buFont typeface="Arial" panose="020B0604020202020204" pitchFamily="34" charset="0"/>
                  <a:buChar char="•"/>
                </a:pPr>
                <a:r>
                  <a:rPr lang="en-IN" sz="2200" dirty="0">
                    <a:solidFill>
                      <a:schemeClr val="tx1">
                        <a:lumMod val="75000"/>
                        <a:lumOff val="25000"/>
                      </a:schemeClr>
                    </a:solidFill>
                    <a:latin typeface="Open Sans" panose="020B0606030504020204" pitchFamily="34" charset="0"/>
                  </a:rPr>
                  <a:t>It is well suited for handling API requests within Redux </a:t>
                </a:r>
                <a:r>
                  <a:rPr lang="en-IN" sz="2200" dirty="0" err="1">
                    <a:solidFill>
                      <a:schemeClr val="tx1">
                        <a:lumMod val="75000"/>
                        <a:lumOff val="25000"/>
                      </a:schemeClr>
                    </a:solidFill>
                    <a:latin typeface="Open Sans" panose="020B0606030504020204" pitchFamily="34" charset="0"/>
                  </a:rPr>
                  <a:t>Thunk</a:t>
                </a:r>
                <a:r>
                  <a:rPr lang="en-IN" sz="2200" dirty="0">
                    <a:solidFill>
                      <a:schemeClr val="tx1">
                        <a:lumMod val="75000"/>
                        <a:lumOff val="25000"/>
                      </a:schemeClr>
                    </a:solidFill>
                    <a:latin typeface="Open Sans" panose="020B0606030504020204" pitchFamily="34" charset="0"/>
                  </a:rPr>
                  <a:t>. </a:t>
                </a:r>
              </a:p>
            </p:txBody>
          </p:sp>
        </p:grpSp>
      </p:grpSp>
      <p:sp>
        <p:nvSpPr>
          <p:cNvPr id="16" name="TextBox 15">
            <a:extLst>
              <a:ext uri="{FF2B5EF4-FFF2-40B4-BE49-F238E27FC236}">
                <a16:creationId xmlns:a16="http://schemas.microsoft.com/office/drawing/2014/main" id="{78D01221-803A-A1D4-0F78-F7E79576EE20}"/>
              </a:ext>
            </a:extLst>
          </p:cNvPr>
          <p:cNvSpPr txBox="1"/>
          <p:nvPr/>
        </p:nvSpPr>
        <p:spPr>
          <a:xfrm>
            <a:off x="8837898" y="3478048"/>
            <a:ext cx="5365578" cy="3571875"/>
          </a:xfrm>
          <a:prstGeom prst="rect">
            <a:avLst/>
          </a:prstGeom>
          <a:noFill/>
        </p:spPr>
        <p:txBody>
          <a:bodyPr wrap="square">
            <a:spAutoFit/>
          </a:bodyPr>
          <a:lstStyle/>
          <a:p>
            <a:pPr marL="342900" indent="-342900">
              <a:lnSpc>
                <a:spcPct val="115000"/>
              </a:lnSpc>
              <a:buFont typeface="Arial" panose="020B0604020202020204" pitchFamily="34" charset="0"/>
              <a:buChar char="•"/>
            </a:pPr>
            <a:r>
              <a:rPr lang="en-US" sz="2200" dirty="0">
                <a:solidFill>
                  <a:schemeClr val="tx1">
                    <a:lumMod val="75000"/>
                    <a:lumOff val="25000"/>
                  </a:schemeClr>
                </a:solidFill>
                <a:latin typeface="Open Sans" panose="020B0606030504020204" pitchFamily="34" charset="0"/>
              </a:rPr>
              <a:t>It is a modern native JavaScript API for making network requests.</a:t>
            </a:r>
          </a:p>
          <a:p>
            <a:pPr marL="342900" indent="-342900">
              <a:lnSpc>
                <a:spcPct val="115000"/>
              </a:lnSpc>
              <a:buFont typeface="Arial" panose="020B0604020202020204" pitchFamily="34" charset="0"/>
              <a:buChar char="•"/>
            </a:pPr>
            <a:endParaRPr lang="en-US" sz="2200" dirty="0">
              <a:solidFill>
                <a:schemeClr val="tx1">
                  <a:lumMod val="75000"/>
                  <a:lumOff val="25000"/>
                </a:schemeClr>
              </a:solidFill>
              <a:latin typeface="Open Sans" panose="020B0606030504020204" pitchFamily="34" charset="0"/>
            </a:endParaRPr>
          </a:p>
          <a:p>
            <a:pPr marL="342900" indent="-342900">
              <a:lnSpc>
                <a:spcPct val="115000"/>
              </a:lnSpc>
              <a:buFont typeface="Arial" panose="020B0604020202020204" pitchFamily="34" charset="0"/>
              <a:buChar char="•"/>
            </a:pPr>
            <a:r>
              <a:rPr lang="en-US" sz="2200" dirty="0">
                <a:solidFill>
                  <a:schemeClr val="tx1">
                    <a:lumMod val="75000"/>
                    <a:lumOff val="25000"/>
                  </a:schemeClr>
                </a:solidFill>
                <a:latin typeface="Open Sans" panose="020B0606030504020204" pitchFamily="34" charset="0"/>
              </a:rPr>
              <a:t>It provides a simple and clean interface.</a:t>
            </a:r>
          </a:p>
          <a:p>
            <a:pPr marL="342900" indent="-342900">
              <a:lnSpc>
                <a:spcPct val="115000"/>
              </a:lnSpc>
              <a:buFont typeface="Arial" panose="020B0604020202020204" pitchFamily="34" charset="0"/>
              <a:buChar char="•"/>
            </a:pPr>
            <a:endParaRPr lang="en-US" sz="2200" dirty="0">
              <a:solidFill>
                <a:schemeClr val="tx1">
                  <a:lumMod val="75000"/>
                  <a:lumOff val="25000"/>
                </a:schemeClr>
              </a:solidFill>
              <a:latin typeface="Open Sans" panose="020B0606030504020204" pitchFamily="34" charset="0"/>
            </a:endParaRPr>
          </a:p>
          <a:p>
            <a:pPr marL="342900" indent="-342900">
              <a:lnSpc>
                <a:spcPct val="115000"/>
              </a:lnSpc>
              <a:buFont typeface="Arial" panose="020B0604020202020204" pitchFamily="34" charset="0"/>
              <a:buChar char="•"/>
            </a:pPr>
            <a:r>
              <a:rPr lang="en-US" sz="2200" dirty="0">
                <a:solidFill>
                  <a:schemeClr val="tx1">
                    <a:lumMod val="75000"/>
                    <a:lumOff val="25000"/>
                  </a:schemeClr>
                </a:solidFill>
                <a:latin typeface="Open Sans" panose="020B0606030504020204" pitchFamily="34" charset="0"/>
              </a:rPr>
              <a:t>It may require additional handling for certain features compared to </a:t>
            </a:r>
            <a:r>
              <a:rPr lang="en-US" sz="2200" dirty="0" err="1">
                <a:solidFill>
                  <a:schemeClr val="tx1">
                    <a:lumMod val="75000"/>
                    <a:lumOff val="25000"/>
                  </a:schemeClr>
                </a:solidFill>
                <a:latin typeface="Open Sans" panose="020B0606030504020204" pitchFamily="34" charset="0"/>
              </a:rPr>
              <a:t>Axios</a:t>
            </a:r>
            <a:r>
              <a:rPr lang="en-US" sz="2200" dirty="0">
                <a:solidFill>
                  <a:schemeClr val="tx1">
                    <a:lumMod val="75000"/>
                    <a:lumOff val="25000"/>
                  </a:schemeClr>
                </a:solidFill>
                <a:latin typeface="Open Sans" panose="020B0606030504020204" pitchFamily="34" charset="0"/>
              </a:rPr>
              <a:t>.</a:t>
            </a:r>
            <a:endParaRPr lang="en-IN" sz="2200" dirty="0">
              <a:solidFill>
                <a:schemeClr val="tx1">
                  <a:lumMod val="75000"/>
                  <a:lumOff val="25000"/>
                </a:schemeClr>
              </a:solidFill>
              <a:latin typeface="Open Sans" panose="020B0606030504020204" pitchFamily="34" charset="0"/>
            </a:endParaRPr>
          </a:p>
        </p:txBody>
      </p:sp>
      <p:sp>
        <p:nvSpPr>
          <p:cNvPr id="3" name="Brandline_LVC">
            <a:extLst>
              <a:ext uri="{FF2B5EF4-FFF2-40B4-BE49-F238E27FC236}">
                <a16:creationId xmlns:a16="http://schemas.microsoft.com/office/drawing/2014/main" id="{88F33794-CF60-FCB8-612F-25B2B3FFC29C}"/>
              </a:ext>
            </a:extLst>
          </p:cNvPr>
          <p:cNvSpPr/>
          <p:nvPr/>
        </p:nvSpPr>
        <p:spPr>
          <a:xfrm>
            <a:off x="5092700" y="845601"/>
            <a:ext cx="60742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16033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70D8BBE8-41B4-5413-F87C-6297EBF2FFE9}"/>
              </a:ext>
            </a:extLst>
          </p:cNvPr>
          <p:cNvSpPr>
            <a:spLocks noGrp="1"/>
          </p:cNvSpPr>
          <p:nvPr>
            <p:ph type="title"/>
          </p:nvPr>
        </p:nvSpPr>
        <p:spPr>
          <a:xfrm>
            <a:off x="-10160" y="229878"/>
            <a:ext cx="16276320" cy="687244"/>
          </a:xfrm>
        </p:spPr>
        <p:txBody>
          <a:bodyPr>
            <a:normAutofit/>
          </a:bodyPr>
          <a:lstStyle/>
          <a:p>
            <a:r>
              <a:rPr lang="en-US"/>
              <a:t>U</a:t>
            </a:r>
            <a:r>
              <a:rPr lang="en-US" sz="2800" b="1" i="0" u="none" strike="noStrike" cap="none">
                <a:latin typeface="Open Sans"/>
                <a:ea typeface="Open Sans"/>
                <a:cs typeface="Open Sans"/>
                <a:sym typeface="Open Sans"/>
              </a:rPr>
              <a:t>sing Axios</a:t>
            </a:r>
            <a:endParaRPr lang="en-US">
              <a:latin typeface="+mj-lt"/>
            </a:endParaRPr>
          </a:p>
        </p:txBody>
      </p:sp>
      <p:grpSp>
        <p:nvGrpSpPr>
          <p:cNvPr id="29" name="Group 28">
            <a:extLst>
              <a:ext uri="{FF2B5EF4-FFF2-40B4-BE49-F238E27FC236}">
                <a16:creationId xmlns:a16="http://schemas.microsoft.com/office/drawing/2014/main" id="{ABAF07F3-302F-BAB8-EA4B-566CD07047EF}"/>
              </a:ext>
            </a:extLst>
          </p:cNvPr>
          <p:cNvGrpSpPr/>
          <p:nvPr/>
        </p:nvGrpSpPr>
        <p:grpSpPr>
          <a:xfrm>
            <a:off x="3059265" y="1254913"/>
            <a:ext cx="10137471" cy="6190002"/>
            <a:chOff x="3059265" y="1011306"/>
            <a:chExt cx="10137471" cy="6190002"/>
          </a:xfrm>
        </p:grpSpPr>
        <p:sp>
          <p:nvSpPr>
            <p:cNvPr id="4" name="Google Shape;727;p9">
              <a:extLst>
                <a:ext uri="{FF2B5EF4-FFF2-40B4-BE49-F238E27FC236}">
                  <a16:creationId xmlns:a16="http://schemas.microsoft.com/office/drawing/2014/main" id="{D2F9438C-512B-1994-B676-3543A6857430}"/>
                </a:ext>
              </a:extLst>
            </p:cNvPr>
            <p:cNvSpPr txBox="1"/>
            <p:nvPr/>
          </p:nvSpPr>
          <p:spPr>
            <a:xfrm>
              <a:off x="3059265" y="1011306"/>
              <a:ext cx="10137471" cy="481630"/>
            </a:xfrm>
            <a:prstGeom prst="rect">
              <a:avLst/>
            </a:prstGeom>
            <a:noFill/>
            <a:ln>
              <a:noFill/>
            </a:ln>
          </p:spPr>
          <p:txBody>
            <a:bodyPr spcFirstLastPara="1" wrap="square" lIns="91425" tIns="45700" rIns="91425" bIns="45700" anchor="ctr" anchorCtr="0">
              <a:spAutoFit/>
            </a:bodyPr>
            <a:lstStyle/>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a:solidFill>
                    <a:schemeClr val="tx1">
                      <a:lumMod val="75000"/>
                      <a:lumOff val="25000"/>
                    </a:schemeClr>
                  </a:solidFill>
                  <a:latin typeface="+mj-lt"/>
                  <a:ea typeface="Open Sans"/>
                  <a:cs typeface="Open Sans"/>
                  <a:sym typeface="Open Sans"/>
                </a:rPr>
                <a:t>The steps to call an API using </a:t>
              </a:r>
              <a:r>
                <a:rPr lang="en-US" sz="2200" b="0" i="0" u="none" strike="noStrike" cap="none" err="1">
                  <a:solidFill>
                    <a:schemeClr val="tx1">
                      <a:lumMod val="75000"/>
                      <a:lumOff val="25000"/>
                    </a:schemeClr>
                  </a:solidFill>
                  <a:latin typeface="+mj-lt"/>
                  <a:ea typeface="Open Sans"/>
                  <a:cs typeface="Open Sans"/>
                  <a:sym typeface="Open Sans"/>
                </a:rPr>
                <a:t>Axios</a:t>
              </a:r>
              <a:r>
                <a:rPr lang="en-US" sz="2200" b="0" i="0" u="none" strike="noStrike" cap="none">
                  <a:solidFill>
                    <a:schemeClr val="tx1">
                      <a:lumMod val="75000"/>
                      <a:lumOff val="25000"/>
                    </a:schemeClr>
                  </a:solidFill>
                  <a:latin typeface="+mj-lt"/>
                  <a:ea typeface="Open Sans"/>
                  <a:cs typeface="Open Sans"/>
                  <a:sym typeface="Open Sans"/>
                </a:rPr>
                <a:t> are as follows:</a:t>
              </a:r>
              <a:endParaRPr sz="1400" b="0" i="0" u="none" strike="noStrike" cap="none">
                <a:solidFill>
                  <a:schemeClr val="tx1">
                    <a:lumMod val="75000"/>
                    <a:lumOff val="25000"/>
                  </a:schemeClr>
                </a:solidFill>
                <a:latin typeface="+mj-lt"/>
                <a:ea typeface="Arial"/>
                <a:cs typeface="Arial"/>
                <a:sym typeface="Arial"/>
              </a:endParaRPr>
            </a:p>
          </p:txBody>
        </p:sp>
        <p:grpSp>
          <p:nvGrpSpPr>
            <p:cNvPr id="5" name="Google Shape;728;p9">
              <a:extLst>
                <a:ext uri="{FF2B5EF4-FFF2-40B4-BE49-F238E27FC236}">
                  <a16:creationId xmlns:a16="http://schemas.microsoft.com/office/drawing/2014/main" id="{66DA0AFF-2E50-FEC3-3FF0-7EC4C7E47FC1}"/>
                </a:ext>
              </a:extLst>
            </p:cNvPr>
            <p:cNvGrpSpPr/>
            <p:nvPr/>
          </p:nvGrpSpPr>
          <p:grpSpPr>
            <a:xfrm>
              <a:off x="3857970" y="2527834"/>
              <a:ext cx="8540117" cy="4673474"/>
              <a:chOff x="3857970" y="2375434"/>
              <a:chExt cx="8540117" cy="4673474"/>
            </a:xfrm>
          </p:grpSpPr>
          <p:sp>
            <p:nvSpPr>
              <p:cNvPr id="6" name="Google Shape;729;p9">
                <a:extLst>
                  <a:ext uri="{FF2B5EF4-FFF2-40B4-BE49-F238E27FC236}">
                    <a16:creationId xmlns:a16="http://schemas.microsoft.com/office/drawing/2014/main" id="{CF70429F-CAC0-C154-DCC7-BE5A0D103E45}"/>
                  </a:ext>
                </a:extLst>
              </p:cNvPr>
              <p:cNvSpPr/>
              <p:nvPr/>
            </p:nvSpPr>
            <p:spPr>
              <a:xfrm>
                <a:off x="7275024" y="5289108"/>
                <a:ext cx="4639915" cy="908533"/>
              </a:xfrm>
              <a:custGeom>
                <a:avLst/>
                <a:gdLst/>
                <a:ahLst/>
                <a:cxnLst/>
                <a:rect l="l" t="t" r="r" b="b"/>
                <a:pathLst>
                  <a:path w="5556785" h="1397743" extrusionOk="0">
                    <a:moveTo>
                      <a:pt x="9358" y="1397744"/>
                    </a:moveTo>
                    <a:lnTo>
                      <a:pt x="0" y="1397744"/>
                    </a:lnTo>
                    <a:lnTo>
                      <a:pt x="0" y="1202656"/>
                    </a:lnTo>
                    <a:cubicBezTo>
                      <a:pt x="0" y="1131284"/>
                      <a:pt x="58083" y="1073201"/>
                      <a:pt x="129455" y="1073201"/>
                    </a:cubicBezTo>
                    <a:lnTo>
                      <a:pt x="5427330" y="1073201"/>
                    </a:lnTo>
                    <a:cubicBezTo>
                      <a:pt x="5493524" y="1073201"/>
                      <a:pt x="5547427" y="1019297"/>
                      <a:pt x="5547427" y="953103"/>
                    </a:cubicBezTo>
                    <a:lnTo>
                      <a:pt x="5547427" y="0"/>
                    </a:lnTo>
                    <a:lnTo>
                      <a:pt x="5556786" y="0"/>
                    </a:lnTo>
                    <a:lnTo>
                      <a:pt x="5556786" y="953103"/>
                    </a:lnTo>
                    <a:cubicBezTo>
                      <a:pt x="5556786" y="1024475"/>
                      <a:pt x="5498703" y="1082559"/>
                      <a:pt x="5427330" y="1082559"/>
                    </a:cubicBezTo>
                    <a:lnTo>
                      <a:pt x="129455" y="1082559"/>
                    </a:lnTo>
                    <a:cubicBezTo>
                      <a:pt x="63262" y="1082559"/>
                      <a:pt x="9358" y="1136462"/>
                      <a:pt x="9358" y="1202656"/>
                    </a:cubicBezTo>
                    <a:lnTo>
                      <a:pt x="9358" y="1397744"/>
                    </a:lnTo>
                    <a:close/>
                  </a:path>
                </a:pathLst>
              </a:custGeom>
              <a:solidFill>
                <a:srgbClr val="353B4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tx1">
                      <a:lumMod val="75000"/>
                      <a:lumOff val="25000"/>
                    </a:schemeClr>
                  </a:solidFill>
                  <a:latin typeface="+mj-lt"/>
                  <a:ea typeface="Arial"/>
                  <a:cs typeface="Arial"/>
                  <a:sym typeface="Arial"/>
                </a:endParaRPr>
              </a:p>
            </p:txBody>
          </p:sp>
          <p:sp>
            <p:nvSpPr>
              <p:cNvPr id="7" name="Google Shape;730;p9">
                <a:extLst>
                  <a:ext uri="{FF2B5EF4-FFF2-40B4-BE49-F238E27FC236}">
                    <a16:creationId xmlns:a16="http://schemas.microsoft.com/office/drawing/2014/main" id="{472C28ED-1C41-32AD-1343-BF3DEE8E0968}"/>
                  </a:ext>
                </a:extLst>
              </p:cNvPr>
              <p:cNvSpPr/>
              <p:nvPr/>
            </p:nvSpPr>
            <p:spPr>
              <a:xfrm>
                <a:off x="4357480" y="3993618"/>
                <a:ext cx="4931924" cy="905645"/>
              </a:xfrm>
              <a:custGeom>
                <a:avLst/>
                <a:gdLst/>
                <a:ahLst/>
                <a:cxnLst/>
                <a:rect l="l" t="t" r="r" b="b"/>
                <a:pathLst>
                  <a:path w="5557097" h="1398679" extrusionOk="0">
                    <a:moveTo>
                      <a:pt x="5557098" y="1398679"/>
                    </a:moveTo>
                    <a:lnTo>
                      <a:pt x="5547739" y="1398679"/>
                    </a:lnTo>
                    <a:lnTo>
                      <a:pt x="5547739" y="1206586"/>
                    </a:lnTo>
                    <a:cubicBezTo>
                      <a:pt x="5547739" y="1140393"/>
                      <a:pt x="5493836" y="1086489"/>
                      <a:pt x="5427642" y="1086489"/>
                    </a:cubicBezTo>
                    <a:lnTo>
                      <a:pt x="129455" y="1086489"/>
                    </a:lnTo>
                    <a:cubicBezTo>
                      <a:pt x="58083" y="1086489"/>
                      <a:pt x="0" y="1028406"/>
                      <a:pt x="0" y="957034"/>
                    </a:cubicBezTo>
                    <a:lnTo>
                      <a:pt x="0" y="0"/>
                    </a:lnTo>
                    <a:lnTo>
                      <a:pt x="9358" y="0"/>
                    </a:lnTo>
                    <a:lnTo>
                      <a:pt x="9358" y="957034"/>
                    </a:lnTo>
                    <a:cubicBezTo>
                      <a:pt x="9358" y="1023228"/>
                      <a:pt x="63262" y="1077131"/>
                      <a:pt x="129455" y="1077131"/>
                    </a:cubicBezTo>
                    <a:lnTo>
                      <a:pt x="5427642" y="1077131"/>
                    </a:lnTo>
                    <a:cubicBezTo>
                      <a:pt x="5499014" y="1077131"/>
                      <a:pt x="5557098" y="1135214"/>
                      <a:pt x="5557098" y="1206586"/>
                    </a:cubicBezTo>
                    <a:lnTo>
                      <a:pt x="5557098" y="1398679"/>
                    </a:lnTo>
                    <a:close/>
                  </a:path>
                </a:pathLst>
              </a:custGeom>
              <a:solidFill>
                <a:srgbClr val="353B4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tx1">
                      <a:lumMod val="75000"/>
                      <a:lumOff val="25000"/>
                    </a:schemeClr>
                  </a:solidFill>
                  <a:latin typeface="+mj-lt"/>
                  <a:ea typeface="Arial"/>
                  <a:cs typeface="Arial"/>
                  <a:sym typeface="Arial"/>
                </a:endParaRPr>
              </a:p>
            </p:txBody>
          </p:sp>
          <p:sp>
            <p:nvSpPr>
              <p:cNvPr id="8" name="Google Shape;731;p9">
                <a:extLst>
                  <a:ext uri="{FF2B5EF4-FFF2-40B4-BE49-F238E27FC236}">
                    <a16:creationId xmlns:a16="http://schemas.microsoft.com/office/drawing/2014/main" id="{90A6F281-5503-CAE0-CDC0-77E4990DE13F}"/>
                  </a:ext>
                </a:extLst>
              </p:cNvPr>
              <p:cNvSpPr/>
              <p:nvPr/>
            </p:nvSpPr>
            <p:spPr>
              <a:xfrm>
                <a:off x="7275024" y="2725787"/>
                <a:ext cx="4626024" cy="905039"/>
              </a:xfrm>
              <a:custGeom>
                <a:avLst/>
                <a:gdLst/>
                <a:ahLst/>
                <a:cxnLst/>
                <a:rect l="l" t="t" r="r" b="b"/>
                <a:pathLst>
                  <a:path w="5556785" h="1397743" extrusionOk="0">
                    <a:moveTo>
                      <a:pt x="9358" y="1397744"/>
                    </a:moveTo>
                    <a:lnTo>
                      <a:pt x="0" y="1397744"/>
                    </a:lnTo>
                    <a:lnTo>
                      <a:pt x="0" y="1202656"/>
                    </a:lnTo>
                    <a:cubicBezTo>
                      <a:pt x="0" y="1131284"/>
                      <a:pt x="58083" y="1073201"/>
                      <a:pt x="129455" y="1073201"/>
                    </a:cubicBezTo>
                    <a:lnTo>
                      <a:pt x="5427330" y="1073201"/>
                    </a:lnTo>
                    <a:cubicBezTo>
                      <a:pt x="5493524" y="1073201"/>
                      <a:pt x="5547427" y="1019297"/>
                      <a:pt x="5547427" y="953103"/>
                    </a:cubicBezTo>
                    <a:lnTo>
                      <a:pt x="5547427" y="0"/>
                    </a:lnTo>
                    <a:lnTo>
                      <a:pt x="5556786" y="0"/>
                    </a:lnTo>
                    <a:lnTo>
                      <a:pt x="5556786" y="953103"/>
                    </a:lnTo>
                    <a:cubicBezTo>
                      <a:pt x="5556786" y="1024475"/>
                      <a:pt x="5498703" y="1082559"/>
                      <a:pt x="5427330" y="1082559"/>
                    </a:cubicBezTo>
                    <a:lnTo>
                      <a:pt x="129455" y="1082559"/>
                    </a:lnTo>
                    <a:cubicBezTo>
                      <a:pt x="63262" y="1082559"/>
                      <a:pt x="9358" y="1136462"/>
                      <a:pt x="9358" y="1202656"/>
                    </a:cubicBezTo>
                    <a:lnTo>
                      <a:pt x="9358" y="1397744"/>
                    </a:lnTo>
                    <a:close/>
                  </a:path>
                </a:pathLst>
              </a:custGeom>
              <a:solidFill>
                <a:srgbClr val="353B4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tx1">
                      <a:lumMod val="75000"/>
                      <a:lumOff val="25000"/>
                    </a:schemeClr>
                  </a:solidFill>
                  <a:latin typeface="+mj-lt"/>
                  <a:ea typeface="Arial"/>
                  <a:cs typeface="Arial"/>
                  <a:sym typeface="Arial"/>
                </a:endParaRPr>
              </a:p>
            </p:txBody>
          </p:sp>
          <p:grpSp>
            <p:nvGrpSpPr>
              <p:cNvPr id="9" name="Google Shape;732;p9">
                <a:extLst>
                  <a:ext uri="{FF2B5EF4-FFF2-40B4-BE49-F238E27FC236}">
                    <a16:creationId xmlns:a16="http://schemas.microsoft.com/office/drawing/2014/main" id="{2BD9BE74-30CA-FD8C-0028-F33B6A150B38}"/>
                  </a:ext>
                </a:extLst>
              </p:cNvPr>
              <p:cNvGrpSpPr/>
              <p:nvPr/>
            </p:nvGrpSpPr>
            <p:grpSpPr>
              <a:xfrm>
                <a:off x="3857970" y="3633440"/>
                <a:ext cx="7524858" cy="836401"/>
                <a:chOff x="2887384" y="3806623"/>
                <a:chExt cx="7524858" cy="836401"/>
              </a:xfrm>
            </p:grpSpPr>
            <p:sp>
              <p:nvSpPr>
                <p:cNvPr id="27" name="Google Shape;734;p9">
                  <a:extLst>
                    <a:ext uri="{FF2B5EF4-FFF2-40B4-BE49-F238E27FC236}">
                      <a16:creationId xmlns:a16="http://schemas.microsoft.com/office/drawing/2014/main" id="{91DB18C4-2EE9-EFF8-BB79-EEC0D946EC41}"/>
                    </a:ext>
                  </a:extLst>
                </p:cNvPr>
                <p:cNvSpPr/>
                <p:nvPr/>
              </p:nvSpPr>
              <p:spPr>
                <a:xfrm>
                  <a:off x="2887384" y="3806623"/>
                  <a:ext cx="7524858" cy="836401"/>
                </a:xfrm>
                <a:prstGeom prst="roundRect">
                  <a:avLst>
                    <a:gd name="adj" fmla="val 16667"/>
                  </a:avLst>
                </a:prstGeom>
                <a:solidFill>
                  <a:srgbClr val="F8CBAD"/>
                </a:solidFill>
                <a:ln>
                  <a:noFill/>
                </a:ln>
              </p:spPr>
              <p:txBody>
                <a:bodyPr spcFirstLastPara="1" wrap="square" lIns="91425" tIns="45700" rIns="91425" bIns="45700" anchor="ctr" anchorCtr="0">
                  <a:noAutofit/>
                </a:bodyPr>
                <a:lstStyle/>
                <a:p>
                  <a:pPr marL="413999" marR="0" lvl="0" indent="0" algn="ctr" rtl="0">
                    <a:lnSpc>
                      <a:spcPct val="114000"/>
                    </a:lnSpc>
                    <a:spcBef>
                      <a:spcPts val="0"/>
                    </a:spcBef>
                    <a:spcAft>
                      <a:spcPts val="0"/>
                    </a:spcAft>
                    <a:buClr>
                      <a:schemeClr val="dk1"/>
                    </a:buClr>
                    <a:buSzPts val="2000"/>
                    <a:buFont typeface="Arial"/>
                    <a:buNone/>
                  </a:pPr>
                  <a:r>
                    <a:rPr lang="en-US" sz="2200" b="0" i="0" u="none" strike="noStrike" cap="none" dirty="0">
                      <a:solidFill>
                        <a:schemeClr val="tx1">
                          <a:lumMod val="75000"/>
                          <a:lumOff val="25000"/>
                        </a:schemeClr>
                      </a:solidFill>
                      <a:latin typeface="+mj-lt"/>
                      <a:ea typeface="Open Sans"/>
                      <a:cs typeface="Open Sans"/>
                      <a:sym typeface="Open Sans"/>
                    </a:rPr>
                    <a:t>Make the API call</a:t>
                  </a:r>
                  <a:endParaRPr sz="1400" b="0" i="0" u="none" strike="noStrike" cap="none" dirty="0">
                    <a:solidFill>
                      <a:schemeClr val="tx1">
                        <a:lumMod val="75000"/>
                        <a:lumOff val="25000"/>
                      </a:schemeClr>
                    </a:solidFill>
                    <a:latin typeface="+mj-lt"/>
                    <a:ea typeface="Arial"/>
                    <a:cs typeface="Arial"/>
                    <a:sym typeface="Arial"/>
                  </a:endParaRPr>
                </a:p>
              </p:txBody>
            </p:sp>
            <p:sp>
              <p:nvSpPr>
                <p:cNvPr id="26" name="Google Shape;736;p9">
                  <a:extLst>
                    <a:ext uri="{FF2B5EF4-FFF2-40B4-BE49-F238E27FC236}">
                      <a16:creationId xmlns:a16="http://schemas.microsoft.com/office/drawing/2014/main" id="{17B65235-5512-7B78-8930-2A73F45B5C17}"/>
                    </a:ext>
                  </a:extLst>
                </p:cNvPr>
                <p:cNvSpPr/>
                <p:nvPr/>
              </p:nvSpPr>
              <p:spPr>
                <a:xfrm>
                  <a:off x="3187252" y="3956854"/>
                  <a:ext cx="408642" cy="408642"/>
                </a:xfrm>
                <a:custGeom>
                  <a:avLst/>
                  <a:gdLst/>
                  <a:ahLst/>
                  <a:cxnLst/>
                  <a:rect l="l" t="t" r="r" b="b"/>
                  <a:pathLst>
                    <a:path w="408642" h="408642" extrusionOk="0">
                      <a:moveTo>
                        <a:pt x="204321" y="408642"/>
                      </a:moveTo>
                      <a:cubicBezTo>
                        <a:pt x="91648" y="408642"/>
                        <a:pt x="0" y="316994"/>
                        <a:pt x="0" y="204321"/>
                      </a:cubicBezTo>
                      <a:cubicBezTo>
                        <a:pt x="0" y="91648"/>
                        <a:pt x="91648" y="0"/>
                        <a:pt x="204321" y="0"/>
                      </a:cubicBezTo>
                      <a:cubicBezTo>
                        <a:pt x="316994" y="0"/>
                        <a:pt x="408642" y="91648"/>
                        <a:pt x="408642" y="204321"/>
                      </a:cubicBezTo>
                      <a:cubicBezTo>
                        <a:pt x="408642" y="316994"/>
                        <a:pt x="316994" y="408642"/>
                        <a:pt x="204321" y="408642"/>
                      </a:cubicBezTo>
                      <a:close/>
                      <a:moveTo>
                        <a:pt x="204321" y="9358"/>
                      </a:moveTo>
                      <a:cubicBezTo>
                        <a:pt x="96826" y="9358"/>
                        <a:pt x="9358" y="96826"/>
                        <a:pt x="9358" y="204321"/>
                      </a:cubicBezTo>
                      <a:cubicBezTo>
                        <a:pt x="9358" y="311816"/>
                        <a:pt x="96826" y="399284"/>
                        <a:pt x="204321" y="399284"/>
                      </a:cubicBezTo>
                      <a:cubicBezTo>
                        <a:pt x="311816" y="399284"/>
                        <a:pt x="399284" y="311816"/>
                        <a:pt x="399284" y="204321"/>
                      </a:cubicBezTo>
                      <a:cubicBezTo>
                        <a:pt x="399284" y="96826"/>
                        <a:pt x="311816" y="9358"/>
                        <a:pt x="204321" y="9358"/>
                      </a:cubicBezTo>
                      <a:close/>
                    </a:path>
                  </a:pathLst>
                </a:custGeom>
                <a:solidFill>
                  <a:srgbClr val="353B4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200" i="0" u="none" strike="noStrike" cap="none">
                      <a:solidFill>
                        <a:schemeClr val="tx1">
                          <a:lumMod val="75000"/>
                          <a:lumOff val="25000"/>
                        </a:schemeClr>
                      </a:solidFill>
                      <a:latin typeface="+mj-lt"/>
                      <a:ea typeface="Open Sans"/>
                      <a:cs typeface="Open Sans"/>
                      <a:sym typeface="Open Sans"/>
                    </a:rPr>
                    <a:t>2</a:t>
                  </a:r>
                  <a:endParaRPr sz="2200" i="0" u="none" strike="noStrike" cap="none">
                    <a:solidFill>
                      <a:schemeClr val="tx1">
                        <a:lumMod val="75000"/>
                        <a:lumOff val="25000"/>
                      </a:schemeClr>
                    </a:solidFill>
                    <a:latin typeface="+mj-lt"/>
                    <a:ea typeface="Open Sans"/>
                    <a:cs typeface="Open Sans"/>
                    <a:sym typeface="Open Sans"/>
                  </a:endParaRPr>
                </a:p>
              </p:txBody>
            </p:sp>
          </p:grpSp>
          <p:grpSp>
            <p:nvGrpSpPr>
              <p:cNvPr id="10" name="Google Shape;737;p9">
                <a:extLst>
                  <a:ext uri="{FF2B5EF4-FFF2-40B4-BE49-F238E27FC236}">
                    <a16:creationId xmlns:a16="http://schemas.microsoft.com/office/drawing/2014/main" id="{3989EFC5-7DBF-330B-9BBF-3B51A406B8A3}"/>
                  </a:ext>
                </a:extLst>
              </p:cNvPr>
              <p:cNvGrpSpPr/>
              <p:nvPr/>
            </p:nvGrpSpPr>
            <p:grpSpPr>
              <a:xfrm>
                <a:off x="3857970" y="6213762"/>
                <a:ext cx="7524858" cy="835146"/>
                <a:chOff x="2887384" y="7536872"/>
                <a:chExt cx="7524858" cy="835146"/>
              </a:xfrm>
            </p:grpSpPr>
            <p:sp>
              <p:nvSpPr>
                <p:cNvPr id="23" name="Google Shape;739;p9">
                  <a:extLst>
                    <a:ext uri="{FF2B5EF4-FFF2-40B4-BE49-F238E27FC236}">
                      <a16:creationId xmlns:a16="http://schemas.microsoft.com/office/drawing/2014/main" id="{216CFCAA-B7F8-3272-8C3D-C20FA3FBF3F5}"/>
                    </a:ext>
                  </a:extLst>
                </p:cNvPr>
                <p:cNvSpPr/>
                <p:nvPr/>
              </p:nvSpPr>
              <p:spPr>
                <a:xfrm>
                  <a:off x="2887384" y="7536872"/>
                  <a:ext cx="7524858" cy="835146"/>
                </a:xfrm>
                <a:prstGeom prst="roundRect">
                  <a:avLst>
                    <a:gd name="adj" fmla="val 16667"/>
                  </a:avLst>
                </a:prstGeom>
                <a:solidFill>
                  <a:srgbClr val="F9B6B1"/>
                </a:solidFill>
                <a:ln>
                  <a:noFill/>
                </a:ln>
              </p:spPr>
              <p:txBody>
                <a:bodyPr spcFirstLastPara="1" wrap="square" lIns="91425" tIns="45700" rIns="91425" bIns="45700" anchor="ctr" anchorCtr="0">
                  <a:noAutofit/>
                </a:bodyPr>
                <a:lstStyle/>
                <a:p>
                  <a:pPr marL="413999" marR="0" lvl="0" indent="0" algn="ctr" rtl="0">
                    <a:lnSpc>
                      <a:spcPct val="114000"/>
                    </a:lnSpc>
                    <a:spcBef>
                      <a:spcPts val="0"/>
                    </a:spcBef>
                    <a:spcAft>
                      <a:spcPts val="0"/>
                    </a:spcAft>
                    <a:buClr>
                      <a:schemeClr val="dk1"/>
                    </a:buClr>
                    <a:buSzPts val="2000"/>
                    <a:buFont typeface="Arial"/>
                    <a:buNone/>
                  </a:pPr>
                  <a:r>
                    <a:rPr lang="en-US" sz="2200" b="0" i="0" u="none" strike="noStrike" cap="none">
                      <a:solidFill>
                        <a:schemeClr val="tx1">
                          <a:lumMod val="75000"/>
                          <a:lumOff val="25000"/>
                        </a:schemeClr>
                      </a:solidFill>
                      <a:latin typeface="+mj-lt"/>
                      <a:ea typeface="Open Sans"/>
                      <a:cs typeface="Open Sans"/>
                      <a:sym typeface="Open Sans"/>
                    </a:rPr>
                    <a:t>Update the component state or perform actions</a:t>
                  </a:r>
                  <a:endParaRPr sz="1400" b="0" i="0" u="none" strike="noStrike" cap="none">
                    <a:solidFill>
                      <a:schemeClr val="tx1">
                        <a:lumMod val="75000"/>
                        <a:lumOff val="25000"/>
                      </a:schemeClr>
                    </a:solidFill>
                    <a:latin typeface="+mj-lt"/>
                    <a:ea typeface="Arial"/>
                    <a:cs typeface="Arial"/>
                    <a:sym typeface="Arial"/>
                  </a:endParaRPr>
                </a:p>
              </p:txBody>
            </p:sp>
            <p:sp>
              <p:nvSpPr>
                <p:cNvPr id="22" name="Google Shape;741;p9">
                  <a:extLst>
                    <a:ext uri="{FF2B5EF4-FFF2-40B4-BE49-F238E27FC236}">
                      <a16:creationId xmlns:a16="http://schemas.microsoft.com/office/drawing/2014/main" id="{3BC2CA9D-E4D4-8EDE-0948-ECCE3ED35E32}"/>
                    </a:ext>
                  </a:extLst>
                </p:cNvPr>
                <p:cNvSpPr/>
                <p:nvPr/>
              </p:nvSpPr>
              <p:spPr>
                <a:xfrm>
                  <a:off x="3186348" y="7750888"/>
                  <a:ext cx="408642" cy="408642"/>
                </a:xfrm>
                <a:custGeom>
                  <a:avLst/>
                  <a:gdLst/>
                  <a:ahLst/>
                  <a:cxnLst/>
                  <a:rect l="l" t="t" r="r" b="b"/>
                  <a:pathLst>
                    <a:path w="408642" h="408642" extrusionOk="0">
                      <a:moveTo>
                        <a:pt x="204321" y="408642"/>
                      </a:moveTo>
                      <a:cubicBezTo>
                        <a:pt x="91649" y="408642"/>
                        <a:pt x="0" y="316994"/>
                        <a:pt x="0" y="204321"/>
                      </a:cubicBezTo>
                      <a:cubicBezTo>
                        <a:pt x="0" y="91648"/>
                        <a:pt x="91649" y="0"/>
                        <a:pt x="204321" y="0"/>
                      </a:cubicBezTo>
                      <a:cubicBezTo>
                        <a:pt x="316994" y="0"/>
                        <a:pt x="408642" y="91648"/>
                        <a:pt x="408642" y="204321"/>
                      </a:cubicBezTo>
                      <a:cubicBezTo>
                        <a:pt x="408642" y="316994"/>
                        <a:pt x="316994" y="408642"/>
                        <a:pt x="204321" y="408642"/>
                      </a:cubicBezTo>
                      <a:close/>
                      <a:moveTo>
                        <a:pt x="204321" y="9358"/>
                      </a:moveTo>
                      <a:cubicBezTo>
                        <a:pt x="96826" y="9358"/>
                        <a:pt x="9358" y="96826"/>
                        <a:pt x="9358" y="204321"/>
                      </a:cubicBezTo>
                      <a:cubicBezTo>
                        <a:pt x="9358" y="311816"/>
                        <a:pt x="96826" y="399284"/>
                        <a:pt x="204321" y="399284"/>
                      </a:cubicBezTo>
                      <a:cubicBezTo>
                        <a:pt x="311816" y="399284"/>
                        <a:pt x="399284" y="311816"/>
                        <a:pt x="399284" y="204321"/>
                      </a:cubicBezTo>
                      <a:cubicBezTo>
                        <a:pt x="399284" y="96826"/>
                        <a:pt x="311816" y="9358"/>
                        <a:pt x="204321" y="9358"/>
                      </a:cubicBezTo>
                      <a:close/>
                    </a:path>
                  </a:pathLst>
                </a:custGeom>
                <a:solidFill>
                  <a:srgbClr val="353B4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2200" i="0" u="none" strike="noStrike" cap="none">
                      <a:solidFill>
                        <a:schemeClr val="tx1">
                          <a:lumMod val="75000"/>
                          <a:lumOff val="25000"/>
                        </a:schemeClr>
                      </a:solidFill>
                      <a:latin typeface="+mj-lt"/>
                      <a:ea typeface="Open Sans"/>
                      <a:cs typeface="Open Sans"/>
                      <a:sym typeface="Open Sans"/>
                    </a:rPr>
                    <a:t>4</a:t>
                  </a:r>
                  <a:endParaRPr sz="2000" i="0" u="none" strike="noStrike" cap="none">
                    <a:solidFill>
                      <a:schemeClr val="tx1">
                        <a:lumMod val="75000"/>
                        <a:lumOff val="25000"/>
                      </a:schemeClr>
                    </a:solidFill>
                    <a:latin typeface="+mj-lt"/>
                    <a:ea typeface="Open Sans"/>
                    <a:cs typeface="Open Sans"/>
                    <a:sym typeface="Open Sans"/>
                  </a:endParaRPr>
                </a:p>
              </p:txBody>
            </p:sp>
          </p:grpSp>
          <p:grpSp>
            <p:nvGrpSpPr>
              <p:cNvPr id="11" name="Google Shape;742;p9">
                <a:extLst>
                  <a:ext uri="{FF2B5EF4-FFF2-40B4-BE49-F238E27FC236}">
                    <a16:creationId xmlns:a16="http://schemas.microsoft.com/office/drawing/2014/main" id="{E8641AD9-33F6-F4B5-87C7-74FDC68C5539}"/>
                  </a:ext>
                </a:extLst>
              </p:cNvPr>
              <p:cNvGrpSpPr/>
              <p:nvPr/>
            </p:nvGrpSpPr>
            <p:grpSpPr>
              <a:xfrm>
                <a:off x="5197173" y="2375434"/>
                <a:ext cx="7200914" cy="835164"/>
                <a:chOff x="4226587" y="1945938"/>
                <a:chExt cx="7200914" cy="835164"/>
              </a:xfrm>
            </p:grpSpPr>
            <p:sp>
              <p:nvSpPr>
                <p:cNvPr id="19" name="Google Shape;744;p9">
                  <a:extLst>
                    <a:ext uri="{FF2B5EF4-FFF2-40B4-BE49-F238E27FC236}">
                      <a16:creationId xmlns:a16="http://schemas.microsoft.com/office/drawing/2014/main" id="{056D4008-58EB-F83D-D8C1-4E72A879742D}"/>
                    </a:ext>
                  </a:extLst>
                </p:cNvPr>
                <p:cNvSpPr/>
                <p:nvPr/>
              </p:nvSpPr>
              <p:spPr>
                <a:xfrm>
                  <a:off x="4226587" y="1945938"/>
                  <a:ext cx="7200914" cy="835164"/>
                </a:xfrm>
                <a:prstGeom prst="roundRect">
                  <a:avLst>
                    <a:gd name="adj" fmla="val 16667"/>
                  </a:avLst>
                </a:prstGeom>
                <a:solidFill>
                  <a:srgbClr val="86D4DE"/>
                </a:solidFill>
                <a:ln>
                  <a:noFill/>
                </a:ln>
              </p:spPr>
              <p:txBody>
                <a:bodyPr spcFirstLastPara="1" wrap="square" lIns="91425" tIns="45700" rIns="91425" bIns="45700" anchor="ctr" anchorCtr="0">
                  <a:noAutofit/>
                </a:bodyPr>
                <a:lstStyle/>
                <a:p>
                  <a:pPr marL="413999" marR="0" lvl="0" indent="0" algn="ctr" rtl="0">
                    <a:lnSpc>
                      <a:spcPct val="114000"/>
                    </a:lnSpc>
                    <a:spcBef>
                      <a:spcPts val="0"/>
                    </a:spcBef>
                    <a:spcAft>
                      <a:spcPts val="0"/>
                    </a:spcAft>
                    <a:buClr>
                      <a:schemeClr val="dk1"/>
                    </a:buClr>
                    <a:buSzPts val="2000"/>
                    <a:buFont typeface="Arial"/>
                    <a:buNone/>
                  </a:pPr>
                  <a:r>
                    <a:rPr lang="en-US" sz="2200" b="0" i="0" u="none" strike="noStrike" cap="none" dirty="0">
                      <a:solidFill>
                        <a:schemeClr val="tx1">
                          <a:lumMod val="75000"/>
                          <a:lumOff val="25000"/>
                        </a:schemeClr>
                      </a:solidFill>
                      <a:latin typeface="+mj-lt"/>
                      <a:ea typeface="Open Sans"/>
                      <a:cs typeface="Open Sans"/>
                      <a:sym typeface="Open Sans"/>
                    </a:rPr>
                    <a:t>Import the </a:t>
                  </a:r>
                  <a:r>
                    <a:rPr lang="en-US" sz="2200" b="1" i="0" u="none" strike="noStrike" cap="none" dirty="0" err="1">
                      <a:solidFill>
                        <a:schemeClr val="tx1">
                          <a:lumMod val="75000"/>
                          <a:lumOff val="25000"/>
                        </a:schemeClr>
                      </a:solidFill>
                      <a:latin typeface="+mj-lt"/>
                      <a:ea typeface="Open Sans"/>
                      <a:cs typeface="Open Sans"/>
                      <a:sym typeface="Open Sans"/>
                    </a:rPr>
                    <a:t>Axios</a:t>
                  </a:r>
                  <a:r>
                    <a:rPr lang="en-US" sz="2200" b="1" i="0" u="none" strike="noStrike" cap="none" dirty="0">
                      <a:solidFill>
                        <a:schemeClr val="tx1">
                          <a:lumMod val="75000"/>
                          <a:lumOff val="25000"/>
                        </a:schemeClr>
                      </a:solidFill>
                      <a:latin typeface="+mj-lt"/>
                      <a:ea typeface="Open Sans"/>
                      <a:cs typeface="Open Sans"/>
                      <a:sym typeface="Open Sans"/>
                    </a:rPr>
                    <a:t> </a:t>
                  </a:r>
                  <a:r>
                    <a:rPr lang="en-US" sz="2200" i="0" u="none" strike="noStrike" cap="none" dirty="0">
                      <a:solidFill>
                        <a:schemeClr val="tx1">
                          <a:lumMod val="75000"/>
                          <a:lumOff val="25000"/>
                        </a:schemeClr>
                      </a:solidFill>
                      <a:latin typeface="+mj-lt"/>
                      <a:ea typeface="Open Sans"/>
                      <a:cs typeface="Open Sans"/>
                      <a:sym typeface="Open Sans"/>
                    </a:rPr>
                    <a:t>library</a:t>
                  </a:r>
                  <a:endParaRPr sz="2200" i="0" u="none" strike="noStrike" cap="none" dirty="0">
                    <a:solidFill>
                      <a:schemeClr val="tx1">
                        <a:lumMod val="75000"/>
                        <a:lumOff val="25000"/>
                      </a:schemeClr>
                    </a:solidFill>
                    <a:latin typeface="+mj-lt"/>
                    <a:ea typeface="Open Sans"/>
                    <a:cs typeface="Open Sans"/>
                    <a:sym typeface="Open Sans"/>
                  </a:endParaRPr>
                </a:p>
              </p:txBody>
            </p:sp>
            <p:sp>
              <p:nvSpPr>
                <p:cNvPr id="18" name="Google Shape;746;p9">
                  <a:extLst>
                    <a:ext uri="{FF2B5EF4-FFF2-40B4-BE49-F238E27FC236}">
                      <a16:creationId xmlns:a16="http://schemas.microsoft.com/office/drawing/2014/main" id="{8D0ACF45-1778-07C5-C673-FBDB0D4CB8B1}"/>
                    </a:ext>
                  </a:extLst>
                </p:cNvPr>
                <p:cNvSpPr/>
                <p:nvPr/>
              </p:nvSpPr>
              <p:spPr>
                <a:xfrm>
                  <a:off x="10718684" y="2097064"/>
                  <a:ext cx="408642" cy="408642"/>
                </a:xfrm>
                <a:custGeom>
                  <a:avLst/>
                  <a:gdLst/>
                  <a:ahLst/>
                  <a:cxnLst/>
                  <a:rect l="l" t="t" r="r" b="b"/>
                  <a:pathLst>
                    <a:path w="408642" h="408642" extrusionOk="0">
                      <a:moveTo>
                        <a:pt x="204321" y="408642"/>
                      </a:moveTo>
                      <a:cubicBezTo>
                        <a:pt x="91649" y="408642"/>
                        <a:pt x="0" y="316994"/>
                        <a:pt x="0" y="204321"/>
                      </a:cubicBezTo>
                      <a:cubicBezTo>
                        <a:pt x="0" y="91648"/>
                        <a:pt x="91649" y="0"/>
                        <a:pt x="204321" y="0"/>
                      </a:cubicBezTo>
                      <a:cubicBezTo>
                        <a:pt x="316994" y="0"/>
                        <a:pt x="408642" y="91648"/>
                        <a:pt x="408642" y="204321"/>
                      </a:cubicBezTo>
                      <a:cubicBezTo>
                        <a:pt x="408642" y="316994"/>
                        <a:pt x="316994" y="408642"/>
                        <a:pt x="204321" y="408642"/>
                      </a:cubicBezTo>
                      <a:close/>
                      <a:moveTo>
                        <a:pt x="204321" y="9358"/>
                      </a:moveTo>
                      <a:cubicBezTo>
                        <a:pt x="96826" y="9358"/>
                        <a:pt x="9358" y="96826"/>
                        <a:pt x="9358" y="204321"/>
                      </a:cubicBezTo>
                      <a:cubicBezTo>
                        <a:pt x="9358" y="311816"/>
                        <a:pt x="96826" y="399284"/>
                        <a:pt x="204321" y="399284"/>
                      </a:cubicBezTo>
                      <a:cubicBezTo>
                        <a:pt x="311816" y="399284"/>
                        <a:pt x="399284" y="311816"/>
                        <a:pt x="399284" y="204321"/>
                      </a:cubicBezTo>
                      <a:cubicBezTo>
                        <a:pt x="399284" y="96826"/>
                        <a:pt x="311816" y="9358"/>
                        <a:pt x="204321" y="9358"/>
                      </a:cubicBezTo>
                      <a:close/>
                    </a:path>
                  </a:pathLst>
                </a:custGeom>
                <a:solidFill>
                  <a:srgbClr val="353B4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200" i="0" u="none" strike="noStrike" cap="none">
                      <a:solidFill>
                        <a:schemeClr val="tx1">
                          <a:lumMod val="75000"/>
                          <a:lumOff val="25000"/>
                        </a:schemeClr>
                      </a:solidFill>
                      <a:latin typeface="+mj-lt"/>
                      <a:ea typeface="Arial"/>
                      <a:cs typeface="Arial"/>
                      <a:sym typeface="Arial"/>
                    </a:rPr>
                    <a:t>1</a:t>
                  </a:r>
                  <a:endParaRPr sz="2200" i="0" u="none" strike="noStrike" cap="none">
                    <a:solidFill>
                      <a:schemeClr val="tx1">
                        <a:lumMod val="75000"/>
                        <a:lumOff val="25000"/>
                      </a:schemeClr>
                    </a:solidFill>
                    <a:latin typeface="+mj-lt"/>
                    <a:ea typeface="Open Sans"/>
                    <a:cs typeface="Open Sans"/>
                    <a:sym typeface="Open Sans"/>
                  </a:endParaRPr>
                </a:p>
              </p:txBody>
            </p:sp>
          </p:grpSp>
          <p:grpSp>
            <p:nvGrpSpPr>
              <p:cNvPr id="12" name="Google Shape;747;p9">
                <a:extLst>
                  <a:ext uri="{FF2B5EF4-FFF2-40B4-BE49-F238E27FC236}">
                    <a16:creationId xmlns:a16="http://schemas.microsoft.com/office/drawing/2014/main" id="{6F8D527A-13ED-11CB-03A2-02DBBD029426}"/>
                  </a:ext>
                </a:extLst>
              </p:cNvPr>
              <p:cNvGrpSpPr/>
              <p:nvPr/>
            </p:nvGrpSpPr>
            <p:grpSpPr>
              <a:xfrm>
                <a:off x="5197173" y="4909644"/>
                <a:ext cx="7200914" cy="835073"/>
                <a:chOff x="4226587" y="5664715"/>
                <a:chExt cx="7200914" cy="835073"/>
              </a:xfrm>
            </p:grpSpPr>
            <p:sp>
              <p:nvSpPr>
                <p:cNvPr id="15" name="Google Shape;749;p9">
                  <a:extLst>
                    <a:ext uri="{FF2B5EF4-FFF2-40B4-BE49-F238E27FC236}">
                      <a16:creationId xmlns:a16="http://schemas.microsoft.com/office/drawing/2014/main" id="{21EA187E-0F2F-1F9F-8871-310B247A00AD}"/>
                    </a:ext>
                  </a:extLst>
                </p:cNvPr>
                <p:cNvSpPr/>
                <p:nvPr/>
              </p:nvSpPr>
              <p:spPr>
                <a:xfrm>
                  <a:off x="4226587" y="5664715"/>
                  <a:ext cx="7200914" cy="835073"/>
                </a:xfrm>
                <a:prstGeom prst="roundRect">
                  <a:avLst>
                    <a:gd name="adj" fmla="val 16667"/>
                  </a:avLst>
                </a:prstGeom>
                <a:solidFill>
                  <a:srgbClr val="C5E0B4"/>
                </a:solidFill>
                <a:ln>
                  <a:noFill/>
                </a:ln>
              </p:spPr>
              <p:txBody>
                <a:bodyPr spcFirstLastPara="1" wrap="square" lIns="91425" tIns="45700" rIns="91425" bIns="45700" anchor="ctr" anchorCtr="0">
                  <a:noAutofit/>
                </a:bodyPr>
                <a:lstStyle/>
                <a:p>
                  <a:pPr marL="413999" marR="0" lvl="0" indent="0" algn="ctr" rtl="0">
                    <a:lnSpc>
                      <a:spcPct val="114000"/>
                    </a:lnSpc>
                    <a:spcBef>
                      <a:spcPts val="0"/>
                    </a:spcBef>
                    <a:spcAft>
                      <a:spcPts val="0"/>
                    </a:spcAft>
                    <a:buClr>
                      <a:schemeClr val="dk1"/>
                    </a:buClr>
                    <a:buSzPts val="2000"/>
                    <a:buFont typeface="Arial"/>
                    <a:buNone/>
                  </a:pPr>
                  <a:r>
                    <a:rPr lang="en-US" sz="2200" b="0" i="0" u="none" strike="noStrike" cap="none" dirty="0">
                      <a:solidFill>
                        <a:schemeClr val="tx1">
                          <a:lumMod val="75000"/>
                          <a:lumOff val="25000"/>
                        </a:schemeClr>
                      </a:solidFill>
                      <a:latin typeface="+mj-lt"/>
                      <a:ea typeface="Open Sans"/>
                      <a:cs typeface="Open Sans"/>
                      <a:sym typeface="Open Sans"/>
                    </a:rPr>
                    <a:t>Obtain the response data</a:t>
                  </a:r>
                  <a:endParaRPr sz="1400" b="0" i="0" u="none" strike="noStrike" cap="none" dirty="0">
                    <a:solidFill>
                      <a:schemeClr val="tx1">
                        <a:lumMod val="75000"/>
                        <a:lumOff val="25000"/>
                      </a:schemeClr>
                    </a:solidFill>
                    <a:latin typeface="+mj-lt"/>
                    <a:ea typeface="Arial"/>
                    <a:cs typeface="Arial"/>
                    <a:sym typeface="Arial"/>
                  </a:endParaRPr>
                </a:p>
              </p:txBody>
            </p:sp>
            <p:sp>
              <p:nvSpPr>
                <p:cNvPr id="14" name="Google Shape;751;p9">
                  <a:extLst>
                    <a:ext uri="{FF2B5EF4-FFF2-40B4-BE49-F238E27FC236}">
                      <a16:creationId xmlns:a16="http://schemas.microsoft.com/office/drawing/2014/main" id="{88E45764-1592-BF9A-232B-2B1245D284EE}"/>
                    </a:ext>
                  </a:extLst>
                </p:cNvPr>
                <p:cNvSpPr/>
                <p:nvPr/>
              </p:nvSpPr>
              <p:spPr>
                <a:xfrm>
                  <a:off x="10718684" y="5815645"/>
                  <a:ext cx="408642" cy="408642"/>
                </a:xfrm>
                <a:custGeom>
                  <a:avLst/>
                  <a:gdLst/>
                  <a:ahLst/>
                  <a:cxnLst/>
                  <a:rect l="l" t="t" r="r" b="b"/>
                  <a:pathLst>
                    <a:path w="408642" h="408642" extrusionOk="0">
                      <a:moveTo>
                        <a:pt x="204321" y="408642"/>
                      </a:moveTo>
                      <a:cubicBezTo>
                        <a:pt x="91649" y="408642"/>
                        <a:pt x="0" y="316994"/>
                        <a:pt x="0" y="204321"/>
                      </a:cubicBezTo>
                      <a:cubicBezTo>
                        <a:pt x="0" y="91648"/>
                        <a:pt x="91649" y="0"/>
                        <a:pt x="204321" y="0"/>
                      </a:cubicBezTo>
                      <a:cubicBezTo>
                        <a:pt x="316994" y="0"/>
                        <a:pt x="408642" y="91648"/>
                        <a:pt x="408642" y="204321"/>
                      </a:cubicBezTo>
                      <a:cubicBezTo>
                        <a:pt x="408642" y="316994"/>
                        <a:pt x="316994" y="408642"/>
                        <a:pt x="204321" y="408642"/>
                      </a:cubicBezTo>
                      <a:close/>
                      <a:moveTo>
                        <a:pt x="204321" y="9358"/>
                      </a:moveTo>
                      <a:cubicBezTo>
                        <a:pt x="96826" y="9358"/>
                        <a:pt x="9358" y="96826"/>
                        <a:pt x="9358" y="204321"/>
                      </a:cubicBezTo>
                      <a:cubicBezTo>
                        <a:pt x="9358" y="311816"/>
                        <a:pt x="96826" y="399284"/>
                        <a:pt x="204321" y="399284"/>
                      </a:cubicBezTo>
                      <a:cubicBezTo>
                        <a:pt x="311816" y="399284"/>
                        <a:pt x="399284" y="311816"/>
                        <a:pt x="399284" y="204321"/>
                      </a:cubicBezTo>
                      <a:cubicBezTo>
                        <a:pt x="399284" y="96826"/>
                        <a:pt x="311816" y="9358"/>
                        <a:pt x="204321" y="9358"/>
                      </a:cubicBezTo>
                      <a:close/>
                    </a:path>
                  </a:pathLst>
                </a:custGeom>
                <a:solidFill>
                  <a:srgbClr val="353B4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200" i="0" u="none" strike="noStrike" cap="none">
                      <a:solidFill>
                        <a:schemeClr val="tx1">
                          <a:lumMod val="75000"/>
                          <a:lumOff val="25000"/>
                        </a:schemeClr>
                      </a:solidFill>
                      <a:latin typeface="+mj-lt"/>
                      <a:ea typeface="Open Sans"/>
                      <a:cs typeface="Open Sans"/>
                      <a:sym typeface="Open Sans"/>
                    </a:rPr>
                    <a:t>3</a:t>
                  </a:r>
                  <a:endParaRPr sz="2200" i="0" u="none" strike="noStrike" cap="none">
                    <a:solidFill>
                      <a:schemeClr val="tx1">
                        <a:lumMod val="75000"/>
                        <a:lumOff val="25000"/>
                      </a:schemeClr>
                    </a:solidFill>
                    <a:latin typeface="+mj-lt"/>
                    <a:ea typeface="Open Sans"/>
                    <a:cs typeface="Open Sans"/>
                    <a:sym typeface="Open Sans"/>
                  </a:endParaRPr>
                </a:p>
              </p:txBody>
            </p:sp>
          </p:grpSp>
        </p:grpSp>
      </p:grpSp>
      <p:sp>
        <p:nvSpPr>
          <p:cNvPr id="31" name="Brandline_LVC">
            <a:extLst>
              <a:ext uri="{FF2B5EF4-FFF2-40B4-BE49-F238E27FC236}">
                <a16:creationId xmlns:a16="http://schemas.microsoft.com/office/drawing/2014/main" id="{ABC34CC9-27BE-A67B-FA41-C697EB7B00CA}"/>
              </a:ext>
            </a:extLst>
          </p:cNvPr>
          <p:cNvSpPr/>
          <p:nvPr/>
        </p:nvSpPr>
        <p:spPr>
          <a:xfrm>
            <a:off x="6858001" y="816324"/>
            <a:ext cx="2546033"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03617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70D8BBE8-41B4-5413-F87C-6297EBF2FFE9}"/>
              </a:ext>
            </a:extLst>
          </p:cNvPr>
          <p:cNvSpPr>
            <a:spLocks noGrp="1"/>
          </p:cNvSpPr>
          <p:nvPr>
            <p:ph type="title"/>
          </p:nvPr>
        </p:nvSpPr>
        <p:spPr>
          <a:xfrm>
            <a:off x="-10160" y="229878"/>
            <a:ext cx="16276320" cy="687244"/>
          </a:xfrm>
        </p:spPr>
        <p:txBody>
          <a:bodyPr>
            <a:normAutofit/>
          </a:bodyPr>
          <a:lstStyle/>
          <a:p>
            <a:r>
              <a:rPr lang="en-US" sz="2800" b="1" i="0" u="none" strike="noStrike" cap="none">
                <a:latin typeface="Open Sans"/>
                <a:ea typeface="Open Sans"/>
                <a:cs typeface="Open Sans"/>
                <a:sym typeface="Open Sans"/>
              </a:rPr>
              <a:t>Using Built-in Fetch API</a:t>
            </a:r>
            <a:endParaRPr lang="en-US">
              <a:latin typeface="+mj-lt"/>
            </a:endParaRPr>
          </a:p>
        </p:txBody>
      </p:sp>
      <p:sp>
        <p:nvSpPr>
          <p:cNvPr id="39" name="Brandline_LVC">
            <a:extLst>
              <a:ext uri="{FF2B5EF4-FFF2-40B4-BE49-F238E27FC236}">
                <a16:creationId xmlns:a16="http://schemas.microsoft.com/office/drawing/2014/main" id="{DB500855-913C-FD05-5D09-4766F61405C3}"/>
              </a:ext>
            </a:extLst>
          </p:cNvPr>
          <p:cNvSpPr/>
          <p:nvPr/>
        </p:nvSpPr>
        <p:spPr>
          <a:xfrm>
            <a:off x="5549900" y="816324"/>
            <a:ext cx="515548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0" name="Google Shape;697;g252f04cdd55_1_2">
            <a:extLst>
              <a:ext uri="{FF2B5EF4-FFF2-40B4-BE49-F238E27FC236}">
                <a16:creationId xmlns:a16="http://schemas.microsoft.com/office/drawing/2014/main" id="{E008B796-9D76-44D4-B84C-1FDEF4A2A97F}"/>
              </a:ext>
            </a:extLst>
          </p:cNvPr>
          <p:cNvGrpSpPr/>
          <p:nvPr/>
        </p:nvGrpSpPr>
        <p:grpSpPr>
          <a:xfrm>
            <a:off x="1463554" y="3199853"/>
            <a:ext cx="13328897" cy="3197344"/>
            <a:chOff x="1685576" y="2997985"/>
            <a:chExt cx="12768363" cy="3062883"/>
          </a:xfrm>
        </p:grpSpPr>
        <p:sp>
          <p:nvSpPr>
            <p:cNvPr id="41" name="Google Shape;698;g252f04cdd55_1_2">
              <a:extLst>
                <a:ext uri="{FF2B5EF4-FFF2-40B4-BE49-F238E27FC236}">
                  <a16:creationId xmlns:a16="http://schemas.microsoft.com/office/drawing/2014/main" id="{671E2BB7-B8F8-15D2-3D48-946225801740}"/>
                </a:ext>
              </a:extLst>
            </p:cNvPr>
            <p:cNvSpPr/>
            <p:nvPr/>
          </p:nvSpPr>
          <p:spPr>
            <a:xfrm>
              <a:off x="11441235" y="3926486"/>
              <a:ext cx="3012704" cy="2134382"/>
            </a:xfrm>
            <a:custGeom>
              <a:avLst/>
              <a:gdLst/>
              <a:ahLst/>
              <a:cxnLst/>
              <a:rect l="l" t="t" r="r" b="b"/>
              <a:pathLst>
                <a:path w="3012704" h="2134382" extrusionOk="0">
                  <a:moveTo>
                    <a:pt x="2764894" y="2134383"/>
                  </a:moveTo>
                  <a:lnTo>
                    <a:pt x="247811" y="2134383"/>
                  </a:lnTo>
                  <a:cubicBezTo>
                    <a:pt x="111161" y="2134383"/>
                    <a:pt x="0" y="2016740"/>
                    <a:pt x="0" y="1872167"/>
                  </a:cubicBezTo>
                  <a:lnTo>
                    <a:pt x="0" y="524793"/>
                  </a:lnTo>
                  <a:lnTo>
                    <a:pt x="40015" y="524793"/>
                  </a:lnTo>
                  <a:lnTo>
                    <a:pt x="40015" y="1872167"/>
                  </a:lnTo>
                  <a:cubicBezTo>
                    <a:pt x="40015" y="1994692"/>
                    <a:pt x="133209" y="2094368"/>
                    <a:pt x="247811" y="2094368"/>
                  </a:cubicBezTo>
                  <a:lnTo>
                    <a:pt x="2764894" y="2094368"/>
                  </a:lnTo>
                  <a:cubicBezTo>
                    <a:pt x="2879457" y="2094368"/>
                    <a:pt x="2972690" y="1994692"/>
                    <a:pt x="2972690" y="1872167"/>
                  </a:cubicBezTo>
                  <a:lnTo>
                    <a:pt x="2972690" y="524793"/>
                  </a:lnTo>
                  <a:cubicBezTo>
                    <a:pt x="2972690" y="402268"/>
                    <a:pt x="2879496" y="302591"/>
                    <a:pt x="2764894" y="302591"/>
                  </a:cubicBezTo>
                  <a:lnTo>
                    <a:pt x="1486345" y="302591"/>
                  </a:lnTo>
                  <a:lnTo>
                    <a:pt x="1486345" y="0"/>
                  </a:lnTo>
                  <a:lnTo>
                    <a:pt x="1526360" y="0"/>
                  </a:lnTo>
                  <a:lnTo>
                    <a:pt x="1526360" y="262576"/>
                  </a:lnTo>
                  <a:lnTo>
                    <a:pt x="2764894" y="262576"/>
                  </a:lnTo>
                  <a:cubicBezTo>
                    <a:pt x="2901544" y="262576"/>
                    <a:pt x="3012705" y="380220"/>
                    <a:pt x="3012705" y="524793"/>
                  </a:cubicBezTo>
                  <a:lnTo>
                    <a:pt x="3012705" y="1872167"/>
                  </a:lnTo>
                  <a:cubicBezTo>
                    <a:pt x="3012705" y="2016740"/>
                    <a:pt x="2901544" y="2134383"/>
                    <a:pt x="2764894" y="2134383"/>
                  </a:cubicBezTo>
                  <a:close/>
                </a:path>
              </a:pathLst>
            </a:custGeom>
            <a:solidFill>
              <a:srgbClr val="A98B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699;g252f04cdd55_1_2">
              <a:extLst>
                <a:ext uri="{FF2B5EF4-FFF2-40B4-BE49-F238E27FC236}">
                  <a16:creationId xmlns:a16="http://schemas.microsoft.com/office/drawing/2014/main" id="{81D963BB-24C8-4B61-56E2-271B51000E86}"/>
                </a:ext>
              </a:extLst>
            </p:cNvPr>
            <p:cNvSpPr/>
            <p:nvPr/>
          </p:nvSpPr>
          <p:spPr>
            <a:xfrm>
              <a:off x="11581286" y="4300857"/>
              <a:ext cx="2732602" cy="1591703"/>
            </a:xfrm>
            <a:custGeom>
              <a:avLst/>
              <a:gdLst/>
              <a:ahLst/>
              <a:cxnLst/>
              <a:rect l="l" t="t" r="r" b="b"/>
              <a:pathLst>
                <a:path w="2732602" h="1591703" extrusionOk="0">
                  <a:moveTo>
                    <a:pt x="2732602" y="122165"/>
                  </a:moveTo>
                  <a:lnTo>
                    <a:pt x="2732602" y="1469539"/>
                  </a:lnTo>
                  <a:cubicBezTo>
                    <a:pt x="2732602" y="1537004"/>
                    <a:pt x="2684345" y="1591704"/>
                    <a:pt x="2624843" y="1591704"/>
                  </a:cubicBezTo>
                  <a:lnTo>
                    <a:pt x="107759" y="1591704"/>
                  </a:lnTo>
                  <a:cubicBezTo>
                    <a:pt x="48258" y="1591704"/>
                    <a:pt x="0" y="1537004"/>
                    <a:pt x="0" y="1469539"/>
                  </a:cubicBezTo>
                  <a:lnTo>
                    <a:pt x="0" y="122165"/>
                  </a:lnTo>
                  <a:cubicBezTo>
                    <a:pt x="0" y="54700"/>
                    <a:pt x="48258" y="0"/>
                    <a:pt x="107759" y="0"/>
                  </a:cubicBezTo>
                  <a:lnTo>
                    <a:pt x="2624843" y="0"/>
                  </a:lnTo>
                  <a:cubicBezTo>
                    <a:pt x="2684345" y="0"/>
                    <a:pt x="2732602" y="54700"/>
                    <a:pt x="2732602" y="122165"/>
                  </a:cubicBezTo>
                  <a:close/>
                </a:path>
              </a:pathLst>
            </a:custGeom>
            <a:solidFill>
              <a:srgbClr val="A98BBF">
                <a:alpha val="23137"/>
              </a:srgbClr>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Clr>
                  <a:srgbClr val="000000"/>
                </a:buClr>
                <a:buSzPts val="2000"/>
                <a:buFont typeface="Arial"/>
                <a:buNone/>
              </a:pPr>
              <a:r>
                <a:rPr lang="en-US" sz="2200" b="0" i="0" u="none" strike="noStrike" cap="none" dirty="0">
                  <a:solidFill>
                    <a:srgbClr val="404040"/>
                  </a:solidFill>
                  <a:latin typeface="Open Sans"/>
                  <a:ea typeface="Open Sans"/>
                  <a:cs typeface="Open Sans"/>
                  <a:sym typeface="Open Sans"/>
                </a:rPr>
                <a:t>Update the component state </a:t>
              </a:r>
            </a:p>
            <a:p>
              <a:pPr marL="0" marR="0" lvl="0" indent="0" algn="ctr" rtl="0">
                <a:lnSpc>
                  <a:spcPct val="114000"/>
                </a:lnSpc>
                <a:spcBef>
                  <a:spcPts val="0"/>
                </a:spcBef>
                <a:spcAft>
                  <a:spcPts val="0"/>
                </a:spcAft>
                <a:buClr>
                  <a:srgbClr val="000000"/>
                </a:buClr>
                <a:buSzPts val="2000"/>
                <a:buFont typeface="Arial"/>
                <a:buNone/>
              </a:pPr>
              <a:r>
                <a:rPr lang="en-US" sz="2200" b="0" i="0" u="none" strike="noStrike" cap="none" dirty="0">
                  <a:solidFill>
                    <a:srgbClr val="404040"/>
                  </a:solidFill>
                  <a:latin typeface="Open Sans"/>
                  <a:ea typeface="Open Sans"/>
                  <a:cs typeface="Open Sans"/>
                  <a:sym typeface="Open Sans"/>
                </a:rPr>
                <a:t>or perform </a:t>
              </a:r>
            </a:p>
            <a:p>
              <a:pPr marL="0" marR="0" lvl="0" indent="0" algn="ctr" rtl="0">
                <a:lnSpc>
                  <a:spcPct val="114000"/>
                </a:lnSpc>
                <a:spcBef>
                  <a:spcPts val="0"/>
                </a:spcBef>
                <a:spcAft>
                  <a:spcPts val="0"/>
                </a:spcAft>
                <a:buClr>
                  <a:srgbClr val="000000"/>
                </a:buClr>
                <a:buSzPts val="2000"/>
                <a:buFont typeface="Arial"/>
                <a:buNone/>
              </a:pPr>
              <a:r>
                <a:rPr lang="en-US" sz="2200" b="0" i="0" u="none" strike="noStrike" cap="none" dirty="0">
                  <a:solidFill>
                    <a:srgbClr val="404040"/>
                  </a:solidFill>
                  <a:latin typeface="Open Sans"/>
                  <a:ea typeface="Open Sans"/>
                  <a:cs typeface="Open Sans"/>
                  <a:sym typeface="Open Sans"/>
                </a:rPr>
                <a:t>other actions</a:t>
              </a:r>
              <a:endParaRPr sz="2200" b="0" i="0" u="none" strike="noStrike" cap="none" dirty="0">
                <a:solidFill>
                  <a:srgbClr val="404040"/>
                </a:solidFill>
                <a:latin typeface="Arial"/>
                <a:ea typeface="Arial"/>
                <a:cs typeface="Arial"/>
                <a:sym typeface="Arial"/>
              </a:endParaRPr>
            </a:p>
          </p:txBody>
        </p:sp>
        <p:sp>
          <p:nvSpPr>
            <p:cNvPr id="43" name="Google Shape;700;g252f04cdd55_1_2">
              <a:extLst>
                <a:ext uri="{FF2B5EF4-FFF2-40B4-BE49-F238E27FC236}">
                  <a16:creationId xmlns:a16="http://schemas.microsoft.com/office/drawing/2014/main" id="{2E478997-6D80-4BE2-2771-7F7404EE95C7}"/>
                </a:ext>
              </a:extLst>
            </p:cNvPr>
            <p:cNvSpPr/>
            <p:nvPr/>
          </p:nvSpPr>
          <p:spPr>
            <a:xfrm>
              <a:off x="11581286" y="5798653"/>
              <a:ext cx="2732602" cy="122164"/>
            </a:xfrm>
            <a:custGeom>
              <a:avLst/>
              <a:gdLst/>
              <a:ahLst/>
              <a:cxnLst/>
              <a:rect l="l" t="t" r="r" b="b"/>
              <a:pathLst>
                <a:path w="2732602" h="122164" extrusionOk="0">
                  <a:moveTo>
                    <a:pt x="2732602" y="0"/>
                  </a:moveTo>
                  <a:cubicBezTo>
                    <a:pt x="2732602" y="67465"/>
                    <a:pt x="2684345" y="122165"/>
                    <a:pt x="2624843" y="122165"/>
                  </a:cubicBezTo>
                  <a:lnTo>
                    <a:pt x="107759" y="122165"/>
                  </a:lnTo>
                  <a:cubicBezTo>
                    <a:pt x="48258" y="122165"/>
                    <a:pt x="0" y="67465"/>
                    <a:pt x="0" y="0"/>
                  </a:cubicBezTo>
                  <a:lnTo>
                    <a:pt x="2732602" y="0"/>
                  </a:lnTo>
                  <a:close/>
                </a:path>
              </a:pathLst>
            </a:custGeom>
            <a:solidFill>
              <a:srgbClr val="A98B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701;g252f04cdd55_1_2">
              <a:extLst>
                <a:ext uri="{FF2B5EF4-FFF2-40B4-BE49-F238E27FC236}">
                  <a16:creationId xmlns:a16="http://schemas.microsoft.com/office/drawing/2014/main" id="{83A435B5-C765-E564-ED4F-D354752C0A25}"/>
                </a:ext>
              </a:extLst>
            </p:cNvPr>
            <p:cNvSpPr/>
            <p:nvPr/>
          </p:nvSpPr>
          <p:spPr>
            <a:xfrm>
              <a:off x="12483337" y="2997985"/>
              <a:ext cx="928500" cy="928500"/>
            </a:xfrm>
            <a:custGeom>
              <a:avLst/>
              <a:gdLst/>
              <a:ahLst/>
              <a:cxnLst/>
              <a:rect l="l" t="t" r="r" b="b"/>
              <a:pathLst>
                <a:path w="928500" h="928500" extrusionOk="0">
                  <a:moveTo>
                    <a:pt x="928501" y="464250"/>
                  </a:moveTo>
                  <a:cubicBezTo>
                    <a:pt x="928501" y="720649"/>
                    <a:pt x="720649" y="928501"/>
                    <a:pt x="464250" y="928501"/>
                  </a:cubicBezTo>
                  <a:cubicBezTo>
                    <a:pt x="207851" y="928501"/>
                    <a:pt x="0" y="720649"/>
                    <a:pt x="0" y="464250"/>
                  </a:cubicBezTo>
                  <a:cubicBezTo>
                    <a:pt x="0" y="207852"/>
                    <a:pt x="207851" y="0"/>
                    <a:pt x="464250" y="0"/>
                  </a:cubicBezTo>
                  <a:cubicBezTo>
                    <a:pt x="720649" y="0"/>
                    <a:pt x="928501" y="207852"/>
                    <a:pt x="928501" y="464250"/>
                  </a:cubicBezTo>
                  <a:close/>
                </a:path>
              </a:pathLst>
            </a:custGeom>
            <a:solidFill>
              <a:srgbClr val="A98B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702;g252f04cdd55_1_2">
              <a:extLst>
                <a:ext uri="{FF2B5EF4-FFF2-40B4-BE49-F238E27FC236}">
                  <a16:creationId xmlns:a16="http://schemas.microsoft.com/office/drawing/2014/main" id="{3AA90158-1AC8-9F72-1003-5BC05D3397E0}"/>
                </a:ext>
              </a:extLst>
            </p:cNvPr>
            <p:cNvSpPr/>
            <p:nvPr/>
          </p:nvSpPr>
          <p:spPr>
            <a:xfrm>
              <a:off x="12573610" y="3088258"/>
              <a:ext cx="747954" cy="747954"/>
            </a:xfrm>
            <a:custGeom>
              <a:avLst/>
              <a:gdLst/>
              <a:ahLst/>
              <a:cxnLst/>
              <a:rect l="l" t="t" r="r" b="b"/>
              <a:pathLst>
                <a:path w="747954" h="747954" extrusionOk="0">
                  <a:moveTo>
                    <a:pt x="747954" y="373977"/>
                  </a:moveTo>
                  <a:cubicBezTo>
                    <a:pt x="747954" y="580519"/>
                    <a:pt x="580519" y="747954"/>
                    <a:pt x="373977" y="747954"/>
                  </a:cubicBezTo>
                  <a:cubicBezTo>
                    <a:pt x="167435" y="747954"/>
                    <a:pt x="0" y="580519"/>
                    <a:pt x="0" y="373977"/>
                  </a:cubicBezTo>
                  <a:cubicBezTo>
                    <a:pt x="0" y="167435"/>
                    <a:pt x="167435" y="0"/>
                    <a:pt x="373977" y="0"/>
                  </a:cubicBezTo>
                  <a:cubicBezTo>
                    <a:pt x="580519" y="0"/>
                    <a:pt x="747954" y="167435"/>
                    <a:pt x="747954" y="373977"/>
                  </a:cubicBezTo>
                  <a:close/>
                </a:path>
              </a:pathLst>
            </a:custGeom>
            <a:solidFill>
              <a:srgbClr val="EAEAEA"/>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Clr>
                  <a:srgbClr val="000000"/>
                </a:buClr>
                <a:buSzPts val="2200"/>
                <a:buFont typeface="Arial"/>
                <a:buNone/>
              </a:pPr>
              <a:r>
                <a:rPr lang="en-US" sz="2200" b="1" i="0" u="none" strike="noStrike" cap="none">
                  <a:solidFill>
                    <a:srgbClr val="3F3F3F"/>
                  </a:solidFill>
                  <a:latin typeface="Open Sans"/>
                  <a:ea typeface="Open Sans"/>
                  <a:cs typeface="Open Sans"/>
                  <a:sym typeface="Open Sans"/>
                </a:rPr>
                <a:t>4</a:t>
              </a:r>
              <a:endParaRPr sz="1400" b="0" i="0" u="none" strike="noStrike" cap="none">
                <a:solidFill>
                  <a:srgbClr val="000000"/>
                </a:solidFill>
                <a:latin typeface="Arial"/>
                <a:ea typeface="Arial"/>
                <a:cs typeface="Arial"/>
                <a:sym typeface="Arial"/>
              </a:endParaRPr>
            </a:p>
          </p:txBody>
        </p:sp>
        <p:sp>
          <p:nvSpPr>
            <p:cNvPr id="46" name="Google Shape;703;g252f04cdd55_1_2">
              <a:extLst>
                <a:ext uri="{FF2B5EF4-FFF2-40B4-BE49-F238E27FC236}">
                  <a16:creationId xmlns:a16="http://schemas.microsoft.com/office/drawing/2014/main" id="{1BA37268-257E-D09B-B526-26BD3B1A125E}"/>
                </a:ext>
              </a:extLst>
            </p:cNvPr>
            <p:cNvSpPr/>
            <p:nvPr/>
          </p:nvSpPr>
          <p:spPr>
            <a:xfrm>
              <a:off x="8189361" y="3926486"/>
              <a:ext cx="3012705" cy="2134382"/>
            </a:xfrm>
            <a:custGeom>
              <a:avLst/>
              <a:gdLst/>
              <a:ahLst/>
              <a:cxnLst/>
              <a:rect l="l" t="t" r="r" b="b"/>
              <a:pathLst>
                <a:path w="3012705" h="2134382" extrusionOk="0">
                  <a:moveTo>
                    <a:pt x="2764895" y="2134383"/>
                  </a:moveTo>
                  <a:lnTo>
                    <a:pt x="247811" y="2134383"/>
                  </a:lnTo>
                  <a:cubicBezTo>
                    <a:pt x="111161" y="2134383"/>
                    <a:pt x="0" y="2016740"/>
                    <a:pt x="0" y="1872167"/>
                  </a:cubicBezTo>
                  <a:lnTo>
                    <a:pt x="0" y="524793"/>
                  </a:lnTo>
                  <a:lnTo>
                    <a:pt x="40015" y="524793"/>
                  </a:lnTo>
                  <a:lnTo>
                    <a:pt x="40015" y="1872167"/>
                  </a:lnTo>
                  <a:cubicBezTo>
                    <a:pt x="40015" y="1994692"/>
                    <a:pt x="133209" y="2094368"/>
                    <a:pt x="247811" y="2094368"/>
                  </a:cubicBezTo>
                  <a:lnTo>
                    <a:pt x="2764895" y="2094368"/>
                  </a:lnTo>
                  <a:cubicBezTo>
                    <a:pt x="2879456" y="2094368"/>
                    <a:pt x="2972691" y="1994692"/>
                    <a:pt x="2972691" y="1872167"/>
                  </a:cubicBezTo>
                  <a:lnTo>
                    <a:pt x="2972691" y="524793"/>
                  </a:lnTo>
                  <a:cubicBezTo>
                    <a:pt x="2972691" y="402268"/>
                    <a:pt x="2879496" y="302591"/>
                    <a:pt x="2764895" y="302591"/>
                  </a:cubicBezTo>
                  <a:lnTo>
                    <a:pt x="1486346" y="302591"/>
                  </a:lnTo>
                  <a:lnTo>
                    <a:pt x="1486346" y="0"/>
                  </a:lnTo>
                  <a:lnTo>
                    <a:pt x="1526360" y="0"/>
                  </a:lnTo>
                  <a:lnTo>
                    <a:pt x="1526360" y="262576"/>
                  </a:lnTo>
                  <a:lnTo>
                    <a:pt x="2764895" y="262576"/>
                  </a:lnTo>
                  <a:cubicBezTo>
                    <a:pt x="2901545" y="262576"/>
                    <a:pt x="3012705" y="380220"/>
                    <a:pt x="3012705" y="524793"/>
                  </a:cubicBezTo>
                  <a:lnTo>
                    <a:pt x="3012705" y="1872167"/>
                  </a:lnTo>
                  <a:cubicBezTo>
                    <a:pt x="3012705" y="2016740"/>
                    <a:pt x="2901545" y="2134383"/>
                    <a:pt x="2764895" y="2134383"/>
                  </a:cubicBezTo>
                  <a:close/>
                </a:path>
              </a:pathLst>
            </a:custGeom>
            <a:solidFill>
              <a:srgbClr val="86D4D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704;g252f04cdd55_1_2">
              <a:extLst>
                <a:ext uri="{FF2B5EF4-FFF2-40B4-BE49-F238E27FC236}">
                  <a16:creationId xmlns:a16="http://schemas.microsoft.com/office/drawing/2014/main" id="{DB3A3934-F1EA-FB16-5076-8ED231358E80}"/>
                </a:ext>
              </a:extLst>
            </p:cNvPr>
            <p:cNvSpPr/>
            <p:nvPr/>
          </p:nvSpPr>
          <p:spPr>
            <a:xfrm>
              <a:off x="8329413" y="4329113"/>
              <a:ext cx="2732602" cy="1591703"/>
            </a:xfrm>
            <a:custGeom>
              <a:avLst/>
              <a:gdLst/>
              <a:ahLst/>
              <a:cxnLst/>
              <a:rect l="l" t="t" r="r" b="b"/>
              <a:pathLst>
                <a:path w="2732602" h="1591703" extrusionOk="0">
                  <a:moveTo>
                    <a:pt x="2732603" y="122165"/>
                  </a:moveTo>
                  <a:lnTo>
                    <a:pt x="2732603" y="1469539"/>
                  </a:lnTo>
                  <a:cubicBezTo>
                    <a:pt x="2732603" y="1537004"/>
                    <a:pt x="2684345" y="1591704"/>
                    <a:pt x="2624843" y="1591704"/>
                  </a:cubicBezTo>
                  <a:lnTo>
                    <a:pt x="107760" y="1591704"/>
                  </a:lnTo>
                  <a:cubicBezTo>
                    <a:pt x="48258" y="1591704"/>
                    <a:pt x="0" y="1537004"/>
                    <a:pt x="0" y="1469539"/>
                  </a:cubicBezTo>
                  <a:lnTo>
                    <a:pt x="0" y="122165"/>
                  </a:lnTo>
                  <a:cubicBezTo>
                    <a:pt x="0" y="54700"/>
                    <a:pt x="48258" y="0"/>
                    <a:pt x="107760" y="0"/>
                  </a:cubicBezTo>
                  <a:lnTo>
                    <a:pt x="2624843" y="0"/>
                  </a:lnTo>
                  <a:cubicBezTo>
                    <a:pt x="2684345" y="0"/>
                    <a:pt x="2732603" y="54700"/>
                    <a:pt x="2732603" y="122165"/>
                  </a:cubicBezTo>
                  <a:close/>
                </a:path>
              </a:pathLst>
            </a:custGeom>
            <a:solidFill>
              <a:srgbClr val="86D4DE">
                <a:alpha val="23137"/>
              </a:srgbClr>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Clr>
                  <a:srgbClr val="000000"/>
                </a:buClr>
                <a:buSzPts val="2000"/>
                <a:buFont typeface="Arial"/>
                <a:buNone/>
              </a:pPr>
              <a:r>
                <a:rPr lang="en-US" sz="2200" b="0" i="0" u="none" strike="noStrike" cap="none" dirty="0">
                  <a:solidFill>
                    <a:srgbClr val="404040"/>
                  </a:solidFill>
                  <a:latin typeface="Open Sans"/>
                  <a:ea typeface="Open Sans"/>
                  <a:cs typeface="Open Sans"/>
                  <a:sym typeface="Open Sans"/>
                </a:rPr>
                <a:t>Handle the response</a:t>
              </a:r>
              <a:endParaRPr sz="2200" b="0" i="0" u="none" strike="noStrike" cap="none" dirty="0">
                <a:solidFill>
                  <a:srgbClr val="404040"/>
                </a:solidFill>
                <a:latin typeface="Arial"/>
                <a:ea typeface="Arial"/>
                <a:cs typeface="Arial"/>
                <a:sym typeface="Arial"/>
              </a:endParaRPr>
            </a:p>
          </p:txBody>
        </p:sp>
        <p:sp>
          <p:nvSpPr>
            <p:cNvPr id="48" name="Google Shape;705;g252f04cdd55_1_2">
              <a:extLst>
                <a:ext uri="{FF2B5EF4-FFF2-40B4-BE49-F238E27FC236}">
                  <a16:creationId xmlns:a16="http://schemas.microsoft.com/office/drawing/2014/main" id="{40EFE901-82F3-06D3-9EB7-A9EC7D5C9391}"/>
                </a:ext>
              </a:extLst>
            </p:cNvPr>
            <p:cNvSpPr/>
            <p:nvPr/>
          </p:nvSpPr>
          <p:spPr>
            <a:xfrm>
              <a:off x="8329413" y="5798653"/>
              <a:ext cx="2732602" cy="122164"/>
            </a:xfrm>
            <a:custGeom>
              <a:avLst/>
              <a:gdLst/>
              <a:ahLst/>
              <a:cxnLst/>
              <a:rect l="l" t="t" r="r" b="b"/>
              <a:pathLst>
                <a:path w="2732602" h="122164" extrusionOk="0">
                  <a:moveTo>
                    <a:pt x="2732603" y="0"/>
                  </a:moveTo>
                  <a:cubicBezTo>
                    <a:pt x="2732603" y="67465"/>
                    <a:pt x="2684345" y="122165"/>
                    <a:pt x="2624843" y="122165"/>
                  </a:cubicBezTo>
                  <a:lnTo>
                    <a:pt x="107760" y="122165"/>
                  </a:lnTo>
                  <a:cubicBezTo>
                    <a:pt x="48258" y="122165"/>
                    <a:pt x="0" y="67465"/>
                    <a:pt x="0" y="0"/>
                  </a:cubicBezTo>
                  <a:lnTo>
                    <a:pt x="2732603" y="0"/>
                  </a:lnTo>
                  <a:close/>
                </a:path>
              </a:pathLst>
            </a:custGeom>
            <a:solidFill>
              <a:srgbClr val="86D4D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706;g252f04cdd55_1_2">
              <a:extLst>
                <a:ext uri="{FF2B5EF4-FFF2-40B4-BE49-F238E27FC236}">
                  <a16:creationId xmlns:a16="http://schemas.microsoft.com/office/drawing/2014/main" id="{3C0DC68E-2901-EF51-A881-A4FB64273C4B}"/>
                </a:ext>
              </a:extLst>
            </p:cNvPr>
            <p:cNvSpPr/>
            <p:nvPr/>
          </p:nvSpPr>
          <p:spPr>
            <a:xfrm>
              <a:off x="9231464" y="2997985"/>
              <a:ext cx="928500" cy="928500"/>
            </a:xfrm>
            <a:custGeom>
              <a:avLst/>
              <a:gdLst/>
              <a:ahLst/>
              <a:cxnLst/>
              <a:rect l="l" t="t" r="r" b="b"/>
              <a:pathLst>
                <a:path w="928500" h="928500" extrusionOk="0">
                  <a:moveTo>
                    <a:pt x="928501" y="464250"/>
                  </a:moveTo>
                  <a:cubicBezTo>
                    <a:pt x="928501" y="720649"/>
                    <a:pt x="720649" y="928501"/>
                    <a:pt x="464251" y="928501"/>
                  </a:cubicBezTo>
                  <a:cubicBezTo>
                    <a:pt x="207852" y="928501"/>
                    <a:pt x="0" y="720649"/>
                    <a:pt x="0" y="464250"/>
                  </a:cubicBezTo>
                  <a:cubicBezTo>
                    <a:pt x="0" y="207852"/>
                    <a:pt x="207852" y="0"/>
                    <a:pt x="464251" y="0"/>
                  </a:cubicBezTo>
                  <a:cubicBezTo>
                    <a:pt x="720649" y="0"/>
                    <a:pt x="928501" y="207852"/>
                    <a:pt x="928501" y="464250"/>
                  </a:cubicBezTo>
                  <a:close/>
                </a:path>
              </a:pathLst>
            </a:custGeom>
            <a:solidFill>
              <a:srgbClr val="86D4D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707;g252f04cdd55_1_2">
              <a:extLst>
                <a:ext uri="{FF2B5EF4-FFF2-40B4-BE49-F238E27FC236}">
                  <a16:creationId xmlns:a16="http://schemas.microsoft.com/office/drawing/2014/main" id="{D9FC450E-859D-F946-F228-4544DC0CE02E}"/>
                </a:ext>
              </a:extLst>
            </p:cNvPr>
            <p:cNvSpPr/>
            <p:nvPr/>
          </p:nvSpPr>
          <p:spPr>
            <a:xfrm>
              <a:off x="9321737" y="3088258"/>
              <a:ext cx="747954" cy="747954"/>
            </a:xfrm>
            <a:custGeom>
              <a:avLst/>
              <a:gdLst/>
              <a:ahLst/>
              <a:cxnLst/>
              <a:rect l="l" t="t" r="r" b="b"/>
              <a:pathLst>
                <a:path w="747954" h="747954" extrusionOk="0">
                  <a:moveTo>
                    <a:pt x="747954" y="373977"/>
                  </a:moveTo>
                  <a:cubicBezTo>
                    <a:pt x="747954" y="580519"/>
                    <a:pt x="580519" y="747954"/>
                    <a:pt x="373977" y="747954"/>
                  </a:cubicBezTo>
                  <a:cubicBezTo>
                    <a:pt x="167435" y="747954"/>
                    <a:pt x="0" y="580519"/>
                    <a:pt x="0" y="373977"/>
                  </a:cubicBezTo>
                  <a:cubicBezTo>
                    <a:pt x="0" y="167435"/>
                    <a:pt x="167436" y="0"/>
                    <a:pt x="373977" y="0"/>
                  </a:cubicBezTo>
                  <a:cubicBezTo>
                    <a:pt x="580519" y="0"/>
                    <a:pt x="747954" y="167435"/>
                    <a:pt x="747954" y="373977"/>
                  </a:cubicBezTo>
                  <a:close/>
                </a:path>
              </a:pathLst>
            </a:custGeom>
            <a:solidFill>
              <a:srgbClr val="EAEAEA"/>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Clr>
                  <a:srgbClr val="000000"/>
                </a:buClr>
                <a:buSzPts val="2200"/>
                <a:buFont typeface="Arial"/>
                <a:buNone/>
              </a:pPr>
              <a:r>
                <a:rPr lang="en-US" sz="2200" b="1" i="0" u="none" strike="noStrike" cap="none">
                  <a:solidFill>
                    <a:srgbClr val="3F3F3F"/>
                  </a:solidFill>
                  <a:latin typeface="Open Sans"/>
                  <a:ea typeface="Open Sans"/>
                  <a:cs typeface="Open Sans"/>
                  <a:sym typeface="Open Sans"/>
                </a:rPr>
                <a:t>3</a:t>
              </a:r>
              <a:endParaRPr sz="1400" b="0" i="0" u="none" strike="noStrike" cap="none">
                <a:solidFill>
                  <a:srgbClr val="000000"/>
                </a:solidFill>
                <a:latin typeface="Arial"/>
                <a:ea typeface="Arial"/>
                <a:cs typeface="Arial"/>
                <a:sym typeface="Arial"/>
              </a:endParaRPr>
            </a:p>
          </p:txBody>
        </p:sp>
        <p:sp>
          <p:nvSpPr>
            <p:cNvPr id="51" name="Google Shape;708;g252f04cdd55_1_2">
              <a:extLst>
                <a:ext uri="{FF2B5EF4-FFF2-40B4-BE49-F238E27FC236}">
                  <a16:creationId xmlns:a16="http://schemas.microsoft.com/office/drawing/2014/main" id="{6DB699D2-78D7-8D1A-499E-75A2B882B669}"/>
                </a:ext>
              </a:extLst>
            </p:cNvPr>
            <p:cNvSpPr/>
            <p:nvPr/>
          </p:nvSpPr>
          <p:spPr>
            <a:xfrm>
              <a:off x="4937448" y="3926486"/>
              <a:ext cx="3012705" cy="2134382"/>
            </a:xfrm>
            <a:custGeom>
              <a:avLst/>
              <a:gdLst/>
              <a:ahLst/>
              <a:cxnLst/>
              <a:rect l="l" t="t" r="r" b="b"/>
              <a:pathLst>
                <a:path w="3012705" h="2134382" extrusionOk="0">
                  <a:moveTo>
                    <a:pt x="2764895" y="2134383"/>
                  </a:moveTo>
                  <a:lnTo>
                    <a:pt x="247811" y="2134383"/>
                  </a:lnTo>
                  <a:cubicBezTo>
                    <a:pt x="111161" y="2134383"/>
                    <a:pt x="0" y="2016740"/>
                    <a:pt x="0" y="1872167"/>
                  </a:cubicBezTo>
                  <a:lnTo>
                    <a:pt x="0" y="524793"/>
                  </a:lnTo>
                  <a:lnTo>
                    <a:pt x="40015" y="524793"/>
                  </a:lnTo>
                  <a:lnTo>
                    <a:pt x="40015" y="1872167"/>
                  </a:lnTo>
                  <a:cubicBezTo>
                    <a:pt x="40015" y="1994692"/>
                    <a:pt x="133209" y="2094368"/>
                    <a:pt x="247811" y="2094368"/>
                  </a:cubicBezTo>
                  <a:lnTo>
                    <a:pt x="2764895" y="2094368"/>
                  </a:lnTo>
                  <a:cubicBezTo>
                    <a:pt x="2879457" y="2094368"/>
                    <a:pt x="2972691" y="1994692"/>
                    <a:pt x="2972691" y="1872167"/>
                  </a:cubicBezTo>
                  <a:lnTo>
                    <a:pt x="2972691" y="524793"/>
                  </a:lnTo>
                  <a:cubicBezTo>
                    <a:pt x="2972691" y="402268"/>
                    <a:pt x="2879497" y="302591"/>
                    <a:pt x="2764895" y="302591"/>
                  </a:cubicBezTo>
                  <a:lnTo>
                    <a:pt x="1486345" y="302591"/>
                  </a:lnTo>
                  <a:lnTo>
                    <a:pt x="1486345" y="0"/>
                  </a:lnTo>
                  <a:lnTo>
                    <a:pt x="1526360" y="0"/>
                  </a:lnTo>
                  <a:lnTo>
                    <a:pt x="1526360" y="262576"/>
                  </a:lnTo>
                  <a:lnTo>
                    <a:pt x="2764895" y="262576"/>
                  </a:lnTo>
                  <a:cubicBezTo>
                    <a:pt x="2901545" y="262576"/>
                    <a:pt x="3012705" y="380220"/>
                    <a:pt x="3012705" y="524793"/>
                  </a:cubicBezTo>
                  <a:lnTo>
                    <a:pt x="3012705" y="1872167"/>
                  </a:lnTo>
                  <a:cubicBezTo>
                    <a:pt x="3012705" y="2016740"/>
                    <a:pt x="2901545" y="2134383"/>
                    <a:pt x="2764895" y="2134383"/>
                  </a:cubicBezTo>
                  <a:close/>
                </a:path>
              </a:pathLst>
            </a:custGeom>
            <a:solidFill>
              <a:srgbClr val="F695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709;g252f04cdd55_1_2">
              <a:extLst>
                <a:ext uri="{FF2B5EF4-FFF2-40B4-BE49-F238E27FC236}">
                  <a16:creationId xmlns:a16="http://schemas.microsoft.com/office/drawing/2014/main" id="{71D9EC71-7FF3-53F9-0712-86958401F6F5}"/>
                </a:ext>
              </a:extLst>
            </p:cNvPr>
            <p:cNvSpPr/>
            <p:nvPr/>
          </p:nvSpPr>
          <p:spPr>
            <a:xfrm>
              <a:off x="5077500" y="4329113"/>
              <a:ext cx="2732602" cy="1591703"/>
            </a:xfrm>
            <a:custGeom>
              <a:avLst/>
              <a:gdLst/>
              <a:ahLst/>
              <a:cxnLst/>
              <a:rect l="l" t="t" r="r" b="b"/>
              <a:pathLst>
                <a:path w="2732602" h="1591703" extrusionOk="0">
                  <a:moveTo>
                    <a:pt x="2732602" y="122165"/>
                  </a:moveTo>
                  <a:lnTo>
                    <a:pt x="2732602" y="1469539"/>
                  </a:lnTo>
                  <a:cubicBezTo>
                    <a:pt x="2732602" y="1537004"/>
                    <a:pt x="2684345" y="1591704"/>
                    <a:pt x="2624843" y="1591704"/>
                  </a:cubicBezTo>
                  <a:lnTo>
                    <a:pt x="107760" y="1591704"/>
                  </a:lnTo>
                  <a:cubicBezTo>
                    <a:pt x="48258" y="1591704"/>
                    <a:pt x="0" y="1537004"/>
                    <a:pt x="0" y="1469539"/>
                  </a:cubicBezTo>
                  <a:lnTo>
                    <a:pt x="0" y="122165"/>
                  </a:lnTo>
                  <a:cubicBezTo>
                    <a:pt x="0" y="54700"/>
                    <a:pt x="48258" y="0"/>
                    <a:pt x="107760" y="0"/>
                  </a:cubicBezTo>
                  <a:lnTo>
                    <a:pt x="2624843" y="0"/>
                  </a:lnTo>
                  <a:cubicBezTo>
                    <a:pt x="2684345" y="0"/>
                    <a:pt x="2732602" y="54700"/>
                    <a:pt x="2732602" y="122165"/>
                  </a:cubicBezTo>
                  <a:close/>
                </a:path>
              </a:pathLst>
            </a:custGeom>
            <a:solidFill>
              <a:srgbClr val="F6958E">
                <a:alpha val="23137"/>
              </a:srgbClr>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Clr>
                  <a:srgbClr val="000000"/>
                </a:buClr>
                <a:buSzPts val="2000"/>
                <a:buFont typeface="Arial"/>
                <a:buNone/>
              </a:pPr>
              <a:r>
                <a:rPr lang="en-US" sz="2200" b="0" i="0" u="none" strike="noStrike" cap="none" dirty="0">
                  <a:solidFill>
                    <a:srgbClr val="404040"/>
                  </a:solidFill>
                  <a:latin typeface="Open Sans"/>
                  <a:ea typeface="Open Sans"/>
                  <a:cs typeface="Open Sans"/>
                  <a:sym typeface="Open Sans"/>
                </a:rPr>
                <a:t>Call the </a:t>
              </a:r>
              <a:r>
                <a:rPr lang="en-US" sz="2200" b="1" i="0" u="none" strike="noStrike" cap="none" dirty="0">
                  <a:solidFill>
                    <a:srgbClr val="404040"/>
                  </a:solidFill>
                  <a:latin typeface="Open Sans"/>
                  <a:ea typeface="Open Sans"/>
                  <a:cs typeface="Open Sans"/>
                  <a:sym typeface="Open Sans"/>
                </a:rPr>
                <a:t>fetch() </a:t>
              </a:r>
              <a:r>
                <a:rPr lang="en-US" sz="2200" b="0" i="0" u="none" strike="noStrike" cap="none" dirty="0">
                  <a:solidFill>
                    <a:srgbClr val="404040"/>
                  </a:solidFill>
                  <a:latin typeface="Open Sans"/>
                  <a:ea typeface="Open Sans"/>
                  <a:cs typeface="Open Sans"/>
                  <a:sym typeface="Open Sans"/>
                </a:rPr>
                <a:t>function</a:t>
              </a:r>
              <a:endParaRPr sz="2200" b="0" i="0" u="none" strike="noStrike" cap="none" dirty="0">
                <a:solidFill>
                  <a:srgbClr val="404040"/>
                </a:solidFill>
                <a:latin typeface="Arial"/>
                <a:ea typeface="Arial"/>
                <a:cs typeface="Arial"/>
                <a:sym typeface="Arial"/>
              </a:endParaRPr>
            </a:p>
          </p:txBody>
        </p:sp>
        <p:sp>
          <p:nvSpPr>
            <p:cNvPr id="53" name="Google Shape;710;g252f04cdd55_1_2">
              <a:extLst>
                <a:ext uri="{FF2B5EF4-FFF2-40B4-BE49-F238E27FC236}">
                  <a16:creationId xmlns:a16="http://schemas.microsoft.com/office/drawing/2014/main" id="{FBA126CB-2680-034B-98F9-89D8BB4C0D83}"/>
                </a:ext>
              </a:extLst>
            </p:cNvPr>
            <p:cNvSpPr/>
            <p:nvPr/>
          </p:nvSpPr>
          <p:spPr>
            <a:xfrm>
              <a:off x="5077500" y="5798653"/>
              <a:ext cx="2732602" cy="122164"/>
            </a:xfrm>
            <a:custGeom>
              <a:avLst/>
              <a:gdLst/>
              <a:ahLst/>
              <a:cxnLst/>
              <a:rect l="l" t="t" r="r" b="b"/>
              <a:pathLst>
                <a:path w="2732602" h="122164" extrusionOk="0">
                  <a:moveTo>
                    <a:pt x="2732602" y="0"/>
                  </a:moveTo>
                  <a:cubicBezTo>
                    <a:pt x="2732602" y="67465"/>
                    <a:pt x="2684345" y="122165"/>
                    <a:pt x="2624843" y="122165"/>
                  </a:cubicBezTo>
                  <a:lnTo>
                    <a:pt x="107760" y="122165"/>
                  </a:lnTo>
                  <a:cubicBezTo>
                    <a:pt x="48258" y="122165"/>
                    <a:pt x="0" y="67465"/>
                    <a:pt x="0" y="0"/>
                  </a:cubicBezTo>
                  <a:lnTo>
                    <a:pt x="2732602" y="0"/>
                  </a:lnTo>
                  <a:close/>
                </a:path>
              </a:pathLst>
            </a:custGeom>
            <a:solidFill>
              <a:srgbClr val="F695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711;g252f04cdd55_1_2">
              <a:extLst>
                <a:ext uri="{FF2B5EF4-FFF2-40B4-BE49-F238E27FC236}">
                  <a16:creationId xmlns:a16="http://schemas.microsoft.com/office/drawing/2014/main" id="{3FCAEDFA-4BBE-458A-725E-39CD52B86A0C}"/>
                </a:ext>
              </a:extLst>
            </p:cNvPr>
            <p:cNvSpPr/>
            <p:nvPr/>
          </p:nvSpPr>
          <p:spPr>
            <a:xfrm>
              <a:off x="5979551" y="2997985"/>
              <a:ext cx="928500" cy="928500"/>
            </a:xfrm>
            <a:custGeom>
              <a:avLst/>
              <a:gdLst/>
              <a:ahLst/>
              <a:cxnLst/>
              <a:rect l="l" t="t" r="r" b="b"/>
              <a:pathLst>
                <a:path w="928500" h="928500" extrusionOk="0">
                  <a:moveTo>
                    <a:pt x="928501" y="464250"/>
                  </a:moveTo>
                  <a:cubicBezTo>
                    <a:pt x="928501" y="720649"/>
                    <a:pt x="720649" y="928501"/>
                    <a:pt x="464250" y="928501"/>
                  </a:cubicBezTo>
                  <a:cubicBezTo>
                    <a:pt x="207852" y="928501"/>
                    <a:pt x="0" y="720649"/>
                    <a:pt x="0" y="464250"/>
                  </a:cubicBezTo>
                  <a:cubicBezTo>
                    <a:pt x="0" y="207852"/>
                    <a:pt x="207852" y="0"/>
                    <a:pt x="464250" y="0"/>
                  </a:cubicBezTo>
                  <a:cubicBezTo>
                    <a:pt x="720649" y="0"/>
                    <a:pt x="928501" y="207852"/>
                    <a:pt x="928501" y="464250"/>
                  </a:cubicBezTo>
                  <a:close/>
                </a:path>
              </a:pathLst>
            </a:custGeom>
            <a:solidFill>
              <a:srgbClr val="F695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712;g252f04cdd55_1_2">
              <a:extLst>
                <a:ext uri="{FF2B5EF4-FFF2-40B4-BE49-F238E27FC236}">
                  <a16:creationId xmlns:a16="http://schemas.microsoft.com/office/drawing/2014/main" id="{07CC409F-778E-0D3A-C41C-78F9D3650C95}"/>
                </a:ext>
              </a:extLst>
            </p:cNvPr>
            <p:cNvSpPr/>
            <p:nvPr/>
          </p:nvSpPr>
          <p:spPr>
            <a:xfrm>
              <a:off x="6069824" y="3088258"/>
              <a:ext cx="747954" cy="747954"/>
            </a:xfrm>
            <a:custGeom>
              <a:avLst/>
              <a:gdLst/>
              <a:ahLst/>
              <a:cxnLst/>
              <a:rect l="l" t="t" r="r" b="b"/>
              <a:pathLst>
                <a:path w="747954" h="747954" extrusionOk="0">
                  <a:moveTo>
                    <a:pt x="747954" y="373977"/>
                  </a:moveTo>
                  <a:cubicBezTo>
                    <a:pt x="747954" y="580519"/>
                    <a:pt x="580519" y="747954"/>
                    <a:pt x="373977" y="747954"/>
                  </a:cubicBezTo>
                  <a:cubicBezTo>
                    <a:pt x="167435" y="747954"/>
                    <a:pt x="0" y="580519"/>
                    <a:pt x="0" y="373977"/>
                  </a:cubicBezTo>
                  <a:cubicBezTo>
                    <a:pt x="0" y="167435"/>
                    <a:pt x="167436" y="0"/>
                    <a:pt x="373977" y="0"/>
                  </a:cubicBezTo>
                  <a:cubicBezTo>
                    <a:pt x="580519" y="0"/>
                    <a:pt x="747954" y="167435"/>
                    <a:pt x="747954" y="373977"/>
                  </a:cubicBezTo>
                  <a:close/>
                </a:path>
              </a:pathLst>
            </a:custGeom>
            <a:solidFill>
              <a:srgbClr val="EAEAEA"/>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Clr>
                  <a:srgbClr val="000000"/>
                </a:buClr>
                <a:buSzPts val="2200"/>
                <a:buFont typeface="Arial"/>
                <a:buNone/>
              </a:pPr>
              <a:r>
                <a:rPr lang="en-US" sz="2200" b="1" i="0" u="none" strike="noStrike" cap="none">
                  <a:solidFill>
                    <a:srgbClr val="3F3F3F"/>
                  </a:solidFill>
                  <a:latin typeface="Open Sans"/>
                  <a:ea typeface="Open Sans"/>
                  <a:cs typeface="Open Sans"/>
                  <a:sym typeface="Open Sans"/>
                </a:rPr>
                <a:t>2</a:t>
              </a:r>
              <a:endParaRPr sz="1400" b="0" i="0" u="none" strike="noStrike" cap="none">
                <a:solidFill>
                  <a:srgbClr val="000000"/>
                </a:solidFill>
                <a:latin typeface="Arial"/>
                <a:ea typeface="Arial"/>
                <a:cs typeface="Arial"/>
                <a:sym typeface="Arial"/>
              </a:endParaRPr>
            </a:p>
          </p:txBody>
        </p:sp>
        <p:sp>
          <p:nvSpPr>
            <p:cNvPr id="56" name="Google Shape;713;g252f04cdd55_1_2">
              <a:extLst>
                <a:ext uri="{FF2B5EF4-FFF2-40B4-BE49-F238E27FC236}">
                  <a16:creationId xmlns:a16="http://schemas.microsoft.com/office/drawing/2014/main" id="{7C6476C3-2643-23D9-C6DB-73A08E11C834}"/>
                </a:ext>
              </a:extLst>
            </p:cNvPr>
            <p:cNvSpPr/>
            <p:nvPr/>
          </p:nvSpPr>
          <p:spPr>
            <a:xfrm>
              <a:off x="1685576" y="3926486"/>
              <a:ext cx="3012705" cy="2134382"/>
            </a:xfrm>
            <a:custGeom>
              <a:avLst/>
              <a:gdLst/>
              <a:ahLst/>
              <a:cxnLst/>
              <a:rect l="l" t="t" r="r" b="b"/>
              <a:pathLst>
                <a:path w="3012705" h="2134382" extrusionOk="0">
                  <a:moveTo>
                    <a:pt x="2764894" y="2134383"/>
                  </a:moveTo>
                  <a:lnTo>
                    <a:pt x="247811" y="2134383"/>
                  </a:lnTo>
                  <a:cubicBezTo>
                    <a:pt x="111161" y="2134383"/>
                    <a:pt x="0" y="2016740"/>
                    <a:pt x="0" y="1872167"/>
                  </a:cubicBezTo>
                  <a:lnTo>
                    <a:pt x="0" y="524793"/>
                  </a:lnTo>
                  <a:lnTo>
                    <a:pt x="40015" y="524793"/>
                  </a:lnTo>
                  <a:lnTo>
                    <a:pt x="40015" y="1872167"/>
                  </a:lnTo>
                  <a:cubicBezTo>
                    <a:pt x="40015" y="1994692"/>
                    <a:pt x="133209" y="2094368"/>
                    <a:pt x="247811" y="2094368"/>
                  </a:cubicBezTo>
                  <a:lnTo>
                    <a:pt x="2764894" y="2094368"/>
                  </a:lnTo>
                  <a:cubicBezTo>
                    <a:pt x="2879456" y="2094368"/>
                    <a:pt x="2972691" y="1994692"/>
                    <a:pt x="2972691" y="1872167"/>
                  </a:cubicBezTo>
                  <a:lnTo>
                    <a:pt x="2972691" y="524793"/>
                  </a:lnTo>
                  <a:cubicBezTo>
                    <a:pt x="2972691" y="402268"/>
                    <a:pt x="2879496" y="302591"/>
                    <a:pt x="2764894" y="302591"/>
                  </a:cubicBezTo>
                  <a:lnTo>
                    <a:pt x="1486345" y="302591"/>
                  </a:lnTo>
                  <a:lnTo>
                    <a:pt x="1486345" y="0"/>
                  </a:lnTo>
                  <a:lnTo>
                    <a:pt x="1526360" y="0"/>
                  </a:lnTo>
                  <a:lnTo>
                    <a:pt x="1526360" y="262576"/>
                  </a:lnTo>
                  <a:lnTo>
                    <a:pt x="2764894" y="262576"/>
                  </a:lnTo>
                  <a:cubicBezTo>
                    <a:pt x="2901545" y="262576"/>
                    <a:pt x="3012705" y="380220"/>
                    <a:pt x="3012705" y="524793"/>
                  </a:cubicBezTo>
                  <a:lnTo>
                    <a:pt x="3012705" y="1872167"/>
                  </a:lnTo>
                  <a:cubicBezTo>
                    <a:pt x="3012705" y="2016740"/>
                    <a:pt x="2901545" y="2134383"/>
                    <a:pt x="2764894" y="2134383"/>
                  </a:cubicBezTo>
                  <a:close/>
                </a:path>
              </a:pathLst>
            </a:custGeom>
            <a:solidFill>
              <a:srgbClr val="FAAA6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714;g252f04cdd55_1_2">
              <a:extLst>
                <a:ext uri="{FF2B5EF4-FFF2-40B4-BE49-F238E27FC236}">
                  <a16:creationId xmlns:a16="http://schemas.microsoft.com/office/drawing/2014/main" id="{EA8BEED7-D35A-908F-56AA-8DFAE34E81FB}"/>
                </a:ext>
              </a:extLst>
            </p:cNvPr>
            <p:cNvSpPr/>
            <p:nvPr/>
          </p:nvSpPr>
          <p:spPr>
            <a:xfrm>
              <a:off x="1825627" y="4329113"/>
              <a:ext cx="2732602" cy="1591703"/>
            </a:xfrm>
            <a:custGeom>
              <a:avLst/>
              <a:gdLst/>
              <a:ahLst/>
              <a:cxnLst/>
              <a:rect l="l" t="t" r="r" b="b"/>
              <a:pathLst>
                <a:path w="2732602" h="1591703" extrusionOk="0">
                  <a:moveTo>
                    <a:pt x="2732603" y="122165"/>
                  </a:moveTo>
                  <a:lnTo>
                    <a:pt x="2732603" y="1469539"/>
                  </a:lnTo>
                  <a:cubicBezTo>
                    <a:pt x="2732603" y="1537004"/>
                    <a:pt x="2684345" y="1591704"/>
                    <a:pt x="2624843" y="1591704"/>
                  </a:cubicBezTo>
                  <a:lnTo>
                    <a:pt x="107760" y="1591704"/>
                  </a:lnTo>
                  <a:cubicBezTo>
                    <a:pt x="48258" y="1591704"/>
                    <a:pt x="0" y="1537004"/>
                    <a:pt x="0" y="1469539"/>
                  </a:cubicBezTo>
                  <a:lnTo>
                    <a:pt x="0" y="122165"/>
                  </a:lnTo>
                  <a:cubicBezTo>
                    <a:pt x="0" y="54700"/>
                    <a:pt x="48258" y="0"/>
                    <a:pt x="107760" y="0"/>
                  </a:cubicBezTo>
                  <a:lnTo>
                    <a:pt x="2624843" y="0"/>
                  </a:lnTo>
                  <a:cubicBezTo>
                    <a:pt x="2684345" y="0"/>
                    <a:pt x="2732603" y="54700"/>
                    <a:pt x="2732603" y="122165"/>
                  </a:cubicBezTo>
                  <a:close/>
                </a:path>
              </a:pathLst>
            </a:custGeom>
            <a:solidFill>
              <a:srgbClr val="FAAA62">
                <a:alpha val="23137"/>
              </a:srgbClr>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Clr>
                  <a:srgbClr val="000000"/>
                </a:buClr>
                <a:buSzPts val="2000"/>
                <a:buFont typeface="Arial"/>
                <a:buNone/>
              </a:pPr>
              <a:r>
                <a:rPr lang="en-US" sz="2200" b="0" i="0" u="none" strike="noStrike" cap="none" dirty="0">
                  <a:solidFill>
                    <a:srgbClr val="404040"/>
                  </a:solidFill>
                  <a:latin typeface="Open Sans"/>
                  <a:ea typeface="Open Sans"/>
                  <a:cs typeface="Open Sans"/>
                  <a:sym typeface="Open Sans"/>
                </a:rPr>
                <a:t>Construct the request object</a:t>
              </a:r>
              <a:endParaRPr sz="2200" b="0" i="0" u="none" strike="noStrike" cap="none" dirty="0">
                <a:solidFill>
                  <a:srgbClr val="404040"/>
                </a:solidFill>
                <a:latin typeface="Arial"/>
                <a:ea typeface="Arial"/>
                <a:cs typeface="Arial"/>
                <a:sym typeface="Arial"/>
              </a:endParaRPr>
            </a:p>
          </p:txBody>
        </p:sp>
        <p:sp>
          <p:nvSpPr>
            <p:cNvPr id="58" name="Google Shape;715;g252f04cdd55_1_2">
              <a:extLst>
                <a:ext uri="{FF2B5EF4-FFF2-40B4-BE49-F238E27FC236}">
                  <a16:creationId xmlns:a16="http://schemas.microsoft.com/office/drawing/2014/main" id="{460069C1-2DD6-7144-3E33-B302137464BC}"/>
                </a:ext>
              </a:extLst>
            </p:cNvPr>
            <p:cNvSpPr/>
            <p:nvPr/>
          </p:nvSpPr>
          <p:spPr>
            <a:xfrm>
              <a:off x="1825627" y="5798653"/>
              <a:ext cx="2732602" cy="122164"/>
            </a:xfrm>
            <a:custGeom>
              <a:avLst/>
              <a:gdLst/>
              <a:ahLst/>
              <a:cxnLst/>
              <a:rect l="l" t="t" r="r" b="b"/>
              <a:pathLst>
                <a:path w="2732602" h="122164" extrusionOk="0">
                  <a:moveTo>
                    <a:pt x="2732603" y="0"/>
                  </a:moveTo>
                  <a:cubicBezTo>
                    <a:pt x="2732603" y="67465"/>
                    <a:pt x="2684345" y="122165"/>
                    <a:pt x="2624843" y="122165"/>
                  </a:cubicBezTo>
                  <a:lnTo>
                    <a:pt x="107760" y="122165"/>
                  </a:lnTo>
                  <a:cubicBezTo>
                    <a:pt x="48258" y="122165"/>
                    <a:pt x="0" y="67465"/>
                    <a:pt x="0" y="0"/>
                  </a:cubicBezTo>
                  <a:lnTo>
                    <a:pt x="2732603" y="0"/>
                  </a:lnTo>
                  <a:close/>
                </a:path>
              </a:pathLst>
            </a:custGeom>
            <a:solidFill>
              <a:srgbClr val="FAAA6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716;g252f04cdd55_1_2">
              <a:extLst>
                <a:ext uri="{FF2B5EF4-FFF2-40B4-BE49-F238E27FC236}">
                  <a16:creationId xmlns:a16="http://schemas.microsoft.com/office/drawing/2014/main" id="{CD1925F1-CBC0-8BC2-913A-44929158CB01}"/>
                </a:ext>
              </a:extLst>
            </p:cNvPr>
            <p:cNvSpPr/>
            <p:nvPr/>
          </p:nvSpPr>
          <p:spPr>
            <a:xfrm>
              <a:off x="2727678" y="2997985"/>
              <a:ext cx="928500" cy="928500"/>
            </a:xfrm>
            <a:custGeom>
              <a:avLst/>
              <a:gdLst/>
              <a:ahLst/>
              <a:cxnLst/>
              <a:rect l="l" t="t" r="r" b="b"/>
              <a:pathLst>
                <a:path w="928500" h="928500" extrusionOk="0">
                  <a:moveTo>
                    <a:pt x="928501" y="464250"/>
                  </a:moveTo>
                  <a:cubicBezTo>
                    <a:pt x="928501" y="720649"/>
                    <a:pt x="720649" y="928501"/>
                    <a:pt x="464250" y="928501"/>
                  </a:cubicBezTo>
                  <a:cubicBezTo>
                    <a:pt x="207852" y="928501"/>
                    <a:pt x="0" y="720649"/>
                    <a:pt x="0" y="464250"/>
                  </a:cubicBezTo>
                  <a:cubicBezTo>
                    <a:pt x="0" y="207852"/>
                    <a:pt x="207852" y="0"/>
                    <a:pt x="464250" y="0"/>
                  </a:cubicBezTo>
                  <a:cubicBezTo>
                    <a:pt x="720649" y="0"/>
                    <a:pt x="928501" y="207852"/>
                    <a:pt x="928501" y="464250"/>
                  </a:cubicBezTo>
                  <a:close/>
                </a:path>
              </a:pathLst>
            </a:custGeom>
            <a:solidFill>
              <a:srgbClr val="FAAA6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717;g252f04cdd55_1_2">
              <a:extLst>
                <a:ext uri="{FF2B5EF4-FFF2-40B4-BE49-F238E27FC236}">
                  <a16:creationId xmlns:a16="http://schemas.microsoft.com/office/drawing/2014/main" id="{1A51E8DB-FF6C-2929-5708-18C582EE90BF}"/>
                </a:ext>
              </a:extLst>
            </p:cNvPr>
            <p:cNvSpPr/>
            <p:nvPr/>
          </p:nvSpPr>
          <p:spPr>
            <a:xfrm>
              <a:off x="2817951" y="3088258"/>
              <a:ext cx="747954" cy="747954"/>
            </a:xfrm>
            <a:custGeom>
              <a:avLst/>
              <a:gdLst/>
              <a:ahLst/>
              <a:cxnLst/>
              <a:rect l="l" t="t" r="r" b="b"/>
              <a:pathLst>
                <a:path w="747954" h="747954" extrusionOk="0">
                  <a:moveTo>
                    <a:pt x="747954" y="373977"/>
                  </a:moveTo>
                  <a:cubicBezTo>
                    <a:pt x="747954" y="580519"/>
                    <a:pt x="580519" y="747954"/>
                    <a:pt x="373977" y="747954"/>
                  </a:cubicBezTo>
                  <a:cubicBezTo>
                    <a:pt x="167435" y="747954"/>
                    <a:pt x="0" y="580519"/>
                    <a:pt x="0" y="373977"/>
                  </a:cubicBezTo>
                  <a:cubicBezTo>
                    <a:pt x="0" y="167435"/>
                    <a:pt x="167435" y="0"/>
                    <a:pt x="373977" y="0"/>
                  </a:cubicBezTo>
                  <a:cubicBezTo>
                    <a:pt x="580519" y="0"/>
                    <a:pt x="747954" y="167435"/>
                    <a:pt x="747954" y="373977"/>
                  </a:cubicBezTo>
                  <a:close/>
                </a:path>
              </a:pathLst>
            </a:custGeom>
            <a:solidFill>
              <a:srgbClr val="EAEAEA"/>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Clr>
                  <a:srgbClr val="000000"/>
                </a:buClr>
                <a:buSzPts val="2200"/>
                <a:buFont typeface="Arial"/>
                <a:buNone/>
              </a:pPr>
              <a:r>
                <a:rPr lang="en-US" sz="2200" b="1" i="0" u="none" strike="noStrike" cap="none">
                  <a:solidFill>
                    <a:srgbClr val="3F3F3F"/>
                  </a:solidFill>
                  <a:latin typeface="Open Sans"/>
                  <a:ea typeface="Open Sans"/>
                  <a:cs typeface="Open Sans"/>
                  <a:sym typeface="Open Sans"/>
                </a:rPr>
                <a:t>1</a:t>
              </a:r>
              <a:endParaRPr sz="1400" b="0" i="0" u="none" strike="noStrike" cap="none">
                <a:solidFill>
                  <a:srgbClr val="000000"/>
                </a:solidFill>
                <a:latin typeface="Arial"/>
                <a:ea typeface="Arial"/>
                <a:cs typeface="Arial"/>
                <a:sym typeface="Arial"/>
              </a:endParaRPr>
            </a:p>
          </p:txBody>
        </p:sp>
      </p:grpSp>
      <p:sp>
        <p:nvSpPr>
          <p:cNvPr id="61" name="Google Shape;720;g252f04cdd55_1_2">
            <a:extLst>
              <a:ext uri="{FF2B5EF4-FFF2-40B4-BE49-F238E27FC236}">
                <a16:creationId xmlns:a16="http://schemas.microsoft.com/office/drawing/2014/main" id="{F44F5396-930B-E819-0377-A35331C685A5}"/>
              </a:ext>
            </a:extLst>
          </p:cNvPr>
          <p:cNvSpPr txBox="1"/>
          <p:nvPr/>
        </p:nvSpPr>
        <p:spPr>
          <a:xfrm>
            <a:off x="3059200" y="1253084"/>
            <a:ext cx="10137600" cy="481630"/>
          </a:xfrm>
          <a:prstGeom prst="rect">
            <a:avLst/>
          </a:prstGeom>
          <a:noFill/>
          <a:ln>
            <a:noFill/>
          </a:ln>
        </p:spPr>
        <p:txBody>
          <a:bodyPr spcFirstLastPara="1" wrap="square" lIns="91425" tIns="45700" rIns="91425" bIns="45700" anchor="ctr" anchorCtr="0">
            <a:spAutoFit/>
          </a:bodyPr>
          <a:lstStyle/>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a:solidFill>
                  <a:srgbClr val="404040"/>
                </a:solidFill>
                <a:latin typeface="Open Sans"/>
                <a:ea typeface="Open Sans"/>
                <a:cs typeface="Open Sans"/>
                <a:sym typeface="Open Sans"/>
              </a:rPr>
              <a:t>The steps to </a:t>
            </a:r>
            <a:r>
              <a:rPr lang="en-US" sz="2200">
                <a:solidFill>
                  <a:srgbClr val="404040"/>
                </a:solidFill>
                <a:latin typeface="Open Sans"/>
                <a:ea typeface="Open Sans"/>
                <a:cs typeface="Open Sans"/>
                <a:sym typeface="Open Sans"/>
              </a:rPr>
              <a:t>call an </a:t>
            </a:r>
            <a:r>
              <a:rPr lang="en-US" sz="2200" b="0" i="0" u="none" strike="noStrike" cap="none">
                <a:solidFill>
                  <a:srgbClr val="404040"/>
                </a:solidFill>
                <a:latin typeface="Open Sans"/>
                <a:ea typeface="Open Sans"/>
                <a:cs typeface="Open Sans"/>
                <a:sym typeface="Open Sans"/>
              </a:rPr>
              <a:t>API using Fetch API are as follows:</a:t>
            </a:r>
            <a:endParaRPr sz="1400" b="0" i="0" u="none" strike="noStrike" cap="none">
              <a:solidFill>
                <a:srgbClr val="404040"/>
              </a:solidFill>
              <a:latin typeface="Arial"/>
              <a:ea typeface="Arial"/>
              <a:cs typeface="Arial"/>
              <a:sym typeface="Arial"/>
            </a:endParaRPr>
          </a:p>
        </p:txBody>
      </p:sp>
    </p:spTree>
    <p:extLst>
      <p:ext uri="{BB962C8B-B14F-4D97-AF65-F5344CB8AC3E}">
        <p14:creationId xmlns:p14="http://schemas.microsoft.com/office/powerpoint/2010/main" val="2155453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B0FF46-750A-6F00-0188-E59F67D3CAED}"/>
              </a:ext>
            </a:extLst>
          </p:cNvPr>
          <p:cNvSpPr>
            <a:spLocks noGrp="1"/>
          </p:cNvSpPr>
          <p:nvPr>
            <p:ph type="title"/>
          </p:nvPr>
        </p:nvSpPr>
        <p:spPr>
          <a:xfrm>
            <a:off x="1297626" y="304137"/>
            <a:ext cx="8538352" cy="992484"/>
          </a:xfrm>
        </p:spPr>
        <p:txBody>
          <a:bodyPr/>
          <a:lstStyle/>
          <a:p>
            <a:r>
              <a:rPr lang="en-IN" b="1" dirty="0">
                <a:solidFill>
                  <a:schemeClr val="bg1"/>
                </a:solidFill>
                <a:effectLst/>
                <a:latin typeface="Open Sans" panose="020B0606030504020204" pitchFamily="34" charset="0"/>
                <a:ea typeface="Calibri" panose="020F0502020204030204" pitchFamily="34" charset="0"/>
              </a:rPr>
              <a:t>Creating a React Redux </a:t>
            </a:r>
            <a:r>
              <a:rPr lang="en-IN" b="1" dirty="0" err="1">
                <a:solidFill>
                  <a:schemeClr val="bg1"/>
                </a:solidFill>
                <a:effectLst/>
                <a:latin typeface="Open Sans" panose="020B0606030504020204" pitchFamily="34" charset="0"/>
                <a:ea typeface="Calibri" panose="020F0502020204030204" pitchFamily="34" charset="0"/>
              </a:rPr>
              <a:t>Thunk</a:t>
            </a:r>
            <a:r>
              <a:rPr lang="en-IN" b="1" dirty="0">
                <a:solidFill>
                  <a:schemeClr val="bg1"/>
                </a:solidFill>
                <a:effectLst/>
                <a:latin typeface="Open Sans" panose="020B0606030504020204" pitchFamily="34" charset="0"/>
                <a:ea typeface="Calibri" panose="020F0502020204030204" pitchFamily="34" charset="0"/>
              </a:rPr>
              <a:t> API for Employee Operations</a:t>
            </a:r>
            <a:endParaRPr lang="en-IN" dirty="0"/>
          </a:p>
        </p:txBody>
      </p:sp>
      <p:sp>
        <p:nvSpPr>
          <p:cNvPr id="6" name="Text Placeholder 5">
            <a:extLst>
              <a:ext uri="{FF2B5EF4-FFF2-40B4-BE49-F238E27FC236}">
                <a16:creationId xmlns:a16="http://schemas.microsoft.com/office/drawing/2014/main" id="{BE9D51BB-01C3-9087-D92E-21586B9258C3}"/>
              </a:ext>
            </a:extLst>
          </p:cNvPr>
          <p:cNvSpPr>
            <a:spLocks noGrp="1"/>
          </p:cNvSpPr>
          <p:nvPr>
            <p:ph type="body" sz="quarter" idx="11"/>
          </p:nvPr>
        </p:nvSpPr>
        <p:spPr/>
        <p:txBody>
          <a:bodyPr>
            <a:normAutofit/>
          </a:bodyPr>
          <a:lstStyle/>
          <a:p>
            <a:pPr algn="l">
              <a:lnSpc>
                <a:spcPct val="115000"/>
              </a:lnSpc>
            </a:pPr>
            <a:r>
              <a:rPr lang="en-IN" b="0" i="0" dirty="0">
                <a:ea typeface="Calibri" panose="020F0502020204030204" pitchFamily="34" charset="0"/>
              </a:rPr>
              <a:t>You have been assigned a task to</a:t>
            </a:r>
            <a:r>
              <a:rPr lang="en-IN" dirty="0">
                <a:effectLst/>
                <a:ea typeface="Calibri" panose="020F0502020204030204" pitchFamily="34" charset="0"/>
              </a:rPr>
              <a:t> create a robust, React </a:t>
            </a:r>
            <a:r>
              <a:rPr lang="en-IN" dirty="0" err="1">
                <a:effectLst/>
                <a:ea typeface="Calibri" panose="020F0502020204030204" pitchFamily="34" charset="0"/>
              </a:rPr>
              <a:t>Rredux</a:t>
            </a:r>
            <a:r>
              <a:rPr lang="en-IN" dirty="0">
                <a:effectLst/>
                <a:ea typeface="Calibri" panose="020F0502020204030204" pitchFamily="34" charset="0"/>
              </a:rPr>
              <a:t> employee database that seamlessly stores and retrieves data from a JSON file, powered by </a:t>
            </a:r>
            <a:r>
              <a:rPr lang="en-IN" dirty="0" err="1">
                <a:effectLst/>
                <a:ea typeface="Calibri" panose="020F0502020204030204" pitchFamily="34" charset="0"/>
              </a:rPr>
              <a:t>Axios</a:t>
            </a:r>
            <a:r>
              <a:rPr lang="en-IN" dirty="0">
                <a:effectLst/>
                <a:ea typeface="Calibri" panose="020F0502020204030204" pitchFamily="34" charset="0"/>
              </a:rPr>
              <a:t> and </a:t>
            </a:r>
            <a:r>
              <a:rPr lang="en-IN" dirty="0" err="1">
                <a:effectLst/>
                <a:ea typeface="Calibri" panose="020F0502020204030204" pitchFamily="34" charset="0"/>
              </a:rPr>
              <a:t>Thunk</a:t>
            </a:r>
            <a:r>
              <a:rPr lang="en-IN" dirty="0">
                <a:effectLst/>
                <a:ea typeface="Calibri" panose="020F0502020204030204" pitchFamily="34" charset="0"/>
              </a:rPr>
              <a:t> middleware.</a:t>
            </a:r>
            <a:endParaRPr lang="en-IN" dirty="0"/>
          </a:p>
        </p:txBody>
      </p:sp>
      <p:sp>
        <p:nvSpPr>
          <p:cNvPr id="7" name="Text Placeholder 6">
            <a:extLst>
              <a:ext uri="{FF2B5EF4-FFF2-40B4-BE49-F238E27FC236}">
                <a16:creationId xmlns:a16="http://schemas.microsoft.com/office/drawing/2014/main" id="{BD941A5E-4DE3-F11B-199D-B2582F112B8D}"/>
              </a:ext>
            </a:extLst>
          </p:cNvPr>
          <p:cNvSpPr>
            <a:spLocks noGrp="1"/>
          </p:cNvSpPr>
          <p:nvPr>
            <p:ph type="body" sz="quarter" idx="12"/>
          </p:nvPr>
        </p:nvSpPr>
        <p:spPr/>
        <p:txBody>
          <a:bodyPr/>
          <a:lstStyle/>
          <a:p>
            <a:pPr algn="l"/>
            <a:r>
              <a:rPr lang="en-IN" b="1"/>
              <a:t>Problem Statement:​</a:t>
            </a:r>
          </a:p>
        </p:txBody>
      </p:sp>
      <p:sp>
        <p:nvSpPr>
          <p:cNvPr id="8" name="Text Placeholder 7">
            <a:extLst>
              <a:ext uri="{FF2B5EF4-FFF2-40B4-BE49-F238E27FC236}">
                <a16:creationId xmlns:a16="http://schemas.microsoft.com/office/drawing/2014/main" id="{AB264619-BDE3-7DD6-8805-346A4F91B127}"/>
              </a:ext>
            </a:extLst>
          </p:cNvPr>
          <p:cNvSpPr>
            <a:spLocks noGrp="1"/>
          </p:cNvSpPr>
          <p:nvPr>
            <p:ph type="body" sz="quarter" idx="13"/>
          </p:nvPr>
        </p:nvSpPr>
        <p:spPr/>
        <p:txBody>
          <a:bodyPr/>
          <a:lstStyle/>
          <a:p>
            <a:r>
              <a:rPr lang="en-US" dirty="0"/>
              <a:t>Duration: 20 min</a:t>
            </a:r>
            <a:endParaRPr lang="en-IN" dirty="0"/>
          </a:p>
        </p:txBody>
      </p:sp>
    </p:spTree>
    <p:extLst>
      <p:ext uri="{BB962C8B-B14F-4D97-AF65-F5344CB8AC3E}">
        <p14:creationId xmlns:p14="http://schemas.microsoft.com/office/powerpoint/2010/main" val="3082878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1A56DD-7D74-F55F-A5BB-2C7EECF7EB36}"/>
              </a:ext>
            </a:extLst>
          </p:cNvPr>
          <p:cNvSpPr>
            <a:spLocks noGrp="1"/>
          </p:cNvSpPr>
          <p:nvPr>
            <p:ph type="title"/>
          </p:nvPr>
        </p:nvSpPr>
        <p:spPr/>
        <p:txBody>
          <a:bodyPr/>
          <a:lstStyle/>
          <a:p>
            <a:r>
              <a:rPr lang="en-US"/>
              <a:t>Assisted Practice: Guidelines</a:t>
            </a:r>
            <a:endParaRPr lang="en-IN" dirty="0"/>
          </a:p>
        </p:txBody>
      </p:sp>
      <p:sp>
        <p:nvSpPr>
          <p:cNvPr id="11" name="Text Placeholder 10">
            <a:extLst>
              <a:ext uri="{FF2B5EF4-FFF2-40B4-BE49-F238E27FC236}">
                <a16:creationId xmlns:a16="http://schemas.microsoft.com/office/drawing/2014/main" id="{D2C99E60-BEC5-75DC-C4E2-A387E1581F4D}"/>
              </a:ext>
            </a:extLst>
          </p:cNvPr>
          <p:cNvSpPr>
            <a:spLocks noGrp="1"/>
          </p:cNvSpPr>
          <p:nvPr>
            <p:ph type="body" sz="quarter" idx="11"/>
          </p:nvPr>
        </p:nvSpPr>
        <p:spPr/>
        <p:txBody>
          <a:bodyPr>
            <a:normAutofit/>
          </a:bodyPr>
          <a:lstStyle/>
          <a:p>
            <a:pPr algn="l">
              <a:lnSpc>
                <a:spcPct val="115000"/>
              </a:lnSpc>
            </a:pPr>
            <a:r>
              <a:rPr lang="en-US" dirty="0">
                <a:latin typeface="Open Sans" pitchFamily="2" charset="0"/>
              </a:rPr>
              <a:t>Steps to be followed:</a:t>
            </a:r>
          </a:p>
          <a:p>
            <a:pPr algn="l">
              <a:lnSpc>
                <a:spcPct val="115000"/>
              </a:lnSpc>
            </a:pPr>
            <a:endParaRPr lang="en-US" dirty="0">
              <a:latin typeface="Open Sans" pitchFamily="2" charset="0"/>
            </a:endParaRPr>
          </a:p>
          <a:p>
            <a:pPr marL="457200" indent="-457200" algn="l">
              <a:lnSpc>
                <a:spcPct val="115000"/>
              </a:lnSpc>
              <a:buFont typeface="+mj-lt"/>
              <a:buAutoNum type="arabicPeriod"/>
            </a:pPr>
            <a:r>
              <a:rPr lang="en-US" dirty="0">
                <a:latin typeface="Open Sans" pitchFamily="2" charset="0"/>
              </a:rPr>
              <a:t>Create and set up the React project</a:t>
            </a:r>
          </a:p>
          <a:p>
            <a:pPr marL="457200" indent="-457200" algn="l">
              <a:lnSpc>
                <a:spcPct val="115000"/>
              </a:lnSpc>
              <a:buFont typeface="+mj-lt"/>
              <a:buAutoNum type="arabicPeriod"/>
            </a:pPr>
            <a:r>
              <a:rPr lang="en-IN" sz="2200" dirty="0">
                <a:solidFill>
                  <a:srgbClr val="404040"/>
                </a:solidFill>
                <a:effectLst/>
                <a:latin typeface="Open Sans" panose="020B0606030504020204" pitchFamily="34" charset="0"/>
                <a:ea typeface="Calibri" panose="020F0502020204030204" pitchFamily="34" charset="0"/>
              </a:rPr>
              <a:t>Create a JSON file with a set of static employee details</a:t>
            </a:r>
            <a:endParaRPr lang="en-IN" sz="2200" dirty="0">
              <a:solidFill>
                <a:srgbClr val="404040"/>
              </a:solidFill>
              <a:latin typeface="Open Sans" panose="020B0606030504020204" pitchFamily="34" charset="0"/>
              <a:ea typeface="Calibri" panose="020F0502020204030204" pitchFamily="34" charset="0"/>
            </a:endParaRPr>
          </a:p>
          <a:p>
            <a:pPr marL="457200" indent="-457200" algn="l">
              <a:lnSpc>
                <a:spcPct val="115000"/>
              </a:lnSpc>
              <a:buFont typeface="+mj-lt"/>
              <a:buAutoNum type="arabicPeriod"/>
            </a:pPr>
            <a:r>
              <a:rPr lang="en-US" dirty="0">
                <a:latin typeface="Open Sans" pitchFamily="2" charset="0"/>
              </a:rPr>
              <a:t> </a:t>
            </a:r>
            <a:r>
              <a:rPr lang="en-IN" sz="2200" dirty="0">
                <a:solidFill>
                  <a:srgbClr val="404040"/>
                </a:solidFill>
                <a:effectLst/>
                <a:latin typeface="Open Sans" panose="020B0606030504020204" pitchFamily="34" charset="0"/>
                <a:ea typeface="Calibri" panose="020F0502020204030204" pitchFamily="34" charset="0"/>
              </a:rPr>
              <a:t>Create an action folder </a:t>
            </a:r>
            <a:endParaRPr lang="en-IN" sz="2200" dirty="0">
              <a:solidFill>
                <a:srgbClr val="404040"/>
              </a:solidFill>
              <a:latin typeface="Open Sans" panose="020B0606030504020204" pitchFamily="34" charset="0"/>
              <a:ea typeface="Calibri" panose="020F0502020204030204" pitchFamily="34" charset="0"/>
            </a:endParaRPr>
          </a:p>
          <a:p>
            <a:pPr marL="457200" indent="-457200" algn="l">
              <a:lnSpc>
                <a:spcPct val="115000"/>
              </a:lnSpc>
              <a:buFont typeface="+mj-lt"/>
              <a:buAutoNum type="arabicPeriod"/>
            </a:pPr>
            <a:r>
              <a:rPr lang="en-IN" sz="2200" dirty="0">
                <a:solidFill>
                  <a:srgbClr val="404040"/>
                </a:solidFill>
                <a:effectLst/>
                <a:latin typeface="Open Sans" panose="020B0606030504020204" pitchFamily="34" charset="0"/>
                <a:ea typeface="Calibri" panose="020F0502020204030204" pitchFamily="34" charset="0"/>
              </a:rPr>
              <a:t>Create a reducers folder</a:t>
            </a:r>
          </a:p>
          <a:p>
            <a:pPr marL="457200" indent="-457200" algn="l">
              <a:lnSpc>
                <a:spcPct val="115000"/>
              </a:lnSpc>
              <a:buFont typeface="+mj-lt"/>
              <a:buAutoNum type="arabicPeriod"/>
            </a:pPr>
            <a:r>
              <a:rPr lang="en-IN" sz="2200" dirty="0">
                <a:solidFill>
                  <a:srgbClr val="404040"/>
                </a:solidFill>
                <a:effectLst/>
                <a:latin typeface="Open Sans" panose="020B0606030504020204" pitchFamily="34" charset="0"/>
                <a:ea typeface="Calibri" panose="020F0502020204030204" pitchFamily="34" charset="0"/>
              </a:rPr>
              <a:t>Create a components folder</a:t>
            </a:r>
            <a:endParaRPr lang="en-IN" sz="2200" dirty="0">
              <a:solidFill>
                <a:srgbClr val="404040"/>
              </a:solidFill>
              <a:latin typeface="Open Sans" panose="020B0606030504020204" pitchFamily="34" charset="0"/>
              <a:ea typeface="Calibri" panose="020F0502020204030204" pitchFamily="34" charset="0"/>
            </a:endParaRPr>
          </a:p>
          <a:p>
            <a:pPr marL="457200" indent="-457200" algn="l">
              <a:lnSpc>
                <a:spcPct val="115000"/>
              </a:lnSpc>
              <a:buFont typeface="+mj-lt"/>
              <a:buAutoNum type="arabicPeriod"/>
            </a:pPr>
            <a:r>
              <a:rPr lang="en-IN" sz="2200" dirty="0">
                <a:solidFill>
                  <a:srgbClr val="404040"/>
                </a:solidFill>
                <a:effectLst/>
                <a:latin typeface="Open Sans" panose="020B0606030504020204" pitchFamily="34" charset="0"/>
                <a:ea typeface="Calibri" panose="020F0502020204030204" pitchFamily="34" charset="0"/>
              </a:rPr>
              <a:t>Configure store and </a:t>
            </a:r>
            <a:r>
              <a:rPr lang="en-IN" sz="2200" dirty="0" err="1">
                <a:solidFill>
                  <a:srgbClr val="404040"/>
                </a:solidFill>
                <a:effectLst/>
                <a:latin typeface="Open Sans" panose="020B0606030504020204" pitchFamily="34" charset="0"/>
                <a:ea typeface="Calibri" panose="020F0502020204030204" pitchFamily="34" charset="0"/>
              </a:rPr>
              <a:t>Thunk</a:t>
            </a:r>
            <a:r>
              <a:rPr lang="en-IN" sz="2200" dirty="0">
                <a:solidFill>
                  <a:srgbClr val="404040"/>
                </a:solidFill>
                <a:effectLst/>
                <a:latin typeface="Open Sans" panose="020B0606030504020204" pitchFamily="34" charset="0"/>
                <a:ea typeface="Calibri" panose="020F0502020204030204" pitchFamily="34" charset="0"/>
              </a:rPr>
              <a:t> details</a:t>
            </a:r>
            <a:endParaRPr lang="en-IN" sz="2200" dirty="0">
              <a:solidFill>
                <a:srgbClr val="404040"/>
              </a:solidFill>
              <a:latin typeface="Open Sans" panose="020B0606030504020204" pitchFamily="34" charset="0"/>
              <a:ea typeface="Calibri" panose="020F0502020204030204" pitchFamily="34" charset="0"/>
            </a:endParaRPr>
          </a:p>
          <a:p>
            <a:pPr marL="457200" indent="-457200" algn="l">
              <a:lnSpc>
                <a:spcPct val="115000"/>
              </a:lnSpc>
              <a:buFont typeface="+mj-lt"/>
              <a:buAutoNum type="arabicPeriod"/>
            </a:pPr>
            <a:r>
              <a:rPr lang="en-IN" sz="2200" dirty="0">
                <a:solidFill>
                  <a:srgbClr val="404040"/>
                </a:solidFill>
                <a:effectLst/>
                <a:latin typeface="Open Sans" panose="020B0606030504020204" pitchFamily="34" charset="0"/>
                <a:ea typeface="Calibri" panose="020F0502020204030204" pitchFamily="34" charset="0"/>
              </a:rPr>
              <a:t> Test the application</a:t>
            </a:r>
            <a:endParaRPr lang="en-IN" sz="2200" dirty="0">
              <a:solidFill>
                <a:srgbClr val="404040"/>
              </a:solidFill>
              <a:latin typeface="Open Sans" panose="020B0606030504020204" pitchFamily="34" charset="0"/>
              <a:ea typeface="Calibri" panose="020F0502020204030204" pitchFamily="34" charset="0"/>
            </a:endParaRPr>
          </a:p>
          <a:p>
            <a:pPr marL="457200" indent="-457200" algn="l">
              <a:lnSpc>
                <a:spcPct val="115000"/>
              </a:lnSpc>
              <a:buFont typeface="+mj-lt"/>
              <a:buAutoNum type="arabicPeriod"/>
            </a:pPr>
            <a:endParaRPr lang="en-US" dirty="0">
              <a:latin typeface="Open Sans" pitchFamily="2" charset="0"/>
            </a:endParaRPr>
          </a:p>
          <a:p>
            <a:pPr marL="457200" indent="-457200" algn="l">
              <a:lnSpc>
                <a:spcPct val="115000"/>
              </a:lnSpc>
              <a:buFont typeface="+mj-lt"/>
              <a:buAutoNum type="arabicPeriod"/>
            </a:pPr>
            <a:endParaRPr lang="en-US" dirty="0">
              <a:latin typeface="Open Sans" pitchFamily="2" charset="0"/>
            </a:endParaRPr>
          </a:p>
        </p:txBody>
      </p:sp>
    </p:spTree>
    <p:extLst>
      <p:ext uri="{BB962C8B-B14F-4D97-AF65-F5344CB8AC3E}">
        <p14:creationId xmlns:p14="http://schemas.microsoft.com/office/powerpoint/2010/main" val="2836856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hidden="1">
            <a:extLst>
              <a:ext uri="{FF2B5EF4-FFF2-40B4-BE49-F238E27FC236}">
                <a16:creationId xmlns:a16="http://schemas.microsoft.com/office/drawing/2014/main" id="{2BF4AE3B-7809-2876-3A2B-3F8043C040D0}"/>
              </a:ext>
            </a:extLst>
          </p:cNvPr>
          <p:cNvGrpSpPr>
            <a:grpSpLocks noGrp="1" noUngrp="1" noRot="1" noMove="1" noResize="1"/>
          </p:cNvGrpSpPr>
          <p:nvPr/>
        </p:nvGrpSpPr>
        <p:grpSpPr>
          <a:xfrm>
            <a:off x="1239953" y="642551"/>
            <a:ext cx="4011669" cy="4707468"/>
            <a:chOff x="1239953" y="642551"/>
            <a:chExt cx="4011669" cy="4707468"/>
          </a:xfrm>
        </p:grpSpPr>
        <p:sp>
          <p:nvSpPr>
            <p:cNvPr id="39" name="Rectangle 38">
              <a:extLst>
                <a:ext uri="{FF2B5EF4-FFF2-40B4-BE49-F238E27FC236}">
                  <a16:creationId xmlns:a16="http://schemas.microsoft.com/office/drawing/2014/main" id="{7B3F732F-B86E-389E-167A-748B08BCAB24}"/>
                </a:ext>
              </a:extLst>
            </p:cNvPr>
            <p:cNvSpPr>
              <a:spLocks noGrp="1" noRot="1" noMove="1" noResize="1" noEditPoints="1" noAdjustHandles="1" noChangeArrowheads="1" noChangeShapeType="1"/>
            </p:cNvSpPr>
            <p:nvPr userDrawn="1"/>
          </p:nvSpPr>
          <p:spPr>
            <a:xfrm>
              <a:off x="2967652" y="642551"/>
              <a:ext cx="2283970" cy="1495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FF4DA66-131A-9ECA-E168-F9A6D342A1AA}"/>
                </a:ext>
              </a:extLst>
            </p:cNvPr>
            <p:cNvSpPr>
              <a:spLocks noGrp="1" noRot="1" noMove="1" noResize="1" noEditPoints="1" noAdjustHandles="1" noChangeArrowheads="1" noChangeShapeType="1"/>
            </p:cNvSpPr>
            <p:nvPr userDrawn="1"/>
          </p:nvSpPr>
          <p:spPr>
            <a:xfrm>
              <a:off x="1239953" y="2290530"/>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97CD1E9-C573-43B7-F0D4-26E41A5A31AD}"/>
                </a:ext>
              </a:extLst>
            </p:cNvPr>
            <p:cNvSpPr>
              <a:spLocks noGrp="1" noRot="1" noMove="1" noResize="1" noEditPoints="1" noAdjustHandles="1" noChangeArrowheads="1" noChangeShapeType="1"/>
            </p:cNvSpPr>
            <p:nvPr userDrawn="1"/>
          </p:nvSpPr>
          <p:spPr>
            <a:xfrm>
              <a:off x="1332872" y="3119183"/>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F90B576-1AC6-1B20-28E0-FF131CF9384E}"/>
                </a:ext>
              </a:extLst>
            </p:cNvPr>
            <p:cNvSpPr>
              <a:spLocks noGrp="1" noRot="1" noMove="1" noResize="1" noEditPoints="1" noAdjustHandles="1" noChangeArrowheads="1" noChangeShapeType="1"/>
            </p:cNvSpPr>
            <p:nvPr userDrawn="1"/>
          </p:nvSpPr>
          <p:spPr>
            <a:xfrm>
              <a:off x="1332872" y="3940194"/>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ED46056-C2D7-27D8-CC4F-BBBBB8BFF30C}"/>
                </a:ext>
              </a:extLst>
            </p:cNvPr>
            <p:cNvSpPr>
              <a:spLocks noGrp="1" noRot="1" noMove="1" noResize="1" noEditPoints="1" noAdjustHandles="1" noChangeArrowheads="1" noChangeShapeType="1"/>
            </p:cNvSpPr>
            <p:nvPr userDrawn="1"/>
          </p:nvSpPr>
          <p:spPr>
            <a:xfrm>
              <a:off x="1332872" y="4756019"/>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 Placeholder 43">
            <a:extLst>
              <a:ext uri="{FF2B5EF4-FFF2-40B4-BE49-F238E27FC236}">
                <a16:creationId xmlns:a16="http://schemas.microsoft.com/office/drawing/2014/main" id="{C359D94C-6752-0E58-06E4-D8E2BE15313C}"/>
              </a:ext>
            </a:extLst>
          </p:cNvPr>
          <p:cNvSpPr>
            <a:spLocks noGrp="1"/>
          </p:cNvSpPr>
          <p:nvPr>
            <p:ph type="body" sz="quarter" idx="11"/>
          </p:nvPr>
        </p:nvSpPr>
        <p:spPr>
          <a:xfrm>
            <a:off x="1383155" y="2758746"/>
            <a:ext cx="10308973" cy="1011600"/>
          </a:xfrm>
        </p:spPr>
        <p:txBody>
          <a:bodyPr>
            <a:noAutofit/>
          </a:bodyPr>
          <a:lstStyle/>
          <a:p>
            <a:r>
              <a:rPr lang="en-US" dirty="0"/>
              <a:t>Implement Redux </a:t>
            </a:r>
            <a:r>
              <a:rPr lang="en-US" dirty="0" err="1"/>
              <a:t>Thunk</a:t>
            </a:r>
            <a:r>
              <a:rPr lang="en-US" dirty="0"/>
              <a:t> middleware to handle asynchronous actions, allowing action creators to return functions for tasks like API calls</a:t>
            </a:r>
          </a:p>
        </p:txBody>
      </p:sp>
      <p:sp>
        <p:nvSpPr>
          <p:cNvPr id="45" name="Text Placeholder 44">
            <a:extLst>
              <a:ext uri="{FF2B5EF4-FFF2-40B4-BE49-F238E27FC236}">
                <a16:creationId xmlns:a16="http://schemas.microsoft.com/office/drawing/2014/main" id="{5BFA53DF-B204-DA26-5D09-B31D4835F7D2}"/>
              </a:ext>
            </a:extLst>
          </p:cNvPr>
          <p:cNvSpPr>
            <a:spLocks noGrp="1"/>
          </p:cNvSpPr>
          <p:nvPr>
            <p:ph type="body" sz="quarter" idx="12"/>
          </p:nvPr>
        </p:nvSpPr>
        <p:spPr>
          <a:xfrm>
            <a:off x="1433436" y="4057082"/>
            <a:ext cx="10136772" cy="1011600"/>
          </a:xfrm>
        </p:spPr>
        <p:txBody>
          <a:bodyPr>
            <a:noAutofit/>
          </a:bodyPr>
          <a:lstStyle/>
          <a:p>
            <a:pPr>
              <a:lnSpc>
                <a:spcPct val="115000"/>
              </a:lnSpc>
            </a:pPr>
            <a:r>
              <a:rPr lang="en-US" dirty="0">
                <a:solidFill>
                  <a:srgbClr val="404040"/>
                </a:solidFill>
              </a:rPr>
              <a:t>Outline the steps for making API requests within Redux </a:t>
            </a:r>
            <a:r>
              <a:rPr lang="en-US" dirty="0" err="1">
                <a:solidFill>
                  <a:srgbClr val="404040"/>
                </a:solidFill>
              </a:rPr>
              <a:t>Thunk</a:t>
            </a:r>
            <a:r>
              <a:rPr lang="en-US" dirty="0">
                <a:solidFill>
                  <a:srgbClr val="404040"/>
                </a:solidFill>
              </a:rPr>
              <a:t> to perform API requests in an organized and manageable way </a:t>
            </a:r>
          </a:p>
        </p:txBody>
      </p:sp>
      <p:sp>
        <p:nvSpPr>
          <p:cNvPr id="46" name="Text Placeholder 45">
            <a:extLst>
              <a:ext uri="{FF2B5EF4-FFF2-40B4-BE49-F238E27FC236}">
                <a16:creationId xmlns:a16="http://schemas.microsoft.com/office/drawing/2014/main" id="{A4812BD3-2647-7149-2939-40FBA0379115}"/>
              </a:ext>
            </a:extLst>
          </p:cNvPr>
          <p:cNvSpPr>
            <a:spLocks noGrp="1"/>
          </p:cNvSpPr>
          <p:nvPr>
            <p:ph type="body" sz="quarter" idx="13"/>
          </p:nvPr>
        </p:nvSpPr>
        <p:spPr>
          <a:xfrm>
            <a:off x="1399223" y="5355418"/>
            <a:ext cx="11672963" cy="594001"/>
          </a:xfrm>
        </p:spPr>
        <p:txBody>
          <a:bodyPr>
            <a:normAutofit/>
          </a:bodyPr>
          <a:lstStyle/>
          <a:p>
            <a:pPr>
              <a:lnSpc>
                <a:spcPct val="115000"/>
              </a:lnSpc>
            </a:pPr>
            <a:r>
              <a:rPr lang="en-US" dirty="0">
                <a:solidFill>
                  <a:srgbClr val="404040"/>
                </a:solidFill>
              </a:rPr>
              <a:t>List the steps to handle asynchronous actions and update the store with data</a:t>
            </a:r>
          </a:p>
        </p:txBody>
      </p:sp>
      <p:pic>
        <p:nvPicPr>
          <p:cNvPr id="5" name="Picture 4" descr="A blue and white circle with a white circle&#10;&#10;Description automatically generated with low confidence">
            <a:extLst>
              <a:ext uri="{FF2B5EF4-FFF2-40B4-BE49-F238E27FC236}">
                <a16:creationId xmlns:a16="http://schemas.microsoft.com/office/drawing/2014/main" id="{4A69260F-91BB-B919-F9F1-FD6A926A9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36" y="2820824"/>
            <a:ext cx="396244" cy="387931"/>
          </a:xfrm>
          <a:prstGeom prst="rect">
            <a:avLst/>
          </a:prstGeom>
        </p:spPr>
      </p:pic>
      <p:pic>
        <p:nvPicPr>
          <p:cNvPr id="27" name="Picture 26" descr="A blue and white circle with a white circle&#10;&#10;Description automatically generated with low confidence">
            <a:extLst>
              <a:ext uri="{FF2B5EF4-FFF2-40B4-BE49-F238E27FC236}">
                <a16:creationId xmlns:a16="http://schemas.microsoft.com/office/drawing/2014/main" id="{8C4F6583-6840-D967-881B-35004CE0A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36" y="5369399"/>
            <a:ext cx="396244" cy="387931"/>
          </a:xfrm>
          <a:prstGeom prst="rect">
            <a:avLst/>
          </a:prstGeom>
        </p:spPr>
      </p:pic>
      <p:pic>
        <p:nvPicPr>
          <p:cNvPr id="28" name="Picture 27" descr="A blue and white circle with a white circle&#10;&#10;Description automatically generated with low confidence">
            <a:extLst>
              <a:ext uri="{FF2B5EF4-FFF2-40B4-BE49-F238E27FC236}">
                <a16:creationId xmlns:a16="http://schemas.microsoft.com/office/drawing/2014/main" id="{62502484-AB31-6077-D78F-FEA2E50C6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36" y="4068402"/>
            <a:ext cx="396244" cy="387931"/>
          </a:xfrm>
          <a:prstGeom prst="rect">
            <a:avLst/>
          </a:prstGeom>
        </p:spPr>
      </p:pic>
      <p:pic>
        <p:nvPicPr>
          <p:cNvPr id="12" name="Picture 11" descr="A blue and white circle with a white circle&#10;&#10;Description automatically generated with low confidence">
            <a:extLst>
              <a:ext uri="{FF2B5EF4-FFF2-40B4-BE49-F238E27FC236}">
                <a16:creationId xmlns:a16="http://schemas.microsoft.com/office/drawing/2014/main" id="{A6B64048-13FA-C0EE-5566-56E9DB752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752" y="6281845"/>
            <a:ext cx="396244" cy="387931"/>
          </a:xfrm>
          <a:prstGeom prst="rect">
            <a:avLst/>
          </a:prstGeom>
        </p:spPr>
      </p:pic>
      <p:sp>
        <p:nvSpPr>
          <p:cNvPr id="11" name="Text Placeholder 45">
            <a:extLst>
              <a:ext uri="{FF2B5EF4-FFF2-40B4-BE49-F238E27FC236}">
                <a16:creationId xmlns:a16="http://schemas.microsoft.com/office/drawing/2014/main" id="{19F9A616-65A8-D275-939A-DB04D9E0169E}"/>
              </a:ext>
            </a:extLst>
          </p:cNvPr>
          <p:cNvSpPr txBox="1">
            <a:spLocks/>
          </p:cNvSpPr>
          <p:nvPr/>
        </p:nvSpPr>
        <p:spPr>
          <a:xfrm>
            <a:off x="1416329" y="6236155"/>
            <a:ext cx="11672963" cy="1011600"/>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14000"/>
              </a:lnSpc>
              <a:spcBef>
                <a:spcPts val="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4000"/>
              </a:lnSpc>
              <a:spcBef>
                <a:spcPts val="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US" dirty="0"/>
              <a:t>Develop a React application by using React Redux </a:t>
            </a:r>
            <a:r>
              <a:rPr lang="en-US" dirty="0" err="1"/>
              <a:t>Thunk</a:t>
            </a:r>
            <a:r>
              <a:rPr lang="en-US" dirty="0"/>
              <a:t> and </a:t>
            </a:r>
            <a:r>
              <a:rPr lang="en-US" dirty="0" err="1"/>
              <a:t>Axois</a:t>
            </a:r>
            <a:r>
              <a:rPr lang="en-US" dirty="0"/>
              <a:t> for efficient state management and asynchronous API requests</a:t>
            </a:r>
          </a:p>
        </p:txBody>
      </p:sp>
    </p:spTree>
    <p:extLst>
      <p:ext uri="{BB962C8B-B14F-4D97-AF65-F5344CB8AC3E}">
        <p14:creationId xmlns:p14="http://schemas.microsoft.com/office/powerpoint/2010/main" val="1843577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a:xfrm>
            <a:off x="2012950" y="4114800"/>
            <a:ext cx="12230100" cy="914400"/>
          </a:xfrm>
        </p:spPr>
        <p:txBody>
          <a:bodyPr/>
          <a:lstStyle/>
          <a:p>
            <a:r>
              <a:rPr lang="en-US" dirty="0">
                <a:latin typeface="+mj-lt"/>
              </a:rPr>
              <a:t>Handling Asynchronous Actions and Updating the Store with Data</a:t>
            </a:r>
          </a:p>
        </p:txBody>
      </p:sp>
    </p:spTree>
    <p:extLst>
      <p:ext uri="{BB962C8B-B14F-4D97-AF65-F5344CB8AC3E}">
        <p14:creationId xmlns:p14="http://schemas.microsoft.com/office/powerpoint/2010/main" val="3373701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70D8BBE8-41B4-5413-F87C-6297EBF2FFE9}"/>
              </a:ext>
            </a:extLst>
          </p:cNvPr>
          <p:cNvSpPr>
            <a:spLocks noGrp="1"/>
          </p:cNvSpPr>
          <p:nvPr>
            <p:ph type="title"/>
          </p:nvPr>
        </p:nvSpPr>
        <p:spPr>
          <a:xfrm>
            <a:off x="-10160" y="229878"/>
            <a:ext cx="16276320" cy="687244"/>
          </a:xfrm>
        </p:spPr>
        <p:txBody>
          <a:bodyPr>
            <a:normAutofit/>
          </a:bodyPr>
          <a:lstStyle/>
          <a:p>
            <a:r>
              <a:rPr lang="en-US">
                <a:latin typeface="+mj-lt"/>
              </a:rPr>
              <a:t>Handling Asynchronous Actions and Updating the Store with Data</a:t>
            </a:r>
            <a:endParaRPr lang="en-US" b="0">
              <a:latin typeface="+mj-lt"/>
            </a:endParaRPr>
          </a:p>
        </p:txBody>
      </p:sp>
      <p:grpSp>
        <p:nvGrpSpPr>
          <p:cNvPr id="70" name="Group 69">
            <a:extLst>
              <a:ext uri="{FF2B5EF4-FFF2-40B4-BE49-F238E27FC236}">
                <a16:creationId xmlns:a16="http://schemas.microsoft.com/office/drawing/2014/main" id="{10D60A9C-FE7D-3CA0-BFCF-21D57889C148}"/>
              </a:ext>
            </a:extLst>
          </p:cNvPr>
          <p:cNvGrpSpPr/>
          <p:nvPr/>
        </p:nvGrpSpPr>
        <p:grpSpPr>
          <a:xfrm>
            <a:off x="3176018" y="1909674"/>
            <a:ext cx="10045711" cy="6007587"/>
            <a:chOff x="2867210" y="2123568"/>
            <a:chExt cx="10045711" cy="6007587"/>
          </a:xfrm>
        </p:grpSpPr>
        <p:grpSp>
          <p:nvGrpSpPr>
            <p:cNvPr id="65" name="Group 64">
              <a:extLst>
                <a:ext uri="{FF2B5EF4-FFF2-40B4-BE49-F238E27FC236}">
                  <a16:creationId xmlns:a16="http://schemas.microsoft.com/office/drawing/2014/main" id="{152D0B1D-9C09-BED1-3DD6-7F972E7E9F9A}"/>
                </a:ext>
              </a:extLst>
            </p:cNvPr>
            <p:cNvGrpSpPr/>
            <p:nvPr/>
          </p:nvGrpSpPr>
          <p:grpSpPr>
            <a:xfrm>
              <a:off x="2867210" y="2123568"/>
              <a:ext cx="10045711" cy="2341969"/>
              <a:chOff x="3180029" y="2123568"/>
              <a:chExt cx="10045711" cy="2341969"/>
            </a:xfrm>
          </p:grpSpPr>
          <p:sp>
            <p:nvSpPr>
              <p:cNvPr id="61" name="Google Shape;644;p14">
                <a:extLst>
                  <a:ext uri="{FF2B5EF4-FFF2-40B4-BE49-F238E27FC236}">
                    <a16:creationId xmlns:a16="http://schemas.microsoft.com/office/drawing/2014/main" id="{B94DDDD7-8FD0-0B93-4F55-1000340C4342}"/>
                  </a:ext>
                </a:extLst>
              </p:cNvPr>
              <p:cNvSpPr/>
              <p:nvPr/>
            </p:nvSpPr>
            <p:spPr>
              <a:xfrm>
                <a:off x="3180030" y="2123568"/>
                <a:ext cx="9895940" cy="2341969"/>
              </a:xfrm>
              <a:prstGeom prst="roundRect">
                <a:avLst>
                  <a:gd name="adj" fmla="val 9475"/>
                </a:avLst>
              </a:prstGeom>
              <a:noFill/>
              <a:ln w="19050" cap="flat" cmpd="sng">
                <a:solidFill>
                  <a:srgbClr val="33546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TextBox 63">
                <a:extLst>
                  <a:ext uri="{FF2B5EF4-FFF2-40B4-BE49-F238E27FC236}">
                    <a16:creationId xmlns:a16="http://schemas.microsoft.com/office/drawing/2014/main" id="{CA4615D4-4B35-E294-F639-10A47284B143}"/>
                  </a:ext>
                </a:extLst>
              </p:cNvPr>
              <p:cNvSpPr txBox="1"/>
              <p:nvPr/>
            </p:nvSpPr>
            <p:spPr>
              <a:xfrm>
                <a:off x="3180029" y="2603673"/>
                <a:ext cx="10045711" cy="1766766"/>
              </a:xfrm>
              <a:prstGeom prst="rect">
                <a:avLst/>
              </a:prstGeom>
              <a:noFill/>
            </p:spPr>
            <p:txBody>
              <a:bodyPr wrap="square">
                <a:spAutoFit/>
              </a:bodyPr>
              <a:lstStyle/>
              <a:p>
                <a:pPr marL="342900" indent="-342900">
                  <a:lnSpc>
                    <a:spcPct val="115000"/>
                  </a:lnSpc>
                  <a:buFont typeface="Arial" panose="020B0604020202020204" pitchFamily="34" charset="0"/>
                  <a:buChar char="•"/>
                </a:pPr>
                <a:r>
                  <a:rPr lang="en-IN" sz="2200">
                    <a:solidFill>
                      <a:schemeClr val="tx1">
                        <a:lumMod val="75000"/>
                        <a:lumOff val="25000"/>
                      </a:schemeClr>
                    </a:solidFill>
                    <a:latin typeface="Open Sans" panose="020B0606030504020204" pitchFamily="34" charset="0"/>
                  </a:rPr>
                  <a:t>Redux </a:t>
                </a:r>
                <a:r>
                  <a:rPr lang="en-IN" sz="2200" err="1">
                    <a:solidFill>
                      <a:schemeClr val="tx1">
                        <a:lumMod val="75000"/>
                        <a:lumOff val="25000"/>
                      </a:schemeClr>
                    </a:solidFill>
                    <a:latin typeface="Open Sans" panose="020B0606030504020204" pitchFamily="34" charset="0"/>
                  </a:rPr>
                  <a:t>Thunk</a:t>
                </a:r>
                <a:r>
                  <a:rPr lang="en-IN" sz="2200">
                    <a:solidFill>
                      <a:schemeClr val="tx1">
                        <a:lumMod val="75000"/>
                        <a:lumOff val="25000"/>
                      </a:schemeClr>
                    </a:solidFill>
                    <a:latin typeface="Open Sans" panose="020B0606030504020204" pitchFamily="34" charset="0"/>
                  </a:rPr>
                  <a:t> manages asynchronous tasks using functions (</a:t>
                </a:r>
                <a:r>
                  <a:rPr lang="en-IN" sz="2200" err="1">
                    <a:solidFill>
                      <a:schemeClr val="tx1">
                        <a:lumMod val="75000"/>
                        <a:lumOff val="25000"/>
                      </a:schemeClr>
                    </a:solidFill>
                    <a:latin typeface="Open Sans" panose="020B0606030504020204" pitchFamily="34" charset="0"/>
                  </a:rPr>
                  <a:t>thunks</a:t>
                </a:r>
                <a:r>
                  <a:rPr lang="en-IN" sz="2200">
                    <a:solidFill>
                      <a:schemeClr val="tx1">
                        <a:lumMod val="75000"/>
                        <a:lumOff val="25000"/>
                      </a:schemeClr>
                    </a:solidFill>
                    <a:latin typeface="Open Sans" panose="020B0606030504020204" pitchFamily="34" charset="0"/>
                  </a:rPr>
                  <a:t>) for operations like API calls.</a:t>
                </a:r>
              </a:p>
              <a:p>
                <a:pPr marL="342900" indent="-342900">
                  <a:lnSpc>
                    <a:spcPct val="115000"/>
                  </a:lnSpc>
                  <a:buFont typeface="Arial" panose="020B0604020202020204" pitchFamily="34" charset="0"/>
                  <a:buChar char="•"/>
                </a:pPr>
                <a:endParaRPr lang="en-IN" sz="800">
                  <a:solidFill>
                    <a:schemeClr val="tx1">
                      <a:lumMod val="75000"/>
                      <a:lumOff val="25000"/>
                    </a:schemeClr>
                  </a:solidFill>
                  <a:latin typeface="Open Sans" panose="020B0606030504020204" pitchFamily="34" charset="0"/>
                </a:endParaRPr>
              </a:p>
              <a:p>
                <a:pPr marL="342900" indent="-342900">
                  <a:lnSpc>
                    <a:spcPct val="115000"/>
                  </a:lnSpc>
                  <a:buFont typeface="Arial" panose="020B0604020202020204" pitchFamily="34" charset="0"/>
                  <a:buChar char="•"/>
                </a:pPr>
                <a:r>
                  <a:rPr lang="en-IN" sz="2200">
                    <a:solidFill>
                      <a:schemeClr val="tx1">
                        <a:lumMod val="75000"/>
                        <a:lumOff val="25000"/>
                      </a:schemeClr>
                    </a:solidFill>
                    <a:latin typeface="Open Sans" panose="020B0606030504020204" pitchFamily="34" charset="0"/>
                  </a:rPr>
                  <a:t>It is accessible to </a:t>
                </a:r>
                <a:r>
                  <a:rPr lang="en-IN" sz="2200" b="1">
                    <a:solidFill>
                      <a:schemeClr val="tx1">
                        <a:lumMod val="75000"/>
                        <a:lumOff val="25000"/>
                      </a:schemeClr>
                    </a:solidFill>
                    <a:latin typeface="Open Sans" panose="020B0606030504020204" pitchFamily="34" charset="0"/>
                  </a:rPr>
                  <a:t>dispatch </a:t>
                </a:r>
                <a:r>
                  <a:rPr lang="en-IN" sz="2200">
                    <a:solidFill>
                      <a:schemeClr val="tx1">
                        <a:lumMod val="75000"/>
                        <a:lumOff val="25000"/>
                      </a:schemeClr>
                    </a:solidFill>
                    <a:latin typeface="Open Sans" panose="020B0606030504020204" pitchFamily="34" charset="0"/>
                  </a:rPr>
                  <a:t>and </a:t>
                </a:r>
                <a:r>
                  <a:rPr lang="en-IN" sz="2200" b="1" err="1">
                    <a:solidFill>
                      <a:schemeClr val="tx1">
                        <a:lumMod val="75000"/>
                        <a:lumOff val="25000"/>
                      </a:schemeClr>
                    </a:solidFill>
                    <a:latin typeface="Open Sans" panose="020B0606030504020204" pitchFamily="34" charset="0"/>
                  </a:rPr>
                  <a:t>getState</a:t>
                </a:r>
                <a:r>
                  <a:rPr lang="en-IN" sz="2200">
                    <a:solidFill>
                      <a:schemeClr val="tx1">
                        <a:lumMod val="75000"/>
                        <a:lumOff val="25000"/>
                      </a:schemeClr>
                    </a:solidFill>
                    <a:latin typeface="Open Sans" panose="020B0606030504020204" pitchFamily="34" charset="0"/>
                  </a:rPr>
                  <a:t>, enabling asynchronous task performance and multiple actions dispatched.</a:t>
                </a:r>
              </a:p>
            </p:txBody>
          </p:sp>
        </p:grpSp>
        <p:grpSp>
          <p:nvGrpSpPr>
            <p:cNvPr id="66" name="Group 65">
              <a:extLst>
                <a:ext uri="{FF2B5EF4-FFF2-40B4-BE49-F238E27FC236}">
                  <a16:creationId xmlns:a16="http://schemas.microsoft.com/office/drawing/2014/main" id="{B86895C9-8C90-6532-12A4-5173809B09DB}"/>
                </a:ext>
              </a:extLst>
            </p:cNvPr>
            <p:cNvGrpSpPr/>
            <p:nvPr/>
          </p:nvGrpSpPr>
          <p:grpSpPr>
            <a:xfrm>
              <a:off x="2875233" y="5789186"/>
              <a:ext cx="10009446" cy="2341969"/>
              <a:chOff x="3180030" y="2123568"/>
              <a:chExt cx="10009446" cy="2341969"/>
            </a:xfrm>
          </p:grpSpPr>
          <p:sp>
            <p:nvSpPr>
              <p:cNvPr id="67" name="Google Shape;644;p14">
                <a:extLst>
                  <a:ext uri="{FF2B5EF4-FFF2-40B4-BE49-F238E27FC236}">
                    <a16:creationId xmlns:a16="http://schemas.microsoft.com/office/drawing/2014/main" id="{A77352CA-4426-E1A5-6246-465787A6865E}"/>
                  </a:ext>
                </a:extLst>
              </p:cNvPr>
              <p:cNvSpPr/>
              <p:nvPr/>
            </p:nvSpPr>
            <p:spPr>
              <a:xfrm>
                <a:off x="3180030" y="2123568"/>
                <a:ext cx="9895940" cy="2341969"/>
              </a:xfrm>
              <a:prstGeom prst="roundRect">
                <a:avLst>
                  <a:gd name="adj" fmla="val 16667"/>
                </a:avLst>
              </a:prstGeom>
              <a:noFill/>
              <a:ln w="19050" cap="flat" cmpd="sng">
                <a:solidFill>
                  <a:srgbClr val="33546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TextBox 68">
                <a:extLst>
                  <a:ext uri="{FF2B5EF4-FFF2-40B4-BE49-F238E27FC236}">
                    <a16:creationId xmlns:a16="http://schemas.microsoft.com/office/drawing/2014/main" id="{4849CF44-F661-5E37-8D42-CC33747660FB}"/>
                  </a:ext>
                </a:extLst>
              </p:cNvPr>
              <p:cNvSpPr txBox="1"/>
              <p:nvPr/>
            </p:nvSpPr>
            <p:spPr>
              <a:xfrm>
                <a:off x="3180030" y="2760428"/>
                <a:ext cx="10009446" cy="1377428"/>
              </a:xfrm>
              <a:prstGeom prst="rect">
                <a:avLst/>
              </a:prstGeom>
              <a:noFill/>
            </p:spPr>
            <p:txBody>
              <a:bodyPr wrap="square">
                <a:spAutoFit/>
              </a:bodyPr>
              <a:lstStyle/>
              <a:p>
                <a:pPr marL="342900" indent="-342900">
                  <a:lnSpc>
                    <a:spcPct val="115000"/>
                  </a:lnSpc>
                  <a:buFont typeface="Arial" panose="020B0604020202020204" pitchFamily="34" charset="0"/>
                  <a:buChar char="•"/>
                </a:pPr>
                <a:r>
                  <a:rPr lang="en-US" sz="2200" dirty="0">
                    <a:solidFill>
                      <a:schemeClr val="tx1">
                        <a:lumMod val="75000"/>
                        <a:lumOff val="25000"/>
                      </a:schemeClr>
                    </a:solidFill>
                    <a:latin typeface="Open Sans" panose="020B0606030504020204" pitchFamily="34" charset="0"/>
                  </a:rPr>
                  <a:t>Redux </a:t>
                </a:r>
                <a:r>
                  <a:rPr lang="en-US" sz="2200" dirty="0" err="1">
                    <a:solidFill>
                      <a:schemeClr val="tx1">
                        <a:lumMod val="75000"/>
                        <a:lumOff val="25000"/>
                      </a:schemeClr>
                    </a:solidFill>
                    <a:latin typeface="Open Sans" panose="020B0606030504020204" pitchFamily="34" charset="0"/>
                  </a:rPr>
                  <a:t>Thunk</a:t>
                </a:r>
                <a:r>
                  <a:rPr lang="en-US" sz="2200" dirty="0">
                    <a:solidFill>
                      <a:schemeClr val="tx1">
                        <a:lumMod val="75000"/>
                        <a:lumOff val="25000"/>
                      </a:schemeClr>
                    </a:solidFill>
                    <a:latin typeface="Open Sans" panose="020B0606030504020204" pitchFamily="34" charset="0"/>
                  </a:rPr>
                  <a:t> dispatches a </a:t>
                </a:r>
                <a:r>
                  <a:rPr lang="en-US" sz="2200" b="1" dirty="0">
                    <a:solidFill>
                      <a:schemeClr val="tx1">
                        <a:lumMod val="75000"/>
                        <a:lumOff val="25000"/>
                      </a:schemeClr>
                    </a:solidFill>
                    <a:latin typeface="Open Sans" panose="020B0606030504020204" pitchFamily="34" charset="0"/>
                  </a:rPr>
                  <a:t>start</a:t>
                </a:r>
                <a:r>
                  <a:rPr lang="en-US" sz="2200" dirty="0">
                    <a:solidFill>
                      <a:schemeClr val="tx1">
                        <a:lumMod val="75000"/>
                        <a:lumOff val="25000"/>
                      </a:schemeClr>
                    </a:solidFill>
                    <a:latin typeface="Open Sans" panose="020B0606030504020204" pitchFamily="34" charset="0"/>
                  </a:rPr>
                  <a:t> action for asynchronous operations to update the store.</a:t>
                </a:r>
              </a:p>
              <a:p>
                <a:pPr>
                  <a:lnSpc>
                    <a:spcPct val="115000"/>
                  </a:lnSpc>
                </a:pPr>
                <a:endParaRPr lang="en-US" sz="800" dirty="0">
                  <a:solidFill>
                    <a:schemeClr val="tx1">
                      <a:lumMod val="75000"/>
                      <a:lumOff val="25000"/>
                    </a:schemeClr>
                  </a:solidFill>
                  <a:latin typeface="Open Sans" panose="020B0606030504020204" pitchFamily="34" charset="0"/>
                </a:endParaRPr>
              </a:p>
              <a:p>
                <a:pPr marL="342900" indent="-342900">
                  <a:lnSpc>
                    <a:spcPct val="115000"/>
                  </a:lnSpc>
                  <a:buFont typeface="Arial" panose="020B0604020202020204" pitchFamily="34" charset="0"/>
                  <a:buChar char="•"/>
                </a:pPr>
                <a:r>
                  <a:rPr lang="en-US" sz="2200" dirty="0">
                    <a:solidFill>
                      <a:schemeClr val="tx1">
                        <a:lumMod val="75000"/>
                        <a:lumOff val="25000"/>
                      </a:schemeClr>
                    </a:solidFill>
                    <a:latin typeface="Open Sans" panose="020B0606030504020204" pitchFamily="34" charset="0"/>
                  </a:rPr>
                  <a:t>It follows up with a </a:t>
                </a:r>
                <a:r>
                  <a:rPr lang="en-US" sz="2200" b="1" dirty="0">
                    <a:solidFill>
                      <a:schemeClr val="tx1">
                        <a:lumMod val="75000"/>
                        <a:lumOff val="25000"/>
                      </a:schemeClr>
                    </a:solidFill>
                    <a:latin typeface="Open Sans" panose="020B0606030504020204" pitchFamily="34" charset="0"/>
                  </a:rPr>
                  <a:t>success </a:t>
                </a:r>
                <a:r>
                  <a:rPr lang="en-US" sz="2200" dirty="0">
                    <a:solidFill>
                      <a:schemeClr val="tx1">
                        <a:lumMod val="75000"/>
                        <a:lumOff val="25000"/>
                      </a:schemeClr>
                    </a:solidFill>
                    <a:latin typeface="Open Sans" panose="020B0606030504020204" pitchFamily="34" charset="0"/>
                  </a:rPr>
                  <a:t>and </a:t>
                </a:r>
                <a:r>
                  <a:rPr lang="en-US" sz="2200" b="1" dirty="0">
                    <a:solidFill>
                      <a:schemeClr val="tx1">
                        <a:lumMod val="75000"/>
                        <a:lumOff val="25000"/>
                      </a:schemeClr>
                    </a:solidFill>
                    <a:latin typeface="Open Sans" panose="020B0606030504020204" pitchFamily="34" charset="0"/>
                  </a:rPr>
                  <a:t>failure </a:t>
                </a:r>
                <a:r>
                  <a:rPr lang="en-US" sz="2200" dirty="0">
                    <a:solidFill>
                      <a:schemeClr val="tx1">
                        <a:lumMod val="75000"/>
                        <a:lumOff val="25000"/>
                      </a:schemeClr>
                    </a:solidFill>
                    <a:latin typeface="Open Sans" panose="020B0606030504020204" pitchFamily="34" charset="0"/>
                  </a:rPr>
                  <a:t>action based on the outcome.</a:t>
                </a:r>
                <a:endParaRPr lang="en-IN" sz="2200" dirty="0">
                  <a:solidFill>
                    <a:schemeClr val="tx1">
                      <a:lumMod val="75000"/>
                      <a:lumOff val="25000"/>
                    </a:schemeClr>
                  </a:solidFill>
                  <a:latin typeface="Open Sans" panose="020B0606030504020204" pitchFamily="34" charset="0"/>
                </a:endParaRPr>
              </a:p>
            </p:txBody>
          </p:sp>
        </p:grpSp>
      </p:grpSp>
      <p:sp>
        <p:nvSpPr>
          <p:cNvPr id="3" name="Brandline_LVC">
            <a:extLst>
              <a:ext uri="{FF2B5EF4-FFF2-40B4-BE49-F238E27FC236}">
                <a16:creationId xmlns:a16="http://schemas.microsoft.com/office/drawing/2014/main" id="{58C25DB9-B16A-3DE1-63F1-0BA0FB7337B6}"/>
              </a:ext>
            </a:extLst>
          </p:cNvPr>
          <p:cNvSpPr/>
          <p:nvPr/>
        </p:nvSpPr>
        <p:spPr>
          <a:xfrm>
            <a:off x="850900" y="816324"/>
            <a:ext cx="14557533"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5104DAD1-05DA-CC3E-0A90-A278F6285E28}"/>
              </a:ext>
            </a:extLst>
          </p:cNvPr>
          <p:cNvSpPr/>
          <p:nvPr/>
        </p:nvSpPr>
        <p:spPr>
          <a:xfrm>
            <a:off x="3119060" y="1439863"/>
            <a:ext cx="4521817" cy="822074"/>
          </a:xfrm>
          <a:prstGeom prst="roundRect">
            <a:avLst/>
          </a:prstGeom>
          <a:solidFill>
            <a:srgbClr val="A6D3D8"/>
          </a:solidFill>
          <a:ln w="19050">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US" sz="220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Handling asynchronous actions</a:t>
            </a:r>
            <a:endParaRPr lang="en-IN" sz="220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6" name="Rectangle: Rounded Corners 5">
            <a:extLst>
              <a:ext uri="{FF2B5EF4-FFF2-40B4-BE49-F238E27FC236}">
                <a16:creationId xmlns:a16="http://schemas.microsoft.com/office/drawing/2014/main" id="{5C81DDD6-1278-377A-F3C0-7214032B505D}"/>
              </a:ext>
            </a:extLst>
          </p:cNvPr>
          <p:cNvSpPr/>
          <p:nvPr/>
        </p:nvSpPr>
        <p:spPr>
          <a:xfrm>
            <a:off x="3119060" y="5105481"/>
            <a:ext cx="4489732" cy="822074"/>
          </a:xfrm>
          <a:prstGeom prst="roundRect">
            <a:avLst/>
          </a:prstGeom>
          <a:solidFill>
            <a:srgbClr val="A6D3D8"/>
          </a:solidFill>
          <a:ln w="19050">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US" sz="220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Updating the store with data</a:t>
            </a:r>
            <a:endParaRPr lang="en-IN" sz="220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242619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70D8BBE8-41B4-5413-F87C-6297EBF2FFE9}"/>
              </a:ext>
            </a:extLst>
          </p:cNvPr>
          <p:cNvSpPr>
            <a:spLocks noGrp="1"/>
          </p:cNvSpPr>
          <p:nvPr>
            <p:ph type="title"/>
          </p:nvPr>
        </p:nvSpPr>
        <p:spPr>
          <a:xfrm>
            <a:off x="-10160" y="229878"/>
            <a:ext cx="16276320" cy="687244"/>
          </a:xfrm>
        </p:spPr>
        <p:txBody>
          <a:bodyPr>
            <a:normAutofit/>
          </a:bodyPr>
          <a:lstStyle/>
          <a:p>
            <a:r>
              <a:rPr lang="en-US">
                <a:latin typeface="+mj-lt"/>
              </a:rPr>
              <a:t>Handling Asynchronous Actions and Updating the Store with Data</a:t>
            </a:r>
          </a:p>
        </p:txBody>
      </p:sp>
      <p:grpSp>
        <p:nvGrpSpPr>
          <p:cNvPr id="6" name="Group 5">
            <a:extLst>
              <a:ext uri="{FF2B5EF4-FFF2-40B4-BE49-F238E27FC236}">
                <a16:creationId xmlns:a16="http://schemas.microsoft.com/office/drawing/2014/main" id="{2CEC933C-F7C7-AE7D-02B1-550F95A08034}"/>
              </a:ext>
            </a:extLst>
          </p:cNvPr>
          <p:cNvGrpSpPr/>
          <p:nvPr/>
        </p:nvGrpSpPr>
        <p:grpSpPr>
          <a:xfrm>
            <a:off x="874663" y="2868074"/>
            <a:ext cx="2603213" cy="3511816"/>
            <a:chOff x="838087" y="2753210"/>
            <a:chExt cx="2603213" cy="3511816"/>
          </a:xfrm>
        </p:grpSpPr>
        <p:grpSp>
          <p:nvGrpSpPr>
            <p:cNvPr id="53" name="Graphic 2">
              <a:extLst>
                <a:ext uri="{FF2B5EF4-FFF2-40B4-BE49-F238E27FC236}">
                  <a16:creationId xmlns:a16="http://schemas.microsoft.com/office/drawing/2014/main" id="{35F1F80D-0DFD-6D61-BFE5-DC6F56B17025}"/>
                </a:ext>
              </a:extLst>
            </p:cNvPr>
            <p:cNvGrpSpPr/>
            <p:nvPr/>
          </p:nvGrpSpPr>
          <p:grpSpPr>
            <a:xfrm>
              <a:off x="838087" y="2753210"/>
              <a:ext cx="2603213" cy="3511816"/>
              <a:chOff x="838087" y="2753210"/>
              <a:chExt cx="2603213" cy="3511816"/>
            </a:xfrm>
          </p:grpSpPr>
          <p:grpSp>
            <p:nvGrpSpPr>
              <p:cNvPr id="55" name="Graphic 2">
                <a:extLst>
                  <a:ext uri="{FF2B5EF4-FFF2-40B4-BE49-F238E27FC236}">
                    <a16:creationId xmlns:a16="http://schemas.microsoft.com/office/drawing/2014/main" id="{EB8D5636-B2BF-95A9-4066-D9EE0BBDF517}"/>
                  </a:ext>
                </a:extLst>
              </p:cNvPr>
              <p:cNvGrpSpPr/>
              <p:nvPr/>
            </p:nvGrpSpPr>
            <p:grpSpPr>
              <a:xfrm>
                <a:off x="838087" y="2753210"/>
                <a:ext cx="2603213" cy="1075129"/>
                <a:chOff x="838087" y="2753210"/>
                <a:chExt cx="2603213" cy="1075129"/>
              </a:xfrm>
            </p:grpSpPr>
            <p:sp>
              <p:nvSpPr>
                <p:cNvPr id="57" name="Freeform: Shape 56">
                  <a:extLst>
                    <a:ext uri="{FF2B5EF4-FFF2-40B4-BE49-F238E27FC236}">
                      <a16:creationId xmlns:a16="http://schemas.microsoft.com/office/drawing/2014/main" id="{EE22048C-6761-AECD-1BEB-FEC54FDA323A}"/>
                    </a:ext>
                  </a:extLst>
                </p:cNvPr>
                <p:cNvSpPr/>
                <p:nvPr/>
              </p:nvSpPr>
              <p:spPr>
                <a:xfrm>
                  <a:off x="838087" y="2753210"/>
                  <a:ext cx="2603213" cy="1075129"/>
                </a:xfrm>
                <a:custGeom>
                  <a:avLst/>
                  <a:gdLst>
                    <a:gd name="connsiteX0" fmla="*/ 2603214 w 2603213"/>
                    <a:gd name="connsiteY0" fmla="*/ 1075130 h 1075129"/>
                    <a:gd name="connsiteX1" fmla="*/ 2603214 w 2603213"/>
                    <a:gd name="connsiteY1" fmla="*/ 597997 h 1075129"/>
                    <a:gd name="connsiteX2" fmla="*/ 2318374 w 2603213"/>
                    <a:gd name="connsiteY2" fmla="*/ 313157 h 1075129"/>
                    <a:gd name="connsiteX3" fmla="*/ 1715739 w 2603213"/>
                    <a:gd name="connsiteY3" fmla="*/ 313157 h 1075129"/>
                    <a:gd name="connsiteX4" fmla="*/ 1301598 w 2603213"/>
                    <a:gd name="connsiteY4" fmla="*/ 0 h 1075129"/>
                    <a:gd name="connsiteX5" fmla="*/ 887470 w 2603213"/>
                    <a:gd name="connsiteY5" fmla="*/ 313157 h 1075129"/>
                    <a:gd name="connsiteX6" fmla="*/ 284840 w 2603213"/>
                    <a:gd name="connsiteY6" fmla="*/ 313157 h 1075129"/>
                    <a:gd name="connsiteX7" fmla="*/ 0 w 2603213"/>
                    <a:gd name="connsiteY7" fmla="*/ 597997 h 1075129"/>
                    <a:gd name="connsiteX8" fmla="*/ 0 w 2603213"/>
                    <a:gd name="connsiteY8" fmla="*/ 1075130 h 1075129"/>
                    <a:gd name="connsiteX9" fmla="*/ 2603214 w 2603213"/>
                    <a:gd name="connsiteY9" fmla="*/ 1075130 h 107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3213" h="1075129">
                      <a:moveTo>
                        <a:pt x="2603214" y="1075130"/>
                      </a:moveTo>
                      <a:lnTo>
                        <a:pt x="2603214" y="597997"/>
                      </a:lnTo>
                      <a:cubicBezTo>
                        <a:pt x="2603214" y="440937"/>
                        <a:pt x="2475434" y="313157"/>
                        <a:pt x="2318374" y="313157"/>
                      </a:cubicBezTo>
                      <a:lnTo>
                        <a:pt x="1715739" y="313157"/>
                      </a:lnTo>
                      <a:cubicBezTo>
                        <a:pt x="1664661" y="132459"/>
                        <a:pt x="1498658" y="0"/>
                        <a:pt x="1301598" y="0"/>
                      </a:cubicBezTo>
                      <a:cubicBezTo>
                        <a:pt x="1104552" y="0"/>
                        <a:pt x="938549" y="132459"/>
                        <a:pt x="887470" y="313157"/>
                      </a:cubicBezTo>
                      <a:lnTo>
                        <a:pt x="284840" y="313157"/>
                      </a:lnTo>
                      <a:cubicBezTo>
                        <a:pt x="127780" y="313157"/>
                        <a:pt x="0" y="440937"/>
                        <a:pt x="0" y="597997"/>
                      </a:cubicBezTo>
                      <a:lnTo>
                        <a:pt x="0" y="1075130"/>
                      </a:lnTo>
                      <a:lnTo>
                        <a:pt x="2603214" y="1075130"/>
                      </a:lnTo>
                      <a:close/>
                    </a:path>
                  </a:pathLst>
                </a:custGeom>
                <a:solidFill>
                  <a:srgbClr val="F9B4B1"/>
                </a:solidFill>
                <a:ln w="4187" cap="flat">
                  <a:noFill/>
                  <a:prstDash val="solid"/>
                  <a:miter/>
                </a:ln>
              </p:spPr>
              <p:txBody>
                <a:bodyPr rtlCol="0" anchor="ctr"/>
                <a:lstStyle/>
                <a:p>
                  <a:pPr defTabSz="1248305">
                    <a:buClrTx/>
                    <a:buFontTx/>
                    <a:buNone/>
                  </a:pPr>
                  <a:endParaRPr lang="en-US" sz="2457" kern="1200">
                    <a:solidFill>
                      <a:prstClr val="black"/>
                    </a:solidFill>
                    <a:latin typeface="Calibri"/>
                    <a:ea typeface="+mn-ea"/>
                    <a:cs typeface="+mn-cs"/>
                  </a:endParaRPr>
                </a:p>
              </p:txBody>
            </p:sp>
            <p:sp>
              <p:nvSpPr>
                <p:cNvPr id="58" name="Freeform: Shape 57">
                  <a:extLst>
                    <a:ext uri="{FF2B5EF4-FFF2-40B4-BE49-F238E27FC236}">
                      <a16:creationId xmlns:a16="http://schemas.microsoft.com/office/drawing/2014/main" id="{FCF43D29-4DA1-3ADC-D1CF-640518C31B8C}"/>
                    </a:ext>
                  </a:extLst>
                </p:cNvPr>
                <p:cNvSpPr/>
                <p:nvPr/>
              </p:nvSpPr>
              <p:spPr>
                <a:xfrm>
                  <a:off x="2021213" y="3065177"/>
                  <a:ext cx="236957" cy="236957"/>
                </a:xfrm>
                <a:custGeom>
                  <a:avLst/>
                  <a:gdLst>
                    <a:gd name="connsiteX0" fmla="*/ 0 w 236957"/>
                    <a:gd name="connsiteY0" fmla="*/ 118477 h 236957"/>
                    <a:gd name="connsiteX1" fmla="*/ 118477 w 236957"/>
                    <a:gd name="connsiteY1" fmla="*/ 0 h 236957"/>
                    <a:gd name="connsiteX2" fmla="*/ 236958 w 236957"/>
                    <a:gd name="connsiteY2" fmla="*/ 118477 h 236957"/>
                    <a:gd name="connsiteX3" fmla="*/ 118477 w 236957"/>
                    <a:gd name="connsiteY3" fmla="*/ 236958 h 236957"/>
                    <a:gd name="connsiteX4" fmla="*/ 0 w 236957"/>
                    <a:gd name="connsiteY4" fmla="*/ 118477 h 236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957" h="236957">
                      <a:moveTo>
                        <a:pt x="0" y="118477"/>
                      </a:moveTo>
                      <a:cubicBezTo>
                        <a:pt x="0" y="53043"/>
                        <a:pt x="53043" y="0"/>
                        <a:pt x="118477" y="0"/>
                      </a:cubicBezTo>
                      <a:cubicBezTo>
                        <a:pt x="183915" y="0"/>
                        <a:pt x="236958" y="53043"/>
                        <a:pt x="236958" y="118477"/>
                      </a:cubicBezTo>
                      <a:cubicBezTo>
                        <a:pt x="236958" y="183915"/>
                        <a:pt x="183915" y="236958"/>
                        <a:pt x="118477" y="236958"/>
                      </a:cubicBezTo>
                      <a:cubicBezTo>
                        <a:pt x="53043" y="236958"/>
                        <a:pt x="0" y="183915"/>
                        <a:pt x="0" y="118477"/>
                      </a:cubicBezTo>
                      <a:close/>
                    </a:path>
                  </a:pathLst>
                </a:custGeom>
                <a:solidFill>
                  <a:srgbClr val="FFFFFF"/>
                </a:solidFill>
                <a:ln w="4187" cap="flat">
                  <a:noFill/>
                  <a:prstDash val="solid"/>
                  <a:miter/>
                </a:ln>
              </p:spPr>
              <p:txBody>
                <a:bodyPr rtlCol="0" anchor="ctr"/>
                <a:lstStyle/>
                <a:p>
                  <a:pPr defTabSz="1248305">
                    <a:buClrTx/>
                    <a:buFontTx/>
                    <a:buNone/>
                  </a:pPr>
                  <a:endParaRPr lang="en-US" sz="2457" kern="1200">
                    <a:solidFill>
                      <a:prstClr val="black"/>
                    </a:solidFill>
                    <a:latin typeface="Calibri"/>
                    <a:ea typeface="+mn-ea"/>
                    <a:cs typeface="+mn-cs"/>
                  </a:endParaRPr>
                </a:p>
              </p:txBody>
            </p:sp>
          </p:grpSp>
          <p:sp>
            <p:nvSpPr>
              <p:cNvPr id="56" name="Freeform: Shape 55">
                <a:extLst>
                  <a:ext uri="{FF2B5EF4-FFF2-40B4-BE49-F238E27FC236}">
                    <a16:creationId xmlns:a16="http://schemas.microsoft.com/office/drawing/2014/main" id="{BD7E6D1C-0458-E2D3-935C-3446A61E068A}"/>
                  </a:ext>
                </a:extLst>
              </p:cNvPr>
              <p:cNvSpPr/>
              <p:nvPr/>
            </p:nvSpPr>
            <p:spPr>
              <a:xfrm>
                <a:off x="955374" y="3183654"/>
                <a:ext cx="2368639" cy="3081372"/>
              </a:xfrm>
              <a:custGeom>
                <a:avLst/>
                <a:gdLst>
                  <a:gd name="connsiteX0" fmla="*/ 2201086 w 2368639"/>
                  <a:gd name="connsiteY0" fmla="*/ 0 h 3081372"/>
                  <a:gd name="connsiteX1" fmla="*/ 1425785 w 2368639"/>
                  <a:gd name="connsiteY1" fmla="*/ 0 h 3081372"/>
                  <a:gd name="connsiteX2" fmla="*/ 1184320 w 2368639"/>
                  <a:gd name="connsiteY2" fmla="*/ 241465 h 3081372"/>
                  <a:gd name="connsiteX3" fmla="*/ 942855 w 2368639"/>
                  <a:gd name="connsiteY3" fmla="*/ 0 h 3081372"/>
                  <a:gd name="connsiteX4" fmla="*/ 167553 w 2368639"/>
                  <a:gd name="connsiteY4" fmla="*/ 0 h 3081372"/>
                  <a:gd name="connsiteX5" fmla="*/ 0 w 2368639"/>
                  <a:gd name="connsiteY5" fmla="*/ 167553 h 3081372"/>
                  <a:gd name="connsiteX6" fmla="*/ 0 w 2368639"/>
                  <a:gd name="connsiteY6" fmla="*/ 2913820 h 3081372"/>
                  <a:gd name="connsiteX7" fmla="*/ 167553 w 2368639"/>
                  <a:gd name="connsiteY7" fmla="*/ 3081373 h 3081372"/>
                  <a:gd name="connsiteX8" fmla="*/ 2201086 w 2368639"/>
                  <a:gd name="connsiteY8" fmla="*/ 3081373 h 3081372"/>
                  <a:gd name="connsiteX9" fmla="*/ 2368639 w 2368639"/>
                  <a:gd name="connsiteY9" fmla="*/ 2913820 h 3081372"/>
                  <a:gd name="connsiteX10" fmla="*/ 2368639 w 2368639"/>
                  <a:gd name="connsiteY10" fmla="*/ 167553 h 3081372"/>
                  <a:gd name="connsiteX11" fmla="*/ 2201086 w 2368639"/>
                  <a:gd name="connsiteY11" fmla="*/ 0 h 3081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8639" h="3081372">
                    <a:moveTo>
                      <a:pt x="2201086" y="0"/>
                    </a:moveTo>
                    <a:lnTo>
                      <a:pt x="1425785" y="0"/>
                    </a:lnTo>
                    <a:cubicBezTo>
                      <a:pt x="1425785" y="133360"/>
                      <a:pt x="1317675" y="241465"/>
                      <a:pt x="1184320" y="241465"/>
                    </a:cubicBezTo>
                    <a:cubicBezTo>
                      <a:pt x="1050964" y="241465"/>
                      <a:pt x="942855" y="133356"/>
                      <a:pt x="942855" y="0"/>
                    </a:cubicBezTo>
                    <a:lnTo>
                      <a:pt x="167553" y="0"/>
                    </a:lnTo>
                    <a:cubicBezTo>
                      <a:pt x="75399" y="0"/>
                      <a:pt x="0" y="75399"/>
                      <a:pt x="0" y="167553"/>
                    </a:cubicBezTo>
                    <a:lnTo>
                      <a:pt x="0" y="2913820"/>
                    </a:lnTo>
                    <a:cubicBezTo>
                      <a:pt x="0" y="3005974"/>
                      <a:pt x="75399" y="3081373"/>
                      <a:pt x="167553" y="3081373"/>
                    </a:cubicBezTo>
                    <a:lnTo>
                      <a:pt x="2201086" y="3081373"/>
                    </a:lnTo>
                    <a:cubicBezTo>
                      <a:pt x="2293241" y="3081373"/>
                      <a:pt x="2368639" y="3005974"/>
                      <a:pt x="2368639" y="2913820"/>
                    </a:cubicBezTo>
                    <a:lnTo>
                      <a:pt x="2368639" y="167553"/>
                    </a:lnTo>
                    <a:cubicBezTo>
                      <a:pt x="2368639" y="75399"/>
                      <a:pt x="2293241" y="0"/>
                      <a:pt x="2201086" y="0"/>
                    </a:cubicBezTo>
                    <a:close/>
                  </a:path>
                </a:pathLst>
              </a:custGeom>
              <a:noFill/>
              <a:ln w="33499" cap="rnd">
                <a:solidFill>
                  <a:srgbClr val="191919"/>
                </a:solidFill>
                <a:prstDash val="solid"/>
                <a:round/>
              </a:ln>
            </p:spPr>
            <p:txBody>
              <a:bodyPr rtlCol="0" anchor="ctr"/>
              <a:lstStyle/>
              <a:p>
                <a:pPr defTabSz="1248305">
                  <a:buClrTx/>
                  <a:buFontTx/>
                  <a:buNone/>
                </a:pPr>
                <a:endParaRPr lang="en-US" sz="2457" kern="1200">
                  <a:solidFill>
                    <a:prstClr val="black"/>
                  </a:solidFill>
                  <a:latin typeface="Calibri"/>
                  <a:ea typeface="+mn-ea"/>
                  <a:cs typeface="+mn-cs"/>
                </a:endParaRPr>
              </a:p>
            </p:txBody>
          </p:sp>
        </p:grpSp>
        <p:sp>
          <p:nvSpPr>
            <p:cNvPr id="54" name="TextBox 53">
              <a:extLst>
                <a:ext uri="{FF2B5EF4-FFF2-40B4-BE49-F238E27FC236}">
                  <a16:creationId xmlns:a16="http://schemas.microsoft.com/office/drawing/2014/main" id="{098B6FC0-5C04-F256-4907-BC3009BA1003}"/>
                </a:ext>
              </a:extLst>
            </p:cNvPr>
            <p:cNvSpPr txBox="1"/>
            <p:nvPr/>
          </p:nvSpPr>
          <p:spPr>
            <a:xfrm>
              <a:off x="955374" y="4587745"/>
              <a:ext cx="2368639" cy="846514"/>
            </a:xfrm>
            <a:prstGeom prst="rect">
              <a:avLst/>
            </a:prstGeom>
            <a:noFill/>
          </p:spPr>
          <p:txBody>
            <a:bodyPr wrap="square">
              <a:spAutoFit/>
            </a:bodyPr>
            <a:lstStyle/>
            <a:p>
              <a:pPr algn="ctr" defTabSz="1248305">
                <a:lnSpc>
                  <a:spcPct val="115000"/>
                </a:lnSpc>
                <a:buClrTx/>
              </a:pPr>
              <a:r>
                <a:rPr lang="en-IN" sz="2200" i="0">
                  <a:solidFill>
                    <a:schemeClr val="tx1">
                      <a:lumMod val="75000"/>
                      <a:lumOff val="25000"/>
                    </a:schemeClr>
                  </a:solidFill>
                  <a:effectLst/>
                  <a:latin typeface="Open Sans" panose="020B0606030504020204" pitchFamily="34" charset="0"/>
                </a:rPr>
                <a:t>Install dependencies</a:t>
              </a:r>
              <a:endParaRPr lang="en-US" sz="22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 name="Group 6">
            <a:extLst>
              <a:ext uri="{FF2B5EF4-FFF2-40B4-BE49-F238E27FC236}">
                <a16:creationId xmlns:a16="http://schemas.microsoft.com/office/drawing/2014/main" id="{9AC66102-2301-14C5-81B7-3E97D443B59C}"/>
              </a:ext>
            </a:extLst>
          </p:cNvPr>
          <p:cNvGrpSpPr/>
          <p:nvPr/>
        </p:nvGrpSpPr>
        <p:grpSpPr>
          <a:xfrm>
            <a:off x="3844634" y="2868078"/>
            <a:ext cx="2603234" cy="3511812"/>
            <a:chOff x="3808058" y="2753214"/>
            <a:chExt cx="2603234" cy="3511812"/>
          </a:xfrm>
        </p:grpSpPr>
        <p:grpSp>
          <p:nvGrpSpPr>
            <p:cNvPr id="47" name="Graphic 2">
              <a:extLst>
                <a:ext uri="{FF2B5EF4-FFF2-40B4-BE49-F238E27FC236}">
                  <a16:creationId xmlns:a16="http://schemas.microsoft.com/office/drawing/2014/main" id="{0BEE5B61-75AF-1E3A-5F8A-D78F70EC1F50}"/>
                </a:ext>
              </a:extLst>
            </p:cNvPr>
            <p:cNvGrpSpPr/>
            <p:nvPr/>
          </p:nvGrpSpPr>
          <p:grpSpPr>
            <a:xfrm>
              <a:off x="3808058" y="2753214"/>
              <a:ext cx="2603234" cy="3511812"/>
              <a:chOff x="3808058" y="2753214"/>
              <a:chExt cx="2603234" cy="3511812"/>
            </a:xfrm>
          </p:grpSpPr>
          <p:grpSp>
            <p:nvGrpSpPr>
              <p:cNvPr id="49" name="Graphic 2">
                <a:extLst>
                  <a:ext uri="{FF2B5EF4-FFF2-40B4-BE49-F238E27FC236}">
                    <a16:creationId xmlns:a16="http://schemas.microsoft.com/office/drawing/2014/main" id="{02A49358-CFE1-307C-A9DA-76D9E7DCB2BE}"/>
                  </a:ext>
                </a:extLst>
              </p:cNvPr>
              <p:cNvGrpSpPr/>
              <p:nvPr/>
            </p:nvGrpSpPr>
            <p:grpSpPr>
              <a:xfrm>
                <a:off x="3808058" y="2753214"/>
                <a:ext cx="2603234" cy="1075129"/>
                <a:chOff x="3808058" y="2753214"/>
                <a:chExt cx="2603234" cy="1075129"/>
              </a:xfrm>
            </p:grpSpPr>
            <p:sp>
              <p:nvSpPr>
                <p:cNvPr id="51" name="Freeform: Shape 50">
                  <a:extLst>
                    <a:ext uri="{FF2B5EF4-FFF2-40B4-BE49-F238E27FC236}">
                      <a16:creationId xmlns:a16="http://schemas.microsoft.com/office/drawing/2014/main" id="{F0275E3D-D1F4-7212-76CF-7CF591623FC7}"/>
                    </a:ext>
                  </a:extLst>
                </p:cNvPr>
                <p:cNvSpPr/>
                <p:nvPr/>
              </p:nvSpPr>
              <p:spPr>
                <a:xfrm>
                  <a:off x="3808058" y="2753214"/>
                  <a:ext cx="2603234" cy="1075129"/>
                </a:xfrm>
                <a:custGeom>
                  <a:avLst/>
                  <a:gdLst>
                    <a:gd name="connsiteX0" fmla="*/ 2603235 w 2603234"/>
                    <a:gd name="connsiteY0" fmla="*/ 1075130 h 1075129"/>
                    <a:gd name="connsiteX1" fmla="*/ 2603235 w 2603234"/>
                    <a:gd name="connsiteY1" fmla="*/ 597997 h 1075129"/>
                    <a:gd name="connsiteX2" fmla="*/ 2318395 w 2603234"/>
                    <a:gd name="connsiteY2" fmla="*/ 313157 h 1075129"/>
                    <a:gd name="connsiteX3" fmla="*/ 1715748 w 2603234"/>
                    <a:gd name="connsiteY3" fmla="*/ 313157 h 1075129"/>
                    <a:gd name="connsiteX4" fmla="*/ 1301599 w 2603234"/>
                    <a:gd name="connsiteY4" fmla="*/ 0 h 1075129"/>
                    <a:gd name="connsiteX5" fmla="*/ 887474 w 2603234"/>
                    <a:gd name="connsiteY5" fmla="*/ 313157 h 1075129"/>
                    <a:gd name="connsiteX6" fmla="*/ 284840 w 2603234"/>
                    <a:gd name="connsiteY6" fmla="*/ 313157 h 1075129"/>
                    <a:gd name="connsiteX7" fmla="*/ 0 w 2603234"/>
                    <a:gd name="connsiteY7" fmla="*/ 597997 h 1075129"/>
                    <a:gd name="connsiteX8" fmla="*/ 0 w 2603234"/>
                    <a:gd name="connsiteY8" fmla="*/ 1075130 h 1075129"/>
                    <a:gd name="connsiteX9" fmla="*/ 2603235 w 2603234"/>
                    <a:gd name="connsiteY9" fmla="*/ 1075130 h 107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3234" h="1075129">
                      <a:moveTo>
                        <a:pt x="2603235" y="1075130"/>
                      </a:moveTo>
                      <a:lnTo>
                        <a:pt x="2603235" y="597997"/>
                      </a:lnTo>
                      <a:cubicBezTo>
                        <a:pt x="2603235" y="440937"/>
                        <a:pt x="2475434" y="313157"/>
                        <a:pt x="2318395" y="313157"/>
                      </a:cubicBezTo>
                      <a:lnTo>
                        <a:pt x="1715748" y="313157"/>
                      </a:lnTo>
                      <a:cubicBezTo>
                        <a:pt x="1664644" y="132459"/>
                        <a:pt x="1498641" y="0"/>
                        <a:pt x="1301599" y="0"/>
                      </a:cubicBezTo>
                      <a:cubicBezTo>
                        <a:pt x="1104556" y="0"/>
                        <a:pt x="938553" y="132459"/>
                        <a:pt x="887474" y="313157"/>
                      </a:cubicBezTo>
                      <a:lnTo>
                        <a:pt x="284840" y="313157"/>
                      </a:lnTo>
                      <a:cubicBezTo>
                        <a:pt x="127780" y="313157"/>
                        <a:pt x="0" y="440937"/>
                        <a:pt x="0" y="597997"/>
                      </a:cubicBezTo>
                      <a:lnTo>
                        <a:pt x="0" y="1075130"/>
                      </a:lnTo>
                      <a:lnTo>
                        <a:pt x="2603235" y="1075130"/>
                      </a:lnTo>
                      <a:close/>
                    </a:path>
                  </a:pathLst>
                </a:custGeom>
                <a:solidFill>
                  <a:srgbClr val="F5C265"/>
                </a:solidFill>
                <a:ln w="4187" cap="flat">
                  <a:noFill/>
                  <a:prstDash val="solid"/>
                  <a:miter/>
                </a:ln>
              </p:spPr>
              <p:txBody>
                <a:bodyPr rtlCol="0" anchor="ctr"/>
                <a:lstStyle/>
                <a:p>
                  <a:pPr defTabSz="1248305">
                    <a:buClrTx/>
                    <a:buFontTx/>
                    <a:buNone/>
                  </a:pPr>
                  <a:endParaRPr lang="en-US" sz="2457" kern="1200">
                    <a:solidFill>
                      <a:prstClr val="black"/>
                    </a:solidFill>
                    <a:latin typeface="Calibri"/>
                    <a:ea typeface="+mn-ea"/>
                    <a:cs typeface="+mn-cs"/>
                  </a:endParaRPr>
                </a:p>
              </p:txBody>
            </p:sp>
            <p:sp>
              <p:nvSpPr>
                <p:cNvPr id="52" name="Freeform: Shape 51">
                  <a:extLst>
                    <a:ext uri="{FF2B5EF4-FFF2-40B4-BE49-F238E27FC236}">
                      <a16:creationId xmlns:a16="http://schemas.microsoft.com/office/drawing/2014/main" id="{61D92020-411B-2C0C-5041-DE67ECD5619D}"/>
                    </a:ext>
                  </a:extLst>
                </p:cNvPr>
                <p:cNvSpPr/>
                <p:nvPr/>
              </p:nvSpPr>
              <p:spPr>
                <a:xfrm>
                  <a:off x="4991196" y="3065181"/>
                  <a:ext cx="236961" cy="236957"/>
                </a:xfrm>
                <a:custGeom>
                  <a:avLst/>
                  <a:gdLst>
                    <a:gd name="connsiteX0" fmla="*/ 0 w 236961"/>
                    <a:gd name="connsiteY0" fmla="*/ 118477 h 236957"/>
                    <a:gd name="connsiteX1" fmla="*/ 118460 w 236961"/>
                    <a:gd name="connsiteY1" fmla="*/ 0 h 236957"/>
                    <a:gd name="connsiteX2" fmla="*/ 236962 w 236961"/>
                    <a:gd name="connsiteY2" fmla="*/ 118477 h 236957"/>
                    <a:gd name="connsiteX3" fmla="*/ 118460 w 236961"/>
                    <a:gd name="connsiteY3" fmla="*/ 236958 h 236957"/>
                    <a:gd name="connsiteX4" fmla="*/ 0 w 236961"/>
                    <a:gd name="connsiteY4" fmla="*/ 118477 h 236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961" h="236957">
                      <a:moveTo>
                        <a:pt x="0" y="118477"/>
                      </a:moveTo>
                      <a:cubicBezTo>
                        <a:pt x="0" y="53043"/>
                        <a:pt x="53031" y="0"/>
                        <a:pt x="118460" y="0"/>
                      </a:cubicBezTo>
                      <a:cubicBezTo>
                        <a:pt x="183890" y="0"/>
                        <a:pt x="236962" y="53043"/>
                        <a:pt x="236962" y="118477"/>
                      </a:cubicBezTo>
                      <a:cubicBezTo>
                        <a:pt x="236962" y="183915"/>
                        <a:pt x="183890" y="236958"/>
                        <a:pt x="118460" y="236958"/>
                      </a:cubicBezTo>
                      <a:cubicBezTo>
                        <a:pt x="53031" y="236958"/>
                        <a:pt x="0" y="183915"/>
                        <a:pt x="0" y="118477"/>
                      </a:cubicBezTo>
                      <a:close/>
                    </a:path>
                  </a:pathLst>
                </a:custGeom>
                <a:solidFill>
                  <a:srgbClr val="FFFFFF"/>
                </a:solidFill>
                <a:ln w="4187" cap="flat">
                  <a:noFill/>
                  <a:prstDash val="solid"/>
                  <a:miter/>
                </a:ln>
              </p:spPr>
              <p:txBody>
                <a:bodyPr rtlCol="0" anchor="ctr"/>
                <a:lstStyle/>
                <a:p>
                  <a:pPr defTabSz="1248305">
                    <a:buClrTx/>
                    <a:buFontTx/>
                    <a:buNone/>
                  </a:pPr>
                  <a:endParaRPr lang="en-US" sz="2457" kern="1200">
                    <a:solidFill>
                      <a:prstClr val="black"/>
                    </a:solidFill>
                    <a:latin typeface="Calibri"/>
                    <a:ea typeface="+mn-ea"/>
                    <a:cs typeface="+mn-cs"/>
                  </a:endParaRPr>
                </a:p>
              </p:txBody>
            </p:sp>
          </p:grpSp>
          <p:sp>
            <p:nvSpPr>
              <p:cNvPr id="50" name="Freeform: Shape 49">
                <a:extLst>
                  <a:ext uri="{FF2B5EF4-FFF2-40B4-BE49-F238E27FC236}">
                    <a16:creationId xmlns:a16="http://schemas.microsoft.com/office/drawing/2014/main" id="{1BE28BD8-A8C6-C922-8EF8-A65CDA791892}"/>
                  </a:ext>
                </a:extLst>
              </p:cNvPr>
              <p:cNvSpPr/>
              <p:nvPr/>
            </p:nvSpPr>
            <p:spPr>
              <a:xfrm>
                <a:off x="3925345" y="3183658"/>
                <a:ext cx="2368660" cy="3081368"/>
              </a:xfrm>
              <a:custGeom>
                <a:avLst/>
                <a:gdLst>
                  <a:gd name="connsiteX0" fmla="*/ 2201108 w 2368660"/>
                  <a:gd name="connsiteY0" fmla="*/ 0 h 3081368"/>
                  <a:gd name="connsiteX1" fmla="*/ 1425797 w 2368660"/>
                  <a:gd name="connsiteY1" fmla="*/ 0 h 3081368"/>
                  <a:gd name="connsiteX2" fmla="*/ 1184312 w 2368660"/>
                  <a:gd name="connsiteY2" fmla="*/ 241465 h 3081368"/>
                  <a:gd name="connsiteX3" fmla="*/ 942855 w 2368660"/>
                  <a:gd name="connsiteY3" fmla="*/ 0 h 3081368"/>
                  <a:gd name="connsiteX4" fmla="*/ 167553 w 2368660"/>
                  <a:gd name="connsiteY4" fmla="*/ 0 h 3081368"/>
                  <a:gd name="connsiteX5" fmla="*/ 0 w 2368660"/>
                  <a:gd name="connsiteY5" fmla="*/ 167553 h 3081368"/>
                  <a:gd name="connsiteX6" fmla="*/ 0 w 2368660"/>
                  <a:gd name="connsiteY6" fmla="*/ 2913815 h 3081368"/>
                  <a:gd name="connsiteX7" fmla="*/ 167553 w 2368660"/>
                  <a:gd name="connsiteY7" fmla="*/ 3081369 h 3081368"/>
                  <a:gd name="connsiteX8" fmla="*/ 2201108 w 2368660"/>
                  <a:gd name="connsiteY8" fmla="*/ 3081369 h 3081368"/>
                  <a:gd name="connsiteX9" fmla="*/ 2368661 w 2368660"/>
                  <a:gd name="connsiteY9" fmla="*/ 2913815 h 3081368"/>
                  <a:gd name="connsiteX10" fmla="*/ 2368661 w 2368660"/>
                  <a:gd name="connsiteY10" fmla="*/ 167553 h 3081368"/>
                  <a:gd name="connsiteX11" fmla="*/ 2201108 w 2368660"/>
                  <a:gd name="connsiteY11" fmla="*/ 0 h 308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8660" h="3081368">
                    <a:moveTo>
                      <a:pt x="2201108" y="0"/>
                    </a:moveTo>
                    <a:lnTo>
                      <a:pt x="1425797" y="0"/>
                    </a:lnTo>
                    <a:cubicBezTo>
                      <a:pt x="1425797" y="133360"/>
                      <a:pt x="1317684" y="241465"/>
                      <a:pt x="1184312" y="241465"/>
                    </a:cubicBezTo>
                    <a:cubicBezTo>
                      <a:pt x="1050981" y="241465"/>
                      <a:pt x="942855" y="133356"/>
                      <a:pt x="942855" y="0"/>
                    </a:cubicBezTo>
                    <a:lnTo>
                      <a:pt x="167553" y="0"/>
                    </a:lnTo>
                    <a:cubicBezTo>
                      <a:pt x="75399" y="0"/>
                      <a:pt x="0" y="75399"/>
                      <a:pt x="0" y="167553"/>
                    </a:cubicBezTo>
                    <a:lnTo>
                      <a:pt x="0" y="2913815"/>
                    </a:lnTo>
                    <a:cubicBezTo>
                      <a:pt x="0" y="3005970"/>
                      <a:pt x="75399" y="3081369"/>
                      <a:pt x="167553" y="3081369"/>
                    </a:cubicBezTo>
                    <a:lnTo>
                      <a:pt x="2201108" y="3081369"/>
                    </a:lnTo>
                    <a:cubicBezTo>
                      <a:pt x="2293262" y="3081369"/>
                      <a:pt x="2368661" y="3005970"/>
                      <a:pt x="2368661" y="2913815"/>
                    </a:cubicBezTo>
                    <a:lnTo>
                      <a:pt x="2368661" y="167553"/>
                    </a:lnTo>
                    <a:cubicBezTo>
                      <a:pt x="2368661" y="75399"/>
                      <a:pt x="2293262" y="0"/>
                      <a:pt x="2201108" y="0"/>
                    </a:cubicBezTo>
                    <a:close/>
                  </a:path>
                </a:pathLst>
              </a:custGeom>
              <a:noFill/>
              <a:ln w="33499" cap="rnd">
                <a:solidFill>
                  <a:srgbClr val="191919"/>
                </a:solidFill>
                <a:prstDash val="solid"/>
                <a:round/>
              </a:ln>
            </p:spPr>
            <p:txBody>
              <a:bodyPr rtlCol="0" anchor="ctr"/>
              <a:lstStyle/>
              <a:p>
                <a:pPr defTabSz="1248305">
                  <a:buClrTx/>
                  <a:buFontTx/>
                  <a:buNone/>
                </a:pPr>
                <a:endParaRPr lang="en-US" sz="2457" kern="1200">
                  <a:solidFill>
                    <a:prstClr val="black"/>
                  </a:solidFill>
                  <a:latin typeface="Calibri"/>
                  <a:ea typeface="+mn-ea"/>
                  <a:cs typeface="+mn-cs"/>
                </a:endParaRPr>
              </a:p>
            </p:txBody>
          </p:sp>
        </p:grpSp>
        <p:sp>
          <p:nvSpPr>
            <p:cNvPr id="48" name="TextBox 47">
              <a:extLst>
                <a:ext uri="{FF2B5EF4-FFF2-40B4-BE49-F238E27FC236}">
                  <a16:creationId xmlns:a16="http://schemas.microsoft.com/office/drawing/2014/main" id="{6045FBB7-7ABF-2232-EB71-3E42124A0A1A}"/>
                </a:ext>
              </a:extLst>
            </p:cNvPr>
            <p:cNvSpPr txBox="1"/>
            <p:nvPr/>
          </p:nvSpPr>
          <p:spPr>
            <a:xfrm>
              <a:off x="3925529" y="4587745"/>
              <a:ext cx="2368660" cy="846514"/>
            </a:xfrm>
            <a:prstGeom prst="rect">
              <a:avLst/>
            </a:prstGeom>
            <a:noFill/>
          </p:spPr>
          <p:txBody>
            <a:bodyPr wrap="square">
              <a:spAutoFit/>
            </a:bodyPr>
            <a:lstStyle/>
            <a:p>
              <a:pPr algn="ctr" defTabSz="1248305">
                <a:lnSpc>
                  <a:spcPct val="115000"/>
                </a:lnSpc>
                <a:buClrTx/>
              </a:pPr>
              <a:r>
                <a:rPr lang="en-IN" sz="2200" i="0">
                  <a:solidFill>
                    <a:schemeClr val="tx1">
                      <a:lumMod val="75000"/>
                      <a:lumOff val="25000"/>
                    </a:schemeClr>
                  </a:solidFill>
                  <a:effectLst/>
                  <a:latin typeface="Open Sans" panose="020B0606030504020204" pitchFamily="34" charset="0"/>
                </a:rPr>
                <a:t>Configure the store</a:t>
              </a:r>
              <a:endParaRPr lang="en-US" sz="22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 name="Group 7">
            <a:extLst>
              <a:ext uri="{FF2B5EF4-FFF2-40B4-BE49-F238E27FC236}">
                <a16:creationId xmlns:a16="http://schemas.microsoft.com/office/drawing/2014/main" id="{8971EA15-D87A-D279-34FF-28791A3796FB}"/>
              </a:ext>
            </a:extLst>
          </p:cNvPr>
          <p:cNvGrpSpPr/>
          <p:nvPr/>
        </p:nvGrpSpPr>
        <p:grpSpPr>
          <a:xfrm>
            <a:off x="6815647" y="2868078"/>
            <a:ext cx="2603230" cy="3511812"/>
            <a:chOff x="6779071" y="2753214"/>
            <a:chExt cx="2603230" cy="3511812"/>
          </a:xfrm>
        </p:grpSpPr>
        <p:grpSp>
          <p:nvGrpSpPr>
            <p:cNvPr id="41" name="Graphic 2">
              <a:extLst>
                <a:ext uri="{FF2B5EF4-FFF2-40B4-BE49-F238E27FC236}">
                  <a16:creationId xmlns:a16="http://schemas.microsoft.com/office/drawing/2014/main" id="{5F3F83AC-266A-4B8A-2ADC-DC17DBA1A26C}"/>
                </a:ext>
              </a:extLst>
            </p:cNvPr>
            <p:cNvGrpSpPr/>
            <p:nvPr/>
          </p:nvGrpSpPr>
          <p:grpSpPr>
            <a:xfrm>
              <a:off x="6779071" y="2753214"/>
              <a:ext cx="2603230" cy="3511812"/>
              <a:chOff x="6779071" y="2753214"/>
              <a:chExt cx="2603230" cy="3511812"/>
            </a:xfrm>
          </p:grpSpPr>
          <p:grpSp>
            <p:nvGrpSpPr>
              <p:cNvPr id="43" name="Graphic 2">
                <a:extLst>
                  <a:ext uri="{FF2B5EF4-FFF2-40B4-BE49-F238E27FC236}">
                    <a16:creationId xmlns:a16="http://schemas.microsoft.com/office/drawing/2014/main" id="{F9561B12-07C3-293F-12D2-247CBA04838F}"/>
                  </a:ext>
                </a:extLst>
              </p:cNvPr>
              <p:cNvGrpSpPr/>
              <p:nvPr/>
            </p:nvGrpSpPr>
            <p:grpSpPr>
              <a:xfrm>
                <a:off x="6779071" y="2753214"/>
                <a:ext cx="2603230" cy="1075129"/>
                <a:chOff x="6779071" y="2753214"/>
                <a:chExt cx="2603230" cy="1075129"/>
              </a:xfrm>
            </p:grpSpPr>
            <p:sp>
              <p:nvSpPr>
                <p:cNvPr id="45" name="Freeform: Shape 44">
                  <a:extLst>
                    <a:ext uri="{FF2B5EF4-FFF2-40B4-BE49-F238E27FC236}">
                      <a16:creationId xmlns:a16="http://schemas.microsoft.com/office/drawing/2014/main" id="{2CCCF4CC-5404-D9CE-9CCD-C2032728D70A}"/>
                    </a:ext>
                  </a:extLst>
                </p:cNvPr>
                <p:cNvSpPr/>
                <p:nvPr/>
              </p:nvSpPr>
              <p:spPr>
                <a:xfrm>
                  <a:off x="6779071" y="2753214"/>
                  <a:ext cx="2603230" cy="1075129"/>
                </a:xfrm>
                <a:custGeom>
                  <a:avLst/>
                  <a:gdLst>
                    <a:gd name="connsiteX0" fmla="*/ 2603230 w 2603230"/>
                    <a:gd name="connsiteY0" fmla="*/ 1075130 h 1075129"/>
                    <a:gd name="connsiteX1" fmla="*/ 2603230 w 2603230"/>
                    <a:gd name="connsiteY1" fmla="*/ 597997 h 1075129"/>
                    <a:gd name="connsiteX2" fmla="*/ 2318390 w 2603230"/>
                    <a:gd name="connsiteY2" fmla="*/ 313157 h 1075129"/>
                    <a:gd name="connsiteX3" fmla="*/ 1715744 w 2603230"/>
                    <a:gd name="connsiteY3" fmla="*/ 313157 h 1075129"/>
                    <a:gd name="connsiteX4" fmla="*/ 1301636 w 2603230"/>
                    <a:gd name="connsiteY4" fmla="*/ 0 h 1075129"/>
                    <a:gd name="connsiteX5" fmla="*/ 887487 w 2603230"/>
                    <a:gd name="connsiteY5" fmla="*/ 313157 h 1075129"/>
                    <a:gd name="connsiteX6" fmla="*/ 284840 w 2603230"/>
                    <a:gd name="connsiteY6" fmla="*/ 313157 h 1075129"/>
                    <a:gd name="connsiteX7" fmla="*/ 0 w 2603230"/>
                    <a:gd name="connsiteY7" fmla="*/ 597997 h 1075129"/>
                    <a:gd name="connsiteX8" fmla="*/ 0 w 2603230"/>
                    <a:gd name="connsiteY8" fmla="*/ 1075130 h 1075129"/>
                    <a:gd name="connsiteX9" fmla="*/ 2603230 w 2603230"/>
                    <a:gd name="connsiteY9" fmla="*/ 1075130 h 107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3230" h="1075129">
                      <a:moveTo>
                        <a:pt x="2603230" y="1075130"/>
                      </a:moveTo>
                      <a:lnTo>
                        <a:pt x="2603230" y="597997"/>
                      </a:lnTo>
                      <a:cubicBezTo>
                        <a:pt x="2603230" y="440937"/>
                        <a:pt x="2475430" y="313157"/>
                        <a:pt x="2318390" y="313157"/>
                      </a:cubicBezTo>
                      <a:lnTo>
                        <a:pt x="1715744" y="313157"/>
                      </a:lnTo>
                      <a:cubicBezTo>
                        <a:pt x="1664682" y="132459"/>
                        <a:pt x="1498679" y="0"/>
                        <a:pt x="1301636" y="0"/>
                      </a:cubicBezTo>
                      <a:cubicBezTo>
                        <a:pt x="1104594" y="0"/>
                        <a:pt x="938591" y="132459"/>
                        <a:pt x="887487" y="313157"/>
                      </a:cubicBezTo>
                      <a:lnTo>
                        <a:pt x="284840" y="313157"/>
                      </a:lnTo>
                      <a:cubicBezTo>
                        <a:pt x="127801" y="313157"/>
                        <a:pt x="0" y="440937"/>
                        <a:pt x="0" y="597997"/>
                      </a:cubicBezTo>
                      <a:lnTo>
                        <a:pt x="0" y="1075130"/>
                      </a:lnTo>
                      <a:lnTo>
                        <a:pt x="2603230" y="1075130"/>
                      </a:lnTo>
                      <a:close/>
                    </a:path>
                  </a:pathLst>
                </a:custGeom>
                <a:solidFill>
                  <a:srgbClr val="93CF9F"/>
                </a:solidFill>
                <a:ln w="4187" cap="flat">
                  <a:noFill/>
                  <a:prstDash val="solid"/>
                  <a:miter/>
                </a:ln>
              </p:spPr>
              <p:txBody>
                <a:bodyPr rtlCol="0" anchor="ctr"/>
                <a:lstStyle/>
                <a:p>
                  <a:pPr defTabSz="1248305">
                    <a:buClrTx/>
                    <a:buFontTx/>
                    <a:buNone/>
                  </a:pPr>
                  <a:endParaRPr lang="en-US" sz="2457" kern="1200">
                    <a:solidFill>
                      <a:prstClr val="black"/>
                    </a:solidFill>
                    <a:latin typeface="Calibri"/>
                    <a:ea typeface="+mn-ea"/>
                    <a:cs typeface="+mn-cs"/>
                  </a:endParaRPr>
                </a:p>
              </p:txBody>
            </p:sp>
            <p:sp>
              <p:nvSpPr>
                <p:cNvPr id="46" name="Freeform: Shape 45">
                  <a:extLst>
                    <a:ext uri="{FF2B5EF4-FFF2-40B4-BE49-F238E27FC236}">
                      <a16:creationId xmlns:a16="http://schemas.microsoft.com/office/drawing/2014/main" id="{9E0200B2-AEC7-8854-657E-266DA088DD76}"/>
                    </a:ext>
                  </a:extLst>
                </p:cNvPr>
                <p:cNvSpPr/>
                <p:nvPr/>
              </p:nvSpPr>
              <p:spPr>
                <a:xfrm>
                  <a:off x="7962248" y="3065181"/>
                  <a:ext cx="236919" cy="236957"/>
                </a:xfrm>
                <a:custGeom>
                  <a:avLst/>
                  <a:gdLst>
                    <a:gd name="connsiteX0" fmla="*/ 0 w 236919"/>
                    <a:gd name="connsiteY0" fmla="*/ 118477 h 236957"/>
                    <a:gd name="connsiteX1" fmla="*/ 118460 w 236919"/>
                    <a:gd name="connsiteY1" fmla="*/ 0 h 236957"/>
                    <a:gd name="connsiteX2" fmla="*/ 236920 w 236919"/>
                    <a:gd name="connsiteY2" fmla="*/ 118477 h 236957"/>
                    <a:gd name="connsiteX3" fmla="*/ 118460 w 236919"/>
                    <a:gd name="connsiteY3" fmla="*/ 236958 h 236957"/>
                    <a:gd name="connsiteX4" fmla="*/ 0 w 236919"/>
                    <a:gd name="connsiteY4" fmla="*/ 118477 h 236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919" h="236957">
                      <a:moveTo>
                        <a:pt x="0" y="118477"/>
                      </a:moveTo>
                      <a:cubicBezTo>
                        <a:pt x="0" y="53043"/>
                        <a:pt x="53030" y="0"/>
                        <a:pt x="118460" y="0"/>
                      </a:cubicBezTo>
                      <a:cubicBezTo>
                        <a:pt x="183889" y="0"/>
                        <a:pt x="236920" y="53043"/>
                        <a:pt x="236920" y="118477"/>
                      </a:cubicBezTo>
                      <a:cubicBezTo>
                        <a:pt x="236920" y="183915"/>
                        <a:pt x="183889" y="236958"/>
                        <a:pt x="118460" y="236958"/>
                      </a:cubicBezTo>
                      <a:cubicBezTo>
                        <a:pt x="53030" y="236958"/>
                        <a:pt x="0" y="183915"/>
                        <a:pt x="0" y="118477"/>
                      </a:cubicBezTo>
                      <a:close/>
                    </a:path>
                  </a:pathLst>
                </a:custGeom>
                <a:solidFill>
                  <a:srgbClr val="FFFFFF"/>
                </a:solidFill>
                <a:ln w="4187" cap="flat">
                  <a:noFill/>
                  <a:prstDash val="solid"/>
                  <a:miter/>
                </a:ln>
              </p:spPr>
              <p:txBody>
                <a:bodyPr rtlCol="0" anchor="ctr"/>
                <a:lstStyle/>
                <a:p>
                  <a:pPr defTabSz="1248305">
                    <a:buClrTx/>
                    <a:buFontTx/>
                    <a:buNone/>
                  </a:pPr>
                  <a:endParaRPr lang="en-US" sz="2457" kern="1200">
                    <a:solidFill>
                      <a:prstClr val="black"/>
                    </a:solidFill>
                    <a:latin typeface="Calibri"/>
                    <a:ea typeface="+mn-ea"/>
                    <a:cs typeface="+mn-cs"/>
                  </a:endParaRPr>
                </a:p>
              </p:txBody>
            </p:sp>
          </p:grpSp>
          <p:sp>
            <p:nvSpPr>
              <p:cNvPr id="44" name="Freeform: Shape 43">
                <a:extLst>
                  <a:ext uri="{FF2B5EF4-FFF2-40B4-BE49-F238E27FC236}">
                    <a16:creationId xmlns:a16="http://schemas.microsoft.com/office/drawing/2014/main" id="{84A0F262-FF3A-EB0F-DB8C-A24983107180}"/>
                  </a:ext>
                </a:extLst>
              </p:cNvPr>
              <p:cNvSpPr/>
              <p:nvPr/>
            </p:nvSpPr>
            <p:spPr>
              <a:xfrm>
                <a:off x="6896359" y="3183658"/>
                <a:ext cx="2368655" cy="3081368"/>
              </a:xfrm>
              <a:custGeom>
                <a:avLst/>
                <a:gdLst>
                  <a:gd name="connsiteX0" fmla="*/ 2201103 w 2368655"/>
                  <a:gd name="connsiteY0" fmla="*/ 0 h 3081368"/>
                  <a:gd name="connsiteX1" fmla="*/ 1425793 w 2368655"/>
                  <a:gd name="connsiteY1" fmla="*/ 0 h 3081368"/>
                  <a:gd name="connsiteX2" fmla="*/ 1184349 w 2368655"/>
                  <a:gd name="connsiteY2" fmla="*/ 241465 h 3081368"/>
                  <a:gd name="connsiteX3" fmla="*/ 942863 w 2368655"/>
                  <a:gd name="connsiteY3" fmla="*/ 0 h 3081368"/>
                  <a:gd name="connsiteX4" fmla="*/ 167553 w 2368655"/>
                  <a:gd name="connsiteY4" fmla="*/ 0 h 3081368"/>
                  <a:gd name="connsiteX5" fmla="*/ 0 w 2368655"/>
                  <a:gd name="connsiteY5" fmla="*/ 167553 h 3081368"/>
                  <a:gd name="connsiteX6" fmla="*/ 0 w 2368655"/>
                  <a:gd name="connsiteY6" fmla="*/ 2913815 h 3081368"/>
                  <a:gd name="connsiteX7" fmla="*/ 167553 w 2368655"/>
                  <a:gd name="connsiteY7" fmla="*/ 3081369 h 3081368"/>
                  <a:gd name="connsiteX8" fmla="*/ 2201103 w 2368655"/>
                  <a:gd name="connsiteY8" fmla="*/ 3081369 h 3081368"/>
                  <a:gd name="connsiteX9" fmla="*/ 2368656 w 2368655"/>
                  <a:gd name="connsiteY9" fmla="*/ 2913815 h 3081368"/>
                  <a:gd name="connsiteX10" fmla="*/ 2368656 w 2368655"/>
                  <a:gd name="connsiteY10" fmla="*/ 167553 h 3081368"/>
                  <a:gd name="connsiteX11" fmla="*/ 2201103 w 2368655"/>
                  <a:gd name="connsiteY11" fmla="*/ 0 h 308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8655" h="3081368">
                    <a:moveTo>
                      <a:pt x="2201103" y="0"/>
                    </a:moveTo>
                    <a:lnTo>
                      <a:pt x="1425793" y="0"/>
                    </a:lnTo>
                    <a:cubicBezTo>
                      <a:pt x="1425793" y="133360"/>
                      <a:pt x="1317680" y="241465"/>
                      <a:pt x="1184349" y="241465"/>
                    </a:cubicBezTo>
                    <a:cubicBezTo>
                      <a:pt x="1050977" y="241465"/>
                      <a:pt x="942863" y="133356"/>
                      <a:pt x="942863" y="0"/>
                    </a:cubicBezTo>
                    <a:lnTo>
                      <a:pt x="167553" y="0"/>
                    </a:lnTo>
                    <a:cubicBezTo>
                      <a:pt x="75399" y="0"/>
                      <a:pt x="0" y="75399"/>
                      <a:pt x="0" y="167553"/>
                    </a:cubicBezTo>
                    <a:lnTo>
                      <a:pt x="0" y="2913815"/>
                    </a:lnTo>
                    <a:cubicBezTo>
                      <a:pt x="0" y="3005970"/>
                      <a:pt x="75399" y="3081369"/>
                      <a:pt x="167553" y="3081369"/>
                    </a:cubicBezTo>
                    <a:lnTo>
                      <a:pt x="2201103" y="3081369"/>
                    </a:lnTo>
                    <a:cubicBezTo>
                      <a:pt x="2293257" y="3081369"/>
                      <a:pt x="2368656" y="3005970"/>
                      <a:pt x="2368656" y="2913815"/>
                    </a:cubicBezTo>
                    <a:lnTo>
                      <a:pt x="2368656" y="167553"/>
                    </a:lnTo>
                    <a:cubicBezTo>
                      <a:pt x="2368656" y="75399"/>
                      <a:pt x="2293257" y="0"/>
                      <a:pt x="2201103" y="0"/>
                    </a:cubicBezTo>
                    <a:close/>
                  </a:path>
                </a:pathLst>
              </a:custGeom>
              <a:noFill/>
              <a:ln w="33499" cap="rnd">
                <a:solidFill>
                  <a:srgbClr val="191919"/>
                </a:solidFill>
                <a:prstDash val="solid"/>
                <a:round/>
              </a:ln>
            </p:spPr>
            <p:txBody>
              <a:bodyPr rtlCol="0" anchor="ctr"/>
              <a:lstStyle/>
              <a:p>
                <a:pPr defTabSz="1248305">
                  <a:buClrTx/>
                  <a:buFontTx/>
                  <a:buNone/>
                </a:pPr>
                <a:endParaRPr lang="en-US" sz="2457" kern="1200">
                  <a:solidFill>
                    <a:prstClr val="black"/>
                  </a:solidFill>
                  <a:latin typeface="Calibri"/>
                  <a:ea typeface="+mn-ea"/>
                  <a:cs typeface="+mn-cs"/>
                </a:endParaRPr>
              </a:p>
            </p:txBody>
          </p:sp>
        </p:grpSp>
        <p:sp>
          <p:nvSpPr>
            <p:cNvPr id="42" name="TextBox 41">
              <a:extLst>
                <a:ext uri="{FF2B5EF4-FFF2-40B4-BE49-F238E27FC236}">
                  <a16:creationId xmlns:a16="http://schemas.microsoft.com/office/drawing/2014/main" id="{688E82B8-E631-58C1-AE02-AEF29D412CBA}"/>
                </a:ext>
              </a:extLst>
            </p:cNvPr>
            <p:cNvSpPr txBox="1"/>
            <p:nvPr/>
          </p:nvSpPr>
          <p:spPr>
            <a:xfrm>
              <a:off x="6940679" y="4396360"/>
              <a:ext cx="2280015" cy="1235851"/>
            </a:xfrm>
            <a:prstGeom prst="rect">
              <a:avLst/>
            </a:prstGeom>
            <a:noFill/>
          </p:spPr>
          <p:txBody>
            <a:bodyPr wrap="square">
              <a:spAutoFit/>
            </a:bodyPr>
            <a:lstStyle/>
            <a:p>
              <a:pPr algn="ctr" defTabSz="1248305">
                <a:lnSpc>
                  <a:spcPct val="115000"/>
                </a:lnSpc>
                <a:buClrTx/>
              </a:pPr>
              <a:r>
                <a:rPr lang="en-IN" sz="2200" i="0">
                  <a:solidFill>
                    <a:schemeClr val="tx1">
                      <a:lumMod val="75000"/>
                      <a:lumOff val="25000"/>
                    </a:schemeClr>
                  </a:solidFill>
                  <a:effectLst/>
                  <a:latin typeface="Open Sans" panose="020B0606030504020204" pitchFamily="34" charset="0"/>
                </a:rPr>
                <a:t>Define asynchronous action creator</a:t>
              </a:r>
              <a:endParaRPr lang="en-US" sz="22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 name="Group 8">
            <a:extLst>
              <a:ext uri="{FF2B5EF4-FFF2-40B4-BE49-F238E27FC236}">
                <a16:creationId xmlns:a16="http://schemas.microsoft.com/office/drawing/2014/main" id="{D80A6F9C-88FA-F21C-04DA-D6BF740E42CD}"/>
              </a:ext>
            </a:extLst>
          </p:cNvPr>
          <p:cNvGrpSpPr/>
          <p:nvPr/>
        </p:nvGrpSpPr>
        <p:grpSpPr>
          <a:xfrm>
            <a:off x="12757708" y="2868078"/>
            <a:ext cx="2603230" cy="3511812"/>
            <a:chOff x="12721132" y="2753214"/>
            <a:chExt cx="2603230" cy="3511812"/>
          </a:xfrm>
        </p:grpSpPr>
        <p:grpSp>
          <p:nvGrpSpPr>
            <p:cNvPr id="28" name="Graphic 2">
              <a:extLst>
                <a:ext uri="{FF2B5EF4-FFF2-40B4-BE49-F238E27FC236}">
                  <a16:creationId xmlns:a16="http://schemas.microsoft.com/office/drawing/2014/main" id="{6F63B9B9-8AF1-29EF-0353-16F7FB097F55}"/>
                </a:ext>
              </a:extLst>
            </p:cNvPr>
            <p:cNvGrpSpPr/>
            <p:nvPr/>
          </p:nvGrpSpPr>
          <p:grpSpPr>
            <a:xfrm>
              <a:off x="12721132" y="2753214"/>
              <a:ext cx="2603230" cy="3511812"/>
              <a:chOff x="12721132" y="2753214"/>
              <a:chExt cx="2603230" cy="3511812"/>
            </a:xfrm>
          </p:grpSpPr>
          <p:grpSp>
            <p:nvGrpSpPr>
              <p:cNvPr id="30" name="Graphic 2">
                <a:extLst>
                  <a:ext uri="{FF2B5EF4-FFF2-40B4-BE49-F238E27FC236}">
                    <a16:creationId xmlns:a16="http://schemas.microsoft.com/office/drawing/2014/main" id="{C9FBF096-4D8A-4E1B-CF87-D0CA578051DF}"/>
                  </a:ext>
                </a:extLst>
              </p:cNvPr>
              <p:cNvGrpSpPr/>
              <p:nvPr/>
            </p:nvGrpSpPr>
            <p:grpSpPr>
              <a:xfrm>
                <a:off x="12721132" y="2753214"/>
                <a:ext cx="2603230" cy="1075129"/>
                <a:chOff x="12721132" y="2753214"/>
                <a:chExt cx="2603230" cy="1075129"/>
              </a:xfrm>
            </p:grpSpPr>
            <p:sp>
              <p:nvSpPr>
                <p:cNvPr id="32" name="Freeform: Shape 31">
                  <a:extLst>
                    <a:ext uri="{FF2B5EF4-FFF2-40B4-BE49-F238E27FC236}">
                      <a16:creationId xmlns:a16="http://schemas.microsoft.com/office/drawing/2014/main" id="{97674F4A-135D-905A-5271-2EE9C7C78A88}"/>
                    </a:ext>
                  </a:extLst>
                </p:cNvPr>
                <p:cNvSpPr/>
                <p:nvPr/>
              </p:nvSpPr>
              <p:spPr>
                <a:xfrm>
                  <a:off x="12721132" y="2753214"/>
                  <a:ext cx="2603230" cy="1075129"/>
                </a:xfrm>
                <a:custGeom>
                  <a:avLst/>
                  <a:gdLst>
                    <a:gd name="connsiteX0" fmla="*/ 2603230 w 2603230"/>
                    <a:gd name="connsiteY0" fmla="*/ 1075130 h 1075129"/>
                    <a:gd name="connsiteX1" fmla="*/ 2603230 w 2603230"/>
                    <a:gd name="connsiteY1" fmla="*/ 597997 h 1075129"/>
                    <a:gd name="connsiteX2" fmla="*/ 2318390 w 2603230"/>
                    <a:gd name="connsiteY2" fmla="*/ 313157 h 1075129"/>
                    <a:gd name="connsiteX3" fmla="*/ 1715744 w 2603230"/>
                    <a:gd name="connsiteY3" fmla="*/ 313157 h 1075129"/>
                    <a:gd name="connsiteX4" fmla="*/ 1301594 w 2603230"/>
                    <a:gd name="connsiteY4" fmla="*/ 0 h 1075129"/>
                    <a:gd name="connsiteX5" fmla="*/ 887486 w 2603230"/>
                    <a:gd name="connsiteY5" fmla="*/ 313157 h 1075129"/>
                    <a:gd name="connsiteX6" fmla="*/ 284840 w 2603230"/>
                    <a:gd name="connsiteY6" fmla="*/ 313157 h 1075129"/>
                    <a:gd name="connsiteX7" fmla="*/ 0 w 2603230"/>
                    <a:gd name="connsiteY7" fmla="*/ 597997 h 1075129"/>
                    <a:gd name="connsiteX8" fmla="*/ 0 w 2603230"/>
                    <a:gd name="connsiteY8" fmla="*/ 1075130 h 1075129"/>
                    <a:gd name="connsiteX9" fmla="*/ 2603230 w 2603230"/>
                    <a:gd name="connsiteY9" fmla="*/ 1075130 h 107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3230" h="1075129">
                      <a:moveTo>
                        <a:pt x="2603230" y="1075130"/>
                      </a:moveTo>
                      <a:lnTo>
                        <a:pt x="2603230" y="597997"/>
                      </a:lnTo>
                      <a:cubicBezTo>
                        <a:pt x="2603230" y="440937"/>
                        <a:pt x="2475429" y="313157"/>
                        <a:pt x="2318390" y="313157"/>
                      </a:cubicBezTo>
                      <a:lnTo>
                        <a:pt x="1715744" y="313157"/>
                      </a:lnTo>
                      <a:cubicBezTo>
                        <a:pt x="1664681" y="132459"/>
                        <a:pt x="1498679" y="0"/>
                        <a:pt x="1301594" y="0"/>
                      </a:cubicBezTo>
                      <a:cubicBezTo>
                        <a:pt x="1104552" y="0"/>
                        <a:pt x="938549" y="132459"/>
                        <a:pt x="887486" y="313157"/>
                      </a:cubicBezTo>
                      <a:lnTo>
                        <a:pt x="284840" y="313157"/>
                      </a:lnTo>
                      <a:cubicBezTo>
                        <a:pt x="127801" y="313157"/>
                        <a:pt x="0" y="440937"/>
                        <a:pt x="0" y="597997"/>
                      </a:cubicBezTo>
                      <a:lnTo>
                        <a:pt x="0" y="1075130"/>
                      </a:lnTo>
                      <a:lnTo>
                        <a:pt x="2603230" y="1075130"/>
                      </a:lnTo>
                      <a:close/>
                    </a:path>
                  </a:pathLst>
                </a:custGeom>
                <a:solidFill>
                  <a:srgbClr val="FFD74B"/>
                </a:solidFill>
                <a:ln w="4187" cap="flat">
                  <a:noFill/>
                  <a:prstDash val="solid"/>
                  <a:miter/>
                </a:ln>
              </p:spPr>
              <p:txBody>
                <a:bodyPr rtlCol="0" anchor="ctr"/>
                <a:lstStyle/>
                <a:p>
                  <a:pPr defTabSz="1248305">
                    <a:buClrTx/>
                    <a:buFontTx/>
                    <a:buNone/>
                  </a:pPr>
                  <a:endParaRPr lang="en-US" sz="2457" kern="1200">
                    <a:solidFill>
                      <a:prstClr val="black"/>
                    </a:solidFill>
                    <a:latin typeface="Calibri"/>
                    <a:ea typeface="+mn-ea"/>
                    <a:cs typeface="+mn-cs"/>
                  </a:endParaRPr>
                </a:p>
              </p:txBody>
            </p:sp>
            <p:sp>
              <p:nvSpPr>
                <p:cNvPr id="39" name="Freeform: Shape 38">
                  <a:extLst>
                    <a:ext uri="{FF2B5EF4-FFF2-40B4-BE49-F238E27FC236}">
                      <a16:creationId xmlns:a16="http://schemas.microsoft.com/office/drawing/2014/main" id="{61085F69-28C6-6342-F392-F009D5489BCE}"/>
                    </a:ext>
                  </a:extLst>
                </p:cNvPr>
                <p:cNvSpPr/>
                <p:nvPr/>
              </p:nvSpPr>
              <p:spPr>
                <a:xfrm>
                  <a:off x="13904266" y="3065181"/>
                  <a:ext cx="236962" cy="236957"/>
                </a:xfrm>
                <a:custGeom>
                  <a:avLst/>
                  <a:gdLst>
                    <a:gd name="connsiteX0" fmla="*/ 0 w 236962"/>
                    <a:gd name="connsiteY0" fmla="*/ 118477 h 236957"/>
                    <a:gd name="connsiteX1" fmla="*/ 118460 w 236962"/>
                    <a:gd name="connsiteY1" fmla="*/ 0 h 236957"/>
                    <a:gd name="connsiteX2" fmla="*/ 236962 w 236962"/>
                    <a:gd name="connsiteY2" fmla="*/ 118477 h 236957"/>
                    <a:gd name="connsiteX3" fmla="*/ 118460 w 236962"/>
                    <a:gd name="connsiteY3" fmla="*/ 236958 h 236957"/>
                    <a:gd name="connsiteX4" fmla="*/ 0 w 236962"/>
                    <a:gd name="connsiteY4" fmla="*/ 118477 h 236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962" h="236957">
                      <a:moveTo>
                        <a:pt x="0" y="118477"/>
                      </a:moveTo>
                      <a:cubicBezTo>
                        <a:pt x="0" y="53043"/>
                        <a:pt x="53030" y="0"/>
                        <a:pt x="118460" y="0"/>
                      </a:cubicBezTo>
                      <a:cubicBezTo>
                        <a:pt x="183890" y="0"/>
                        <a:pt x="236962" y="53043"/>
                        <a:pt x="236962" y="118477"/>
                      </a:cubicBezTo>
                      <a:cubicBezTo>
                        <a:pt x="236962" y="183915"/>
                        <a:pt x="183890" y="236958"/>
                        <a:pt x="118460" y="236958"/>
                      </a:cubicBezTo>
                      <a:cubicBezTo>
                        <a:pt x="53030" y="236958"/>
                        <a:pt x="0" y="183915"/>
                        <a:pt x="0" y="118477"/>
                      </a:cubicBezTo>
                      <a:close/>
                    </a:path>
                  </a:pathLst>
                </a:custGeom>
                <a:solidFill>
                  <a:srgbClr val="FFFFFF"/>
                </a:solidFill>
                <a:ln w="4187" cap="flat">
                  <a:noFill/>
                  <a:prstDash val="solid"/>
                  <a:miter/>
                </a:ln>
              </p:spPr>
              <p:txBody>
                <a:bodyPr rtlCol="0" anchor="ctr"/>
                <a:lstStyle/>
                <a:p>
                  <a:pPr defTabSz="1248305">
                    <a:buClrTx/>
                    <a:buFontTx/>
                    <a:buNone/>
                  </a:pPr>
                  <a:endParaRPr lang="en-US" sz="2457" kern="1200">
                    <a:solidFill>
                      <a:prstClr val="black"/>
                    </a:solidFill>
                    <a:latin typeface="Calibri"/>
                    <a:ea typeface="+mn-ea"/>
                    <a:cs typeface="+mn-cs"/>
                  </a:endParaRPr>
                </a:p>
              </p:txBody>
            </p:sp>
          </p:grpSp>
          <p:sp>
            <p:nvSpPr>
              <p:cNvPr id="31" name="Freeform: Shape 30">
                <a:extLst>
                  <a:ext uri="{FF2B5EF4-FFF2-40B4-BE49-F238E27FC236}">
                    <a16:creationId xmlns:a16="http://schemas.microsoft.com/office/drawing/2014/main" id="{C5F35E4D-1392-7D21-E565-3210FAEE265F}"/>
                  </a:ext>
                </a:extLst>
              </p:cNvPr>
              <p:cNvSpPr/>
              <p:nvPr/>
            </p:nvSpPr>
            <p:spPr>
              <a:xfrm>
                <a:off x="12838419" y="3183658"/>
                <a:ext cx="2368655" cy="3081368"/>
              </a:xfrm>
              <a:custGeom>
                <a:avLst/>
                <a:gdLst>
                  <a:gd name="connsiteX0" fmla="*/ 2201103 w 2368655"/>
                  <a:gd name="connsiteY0" fmla="*/ 0 h 3081368"/>
                  <a:gd name="connsiteX1" fmla="*/ 1425793 w 2368655"/>
                  <a:gd name="connsiteY1" fmla="*/ 0 h 3081368"/>
                  <a:gd name="connsiteX2" fmla="*/ 1184307 w 2368655"/>
                  <a:gd name="connsiteY2" fmla="*/ 241465 h 3081368"/>
                  <a:gd name="connsiteX3" fmla="*/ 942863 w 2368655"/>
                  <a:gd name="connsiteY3" fmla="*/ 0 h 3081368"/>
                  <a:gd name="connsiteX4" fmla="*/ 167553 w 2368655"/>
                  <a:gd name="connsiteY4" fmla="*/ 0 h 3081368"/>
                  <a:gd name="connsiteX5" fmla="*/ 0 w 2368655"/>
                  <a:gd name="connsiteY5" fmla="*/ 167553 h 3081368"/>
                  <a:gd name="connsiteX6" fmla="*/ 0 w 2368655"/>
                  <a:gd name="connsiteY6" fmla="*/ 2913815 h 3081368"/>
                  <a:gd name="connsiteX7" fmla="*/ 167553 w 2368655"/>
                  <a:gd name="connsiteY7" fmla="*/ 3081369 h 3081368"/>
                  <a:gd name="connsiteX8" fmla="*/ 2201103 w 2368655"/>
                  <a:gd name="connsiteY8" fmla="*/ 3081369 h 3081368"/>
                  <a:gd name="connsiteX9" fmla="*/ 2368656 w 2368655"/>
                  <a:gd name="connsiteY9" fmla="*/ 2913815 h 3081368"/>
                  <a:gd name="connsiteX10" fmla="*/ 2368656 w 2368655"/>
                  <a:gd name="connsiteY10" fmla="*/ 167553 h 3081368"/>
                  <a:gd name="connsiteX11" fmla="*/ 2201103 w 2368655"/>
                  <a:gd name="connsiteY11" fmla="*/ 0 h 308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8655" h="3081368">
                    <a:moveTo>
                      <a:pt x="2201103" y="0"/>
                    </a:moveTo>
                    <a:lnTo>
                      <a:pt x="1425793" y="0"/>
                    </a:lnTo>
                    <a:cubicBezTo>
                      <a:pt x="1425793" y="133360"/>
                      <a:pt x="1317680" y="241465"/>
                      <a:pt x="1184307" y="241465"/>
                    </a:cubicBezTo>
                    <a:cubicBezTo>
                      <a:pt x="1050976" y="241465"/>
                      <a:pt x="942863" y="133356"/>
                      <a:pt x="942863" y="0"/>
                    </a:cubicBezTo>
                    <a:lnTo>
                      <a:pt x="167553" y="0"/>
                    </a:lnTo>
                    <a:cubicBezTo>
                      <a:pt x="75399" y="0"/>
                      <a:pt x="0" y="75399"/>
                      <a:pt x="0" y="167553"/>
                    </a:cubicBezTo>
                    <a:lnTo>
                      <a:pt x="0" y="2913815"/>
                    </a:lnTo>
                    <a:cubicBezTo>
                      <a:pt x="0" y="3005970"/>
                      <a:pt x="75399" y="3081369"/>
                      <a:pt x="167553" y="3081369"/>
                    </a:cubicBezTo>
                    <a:lnTo>
                      <a:pt x="2201103" y="3081369"/>
                    </a:lnTo>
                    <a:cubicBezTo>
                      <a:pt x="2293257" y="3081369"/>
                      <a:pt x="2368656" y="3005970"/>
                      <a:pt x="2368656" y="2913815"/>
                    </a:cubicBezTo>
                    <a:lnTo>
                      <a:pt x="2368656" y="167553"/>
                    </a:lnTo>
                    <a:cubicBezTo>
                      <a:pt x="2368656" y="75399"/>
                      <a:pt x="2293257" y="0"/>
                      <a:pt x="2201103" y="0"/>
                    </a:cubicBezTo>
                    <a:close/>
                  </a:path>
                </a:pathLst>
              </a:custGeom>
              <a:noFill/>
              <a:ln w="33499" cap="rnd">
                <a:solidFill>
                  <a:srgbClr val="191919"/>
                </a:solidFill>
                <a:prstDash val="solid"/>
                <a:round/>
              </a:ln>
            </p:spPr>
            <p:txBody>
              <a:bodyPr rtlCol="0" anchor="ctr"/>
              <a:lstStyle/>
              <a:p>
                <a:pPr defTabSz="1248305">
                  <a:buClrTx/>
                  <a:buFontTx/>
                  <a:buNone/>
                </a:pPr>
                <a:endParaRPr lang="en-US" sz="2457" kern="1200">
                  <a:solidFill>
                    <a:prstClr val="black"/>
                  </a:solidFill>
                  <a:latin typeface="Calibri"/>
                  <a:ea typeface="+mn-ea"/>
                  <a:cs typeface="+mn-cs"/>
                </a:endParaRPr>
              </a:p>
            </p:txBody>
          </p:sp>
        </p:grpSp>
        <p:sp>
          <p:nvSpPr>
            <p:cNvPr id="29" name="TextBox 28">
              <a:extLst>
                <a:ext uri="{FF2B5EF4-FFF2-40B4-BE49-F238E27FC236}">
                  <a16:creationId xmlns:a16="http://schemas.microsoft.com/office/drawing/2014/main" id="{E54FF102-6960-2C47-D301-3A5B7A764174}"/>
                </a:ext>
              </a:extLst>
            </p:cNvPr>
            <p:cNvSpPr txBox="1"/>
            <p:nvPr/>
          </p:nvSpPr>
          <p:spPr>
            <a:xfrm>
              <a:off x="12841395" y="4592467"/>
              <a:ext cx="2368660" cy="846514"/>
            </a:xfrm>
            <a:prstGeom prst="rect">
              <a:avLst/>
            </a:prstGeom>
            <a:noFill/>
          </p:spPr>
          <p:txBody>
            <a:bodyPr wrap="square">
              <a:spAutoFit/>
            </a:bodyPr>
            <a:lstStyle/>
            <a:p>
              <a:pPr algn="ctr" defTabSz="1248305">
                <a:lnSpc>
                  <a:spcPct val="115000"/>
                </a:lnSpc>
                <a:buClrTx/>
              </a:pPr>
              <a:r>
                <a:rPr lang="en-IN" sz="2200" i="0">
                  <a:solidFill>
                    <a:schemeClr val="tx1">
                      <a:lumMod val="75000"/>
                      <a:lumOff val="25000"/>
                    </a:schemeClr>
                  </a:solidFill>
                  <a:effectLst/>
                  <a:latin typeface="Open Sans" panose="020B0606030504020204" pitchFamily="34" charset="0"/>
                </a:rPr>
                <a:t>Connect component</a:t>
              </a:r>
              <a:endParaRPr lang="en-US" sz="22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 name="Group 9">
            <a:extLst>
              <a:ext uri="{FF2B5EF4-FFF2-40B4-BE49-F238E27FC236}">
                <a16:creationId xmlns:a16="http://schemas.microsoft.com/office/drawing/2014/main" id="{EFA05921-7084-2C22-7097-B75E1FD2C658}"/>
              </a:ext>
            </a:extLst>
          </p:cNvPr>
          <p:cNvGrpSpPr/>
          <p:nvPr/>
        </p:nvGrpSpPr>
        <p:grpSpPr>
          <a:xfrm>
            <a:off x="9786699" y="2868078"/>
            <a:ext cx="2603188" cy="3511812"/>
            <a:chOff x="9750123" y="2753214"/>
            <a:chExt cx="2603188" cy="3511812"/>
          </a:xfrm>
        </p:grpSpPr>
        <p:grpSp>
          <p:nvGrpSpPr>
            <p:cNvPr id="11" name="Graphic 2">
              <a:extLst>
                <a:ext uri="{FF2B5EF4-FFF2-40B4-BE49-F238E27FC236}">
                  <a16:creationId xmlns:a16="http://schemas.microsoft.com/office/drawing/2014/main" id="{151CCC31-F9D5-7A11-8E8A-0BCC7EF108FD}"/>
                </a:ext>
              </a:extLst>
            </p:cNvPr>
            <p:cNvGrpSpPr/>
            <p:nvPr/>
          </p:nvGrpSpPr>
          <p:grpSpPr>
            <a:xfrm>
              <a:off x="9750123" y="2753214"/>
              <a:ext cx="2603188" cy="3511812"/>
              <a:chOff x="9750123" y="2753214"/>
              <a:chExt cx="2603188" cy="3511812"/>
            </a:xfrm>
          </p:grpSpPr>
          <p:grpSp>
            <p:nvGrpSpPr>
              <p:cNvPr id="15" name="Graphic 2">
                <a:extLst>
                  <a:ext uri="{FF2B5EF4-FFF2-40B4-BE49-F238E27FC236}">
                    <a16:creationId xmlns:a16="http://schemas.microsoft.com/office/drawing/2014/main" id="{8B19AEEF-B5BE-27AE-0BE4-6ED659762DDE}"/>
                  </a:ext>
                </a:extLst>
              </p:cNvPr>
              <p:cNvGrpSpPr/>
              <p:nvPr/>
            </p:nvGrpSpPr>
            <p:grpSpPr>
              <a:xfrm>
                <a:off x="9750123" y="2753214"/>
                <a:ext cx="2603188" cy="1075129"/>
                <a:chOff x="9750123" y="2753214"/>
                <a:chExt cx="2603188" cy="1075129"/>
              </a:xfrm>
            </p:grpSpPr>
            <p:sp>
              <p:nvSpPr>
                <p:cNvPr id="26" name="Freeform: Shape 25">
                  <a:extLst>
                    <a:ext uri="{FF2B5EF4-FFF2-40B4-BE49-F238E27FC236}">
                      <a16:creationId xmlns:a16="http://schemas.microsoft.com/office/drawing/2014/main" id="{247E17DE-9B95-EDF0-9BAE-9F6B35317811}"/>
                    </a:ext>
                  </a:extLst>
                </p:cNvPr>
                <p:cNvSpPr/>
                <p:nvPr/>
              </p:nvSpPr>
              <p:spPr>
                <a:xfrm>
                  <a:off x="9750123" y="2753214"/>
                  <a:ext cx="2603188" cy="1075129"/>
                </a:xfrm>
                <a:custGeom>
                  <a:avLst/>
                  <a:gdLst>
                    <a:gd name="connsiteX0" fmla="*/ 2603188 w 2603188"/>
                    <a:gd name="connsiteY0" fmla="*/ 1075130 h 1075129"/>
                    <a:gd name="connsiteX1" fmla="*/ 2603188 w 2603188"/>
                    <a:gd name="connsiteY1" fmla="*/ 597997 h 1075129"/>
                    <a:gd name="connsiteX2" fmla="*/ 2318348 w 2603188"/>
                    <a:gd name="connsiteY2" fmla="*/ 313157 h 1075129"/>
                    <a:gd name="connsiteX3" fmla="*/ 1715744 w 2603188"/>
                    <a:gd name="connsiteY3" fmla="*/ 313157 h 1075129"/>
                    <a:gd name="connsiteX4" fmla="*/ 1301594 w 2603188"/>
                    <a:gd name="connsiteY4" fmla="*/ 0 h 1075129"/>
                    <a:gd name="connsiteX5" fmla="*/ 887445 w 2603188"/>
                    <a:gd name="connsiteY5" fmla="*/ 313157 h 1075129"/>
                    <a:gd name="connsiteX6" fmla="*/ 284840 w 2603188"/>
                    <a:gd name="connsiteY6" fmla="*/ 313157 h 1075129"/>
                    <a:gd name="connsiteX7" fmla="*/ 0 w 2603188"/>
                    <a:gd name="connsiteY7" fmla="*/ 597997 h 1075129"/>
                    <a:gd name="connsiteX8" fmla="*/ 0 w 2603188"/>
                    <a:gd name="connsiteY8" fmla="*/ 1075130 h 1075129"/>
                    <a:gd name="connsiteX9" fmla="*/ 2603188 w 2603188"/>
                    <a:gd name="connsiteY9" fmla="*/ 1075130 h 107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3188" h="1075129">
                      <a:moveTo>
                        <a:pt x="2603188" y="1075130"/>
                      </a:moveTo>
                      <a:lnTo>
                        <a:pt x="2603188" y="597997"/>
                      </a:lnTo>
                      <a:cubicBezTo>
                        <a:pt x="2603188" y="440937"/>
                        <a:pt x="2475429" y="313157"/>
                        <a:pt x="2318348" y="313157"/>
                      </a:cubicBezTo>
                      <a:lnTo>
                        <a:pt x="1715744" y="313157"/>
                      </a:lnTo>
                      <a:cubicBezTo>
                        <a:pt x="1664640" y="132459"/>
                        <a:pt x="1498637" y="0"/>
                        <a:pt x="1301594" y="0"/>
                      </a:cubicBezTo>
                      <a:cubicBezTo>
                        <a:pt x="1104552" y="0"/>
                        <a:pt x="938549" y="132459"/>
                        <a:pt x="887445" y="313157"/>
                      </a:cubicBezTo>
                      <a:lnTo>
                        <a:pt x="284840" y="313157"/>
                      </a:lnTo>
                      <a:cubicBezTo>
                        <a:pt x="127759" y="313157"/>
                        <a:pt x="0" y="440937"/>
                        <a:pt x="0" y="597997"/>
                      </a:cubicBezTo>
                      <a:lnTo>
                        <a:pt x="0" y="1075130"/>
                      </a:lnTo>
                      <a:lnTo>
                        <a:pt x="2603188" y="1075130"/>
                      </a:lnTo>
                      <a:close/>
                    </a:path>
                  </a:pathLst>
                </a:custGeom>
                <a:solidFill>
                  <a:srgbClr val="C7DB95"/>
                </a:solidFill>
                <a:ln w="4187" cap="flat">
                  <a:noFill/>
                  <a:prstDash val="solid"/>
                  <a:miter/>
                </a:ln>
              </p:spPr>
              <p:txBody>
                <a:bodyPr rtlCol="0" anchor="ctr"/>
                <a:lstStyle/>
                <a:p>
                  <a:pPr defTabSz="1248305">
                    <a:buClrTx/>
                    <a:buFontTx/>
                    <a:buNone/>
                  </a:pPr>
                  <a:endParaRPr lang="en-US" sz="2457" kern="1200">
                    <a:solidFill>
                      <a:prstClr val="black"/>
                    </a:solidFill>
                    <a:latin typeface="Calibri"/>
                    <a:ea typeface="+mn-ea"/>
                    <a:cs typeface="+mn-cs"/>
                  </a:endParaRPr>
                </a:p>
              </p:txBody>
            </p:sp>
            <p:sp>
              <p:nvSpPr>
                <p:cNvPr id="27" name="Freeform: Shape 26">
                  <a:extLst>
                    <a:ext uri="{FF2B5EF4-FFF2-40B4-BE49-F238E27FC236}">
                      <a16:creationId xmlns:a16="http://schemas.microsoft.com/office/drawing/2014/main" id="{485A4E3E-4B51-FF94-E31C-B41032687C44}"/>
                    </a:ext>
                  </a:extLst>
                </p:cNvPr>
                <p:cNvSpPr/>
                <p:nvPr/>
              </p:nvSpPr>
              <p:spPr>
                <a:xfrm>
                  <a:off x="10933257" y="3065181"/>
                  <a:ext cx="236920" cy="236957"/>
                </a:xfrm>
                <a:custGeom>
                  <a:avLst/>
                  <a:gdLst>
                    <a:gd name="connsiteX0" fmla="*/ 0 w 236920"/>
                    <a:gd name="connsiteY0" fmla="*/ 118477 h 236957"/>
                    <a:gd name="connsiteX1" fmla="*/ 118460 w 236920"/>
                    <a:gd name="connsiteY1" fmla="*/ 0 h 236957"/>
                    <a:gd name="connsiteX2" fmla="*/ 236920 w 236920"/>
                    <a:gd name="connsiteY2" fmla="*/ 118477 h 236957"/>
                    <a:gd name="connsiteX3" fmla="*/ 118460 w 236920"/>
                    <a:gd name="connsiteY3" fmla="*/ 236958 h 236957"/>
                    <a:gd name="connsiteX4" fmla="*/ 0 w 236920"/>
                    <a:gd name="connsiteY4" fmla="*/ 118477 h 236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920" h="236957">
                      <a:moveTo>
                        <a:pt x="0" y="118477"/>
                      </a:moveTo>
                      <a:cubicBezTo>
                        <a:pt x="0" y="53043"/>
                        <a:pt x="53031" y="0"/>
                        <a:pt x="118460" y="0"/>
                      </a:cubicBezTo>
                      <a:cubicBezTo>
                        <a:pt x="183890" y="0"/>
                        <a:pt x="236920" y="53043"/>
                        <a:pt x="236920" y="118477"/>
                      </a:cubicBezTo>
                      <a:cubicBezTo>
                        <a:pt x="236920" y="183915"/>
                        <a:pt x="183890" y="236958"/>
                        <a:pt x="118460" y="236958"/>
                      </a:cubicBezTo>
                      <a:cubicBezTo>
                        <a:pt x="53031" y="236958"/>
                        <a:pt x="0" y="183915"/>
                        <a:pt x="0" y="118477"/>
                      </a:cubicBezTo>
                      <a:close/>
                    </a:path>
                  </a:pathLst>
                </a:custGeom>
                <a:solidFill>
                  <a:srgbClr val="FFFFFF"/>
                </a:solidFill>
                <a:ln w="4187" cap="flat">
                  <a:noFill/>
                  <a:prstDash val="solid"/>
                  <a:miter/>
                </a:ln>
              </p:spPr>
              <p:txBody>
                <a:bodyPr rtlCol="0" anchor="ctr"/>
                <a:lstStyle/>
                <a:p>
                  <a:pPr defTabSz="1248305">
                    <a:buClrTx/>
                    <a:buFontTx/>
                    <a:buNone/>
                  </a:pPr>
                  <a:endParaRPr lang="en-US" sz="2457" kern="1200">
                    <a:solidFill>
                      <a:prstClr val="black"/>
                    </a:solidFill>
                    <a:latin typeface="Calibri"/>
                    <a:ea typeface="+mn-ea"/>
                    <a:cs typeface="+mn-cs"/>
                  </a:endParaRPr>
                </a:p>
              </p:txBody>
            </p:sp>
          </p:grpSp>
          <p:sp>
            <p:nvSpPr>
              <p:cNvPr id="25" name="Freeform: Shape 24">
                <a:extLst>
                  <a:ext uri="{FF2B5EF4-FFF2-40B4-BE49-F238E27FC236}">
                    <a16:creationId xmlns:a16="http://schemas.microsoft.com/office/drawing/2014/main" id="{B83C2D36-11DF-F47C-1D3A-666687E70414}"/>
                  </a:ext>
                </a:extLst>
              </p:cNvPr>
              <p:cNvSpPr/>
              <p:nvPr/>
            </p:nvSpPr>
            <p:spPr>
              <a:xfrm>
                <a:off x="9867410" y="3183658"/>
                <a:ext cx="2368614" cy="3081368"/>
              </a:xfrm>
              <a:custGeom>
                <a:avLst/>
                <a:gdLst>
                  <a:gd name="connsiteX0" fmla="*/ 2201061 w 2368614"/>
                  <a:gd name="connsiteY0" fmla="*/ 0 h 3081368"/>
                  <a:gd name="connsiteX1" fmla="*/ 1425752 w 2368614"/>
                  <a:gd name="connsiteY1" fmla="*/ 0 h 3081368"/>
                  <a:gd name="connsiteX2" fmla="*/ 1184307 w 2368614"/>
                  <a:gd name="connsiteY2" fmla="*/ 241465 h 3081368"/>
                  <a:gd name="connsiteX3" fmla="*/ 942822 w 2368614"/>
                  <a:gd name="connsiteY3" fmla="*/ 0 h 3081368"/>
                  <a:gd name="connsiteX4" fmla="*/ 167553 w 2368614"/>
                  <a:gd name="connsiteY4" fmla="*/ 0 h 3081368"/>
                  <a:gd name="connsiteX5" fmla="*/ 0 w 2368614"/>
                  <a:gd name="connsiteY5" fmla="*/ 167553 h 3081368"/>
                  <a:gd name="connsiteX6" fmla="*/ 0 w 2368614"/>
                  <a:gd name="connsiteY6" fmla="*/ 2913815 h 3081368"/>
                  <a:gd name="connsiteX7" fmla="*/ 167553 w 2368614"/>
                  <a:gd name="connsiteY7" fmla="*/ 3081369 h 3081368"/>
                  <a:gd name="connsiteX8" fmla="*/ 2201061 w 2368614"/>
                  <a:gd name="connsiteY8" fmla="*/ 3081369 h 3081368"/>
                  <a:gd name="connsiteX9" fmla="*/ 2368614 w 2368614"/>
                  <a:gd name="connsiteY9" fmla="*/ 2913815 h 3081368"/>
                  <a:gd name="connsiteX10" fmla="*/ 2368614 w 2368614"/>
                  <a:gd name="connsiteY10" fmla="*/ 167553 h 3081368"/>
                  <a:gd name="connsiteX11" fmla="*/ 2201061 w 2368614"/>
                  <a:gd name="connsiteY11" fmla="*/ 0 h 308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8614" h="3081368">
                    <a:moveTo>
                      <a:pt x="2201061" y="0"/>
                    </a:moveTo>
                    <a:lnTo>
                      <a:pt x="1425752" y="0"/>
                    </a:lnTo>
                    <a:cubicBezTo>
                      <a:pt x="1425752" y="133360"/>
                      <a:pt x="1317638" y="241465"/>
                      <a:pt x="1184307" y="241465"/>
                    </a:cubicBezTo>
                    <a:cubicBezTo>
                      <a:pt x="1050934" y="241465"/>
                      <a:pt x="942822" y="133356"/>
                      <a:pt x="942822" y="0"/>
                    </a:cubicBezTo>
                    <a:lnTo>
                      <a:pt x="167553" y="0"/>
                    </a:lnTo>
                    <a:cubicBezTo>
                      <a:pt x="75399" y="0"/>
                      <a:pt x="0" y="75399"/>
                      <a:pt x="0" y="167553"/>
                    </a:cubicBezTo>
                    <a:lnTo>
                      <a:pt x="0" y="2913815"/>
                    </a:lnTo>
                    <a:cubicBezTo>
                      <a:pt x="0" y="3005970"/>
                      <a:pt x="75399" y="3081369"/>
                      <a:pt x="167553" y="3081369"/>
                    </a:cubicBezTo>
                    <a:lnTo>
                      <a:pt x="2201061" y="3081369"/>
                    </a:lnTo>
                    <a:cubicBezTo>
                      <a:pt x="2293215" y="3081369"/>
                      <a:pt x="2368614" y="3005970"/>
                      <a:pt x="2368614" y="2913815"/>
                    </a:cubicBezTo>
                    <a:lnTo>
                      <a:pt x="2368614" y="167553"/>
                    </a:lnTo>
                    <a:cubicBezTo>
                      <a:pt x="2368614" y="75399"/>
                      <a:pt x="2293215" y="0"/>
                      <a:pt x="2201061" y="0"/>
                    </a:cubicBezTo>
                    <a:close/>
                  </a:path>
                </a:pathLst>
              </a:custGeom>
              <a:noFill/>
              <a:ln w="33499" cap="rnd">
                <a:solidFill>
                  <a:srgbClr val="191919"/>
                </a:solidFill>
                <a:prstDash val="solid"/>
                <a:round/>
              </a:ln>
            </p:spPr>
            <p:txBody>
              <a:bodyPr rtlCol="0" anchor="ctr"/>
              <a:lstStyle/>
              <a:p>
                <a:pPr defTabSz="1248305">
                  <a:buClrTx/>
                  <a:buFontTx/>
                  <a:buNone/>
                </a:pPr>
                <a:endParaRPr lang="en-US" sz="2457" kern="1200">
                  <a:solidFill>
                    <a:prstClr val="black"/>
                  </a:solidFill>
                  <a:latin typeface="Calibri"/>
                  <a:ea typeface="+mn-ea"/>
                  <a:cs typeface="+mn-cs"/>
                </a:endParaRPr>
              </a:p>
            </p:txBody>
          </p:sp>
        </p:grpSp>
        <p:sp>
          <p:nvSpPr>
            <p:cNvPr id="12" name="TextBox 11">
              <a:extLst>
                <a:ext uri="{FF2B5EF4-FFF2-40B4-BE49-F238E27FC236}">
                  <a16:creationId xmlns:a16="http://schemas.microsoft.com/office/drawing/2014/main" id="{DFF302D8-E051-8B71-35FE-63CBB9403C28}"/>
                </a:ext>
              </a:extLst>
            </p:cNvPr>
            <p:cNvSpPr txBox="1"/>
            <p:nvPr/>
          </p:nvSpPr>
          <p:spPr>
            <a:xfrm>
              <a:off x="9870386" y="4635076"/>
              <a:ext cx="2368614" cy="846514"/>
            </a:xfrm>
            <a:prstGeom prst="rect">
              <a:avLst/>
            </a:prstGeom>
            <a:noFill/>
          </p:spPr>
          <p:txBody>
            <a:bodyPr wrap="square">
              <a:spAutoFit/>
            </a:bodyPr>
            <a:lstStyle/>
            <a:p>
              <a:pPr algn="ctr" defTabSz="1248305">
                <a:lnSpc>
                  <a:spcPct val="115000"/>
                </a:lnSpc>
                <a:buClrTx/>
              </a:pPr>
              <a:r>
                <a:rPr lang="en-IN" sz="2200" i="0">
                  <a:solidFill>
                    <a:schemeClr val="tx1">
                      <a:lumMod val="75000"/>
                      <a:lumOff val="25000"/>
                    </a:schemeClr>
                  </a:solidFill>
                  <a:effectLst/>
                  <a:latin typeface="Open Sans" panose="020B0606030504020204" pitchFamily="34" charset="0"/>
                </a:rPr>
                <a:t>Update </a:t>
              </a:r>
            </a:p>
            <a:p>
              <a:pPr algn="ctr" defTabSz="1248305">
                <a:lnSpc>
                  <a:spcPct val="115000"/>
                </a:lnSpc>
                <a:buClrTx/>
              </a:pPr>
              <a:r>
                <a:rPr lang="en-IN" sz="2200" i="0">
                  <a:solidFill>
                    <a:schemeClr val="tx1">
                      <a:lumMod val="75000"/>
                      <a:lumOff val="25000"/>
                    </a:schemeClr>
                  </a:solidFill>
                  <a:effectLst/>
                  <a:latin typeface="Open Sans" panose="020B0606030504020204" pitchFamily="34" charset="0"/>
                </a:rPr>
                <a:t>reducer</a:t>
              </a:r>
              <a:endParaRPr lang="en-US" sz="22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grpSp>
      <p:sp>
        <p:nvSpPr>
          <p:cNvPr id="3" name="TextBox 2">
            <a:extLst>
              <a:ext uri="{FF2B5EF4-FFF2-40B4-BE49-F238E27FC236}">
                <a16:creationId xmlns:a16="http://schemas.microsoft.com/office/drawing/2014/main" id="{FA1AF9AA-63F1-2B37-E866-6BACA581631F}"/>
              </a:ext>
            </a:extLst>
          </p:cNvPr>
          <p:cNvSpPr txBox="1"/>
          <p:nvPr/>
        </p:nvSpPr>
        <p:spPr>
          <a:xfrm>
            <a:off x="3138805" y="1238112"/>
            <a:ext cx="9978390" cy="457176"/>
          </a:xfrm>
          <a:prstGeom prst="rect">
            <a:avLst/>
          </a:prstGeom>
          <a:noFill/>
        </p:spPr>
        <p:txBody>
          <a:bodyPr wrap="square">
            <a:spAutoFit/>
          </a:bodyPr>
          <a:lstStyle/>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a:solidFill>
                  <a:schemeClr val="tx1">
                    <a:lumMod val="75000"/>
                    <a:lumOff val="25000"/>
                  </a:schemeClr>
                </a:solidFill>
                <a:latin typeface="Open Sans" panose="020B0606030504020204" pitchFamily="34" charset="0"/>
                <a:ea typeface="Arial"/>
                <a:cs typeface="Arial"/>
                <a:sym typeface="Arial"/>
              </a:rPr>
              <a:t>The steps are as follows: </a:t>
            </a:r>
          </a:p>
        </p:txBody>
      </p:sp>
      <p:sp>
        <p:nvSpPr>
          <p:cNvPr id="21" name="Oval 20">
            <a:extLst>
              <a:ext uri="{FF2B5EF4-FFF2-40B4-BE49-F238E27FC236}">
                <a16:creationId xmlns:a16="http://schemas.microsoft.com/office/drawing/2014/main" id="{EBF6B094-45B9-A11B-FEA6-BB1B30B917B3}"/>
              </a:ext>
            </a:extLst>
          </p:cNvPr>
          <p:cNvSpPr/>
          <p:nvPr/>
        </p:nvSpPr>
        <p:spPr>
          <a:xfrm>
            <a:off x="1906269" y="3033071"/>
            <a:ext cx="540000" cy="540000"/>
          </a:xfrm>
          <a:prstGeom prst="ellipse">
            <a:avLst/>
          </a:prstGeom>
          <a:solidFill>
            <a:srgbClr val="F9B4B1"/>
          </a:solidFill>
          <a:ln w="28575">
            <a:solidFill>
              <a:srgbClr val="19191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a:solidFill>
                  <a:schemeClr val="tx1">
                    <a:lumMod val="75000"/>
                    <a:lumOff val="25000"/>
                  </a:schemeClr>
                </a:solidFill>
              </a:rPr>
              <a:t>1</a:t>
            </a:r>
          </a:p>
        </p:txBody>
      </p:sp>
      <p:sp>
        <p:nvSpPr>
          <p:cNvPr id="36" name="Brandline_LVC">
            <a:extLst>
              <a:ext uri="{FF2B5EF4-FFF2-40B4-BE49-F238E27FC236}">
                <a16:creationId xmlns:a16="http://schemas.microsoft.com/office/drawing/2014/main" id="{339A7854-506E-73FB-C4E2-EE714F25E780}"/>
              </a:ext>
            </a:extLst>
          </p:cNvPr>
          <p:cNvSpPr/>
          <p:nvPr/>
        </p:nvSpPr>
        <p:spPr>
          <a:xfrm>
            <a:off x="850900" y="816324"/>
            <a:ext cx="14557533"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E6454928-CF01-E026-4B5F-34D6CF185553}"/>
              </a:ext>
            </a:extLst>
          </p:cNvPr>
          <p:cNvSpPr/>
          <p:nvPr/>
        </p:nvSpPr>
        <p:spPr>
          <a:xfrm>
            <a:off x="4876251" y="3033071"/>
            <a:ext cx="540000" cy="540000"/>
          </a:xfrm>
          <a:prstGeom prst="ellipse">
            <a:avLst/>
          </a:prstGeom>
          <a:solidFill>
            <a:srgbClr val="F5C265"/>
          </a:solidFill>
          <a:ln w="28575" cap="flat">
            <a:solidFill>
              <a:srgbClr val="191919"/>
            </a:solidFill>
            <a:prstDash val="solid"/>
            <a:miter/>
          </a:ln>
        </p:spPr>
        <p:txBody>
          <a:bodyPr rtlCol="0" anchor="ctr"/>
          <a:lstStyle/>
          <a:p>
            <a:pPr defTabSz="1248305"/>
            <a:r>
              <a:rPr lang="en-IN" sz="2457">
                <a:solidFill>
                  <a:prstClr val="black"/>
                </a:solidFill>
                <a:latin typeface="Calibri"/>
              </a:rPr>
              <a:t>2</a:t>
            </a:r>
          </a:p>
        </p:txBody>
      </p:sp>
      <p:sp>
        <p:nvSpPr>
          <p:cNvPr id="40" name="Oval 39">
            <a:extLst>
              <a:ext uri="{FF2B5EF4-FFF2-40B4-BE49-F238E27FC236}">
                <a16:creationId xmlns:a16="http://schemas.microsoft.com/office/drawing/2014/main" id="{1F104402-266C-0EA1-D388-2BDDA0A9B641}"/>
              </a:ext>
            </a:extLst>
          </p:cNvPr>
          <p:cNvSpPr/>
          <p:nvPr/>
        </p:nvSpPr>
        <p:spPr>
          <a:xfrm>
            <a:off x="7847262" y="3033071"/>
            <a:ext cx="540000" cy="540000"/>
          </a:xfrm>
          <a:prstGeom prst="ellipse">
            <a:avLst/>
          </a:prstGeom>
          <a:solidFill>
            <a:srgbClr val="93CF9F"/>
          </a:solidFill>
          <a:ln w="28575" cap="flat">
            <a:solidFill>
              <a:srgbClr val="191919"/>
            </a:solidFill>
            <a:prstDash val="solid"/>
            <a:miter/>
          </a:ln>
        </p:spPr>
        <p:txBody>
          <a:bodyPr rtlCol="0" anchor="ctr"/>
          <a:lstStyle/>
          <a:p>
            <a:pPr defTabSz="1248305"/>
            <a:r>
              <a:rPr lang="en-IN" sz="2457">
                <a:solidFill>
                  <a:prstClr val="black"/>
                </a:solidFill>
                <a:latin typeface="Calibri"/>
              </a:rPr>
              <a:t>3</a:t>
            </a:r>
          </a:p>
        </p:txBody>
      </p:sp>
      <p:sp>
        <p:nvSpPr>
          <p:cNvPr id="59" name="Oval 58">
            <a:extLst>
              <a:ext uri="{FF2B5EF4-FFF2-40B4-BE49-F238E27FC236}">
                <a16:creationId xmlns:a16="http://schemas.microsoft.com/office/drawing/2014/main" id="{6A5C68A3-EC7D-7208-2F90-607C4D12C2E2}"/>
              </a:ext>
            </a:extLst>
          </p:cNvPr>
          <p:cNvSpPr/>
          <p:nvPr/>
        </p:nvSpPr>
        <p:spPr>
          <a:xfrm>
            <a:off x="10836038" y="3033071"/>
            <a:ext cx="540000" cy="540000"/>
          </a:xfrm>
          <a:prstGeom prst="ellipse">
            <a:avLst/>
          </a:prstGeom>
          <a:solidFill>
            <a:srgbClr val="C7DB95"/>
          </a:solidFill>
          <a:ln w="28575" cap="flat">
            <a:solidFill>
              <a:srgbClr val="191919"/>
            </a:solidFill>
            <a:prstDash val="solid"/>
            <a:miter/>
          </a:ln>
        </p:spPr>
        <p:txBody>
          <a:bodyPr rtlCol="0" anchor="ctr"/>
          <a:lstStyle/>
          <a:p>
            <a:pPr defTabSz="1248305"/>
            <a:r>
              <a:rPr lang="en-IN" sz="2457">
                <a:solidFill>
                  <a:prstClr val="black"/>
                </a:solidFill>
                <a:latin typeface="Calibri"/>
              </a:rPr>
              <a:t>4</a:t>
            </a:r>
          </a:p>
        </p:txBody>
      </p:sp>
      <p:sp>
        <p:nvSpPr>
          <p:cNvPr id="60" name="Oval 59">
            <a:extLst>
              <a:ext uri="{FF2B5EF4-FFF2-40B4-BE49-F238E27FC236}">
                <a16:creationId xmlns:a16="http://schemas.microsoft.com/office/drawing/2014/main" id="{1AE86508-BB3D-5F7A-41CB-2D948D8F627A}"/>
              </a:ext>
            </a:extLst>
          </p:cNvPr>
          <p:cNvSpPr/>
          <p:nvPr/>
        </p:nvSpPr>
        <p:spPr>
          <a:xfrm>
            <a:off x="13772744" y="3033071"/>
            <a:ext cx="540000" cy="540000"/>
          </a:xfrm>
          <a:prstGeom prst="ellipse">
            <a:avLst/>
          </a:prstGeom>
          <a:solidFill>
            <a:srgbClr val="FFD74B"/>
          </a:solidFill>
          <a:ln w="28575" cap="flat">
            <a:solidFill>
              <a:srgbClr val="191919"/>
            </a:solidFill>
            <a:prstDash val="solid"/>
            <a:miter/>
          </a:ln>
        </p:spPr>
        <p:txBody>
          <a:bodyPr rtlCol="0" anchor="ctr"/>
          <a:lstStyle/>
          <a:p>
            <a:pPr defTabSz="1248305"/>
            <a:r>
              <a:rPr lang="en-IN" sz="2457">
                <a:solidFill>
                  <a:prstClr val="black"/>
                </a:solidFill>
                <a:latin typeface="Calibri"/>
              </a:rPr>
              <a:t>5</a:t>
            </a:r>
          </a:p>
        </p:txBody>
      </p:sp>
    </p:spTree>
    <p:extLst>
      <p:ext uri="{BB962C8B-B14F-4D97-AF65-F5344CB8AC3E}">
        <p14:creationId xmlns:p14="http://schemas.microsoft.com/office/powerpoint/2010/main" val="667852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91F1FB15-9E59-CD79-297F-2CFEB7F804BF}"/>
              </a:ext>
            </a:extLst>
          </p:cNvPr>
          <p:cNvGrpSpPr/>
          <p:nvPr/>
        </p:nvGrpSpPr>
        <p:grpSpPr>
          <a:xfrm>
            <a:off x="2641600" y="2412627"/>
            <a:ext cx="10972800" cy="2927933"/>
            <a:chOff x="3386092" y="2243696"/>
            <a:chExt cx="9483816" cy="4923892"/>
          </a:xfrm>
        </p:grpSpPr>
        <p:grpSp>
          <p:nvGrpSpPr>
            <p:cNvPr id="8" name="Google Shape;1459;p78">
              <a:extLst>
                <a:ext uri="{FF2B5EF4-FFF2-40B4-BE49-F238E27FC236}">
                  <a16:creationId xmlns:a16="http://schemas.microsoft.com/office/drawing/2014/main" id="{2FD024DE-69A4-3D45-93F9-D60ED65075C2}"/>
                </a:ext>
              </a:extLst>
            </p:cNvPr>
            <p:cNvGrpSpPr/>
            <p:nvPr/>
          </p:nvGrpSpPr>
          <p:grpSpPr>
            <a:xfrm>
              <a:off x="3386092" y="2243696"/>
              <a:ext cx="9483816" cy="4923892"/>
              <a:chOff x="1382600" y="2737070"/>
              <a:chExt cx="13490800" cy="5416280"/>
            </a:xfrm>
          </p:grpSpPr>
          <p:sp>
            <p:nvSpPr>
              <p:cNvPr id="9" name="Google Shape;1460;p78">
                <a:extLst>
                  <a:ext uri="{FF2B5EF4-FFF2-40B4-BE49-F238E27FC236}">
                    <a16:creationId xmlns:a16="http://schemas.microsoft.com/office/drawing/2014/main" id="{D14F9ACE-A9A4-5EDD-89D7-4364014F25B4}"/>
                  </a:ext>
                </a:extLst>
              </p:cNvPr>
              <p:cNvSpPr/>
              <p:nvPr/>
            </p:nvSpPr>
            <p:spPr>
              <a:xfrm>
                <a:off x="1411922" y="3211766"/>
                <a:ext cx="13446705" cy="4830633"/>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457200">
                  <a:lnSpc>
                    <a:spcPct val="115000"/>
                  </a:lnSpc>
                </a:pPr>
                <a:endParaRPr lang="en-IN" sz="2200" kern="100">
                  <a:solidFill>
                    <a:schemeClr val="tx1">
                      <a:lumMod val="75000"/>
                      <a:lumOff val="25000"/>
                    </a:schemeClr>
                  </a:solidFill>
                  <a:effectLst/>
                  <a:ea typeface="Calibri" panose="020F0502020204030204" pitchFamily="34" charset="0"/>
                  <a:cs typeface="Times New Roman" panose="02020603050405020304" pitchFamily="18" charset="0"/>
                </a:endParaRPr>
              </a:p>
            </p:txBody>
          </p:sp>
          <p:sp>
            <p:nvSpPr>
              <p:cNvPr id="10" name="Google Shape;1461;p78">
                <a:extLst>
                  <a:ext uri="{FF2B5EF4-FFF2-40B4-BE49-F238E27FC236}">
                    <a16:creationId xmlns:a16="http://schemas.microsoft.com/office/drawing/2014/main" id="{94A5F949-A6FA-A44C-040D-BA17762BD822}"/>
                  </a:ext>
                </a:extLst>
              </p:cNvPr>
              <p:cNvSpPr/>
              <p:nvPr/>
            </p:nvSpPr>
            <p:spPr>
              <a:xfrm>
                <a:off x="1397374" y="8048950"/>
                <a:ext cx="13476026"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11" name="Google Shape;1462;p78">
                <a:extLst>
                  <a:ext uri="{FF2B5EF4-FFF2-40B4-BE49-F238E27FC236}">
                    <a16:creationId xmlns:a16="http://schemas.microsoft.com/office/drawing/2014/main" id="{8F6FF35D-6FA5-6A01-7994-46450617BF7B}"/>
                  </a:ext>
                </a:extLst>
              </p:cNvPr>
              <p:cNvSpPr/>
              <p:nvPr/>
            </p:nvSpPr>
            <p:spPr>
              <a:xfrm>
                <a:off x="1382600" y="2737070"/>
                <a:ext cx="13476027" cy="475200"/>
              </a:xfrm>
              <a:prstGeom prst="round2SameRect">
                <a:avLst>
                  <a:gd name="adj1" fmla="val 50000"/>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grpSp>
        <p:sp>
          <p:nvSpPr>
            <p:cNvPr id="15" name="TextBox 14">
              <a:extLst>
                <a:ext uri="{FF2B5EF4-FFF2-40B4-BE49-F238E27FC236}">
                  <a16:creationId xmlns:a16="http://schemas.microsoft.com/office/drawing/2014/main" id="{BA1C253A-FC14-AF68-591B-16B780F18592}"/>
                </a:ext>
              </a:extLst>
            </p:cNvPr>
            <p:cNvSpPr txBox="1"/>
            <p:nvPr/>
          </p:nvSpPr>
          <p:spPr>
            <a:xfrm>
              <a:off x="3682332" y="3375099"/>
              <a:ext cx="8891336" cy="2927383"/>
            </a:xfrm>
            <a:prstGeom prst="rect">
              <a:avLst/>
            </a:prstGeom>
            <a:noFill/>
          </p:spPr>
          <p:txBody>
            <a:bodyPr wrap="square">
              <a:spAutoFit/>
            </a:bodyPr>
            <a:lstStyle/>
            <a:p>
              <a:pPr>
                <a:lnSpc>
                  <a:spcPct val="107000"/>
                </a:lnSpc>
                <a:spcAft>
                  <a:spcPts val="800"/>
                </a:spcAft>
              </a:pPr>
              <a:r>
                <a:rPr lang="en-IN" sz="2200" kern="1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npm</a:t>
              </a:r>
              <a:r>
                <a:rPr lang="en-IN" sz="2200" kern="1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install redux-</a:t>
              </a:r>
              <a:r>
                <a:rPr lang="en-IN" sz="2200" kern="1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thunk</a:t>
              </a:r>
              <a:endParaRPr lang="en-IN" sz="2200" kern="1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endParaRPr lang="en-IN" sz="2200" kern="1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en-IN" sz="2200" kern="1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lang="en-US" sz="2200" kern="1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redux-</a:t>
              </a:r>
              <a:r>
                <a:rPr lang="en-US" sz="2200" kern="1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thunk</a:t>
              </a:r>
              <a:r>
                <a:rPr lang="en-US" sz="2200" kern="1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en-US" sz="2200" kern="1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middleware for handling asynchronous actions in Redux.</a:t>
              </a:r>
            </a:p>
          </p:txBody>
        </p:sp>
      </p:grpSp>
      <p:sp>
        <p:nvSpPr>
          <p:cNvPr id="4" name="TextBox 3">
            <a:extLst>
              <a:ext uri="{FF2B5EF4-FFF2-40B4-BE49-F238E27FC236}">
                <a16:creationId xmlns:a16="http://schemas.microsoft.com/office/drawing/2014/main" id="{E4148301-032A-87CD-74C6-035895297EDF}"/>
              </a:ext>
            </a:extLst>
          </p:cNvPr>
          <p:cNvSpPr txBox="1"/>
          <p:nvPr/>
        </p:nvSpPr>
        <p:spPr>
          <a:xfrm>
            <a:off x="2787073" y="5706287"/>
            <a:ext cx="10681855" cy="457176"/>
          </a:xfrm>
          <a:prstGeom prst="rect">
            <a:avLst/>
          </a:prstGeom>
          <a:noFill/>
        </p:spPr>
        <p:txBody>
          <a:bodyPr wrap="square">
            <a:spAutoFit/>
          </a:bodyPr>
          <a:lstStyle/>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a:solidFill>
                  <a:schemeClr val="tx1">
                    <a:lumMod val="75000"/>
                    <a:lumOff val="25000"/>
                  </a:schemeClr>
                </a:solidFill>
                <a:latin typeface="Open Sans" panose="020B0606030504020204" pitchFamily="34" charset="0"/>
                <a:ea typeface="Arial"/>
                <a:cs typeface="Arial"/>
                <a:sym typeface="Arial"/>
              </a:rPr>
              <a:t>The </a:t>
            </a:r>
            <a:r>
              <a:rPr lang="en-US" sz="2200">
                <a:solidFill>
                  <a:schemeClr val="tx1">
                    <a:lumMod val="75000"/>
                    <a:lumOff val="25000"/>
                  </a:schemeClr>
                </a:solidFill>
                <a:latin typeface="Open Sans" panose="020B0606030504020204" pitchFamily="34" charset="0"/>
                <a:ea typeface="Arial"/>
                <a:cs typeface="Arial"/>
                <a:sym typeface="Arial"/>
              </a:rPr>
              <a:t>above</a:t>
            </a:r>
            <a:r>
              <a:rPr lang="en-US" sz="2200" b="0" i="0" u="none" strike="noStrike" cap="none">
                <a:solidFill>
                  <a:schemeClr val="tx1">
                    <a:lumMod val="75000"/>
                    <a:lumOff val="25000"/>
                  </a:schemeClr>
                </a:solidFill>
                <a:latin typeface="Open Sans" panose="020B0606030504020204" pitchFamily="34" charset="0"/>
                <a:ea typeface="Arial"/>
                <a:cs typeface="Arial"/>
                <a:sym typeface="Arial"/>
              </a:rPr>
              <a:t> code shows the installation of dependencies using npm</a:t>
            </a:r>
            <a:r>
              <a:rPr lang="en-US" sz="2200">
                <a:solidFill>
                  <a:schemeClr val="tx1">
                    <a:lumMod val="75000"/>
                    <a:lumOff val="25000"/>
                  </a:schemeClr>
                </a:solidFill>
                <a:latin typeface="Open Sans" panose="020B0606030504020204" pitchFamily="34" charset="0"/>
                <a:ea typeface="Arial"/>
                <a:cs typeface="Arial"/>
                <a:sym typeface="Arial"/>
              </a:rPr>
              <a:t>.</a:t>
            </a:r>
            <a:endParaRPr lang="en-US" sz="2200" b="0" i="0" u="none" strike="noStrike" cap="none">
              <a:solidFill>
                <a:schemeClr val="tx1">
                  <a:lumMod val="75000"/>
                  <a:lumOff val="25000"/>
                </a:schemeClr>
              </a:solidFill>
              <a:latin typeface="Open Sans" panose="020B0606030504020204" pitchFamily="34" charset="0"/>
              <a:ea typeface="Arial"/>
              <a:cs typeface="Arial"/>
              <a:sym typeface="Arial"/>
            </a:endParaRPr>
          </a:p>
        </p:txBody>
      </p:sp>
      <p:sp>
        <p:nvSpPr>
          <p:cNvPr id="6" name="Title 5">
            <a:extLst>
              <a:ext uri="{FF2B5EF4-FFF2-40B4-BE49-F238E27FC236}">
                <a16:creationId xmlns:a16="http://schemas.microsoft.com/office/drawing/2014/main" id="{AC0DC865-E3DC-FBD1-DA47-0888EB15235D}"/>
              </a:ext>
            </a:extLst>
          </p:cNvPr>
          <p:cNvSpPr>
            <a:spLocks noGrp="1"/>
          </p:cNvSpPr>
          <p:nvPr>
            <p:ph type="title"/>
          </p:nvPr>
        </p:nvSpPr>
        <p:spPr/>
        <p:txBody>
          <a:bodyPr>
            <a:normAutofit/>
          </a:bodyPr>
          <a:lstStyle/>
          <a:p>
            <a:r>
              <a:rPr lang="en-IN" sz="2800" i="0">
                <a:solidFill>
                  <a:schemeClr val="tx1">
                    <a:lumMod val="75000"/>
                    <a:lumOff val="25000"/>
                  </a:schemeClr>
                </a:solidFill>
                <a:effectLst/>
                <a:latin typeface="Open Sans" panose="020B0606030504020204" pitchFamily="34" charset="0"/>
              </a:rPr>
              <a:t>Step 1: Install Dependencies</a:t>
            </a:r>
            <a:endParaRPr lang="en-IN"/>
          </a:p>
        </p:txBody>
      </p:sp>
      <p:sp>
        <p:nvSpPr>
          <p:cNvPr id="12" name="Brandline_LVC">
            <a:extLst>
              <a:ext uri="{FF2B5EF4-FFF2-40B4-BE49-F238E27FC236}">
                <a16:creationId xmlns:a16="http://schemas.microsoft.com/office/drawing/2014/main" id="{65378A14-2F63-F810-9D6B-48763DAA4BAC}"/>
              </a:ext>
            </a:extLst>
          </p:cNvPr>
          <p:cNvSpPr/>
          <p:nvPr/>
        </p:nvSpPr>
        <p:spPr>
          <a:xfrm>
            <a:off x="5029200" y="816324"/>
            <a:ext cx="620323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96538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70D8BBE8-41B4-5413-F87C-6297EBF2FFE9}"/>
              </a:ext>
            </a:extLst>
          </p:cNvPr>
          <p:cNvSpPr>
            <a:spLocks noGrp="1"/>
          </p:cNvSpPr>
          <p:nvPr>
            <p:ph type="title"/>
          </p:nvPr>
        </p:nvSpPr>
        <p:spPr>
          <a:xfrm>
            <a:off x="-10160" y="205815"/>
            <a:ext cx="16276320" cy="687244"/>
          </a:xfrm>
        </p:spPr>
        <p:txBody>
          <a:bodyPr>
            <a:normAutofit/>
          </a:bodyPr>
          <a:lstStyle/>
          <a:p>
            <a:pPr>
              <a:lnSpc>
                <a:spcPct val="115000"/>
              </a:lnSpc>
            </a:pPr>
            <a:r>
              <a:rPr lang="en-US">
                <a:latin typeface="Open Sans" panose="020B0606030504020204" pitchFamily="34" charset="0"/>
              </a:rPr>
              <a:t>Step 2: Configure the Store</a:t>
            </a:r>
          </a:p>
        </p:txBody>
      </p:sp>
      <p:grpSp>
        <p:nvGrpSpPr>
          <p:cNvPr id="25" name="Group 24">
            <a:extLst>
              <a:ext uri="{FF2B5EF4-FFF2-40B4-BE49-F238E27FC236}">
                <a16:creationId xmlns:a16="http://schemas.microsoft.com/office/drawing/2014/main" id="{91F1FB15-9E59-CD79-297F-2CFEB7F804BF}"/>
              </a:ext>
            </a:extLst>
          </p:cNvPr>
          <p:cNvGrpSpPr/>
          <p:nvPr/>
        </p:nvGrpSpPr>
        <p:grpSpPr>
          <a:xfrm>
            <a:off x="3386092" y="1481420"/>
            <a:ext cx="9483816" cy="4645526"/>
            <a:chOff x="3386092" y="2243696"/>
            <a:chExt cx="9483816" cy="5621085"/>
          </a:xfrm>
        </p:grpSpPr>
        <p:grpSp>
          <p:nvGrpSpPr>
            <p:cNvPr id="8" name="Google Shape;1459;p78">
              <a:extLst>
                <a:ext uri="{FF2B5EF4-FFF2-40B4-BE49-F238E27FC236}">
                  <a16:creationId xmlns:a16="http://schemas.microsoft.com/office/drawing/2014/main" id="{2FD024DE-69A4-3D45-93F9-D60ED65075C2}"/>
                </a:ext>
              </a:extLst>
            </p:cNvPr>
            <p:cNvGrpSpPr/>
            <p:nvPr/>
          </p:nvGrpSpPr>
          <p:grpSpPr>
            <a:xfrm>
              <a:off x="3386092" y="2243696"/>
              <a:ext cx="9483816" cy="5621085"/>
              <a:chOff x="1382600" y="2737070"/>
              <a:chExt cx="13490800" cy="6183196"/>
            </a:xfrm>
          </p:grpSpPr>
          <p:sp>
            <p:nvSpPr>
              <p:cNvPr id="9" name="Google Shape;1460;p78">
                <a:extLst>
                  <a:ext uri="{FF2B5EF4-FFF2-40B4-BE49-F238E27FC236}">
                    <a16:creationId xmlns:a16="http://schemas.microsoft.com/office/drawing/2014/main" id="{D14F9ACE-A9A4-5EDD-89D7-4364014F25B4}"/>
                  </a:ext>
                </a:extLst>
              </p:cNvPr>
              <p:cNvSpPr/>
              <p:nvPr/>
            </p:nvSpPr>
            <p:spPr>
              <a:xfrm>
                <a:off x="1411922" y="3211765"/>
                <a:ext cx="13446705" cy="5635155"/>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457200">
                  <a:lnSpc>
                    <a:spcPct val="115000"/>
                  </a:lnSpc>
                </a:pPr>
                <a:endParaRPr lang="en-IN" sz="2200" kern="100">
                  <a:solidFill>
                    <a:schemeClr val="tx1">
                      <a:lumMod val="75000"/>
                      <a:lumOff val="25000"/>
                    </a:schemeClr>
                  </a:solidFill>
                  <a:effectLst/>
                  <a:ea typeface="Calibri" panose="020F0502020204030204" pitchFamily="34" charset="0"/>
                  <a:cs typeface="Times New Roman" panose="02020603050405020304" pitchFamily="18" charset="0"/>
                </a:endParaRPr>
              </a:p>
            </p:txBody>
          </p:sp>
          <p:sp>
            <p:nvSpPr>
              <p:cNvPr id="10" name="Google Shape;1461;p78">
                <a:extLst>
                  <a:ext uri="{FF2B5EF4-FFF2-40B4-BE49-F238E27FC236}">
                    <a16:creationId xmlns:a16="http://schemas.microsoft.com/office/drawing/2014/main" id="{94A5F949-A6FA-A44C-040D-BA17762BD822}"/>
                  </a:ext>
                </a:extLst>
              </p:cNvPr>
              <p:cNvSpPr/>
              <p:nvPr/>
            </p:nvSpPr>
            <p:spPr>
              <a:xfrm>
                <a:off x="1397374" y="8815866"/>
                <a:ext cx="13476026"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11" name="Google Shape;1462;p78">
                <a:extLst>
                  <a:ext uri="{FF2B5EF4-FFF2-40B4-BE49-F238E27FC236}">
                    <a16:creationId xmlns:a16="http://schemas.microsoft.com/office/drawing/2014/main" id="{8F6FF35D-6FA5-6A01-7994-46450617BF7B}"/>
                  </a:ext>
                </a:extLst>
              </p:cNvPr>
              <p:cNvSpPr/>
              <p:nvPr/>
            </p:nvSpPr>
            <p:spPr>
              <a:xfrm>
                <a:off x="1382600" y="2737070"/>
                <a:ext cx="13476027" cy="475200"/>
              </a:xfrm>
              <a:prstGeom prst="round2SameRect">
                <a:avLst>
                  <a:gd name="adj1" fmla="val 50000"/>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grpSp>
        <p:sp>
          <p:nvSpPr>
            <p:cNvPr id="15" name="TextBox 14">
              <a:extLst>
                <a:ext uri="{FF2B5EF4-FFF2-40B4-BE49-F238E27FC236}">
                  <a16:creationId xmlns:a16="http://schemas.microsoft.com/office/drawing/2014/main" id="{BA1C253A-FC14-AF68-591B-16B780F18592}"/>
                </a:ext>
              </a:extLst>
            </p:cNvPr>
            <p:cNvSpPr txBox="1"/>
            <p:nvPr/>
          </p:nvSpPr>
          <p:spPr>
            <a:xfrm>
              <a:off x="3682332" y="2959623"/>
              <a:ext cx="8891336" cy="3685071"/>
            </a:xfrm>
            <a:prstGeom prst="rect">
              <a:avLst/>
            </a:prstGeom>
            <a:noFill/>
          </p:spPr>
          <p:txBody>
            <a:bodyPr wrap="square">
              <a:spAutoFit/>
            </a:bodyPr>
            <a:lstStyle/>
            <a:p>
              <a:pPr>
                <a:lnSpc>
                  <a:spcPct val="107000"/>
                </a:lnSpc>
                <a:spcAft>
                  <a:spcPts val="800"/>
                </a:spcAft>
              </a:pPr>
              <a:r>
                <a:rPr lang="en-IN" sz="1700" kern="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store.js</a:t>
              </a:r>
              <a:endParaRPr lang="en-IN" sz="1700" kern="1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en-IN" sz="1700" kern="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import { </a:t>
              </a:r>
              <a:r>
                <a:rPr lang="en-IN" sz="1700" kern="0"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createStore</a:t>
              </a:r>
              <a:r>
                <a:rPr lang="en-IN" sz="1700" kern="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IN" sz="1700" kern="0"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applyMiddleware</a:t>
              </a:r>
              <a:r>
                <a:rPr lang="en-IN" sz="1700" kern="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 from 'redux';</a:t>
              </a:r>
              <a:endParaRPr lang="en-IN" sz="1700" kern="1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en-IN" sz="1700" kern="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import </a:t>
              </a:r>
              <a:r>
                <a:rPr lang="en-IN" sz="1700" kern="0"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thunk</a:t>
              </a:r>
              <a:r>
                <a:rPr lang="en-IN" sz="1700" kern="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from 'redux-</a:t>
              </a:r>
              <a:r>
                <a:rPr lang="en-IN" sz="1700" kern="0"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thunk</a:t>
              </a:r>
              <a:r>
                <a:rPr lang="en-IN" sz="1700" kern="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IN" sz="1700" kern="1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en-IN" sz="1700" kern="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import </a:t>
              </a:r>
              <a:r>
                <a:rPr lang="en-IN" sz="1700" kern="0"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rootReducer</a:t>
              </a:r>
              <a:r>
                <a:rPr lang="en-IN" sz="1700" kern="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from './reducers';</a:t>
              </a:r>
              <a:endParaRPr lang="en-IN" sz="1700" kern="1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en-IN" sz="1700" kern="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IN" sz="1700" kern="1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en-IN" sz="1700" kern="0"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const</a:t>
              </a:r>
              <a:r>
                <a:rPr lang="en-IN" sz="1700" kern="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store = </a:t>
              </a:r>
              <a:r>
                <a:rPr lang="en-IN" sz="1700" kern="0"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createStore</a:t>
              </a:r>
              <a:r>
                <a:rPr lang="en-IN" sz="1700" kern="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IN" sz="1700" kern="0"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rootReducer</a:t>
              </a:r>
              <a:r>
                <a:rPr lang="en-IN" sz="1700" kern="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IN" sz="1700" kern="0"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applyMiddleware</a:t>
              </a:r>
              <a:r>
                <a:rPr lang="en-IN" sz="1700" kern="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IN" sz="1700" kern="0"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thunk</a:t>
              </a:r>
              <a:r>
                <a:rPr lang="en-IN" sz="1700" kern="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IN" sz="1700" kern="1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en-IN" sz="1700" kern="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IN" sz="1700" kern="1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en-IN" sz="1700" kern="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export default store;</a:t>
              </a:r>
              <a:endParaRPr lang="en-IN" sz="1700" kern="100" dirty="0">
                <a:effectLst/>
                <a:latin typeface="Courier New" panose="02070309020205020404" pitchFamily="49" charset="0"/>
                <a:ea typeface="Calibri" panose="020F0502020204030204" pitchFamily="34" charset="0"/>
                <a:cs typeface="Courier New" panose="02070309020205020404" pitchFamily="49" charset="0"/>
              </a:endParaRPr>
            </a:p>
          </p:txBody>
        </p:sp>
      </p:grpSp>
      <p:sp>
        <p:nvSpPr>
          <p:cNvPr id="3" name="Brandline_LVC">
            <a:extLst>
              <a:ext uri="{FF2B5EF4-FFF2-40B4-BE49-F238E27FC236}">
                <a16:creationId xmlns:a16="http://schemas.microsoft.com/office/drawing/2014/main" id="{FA25F193-1072-01E2-7E96-48F2FEE170C4}"/>
              </a:ext>
            </a:extLst>
          </p:cNvPr>
          <p:cNvSpPr/>
          <p:nvPr/>
        </p:nvSpPr>
        <p:spPr>
          <a:xfrm>
            <a:off x="5181600" y="845601"/>
            <a:ext cx="5893753"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4148301-032A-87CD-74C6-035895297EDF}"/>
              </a:ext>
            </a:extLst>
          </p:cNvPr>
          <p:cNvSpPr txBox="1"/>
          <p:nvPr/>
        </p:nvSpPr>
        <p:spPr>
          <a:xfrm>
            <a:off x="3251200" y="6788726"/>
            <a:ext cx="9753600" cy="846514"/>
          </a:xfrm>
          <a:prstGeom prst="rect">
            <a:avLst/>
          </a:prstGeom>
          <a:noFill/>
        </p:spPr>
        <p:txBody>
          <a:bodyPr wrap="square">
            <a:spAutoFit/>
          </a:bodyPr>
          <a:lstStyle/>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chemeClr val="tx1">
                    <a:lumMod val="75000"/>
                    <a:lumOff val="25000"/>
                  </a:schemeClr>
                </a:solidFill>
                <a:latin typeface="Open Sans" panose="020B0606030504020204" pitchFamily="34" charset="0"/>
                <a:ea typeface="Arial"/>
                <a:cs typeface="Arial"/>
                <a:sym typeface="Arial"/>
              </a:rPr>
              <a:t>The </a:t>
            </a:r>
            <a:r>
              <a:rPr lang="en-US" sz="2200" dirty="0">
                <a:solidFill>
                  <a:schemeClr val="tx1">
                    <a:lumMod val="75000"/>
                    <a:lumOff val="25000"/>
                  </a:schemeClr>
                </a:solidFill>
                <a:latin typeface="Open Sans" panose="020B0606030504020204" pitchFamily="34" charset="0"/>
                <a:ea typeface="Arial"/>
                <a:cs typeface="Arial"/>
                <a:sym typeface="Arial"/>
              </a:rPr>
              <a:t>above</a:t>
            </a:r>
            <a:r>
              <a:rPr lang="en-US" sz="2200" b="0" i="0" u="none" strike="noStrike" cap="none" dirty="0">
                <a:solidFill>
                  <a:schemeClr val="tx1">
                    <a:lumMod val="75000"/>
                    <a:lumOff val="25000"/>
                  </a:schemeClr>
                </a:solidFill>
                <a:latin typeface="Open Sans" panose="020B0606030504020204" pitchFamily="34" charset="0"/>
                <a:ea typeface="Arial"/>
                <a:cs typeface="Arial"/>
                <a:sym typeface="Arial"/>
              </a:rPr>
              <a:t> code shows the configuration of the Redux store by applying </a:t>
            </a:r>
            <a:r>
              <a:rPr lang="en-US" sz="2200" b="1" i="0" u="none" strike="noStrike" cap="none" dirty="0" err="1">
                <a:solidFill>
                  <a:schemeClr val="tx1">
                    <a:lumMod val="75000"/>
                    <a:lumOff val="25000"/>
                  </a:schemeClr>
                </a:solidFill>
                <a:latin typeface="Open Sans" panose="020B0606030504020204" pitchFamily="34" charset="0"/>
                <a:ea typeface="Arial"/>
                <a:cs typeface="Arial"/>
                <a:sym typeface="Arial"/>
              </a:rPr>
              <a:t>createStore</a:t>
            </a:r>
            <a:r>
              <a:rPr lang="en-US" sz="2200" b="0" i="0" u="none" strike="noStrike" cap="none" dirty="0">
                <a:solidFill>
                  <a:schemeClr val="tx1">
                    <a:lumMod val="75000"/>
                    <a:lumOff val="25000"/>
                  </a:schemeClr>
                </a:solidFill>
                <a:latin typeface="Open Sans" panose="020B0606030504020204" pitchFamily="34" charset="0"/>
                <a:ea typeface="Arial"/>
                <a:cs typeface="Arial"/>
                <a:sym typeface="Arial"/>
              </a:rPr>
              <a:t> and </a:t>
            </a:r>
            <a:r>
              <a:rPr lang="en-US" sz="2200" b="1" i="0" u="none" strike="noStrike" cap="none" dirty="0" err="1">
                <a:solidFill>
                  <a:schemeClr val="tx1">
                    <a:lumMod val="75000"/>
                    <a:lumOff val="25000"/>
                  </a:schemeClr>
                </a:solidFill>
                <a:latin typeface="Open Sans" panose="020B0606030504020204" pitchFamily="34" charset="0"/>
                <a:ea typeface="Arial"/>
                <a:cs typeface="Arial"/>
                <a:sym typeface="Arial"/>
              </a:rPr>
              <a:t>applyMiddleware</a:t>
            </a:r>
            <a:r>
              <a:rPr lang="en-US" sz="2200" b="0" i="0" u="none" strike="noStrike" cap="none" dirty="0">
                <a:solidFill>
                  <a:schemeClr val="tx1">
                    <a:lumMod val="75000"/>
                    <a:lumOff val="25000"/>
                  </a:schemeClr>
                </a:solidFill>
                <a:latin typeface="Open Sans" panose="020B0606030504020204" pitchFamily="34" charset="0"/>
                <a:ea typeface="Arial"/>
                <a:cs typeface="Arial"/>
                <a:sym typeface="Arial"/>
              </a:rPr>
              <a:t> functions.</a:t>
            </a:r>
          </a:p>
        </p:txBody>
      </p:sp>
    </p:spTree>
    <p:extLst>
      <p:ext uri="{BB962C8B-B14F-4D97-AF65-F5344CB8AC3E}">
        <p14:creationId xmlns:p14="http://schemas.microsoft.com/office/powerpoint/2010/main" val="380624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70D8BBE8-41B4-5413-F87C-6297EBF2FFE9}"/>
              </a:ext>
            </a:extLst>
          </p:cNvPr>
          <p:cNvSpPr>
            <a:spLocks noGrp="1"/>
          </p:cNvSpPr>
          <p:nvPr>
            <p:ph type="title"/>
          </p:nvPr>
        </p:nvSpPr>
        <p:spPr>
          <a:xfrm>
            <a:off x="-10160" y="205815"/>
            <a:ext cx="16276320" cy="687244"/>
          </a:xfrm>
        </p:spPr>
        <p:txBody>
          <a:bodyPr>
            <a:normAutofit/>
          </a:bodyPr>
          <a:lstStyle/>
          <a:p>
            <a:pPr>
              <a:lnSpc>
                <a:spcPct val="115000"/>
              </a:lnSpc>
            </a:pPr>
            <a:r>
              <a:rPr lang="en-US">
                <a:latin typeface="Open Sans" panose="020B0606030504020204" pitchFamily="34" charset="0"/>
              </a:rPr>
              <a:t>Step 3: Define Asynchronous Action Creator</a:t>
            </a:r>
          </a:p>
        </p:txBody>
      </p:sp>
      <p:grpSp>
        <p:nvGrpSpPr>
          <p:cNvPr id="2" name="Group 1">
            <a:extLst>
              <a:ext uri="{FF2B5EF4-FFF2-40B4-BE49-F238E27FC236}">
                <a16:creationId xmlns:a16="http://schemas.microsoft.com/office/drawing/2014/main" id="{E8C8824C-F423-8721-AB21-8DF5FDA22385}"/>
              </a:ext>
            </a:extLst>
          </p:cNvPr>
          <p:cNvGrpSpPr/>
          <p:nvPr/>
        </p:nvGrpSpPr>
        <p:grpSpPr>
          <a:xfrm>
            <a:off x="3386092" y="1438547"/>
            <a:ext cx="9483816" cy="5813241"/>
            <a:chOff x="3386092" y="2243696"/>
            <a:chExt cx="9483816" cy="5813238"/>
          </a:xfrm>
        </p:grpSpPr>
        <p:grpSp>
          <p:nvGrpSpPr>
            <p:cNvPr id="3" name="Google Shape;1459;p78">
              <a:extLst>
                <a:ext uri="{FF2B5EF4-FFF2-40B4-BE49-F238E27FC236}">
                  <a16:creationId xmlns:a16="http://schemas.microsoft.com/office/drawing/2014/main" id="{E573A9FE-83C8-832D-A199-25B2651771F6}"/>
                </a:ext>
              </a:extLst>
            </p:cNvPr>
            <p:cNvGrpSpPr/>
            <p:nvPr/>
          </p:nvGrpSpPr>
          <p:grpSpPr>
            <a:xfrm>
              <a:off x="3386092" y="2243696"/>
              <a:ext cx="9483816" cy="5813238"/>
              <a:chOff x="1382600" y="2737070"/>
              <a:chExt cx="13490800" cy="6394564"/>
            </a:xfrm>
          </p:grpSpPr>
          <p:sp>
            <p:nvSpPr>
              <p:cNvPr id="5" name="Google Shape;1460;p78">
                <a:extLst>
                  <a:ext uri="{FF2B5EF4-FFF2-40B4-BE49-F238E27FC236}">
                    <a16:creationId xmlns:a16="http://schemas.microsoft.com/office/drawing/2014/main" id="{20A64DF2-7FED-ED39-86D5-5CD2C9BC6FCC}"/>
                  </a:ext>
                </a:extLst>
              </p:cNvPr>
              <p:cNvSpPr/>
              <p:nvPr/>
            </p:nvSpPr>
            <p:spPr>
              <a:xfrm>
                <a:off x="1411922" y="3211766"/>
                <a:ext cx="13446705" cy="5815468"/>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457200">
                  <a:lnSpc>
                    <a:spcPct val="115000"/>
                  </a:lnSpc>
                </a:pPr>
                <a:endParaRPr lang="en-IN" sz="2200" kern="100">
                  <a:solidFill>
                    <a:schemeClr val="tx1">
                      <a:lumMod val="75000"/>
                      <a:lumOff val="25000"/>
                    </a:schemeClr>
                  </a:solidFill>
                  <a:effectLst/>
                  <a:ea typeface="Calibri" panose="020F0502020204030204" pitchFamily="34" charset="0"/>
                  <a:cs typeface="Times New Roman" panose="02020603050405020304" pitchFamily="18" charset="0"/>
                </a:endParaRPr>
              </a:p>
            </p:txBody>
          </p:sp>
          <p:sp>
            <p:nvSpPr>
              <p:cNvPr id="6" name="Google Shape;1461;p78">
                <a:extLst>
                  <a:ext uri="{FF2B5EF4-FFF2-40B4-BE49-F238E27FC236}">
                    <a16:creationId xmlns:a16="http://schemas.microsoft.com/office/drawing/2014/main" id="{3B38A852-7CE2-D159-DF38-ADA818384A20}"/>
                  </a:ext>
                </a:extLst>
              </p:cNvPr>
              <p:cNvSpPr/>
              <p:nvPr/>
            </p:nvSpPr>
            <p:spPr>
              <a:xfrm>
                <a:off x="1397374" y="9027234"/>
                <a:ext cx="13476026"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7" name="Google Shape;1462;p78">
                <a:extLst>
                  <a:ext uri="{FF2B5EF4-FFF2-40B4-BE49-F238E27FC236}">
                    <a16:creationId xmlns:a16="http://schemas.microsoft.com/office/drawing/2014/main" id="{87699CE3-C09B-9E51-3F55-9C5BC2D80917}"/>
                  </a:ext>
                </a:extLst>
              </p:cNvPr>
              <p:cNvSpPr/>
              <p:nvPr/>
            </p:nvSpPr>
            <p:spPr>
              <a:xfrm>
                <a:off x="1382600" y="2737070"/>
                <a:ext cx="13476028" cy="475200"/>
              </a:xfrm>
              <a:prstGeom prst="round2SameRect">
                <a:avLst>
                  <a:gd name="adj1" fmla="val 50000"/>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grpSp>
        <p:sp>
          <p:nvSpPr>
            <p:cNvPr id="4" name="TextBox 3">
              <a:extLst>
                <a:ext uri="{FF2B5EF4-FFF2-40B4-BE49-F238E27FC236}">
                  <a16:creationId xmlns:a16="http://schemas.microsoft.com/office/drawing/2014/main" id="{BFE5757D-9924-CC90-F650-7259C5A4DD0D}"/>
                </a:ext>
              </a:extLst>
            </p:cNvPr>
            <p:cNvSpPr txBox="1"/>
            <p:nvPr/>
          </p:nvSpPr>
          <p:spPr>
            <a:xfrm>
              <a:off x="3682332" y="2678273"/>
              <a:ext cx="8891336" cy="5320364"/>
            </a:xfrm>
            <a:prstGeom prst="rect">
              <a:avLst/>
            </a:prstGeom>
            <a:noFill/>
          </p:spPr>
          <p:txBody>
            <a:bodyPr wrap="square">
              <a:spAutoFit/>
            </a:bodyPr>
            <a:lstStyle/>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actions.js</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import </a:t>
              </a:r>
              <a:r>
                <a:rPr lang="en-IN" sz="17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axios</a:t>
              </a: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from '</a:t>
              </a:r>
              <a:r>
                <a:rPr lang="en-IN" sz="17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axios</a:t>
              </a: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export </a:t>
              </a:r>
              <a:r>
                <a:rPr lang="en-IN" sz="17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const</a:t>
              </a: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IN" sz="17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fetchData</a:t>
              </a: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 () =&gt; async (dispatch) =&gt; {</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dispatch({ type: 'FETCH_DATA_REQUEST' });</a:t>
              </a: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try {</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IN" sz="17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const</a:t>
              </a: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response = await </a:t>
              </a:r>
              <a:r>
                <a:rPr lang="en-IN" sz="17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axios.get</a:t>
              </a: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('https://api.example.com/data');</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dispatch({ type: 'FETCH_DATA_SUCCESS', payload: </a:t>
              </a:r>
              <a:r>
                <a:rPr lang="en-IN" sz="17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response.data</a:t>
              </a: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 catch (error) {</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dispatch({ type: 'FETCH_DATA_FAILURE', payload: </a:t>
              </a:r>
              <a:r>
                <a:rPr lang="en-IN" sz="17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error.message</a:t>
              </a: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p:txBody>
        </p:sp>
      </p:grpSp>
      <p:sp>
        <p:nvSpPr>
          <p:cNvPr id="9" name="Brandline_LVC">
            <a:extLst>
              <a:ext uri="{FF2B5EF4-FFF2-40B4-BE49-F238E27FC236}">
                <a16:creationId xmlns:a16="http://schemas.microsoft.com/office/drawing/2014/main" id="{BBFABA5C-8816-FE94-2535-22F0A9297C51}"/>
              </a:ext>
            </a:extLst>
          </p:cNvPr>
          <p:cNvSpPr/>
          <p:nvPr/>
        </p:nvSpPr>
        <p:spPr>
          <a:xfrm>
            <a:off x="3314700" y="845601"/>
            <a:ext cx="9638268"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355EC1B5-198F-484C-979C-4FCC8A1E3240}"/>
              </a:ext>
            </a:extLst>
          </p:cNvPr>
          <p:cNvSpPr txBox="1"/>
          <p:nvPr/>
        </p:nvSpPr>
        <p:spPr>
          <a:xfrm>
            <a:off x="3251200" y="7387507"/>
            <a:ext cx="9753600" cy="846514"/>
          </a:xfrm>
          <a:prstGeom prst="rect">
            <a:avLst/>
          </a:prstGeom>
          <a:noFill/>
        </p:spPr>
        <p:txBody>
          <a:bodyPr wrap="square">
            <a:spAutoFit/>
          </a:bodyPr>
          <a:lstStyle/>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chemeClr val="tx1">
                    <a:lumMod val="75000"/>
                    <a:lumOff val="25000"/>
                  </a:schemeClr>
                </a:solidFill>
                <a:latin typeface="Open Sans" panose="020B0606030504020204" pitchFamily="34" charset="0"/>
                <a:ea typeface="Arial"/>
                <a:cs typeface="Arial"/>
                <a:sym typeface="Arial"/>
              </a:rPr>
              <a:t>The </a:t>
            </a:r>
            <a:r>
              <a:rPr lang="en-US" sz="2200" dirty="0">
                <a:solidFill>
                  <a:schemeClr val="tx1">
                    <a:lumMod val="75000"/>
                    <a:lumOff val="25000"/>
                  </a:schemeClr>
                </a:solidFill>
                <a:latin typeface="Open Sans" panose="020B0606030504020204" pitchFamily="34" charset="0"/>
                <a:ea typeface="Arial"/>
                <a:cs typeface="Arial"/>
                <a:sym typeface="Arial"/>
              </a:rPr>
              <a:t>above</a:t>
            </a:r>
            <a:r>
              <a:rPr lang="en-US" sz="2200" b="0" i="0" u="none" strike="noStrike" cap="none" dirty="0">
                <a:solidFill>
                  <a:schemeClr val="tx1">
                    <a:lumMod val="75000"/>
                    <a:lumOff val="25000"/>
                  </a:schemeClr>
                </a:solidFill>
                <a:latin typeface="Open Sans" panose="020B0606030504020204" pitchFamily="34" charset="0"/>
                <a:ea typeface="Arial"/>
                <a:cs typeface="Arial"/>
                <a:sym typeface="Arial"/>
              </a:rPr>
              <a:t> code shows the </a:t>
            </a:r>
            <a:r>
              <a:rPr lang="en-US" sz="2200" b="0" i="0" u="none" strike="noStrike" kern="0" cap="none" dirty="0">
                <a:solidFill>
                  <a:schemeClr val="tx1">
                    <a:lumMod val="75000"/>
                    <a:lumOff val="25000"/>
                  </a:schemeClr>
                </a:solidFill>
                <a:latin typeface="Open Sans" panose="020B0606030504020204" pitchFamily="34" charset="0"/>
                <a:ea typeface="Arial"/>
                <a:cs typeface="Arial"/>
                <a:sym typeface="Arial"/>
              </a:rPr>
              <a:t>c</a:t>
            </a:r>
            <a:r>
              <a:rPr lang="en-US" sz="2200" kern="0" dirty="0">
                <a:solidFill>
                  <a:schemeClr val="tx1">
                    <a:lumMod val="75000"/>
                    <a:lumOff val="25000"/>
                  </a:schemeClr>
                </a:solidFill>
                <a:effectLst/>
                <a:latin typeface="Open Sans" panose="020B0606030504020204" pitchFamily="34" charset="0"/>
                <a:ea typeface="Times New Roman" panose="02020603050405020304" pitchFamily="18" charset="0"/>
              </a:rPr>
              <a:t>reation of an action creator that handles the asynchronous operation.</a:t>
            </a:r>
            <a:endParaRPr lang="en-US" sz="2200" b="0" i="0" u="none" strike="noStrike" cap="none" dirty="0">
              <a:solidFill>
                <a:schemeClr val="tx1">
                  <a:lumMod val="75000"/>
                  <a:lumOff val="25000"/>
                </a:schemeClr>
              </a:solidFill>
              <a:latin typeface="Open Sans" panose="020B0606030504020204" pitchFamily="34" charset="0"/>
              <a:ea typeface="Arial"/>
              <a:cs typeface="Arial"/>
              <a:sym typeface="Arial"/>
            </a:endParaRPr>
          </a:p>
        </p:txBody>
      </p:sp>
    </p:spTree>
    <p:extLst>
      <p:ext uri="{BB962C8B-B14F-4D97-AF65-F5344CB8AC3E}">
        <p14:creationId xmlns:p14="http://schemas.microsoft.com/office/powerpoint/2010/main" val="1840092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70D8BBE8-41B4-5413-F87C-6297EBF2FFE9}"/>
              </a:ext>
            </a:extLst>
          </p:cNvPr>
          <p:cNvSpPr>
            <a:spLocks noGrp="1"/>
          </p:cNvSpPr>
          <p:nvPr>
            <p:ph type="title"/>
          </p:nvPr>
        </p:nvSpPr>
        <p:spPr>
          <a:xfrm>
            <a:off x="-10160" y="205815"/>
            <a:ext cx="16276320" cy="687244"/>
          </a:xfrm>
        </p:spPr>
        <p:txBody>
          <a:bodyPr>
            <a:normAutofit/>
          </a:bodyPr>
          <a:lstStyle/>
          <a:p>
            <a:pPr>
              <a:lnSpc>
                <a:spcPct val="115000"/>
              </a:lnSpc>
            </a:pPr>
            <a:r>
              <a:rPr lang="en-US">
                <a:latin typeface="Open Sans" panose="020B0606030504020204" pitchFamily="34" charset="0"/>
              </a:rPr>
              <a:t>Step 4: Update Reducer</a:t>
            </a:r>
          </a:p>
        </p:txBody>
      </p:sp>
      <p:grpSp>
        <p:nvGrpSpPr>
          <p:cNvPr id="25" name="Group 24">
            <a:extLst>
              <a:ext uri="{FF2B5EF4-FFF2-40B4-BE49-F238E27FC236}">
                <a16:creationId xmlns:a16="http://schemas.microsoft.com/office/drawing/2014/main" id="{91F1FB15-9E59-CD79-297F-2CFEB7F804BF}"/>
              </a:ext>
            </a:extLst>
          </p:cNvPr>
          <p:cNvGrpSpPr/>
          <p:nvPr/>
        </p:nvGrpSpPr>
        <p:grpSpPr>
          <a:xfrm>
            <a:off x="2390291" y="1168637"/>
            <a:ext cx="11475418" cy="6634309"/>
            <a:chOff x="3386092" y="2243696"/>
            <a:chExt cx="9483816" cy="5482901"/>
          </a:xfrm>
        </p:grpSpPr>
        <p:grpSp>
          <p:nvGrpSpPr>
            <p:cNvPr id="8" name="Google Shape;1459;p78">
              <a:extLst>
                <a:ext uri="{FF2B5EF4-FFF2-40B4-BE49-F238E27FC236}">
                  <a16:creationId xmlns:a16="http://schemas.microsoft.com/office/drawing/2014/main" id="{2FD024DE-69A4-3D45-93F9-D60ED65075C2}"/>
                </a:ext>
              </a:extLst>
            </p:cNvPr>
            <p:cNvGrpSpPr/>
            <p:nvPr/>
          </p:nvGrpSpPr>
          <p:grpSpPr>
            <a:xfrm>
              <a:off x="3386092" y="2243696"/>
              <a:ext cx="9483816" cy="5482901"/>
              <a:chOff x="1382600" y="2737070"/>
              <a:chExt cx="13490800" cy="6031190"/>
            </a:xfrm>
          </p:grpSpPr>
          <p:sp>
            <p:nvSpPr>
              <p:cNvPr id="9" name="Google Shape;1460;p78">
                <a:extLst>
                  <a:ext uri="{FF2B5EF4-FFF2-40B4-BE49-F238E27FC236}">
                    <a16:creationId xmlns:a16="http://schemas.microsoft.com/office/drawing/2014/main" id="{D14F9ACE-A9A4-5EDD-89D7-4364014F25B4}"/>
                  </a:ext>
                </a:extLst>
              </p:cNvPr>
              <p:cNvSpPr/>
              <p:nvPr/>
            </p:nvSpPr>
            <p:spPr>
              <a:xfrm>
                <a:off x="1411922" y="3211766"/>
                <a:ext cx="13446705" cy="5429138"/>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457200">
                  <a:lnSpc>
                    <a:spcPct val="115000"/>
                  </a:lnSpc>
                </a:pPr>
                <a:endParaRPr lang="en-IN" sz="2200" kern="100">
                  <a:solidFill>
                    <a:schemeClr val="tx1">
                      <a:lumMod val="75000"/>
                      <a:lumOff val="25000"/>
                    </a:schemeClr>
                  </a:solidFill>
                  <a:effectLst/>
                  <a:ea typeface="Calibri" panose="020F0502020204030204" pitchFamily="34" charset="0"/>
                  <a:cs typeface="Times New Roman" panose="02020603050405020304" pitchFamily="18" charset="0"/>
                </a:endParaRPr>
              </a:p>
            </p:txBody>
          </p:sp>
          <p:sp>
            <p:nvSpPr>
              <p:cNvPr id="10" name="Google Shape;1461;p78">
                <a:extLst>
                  <a:ext uri="{FF2B5EF4-FFF2-40B4-BE49-F238E27FC236}">
                    <a16:creationId xmlns:a16="http://schemas.microsoft.com/office/drawing/2014/main" id="{94A5F949-A6FA-A44C-040D-BA17762BD822}"/>
                  </a:ext>
                </a:extLst>
              </p:cNvPr>
              <p:cNvSpPr/>
              <p:nvPr/>
            </p:nvSpPr>
            <p:spPr>
              <a:xfrm>
                <a:off x="1397374" y="8663860"/>
                <a:ext cx="13476026"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11" name="Google Shape;1462;p78">
                <a:extLst>
                  <a:ext uri="{FF2B5EF4-FFF2-40B4-BE49-F238E27FC236}">
                    <a16:creationId xmlns:a16="http://schemas.microsoft.com/office/drawing/2014/main" id="{8F6FF35D-6FA5-6A01-7994-46450617BF7B}"/>
                  </a:ext>
                </a:extLst>
              </p:cNvPr>
              <p:cNvSpPr/>
              <p:nvPr/>
            </p:nvSpPr>
            <p:spPr>
              <a:xfrm>
                <a:off x="1382600" y="2737070"/>
                <a:ext cx="13476027" cy="475200"/>
              </a:xfrm>
              <a:prstGeom prst="round2SameRect">
                <a:avLst>
                  <a:gd name="adj1" fmla="val 50000"/>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grpSp>
        <p:sp>
          <p:nvSpPr>
            <p:cNvPr id="15" name="TextBox 14">
              <a:extLst>
                <a:ext uri="{FF2B5EF4-FFF2-40B4-BE49-F238E27FC236}">
                  <a16:creationId xmlns:a16="http://schemas.microsoft.com/office/drawing/2014/main" id="{BA1C253A-FC14-AF68-591B-16B780F18592}"/>
                </a:ext>
              </a:extLst>
            </p:cNvPr>
            <p:cNvSpPr txBox="1"/>
            <p:nvPr/>
          </p:nvSpPr>
          <p:spPr>
            <a:xfrm>
              <a:off x="3687446" y="2675861"/>
              <a:ext cx="8891336" cy="4984784"/>
            </a:xfrm>
            <a:prstGeom prst="rect">
              <a:avLst/>
            </a:prstGeom>
            <a:noFill/>
          </p:spPr>
          <p:txBody>
            <a:bodyPr wrap="square">
              <a:spAutoFit/>
            </a:bodyPr>
            <a:lstStyle/>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reducer.js</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const</a:t>
              </a: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IN" sz="17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initialState</a:t>
              </a: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 {</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data: [],</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loading: false,</a:t>
              </a:r>
              <a:r>
                <a:rPr lang="en-IN" sz="1700" kern="100" dirty="0">
                  <a:solidFill>
                    <a:schemeClr val="tx1">
                      <a:lumMod val="75000"/>
                      <a:lumOff val="25000"/>
                    </a:schemeClr>
                  </a:solidFill>
                  <a:latin typeface="Courier New" panose="02070309020205020404" pitchFamily="49" charset="0"/>
                  <a:ea typeface="Calibri" panose="020F0502020204030204" pitchFamily="34" charset="0"/>
                  <a:cs typeface="Courier New" panose="02070309020205020404" pitchFamily="49" charset="0"/>
                </a:rPr>
                <a:t> </a:t>
              </a: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error: null,};</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const</a:t>
              </a: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IN" sz="17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dataReducer</a:t>
              </a: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 (state = </a:t>
              </a:r>
              <a:r>
                <a:rPr lang="en-IN" sz="17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initialState</a:t>
              </a: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action) =&gt; {</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switch (</a:t>
              </a:r>
              <a:r>
                <a:rPr lang="en-IN" sz="17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action.type</a:t>
              </a: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case 'FETCH_DATA_REQUEST':</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return { ...state, loading: true, error: null };</a:t>
              </a: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case 'FETCH_DATA_SUCCESS':</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return { ...state, loading: false, data: </a:t>
              </a:r>
              <a:r>
                <a:rPr lang="en-IN" sz="17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action.payload</a:t>
              </a: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case 'FETCH_DATA_FAILURE':</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return { ...state, loading: false, error: </a:t>
              </a:r>
              <a:r>
                <a:rPr lang="en-IN" sz="17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action.payload</a:t>
              </a: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default:</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return state;</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IN" sz="1700" kern="100" dirty="0">
                  <a:solidFill>
                    <a:schemeClr val="tx1">
                      <a:lumMod val="75000"/>
                      <a:lumOff val="25000"/>
                    </a:schemeClr>
                  </a:solidFill>
                  <a:latin typeface="Courier New" panose="02070309020205020404" pitchFamily="49" charset="0"/>
                  <a:ea typeface="Calibri" panose="020F0502020204030204" pitchFamily="34" charset="0"/>
                  <a:cs typeface="Courier New" panose="02070309020205020404" pitchFamily="49" charset="0"/>
                </a:rPr>
                <a:t> </a:t>
              </a: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export default </a:t>
              </a:r>
              <a:r>
                <a:rPr lang="en-IN" sz="17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dataReducer</a:t>
              </a:r>
              <a:r>
                <a:rPr lang="en-IN" sz="17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IN" sz="17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p:txBody>
        </p:sp>
      </p:grpSp>
      <p:sp>
        <p:nvSpPr>
          <p:cNvPr id="3" name="Brandline_LVC">
            <a:extLst>
              <a:ext uri="{FF2B5EF4-FFF2-40B4-BE49-F238E27FC236}">
                <a16:creationId xmlns:a16="http://schemas.microsoft.com/office/drawing/2014/main" id="{20CCDADE-37D2-CEEE-A53C-EFE6EF3ACC22}"/>
              </a:ext>
            </a:extLst>
          </p:cNvPr>
          <p:cNvSpPr/>
          <p:nvPr/>
        </p:nvSpPr>
        <p:spPr>
          <a:xfrm>
            <a:off x="5562600" y="845601"/>
            <a:ext cx="5149533"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864AC12-A656-8760-B5F2-152BDCB75CA0}"/>
              </a:ext>
            </a:extLst>
          </p:cNvPr>
          <p:cNvSpPr txBox="1"/>
          <p:nvPr/>
        </p:nvSpPr>
        <p:spPr>
          <a:xfrm>
            <a:off x="2170546" y="7910190"/>
            <a:ext cx="11914908" cy="846514"/>
          </a:xfrm>
          <a:prstGeom prst="rect">
            <a:avLst/>
          </a:prstGeom>
          <a:noFill/>
        </p:spPr>
        <p:txBody>
          <a:bodyPr wrap="square">
            <a:spAutoFit/>
          </a:bodyPr>
          <a:lstStyle/>
          <a:p>
            <a:pPr marL="0" marR="0" lvl="0" indent="0" algn="ctr" rtl="0">
              <a:lnSpc>
                <a:spcPct val="115000"/>
              </a:lnSpc>
              <a:spcBef>
                <a:spcPts val="0"/>
              </a:spcBef>
              <a:spcAft>
                <a:spcPts val="0"/>
              </a:spcAft>
              <a:buClr>
                <a:srgbClr val="000000"/>
              </a:buClr>
              <a:buSzPts val="2200"/>
              <a:buFont typeface="Arial"/>
              <a:buNone/>
            </a:pPr>
            <a:r>
              <a:rPr lang="en-US" sz="2200">
                <a:solidFill>
                  <a:srgbClr val="404040"/>
                </a:solidFill>
                <a:effectLst/>
                <a:latin typeface="Open Sans" panose="020B0606030504020204" pitchFamily="34" charset="0"/>
              </a:rPr>
              <a:t>The above code shows that, due to the reducer, the handling of actions involves dispatching through an asynchronous operation.</a:t>
            </a:r>
            <a:endParaRPr lang="en-US" sz="2200" b="0" i="0" u="none" strike="noStrike" cap="none">
              <a:solidFill>
                <a:srgbClr val="404040"/>
              </a:solidFill>
              <a:latin typeface="Open Sans" panose="020B0606030504020204" pitchFamily="34" charset="0"/>
              <a:ea typeface="Arial"/>
              <a:cs typeface="Arial"/>
              <a:sym typeface="Arial"/>
            </a:endParaRPr>
          </a:p>
        </p:txBody>
      </p:sp>
    </p:spTree>
    <p:extLst>
      <p:ext uri="{BB962C8B-B14F-4D97-AF65-F5344CB8AC3E}">
        <p14:creationId xmlns:p14="http://schemas.microsoft.com/office/powerpoint/2010/main" val="4159713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70D8BBE8-41B4-5413-F87C-6297EBF2FFE9}"/>
              </a:ext>
            </a:extLst>
          </p:cNvPr>
          <p:cNvSpPr>
            <a:spLocks noGrp="1"/>
          </p:cNvSpPr>
          <p:nvPr>
            <p:ph type="title"/>
          </p:nvPr>
        </p:nvSpPr>
        <p:spPr>
          <a:xfrm>
            <a:off x="-10160" y="205815"/>
            <a:ext cx="16276320" cy="687244"/>
          </a:xfrm>
        </p:spPr>
        <p:txBody>
          <a:bodyPr>
            <a:normAutofit/>
          </a:bodyPr>
          <a:lstStyle/>
          <a:p>
            <a:pPr>
              <a:lnSpc>
                <a:spcPct val="115000"/>
              </a:lnSpc>
            </a:pPr>
            <a:r>
              <a:rPr lang="en-US">
                <a:latin typeface="Open Sans" panose="020B0606030504020204" pitchFamily="34" charset="0"/>
              </a:rPr>
              <a:t>Step 5: Connect Component</a:t>
            </a:r>
          </a:p>
        </p:txBody>
      </p:sp>
      <p:sp>
        <p:nvSpPr>
          <p:cNvPr id="3" name="Brandline_LVC">
            <a:extLst>
              <a:ext uri="{FF2B5EF4-FFF2-40B4-BE49-F238E27FC236}">
                <a16:creationId xmlns:a16="http://schemas.microsoft.com/office/drawing/2014/main" id="{FB167E66-1242-09F0-B11C-3E13AAF04725}"/>
              </a:ext>
            </a:extLst>
          </p:cNvPr>
          <p:cNvSpPr/>
          <p:nvPr/>
        </p:nvSpPr>
        <p:spPr>
          <a:xfrm>
            <a:off x="5067300" y="845601"/>
            <a:ext cx="612386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73FC2D1C-C742-FB0A-67B8-C178F3CFC21A}"/>
              </a:ext>
            </a:extLst>
          </p:cNvPr>
          <p:cNvGrpSpPr/>
          <p:nvPr/>
        </p:nvGrpSpPr>
        <p:grpSpPr>
          <a:xfrm>
            <a:off x="628899" y="1471186"/>
            <a:ext cx="14998202" cy="5416281"/>
            <a:chOff x="815343" y="2801218"/>
            <a:chExt cx="14998202" cy="5416281"/>
          </a:xfrm>
        </p:grpSpPr>
        <p:grpSp>
          <p:nvGrpSpPr>
            <p:cNvPr id="25" name="Group 24">
              <a:extLst>
                <a:ext uri="{FF2B5EF4-FFF2-40B4-BE49-F238E27FC236}">
                  <a16:creationId xmlns:a16="http://schemas.microsoft.com/office/drawing/2014/main" id="{91F1FB15-9E59-CD79-297F-2CFEB7F804BF}"/>
                </a:ext>
              </a:extLst>
            </p:cNvPr>
            <p:cNvGrpSpPr/>
            <p:nvPr/>
          </p:nvGrpSpPr>
          <p:grpSpPr>
            <a:xfrm>
              <a:off x="815343" y="2801218"/>
              <a:ext cx="7312657" cy="5416281"/>
              <a:chOff x="3386092" y="2243696"/>
              <a:chExt cx="9483816" cy="4923890"/>
            </a:xfrm>
          </p:grpSpPr>
          <p:grpSp>
            <p:nvGrpSpPr>
              <p:cNvPr id="8" name="Google Shape;1459;p78">
                <a:extLst>
                  <a:ext uri="{FF2B5EF4-FFF2-40B4-BE49-F238E27FC236}">
                    <a16:creationId xmlns:a16="http://schemas.microsoft.com/office/drawing/2014/main" id="{2FD024DE-69A4-3D45-93F9-D60ED65075C2}"/>
                  </a:ext>
                </a:extLst>
              </p:cNvPr>
              <p:cNvGrpSpPr/>
              <p:nvPr/>
            </p:nvGrpSpPr>
            <p:grpSpPr>
              <a:xfrm>
                <a:off x="3386092" y="2243696"/>
                <a:ext cx="9483816" cy="4923890"/>
                <a:chOff x="1382600" y="2737070"/>
                <a:chExt cx="13490800" cy="5416280"/>
              </a:xfrm>
            </p:grpSpPr>
            <p:sp>
              <p:nvSpPr>
                <p:cNvPr id="9" name="Google Shape;1460;p78">
                  <a:extLst>
                    <a:ext uri="{FF2B5EF4-FFF2-40B4-BE49-F238E27FC236}">
                      <a16:creationId xmlns:a16="http://schemas.microsoft.com/office/drawing/2014/main" id="{D14F9ACE-A9A4-5EDD-89D7-4364014F25B4}"/>
                    </a:ext>
                  </a:extLst>
                </p:cNvPr>
                <p:cNvSpPr/>
                <p:nvPr/>
              </p:nvSpPr>
              <p:spPr>
                <a:xfrm>
                  <a:off x="1389497" y="3211766"/>
                  <a:ext cx="13446705" cy="4830633"/>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457200">
                    <a:lnSpc>
                      <a:spcPct val="115000"/>
                    </a:lnSpc>
                  </a:pPr>
                  <a:endParaRPr lang="en-IN" sz="2200" kern="100">
                    <a:solidFill>
                      <a:schemeClr val="tx1">
                        <a:lumMod val="75000"/>
                        <a:lumOff val="25000"/>
                      </a:schemeClr>
                    </a:solidFill>
                    <a:effectLst/>
                    <a:ea typeface="Calibri" panose="020F0502020204030204" pitchFamily="34" charset="0"/>
                    <a:cs typeface="Times New Roman" panose="02020603050405020304" pitchFamily="18" charset="0"/>
                  </a:endParaRPr>
                </a:p>
              </p:txBody>
            </p:sp>
            <p:sp>
              <p:nvSpPr>
                <p:cNvPr id="10" name="Google Shape;1461;p78">
                  <a:extLst>
                    <a:ext uri="{FF2B5EF4-FFF2-40B4-BE49-F238E27FC236}">
                      <a16:creationId xmlns:a16="http://schemas.microsoft.com/office/drawing/2014/main" id="{94A5F949-A6FA-A44C-040D-BA17762BD822}"/>
                    </a:ext>
                  </a:extLst>
                </p:cNvPr>
                <p:cNvSpPr/>
                <p:nvPr/>
              </p:nvSpPr>
              <p:spPr>
                <a:xfrm>
                  <a:off x="1397374" y="8048950"/>
                  <a:ext cx="13476026"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11" name="Google Shape;1462;p78">
                  <a:extLst>
                    <a:ext uri="{FF2B5EF4-FFF2-40B4-BE49-F238E27FC236}">
                      <a16:creationId xmlns:a16="http://schemas.microsoft.com/office/drawing/2014/main" id="{8F6FF35D-6FA5-6A01-7994-46450617BF7B}"/>
                    </a:ext>
                  </a:extLst>
                </p:cNvPr>
                <p:cNvSpPr/>
                <p:nvPr/>
              </p:nvSpPr>
              <p:spPr>
                <a:xfrm>
                  <a:off x="1382600" y="2737070"/>
                  <a:ext cx="13476027" cy="475200"/>
                </a:xfrm>
                <a:prstGeom prst="round2SameRect">
                  <a:avLst>
                    <a:gd name="adj1" fmla="val 50000"/>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grpSp>
          <p:sp>
            <p:nvSpPr>
              <p:cNvPr id="15" name="TextBox 14">
                <a:extLst>
                  <a:ext uri="{FF2B5EF4-FFF2-40B4-BE49-F238E27FC236}">
                    <a16:creationId xmlns:a16="http://schemas.microsoft.com/office/drawing/2014/main" id="{BA1C253A-FC14-AF68-591B-16B780F18592}"/>
                  </a:ext>
                </a:extLst>
              </p:cNvPr>
              <p:cNvSpPr txBox="1"/>
              <p:nvPr/>
            </p:nvSpPr>
            <p:spPr>
              <a:xfrm>
                <a:off x="3682332" y="2651296"/>
                <a:ext cx="8891336" cy="4442357"/>
              </a:xfrm>
              <a:prstGeom prst="rect">
                <a:avLst/>
              </a:prstGeom>
              <a:noFill/>
            </p:spPr>
            <p:txBody>
              <a:bodyPr wrap="square">
                <a:spAutoFit/>
              </a:bodyPr>
              <a:lstStyle/>
              <a:p>
                <a:pPr>
                  <a:lnSpc>
                    <a:spcPct val="115000"/>
                  </a:lnSpc>
                  <a:spcAft>
                    <a:spcPts val="800"/>
                  </a:spcAft>
                </a:pP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MyComponent.js</a:t>
                </a:r>
                <a:endParaRPr lang="en-IN" sz="14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import React, { </a:t>
                </a:r>
                <a:r>
                  <a:rPr lang="en-IN" sz="14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useEffect</a:t>
                </a: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 from 'react';</a:t>
                </a:r>
                <a:endParaRPr lang="en-IN" sz="14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import { connect } from 'react-redux';</a:t>
                </a:r>
                <a:endParaRPr lang="en-IN" sz="14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import { </a:t>
                </a:r>
                <a:r>
                  <a:rPr lang="en-IN" sz="14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fetchData</a:t>
                </a: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 from './actions';</a:t>
                </a:r>
                <a:endParaRPr lang="en-IN" sz="14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4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const</a:t>
                </a: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IN" sz="14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MyComponent</a:t>
                </a: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 ({ data, loading, error, </a:t>
                </a:r>
                <a:r>
                  <a:rPr lang="en-IN" sz="14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fetchData</a:t>
                </a: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 =&gt; {</a:t>
                </a:r>
                <a:endParaRPr lang="en-IN" sz="14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IN" sz="14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useEffect</a:t>
                </a: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=&gt; {</a:t>
                </a:r>
                <a:endParaRPr lang="en-IN" sz="14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IN" sz="14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fetchData</a:t>
                </a: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IN" sz="14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 [</a:t>
                </a:r>
                <a:r>
                  <a:rPr lang="en-IN" sz="14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fetchData</a:t>
                </a: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a:t>
                </a:r>
              </a:p>
              <a:p>
                <a:pPr>
                  <a:lnSpc>
                    <a:spcPct val="115000"/>
                  </a:lnSpc>
                  <a:spcAft>
                    <a:spcPts val="800"/>
                  </a:spcAft>
                </a:pP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return (</a:t>
                </a:r>
                <a:r>
                  <a:rPr lang="en-IN" sz="1400" kern="100" dirty="0">
                    <a:solidFill>
                      <a:schemeClr val="tx1">
                        <a:lumMod val="75000"/>
                        <a:lumOff val="25000"/>
                      </a:schemeClr>
                    </a:solidFill>
                    <a:latin typeface="Courier New" panose="02070309020205020404" pitchFamily="49" charset="0"/>
                    <a:ea typeface="Calibri" panose="020F0502020204030204" pitchFamily="34" charset="0"/>
                    <a:cs typeface="Courier New" panose="02070309020205020404" pitchFamily="49" charset="0"/>
                  </a:rPr>
                  <a:t> </a:t>
                </a: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&lt;div&gt;</a:t>
                </a:r>
                <a:endParaRPr lang="en-IN" sz="14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{loading &amp;&amp; &lt;p&gt;Loading...&lt;/p&gt;}</a:t>
                </a:r>
              </a:p>
              <a:p>
                <a:pPr>
                  <a:lnSpc>
                    <a:spcPct val="115000"/>
                  </a:lnSpc>
                  <a:spcAft>
                    <a:spcPts val="800"/>
                  </a:spcAft>
                </a:pP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{error &amp;&amp; &lt;p&gt;Error: {error}&lt;/p&gt;}</a:t>
                </a:r>
                <a:endParaRPr lang="en-IN" sz="14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{data &amp;&amp; &lt;p&gt;Data: {</a:t>
                </a:r>
                <a:r>
                  <a:rPr lang="en-IN" sz="1400" kern="0" dirty="0" err="1">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JSON.stringify</a:t>
                </a: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(data)}&lt;/p&gt;}</a:t>
                </a:r>
                <a:endParaRPr lang="en-IN" sz="14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&lt;/div&gt;</a:t>
                </a:r>
                <a:endParaRPr lang="en-IN" sz="14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IN" sz="1400" kern="100" dirty="0">
                    <a:solidFill>
                      <a:schemeClr val="tx1">
                        <a:lumMod val="75000"/>
                        <a:lumOff val="25000"/>
                      </a:schemeClr>
                    </a:solidFill>
                    <a:latin typeface="Courier New" panose="02070309020205020404" pitchFamily="49" charset="0"/>
                    <a:ea typeface="Calibri" panose="020F0502020204030204" pitchFamily="34" charset="0"/>
                    <a:cs typeface="Courier New" panose="02070309020205020404" pitchFamily="49" charset="0"/>
                  </a:rPr>
                  <a:t> </a:t>
                </a:r>
                <a:r>
                  <a:rPr lang="en-IN" sz="1400" kern="0" dirty="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IN" sz="14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p:txBody>
          </p:sp>
        </p:grpSp>
        <p:grpSp>
          <p:nvGrpSpPr>
            <p:cNvPr id="6" name="Google Shape;1459;p78">
              <a:extLst>
                <a:ext uri="{FF2B5EF4-FFF2-40B4-BE49-F238E27FC236}">
                  <a16:creationId xmlns:a16="http://schemas.microsoft.com/office/drawing/2014/main" id="{AE5A2AA3-6552-22D4-5FF3-F2FDA39236D3}"/>
                </a:ext>
              </a:extLst>
            </p:cNvPr>
            <p:cNvGrpSpPr/>
            <p:nvPr/>
          </p:nvGrpSpPr>
          <p:grpSpPr>
            <a:xfrm>
              <a:off x="8358684" y="2801218"/>
              <a:ext cx="7454861" cy="5416281"/>
              <a:chOff x="1329220" y="2737070"/>
              <a:chExt cx="13490801" cy="5416280"/>
            </a:xfrm>
          </p:grpSpPr>
          <p:sp>
            <p:nvSpPr>
              <p:cNvPr id="12" name="Google Shape;1460;p78">
                <a:extLst>
                  <a:ext uri="{FF2B5EF4-FFF2-40B4-BE49-F238E27FC236}">
                    <a16:creationId xmlns:a16="http://schemas.microsoft.com/office/drawing/2014/main" id="{6C8A7A6B-3A56-D487-4268-363585926CA7}"/>
                  </a:ext>
                </a:extLst>
              </p:cNvPr>
              <p:cNvSpPr/>
              <p:nvPr/>
            </p:nvSpPr>
            <p:spPr>
              <a:xfrm>
                <a:off x="1336117" y="3211766"/>
                <a:ext cx="13446706" cy="4830633"/>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457200">
                  <a:lnSpc>
                    <a:spcPct val="115000"/>
                  </a:lnSpc>
                </a:pPr>
                <a:endParaRPr lang="en-IN" sz="2200" kern="100">
                  <a:solidFill>
                    <a:schemeClr val="tx1">
                      <a:lumMod val="75000"/>
                      <a:lumOff val="25000"/>
                    </a:schemeClr>
                  </a:solidFill>
                  <a:effectLst/>
                  <a:ea typeface="Calibri" panose="020F0502020204030204" pitchFamily="34" charset="0"/>
                  <a:cs typeface="Times New Roman" panose="02020603050405020304" pitchFamily="18" charset="0"/>
                </a:endParaRPr>
              </a:p>
            </p:txBody>
          </p:sp>
          <p:sp>
            <p:nvSpPr>
              <p:cNvPr id="13" name="Google Shape;1461;p78">
                <a:extLst>
                  <a:ext uri="{FF2B5EF4-FFF2-40B4-BE49-F238E27FC236}">
                    <a16:creationId xmlns:a16="http://schemas.microsoft.com/office/drawing/2014/main" id="{DAAFE212-F099-EEDB-0366-96AA2227B7E4}"/>
                  </a:ext>
                </a:extLst>
              </p:cNvPr>
              <p:cNvSpPr/>
              <p:nvPr/>
            </p:nvSpPr>
            <p:spPr>
              <a:xfrm>
                <a:off x="1343994" y="8048950"/>
                <a:ext cx="13476027"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14" name="Google Shape;1462;p78">
                <a:extLst>
                  <a:ext uri="{FF2B5EF4-FFF2-40B4-BE49-F238E27FC236}">
                    <a16:creationId xmlns:a16="http://schemas.microsoft.com/office/drawing/2014/main" id="{1ECA73EC-D9F8-B269-241A-C29BD296DAAF}"/>
                  </a:ext>
                </a:extLst>
              </p:cNvPr>
              <p:cNvSpPr/>
              <p:nvPr/>
            </p:nvSpPr>
            <p:spPr>
              <a:xfrm>
                <a:off x="1329220" y="2737070"/>
                <a:ext cx="13476028" cy="475200"/>
              </a:xfrm>
              <a:prstGeom prst="round2SameRect">
                <a:avLst>
                  <a:gd name="adj1" fmla="val 50000"/>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grpSp>
      </p:grpSp>
      <p:sp>
        <p:nvSpPr>
          <p:cNvPr id="7" name="TextBox 6">
            <a:extLst>
              <a:ext uri="{FF2B5EF4-FFF2-40B4-BE49-F238E27FC236}">
                <a16:creationId xmlns:a16="http://schemas.microsoft.com/office/drawing/2014/main" id="{7FD00883-F774-023A-18AC-60E3C3F788B6}"/>
              </a:ext>
            </a:extLst>
          </p:cNvPr>
          <p:cNvSpPr txBox="1"/>
          <p:nvPr/>
        </p:nvSpPr>
        <p:spPr>
          <a:xfrm>
            <a:off x="8621044" y="3249578"/>
            <a:ext cx="6989135" cy="2331536"/>
          </a:xfrm>
          <a:prstGeom prst="rect">
            <a:avLst/>
          </a:prstGeom>
          <a:noFill/>
        </p:spPr>
        <p:txBody>
          <a:bodyPr wrap="square">
            <a:spAutoFit/>
          </a:bodyPr>
          <a:lstStyle/>
          <a:p>
            <a:pPr>
              <a:lnSpc>
                <a:spcPct val="115000"/>
              </a:lnSpc>
              <a:spcAft>
                <a:spcPts val="800"/>
              </a:spcAft>
            </a:pPr>
            <a:r>
              <a:rPr lang="en-IN" sz="1400" kern="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const mapStateToProps = (state) =&gt; ({</a:t>
            </a:r>
            <a:endParaRPr lang="en-IN" sz="1400" kern="10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400" kern="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data: state.data,</a:t>
            </a:r>
            <a:endParaRPr lang="en-IN" sz="1400" kern="10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400" kern="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loading: state.loading,</a:t>
            </a:r>
            <a:endParaRPr lang="en-IN" sz="1400" kern="10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400" kern="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  error: state.error,</a:t>
            </a:r>
            <a:endParaRPr lang="en-IN" sz="1400" kern="10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400" kern="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IN" sz="1400" kern="10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endParaRPr>
          </a:p>
          <a:p>
            <a:pPr>
              <a:lnSpc>
                <a:spcPct val="115000"/>
              </a:lnSpc>
              <a:spcAft>
                <a:spcPts val="800"/>
              </a:spcAft>
            </a:pPr>
            <a:r>
              <a:rPr lang="en-IN" sz="1400" kern="0">
                <a:solidFill>
                  <a:schemeClr val="tx1">
                    <a:lumMod val="75000"/>
                    <a:lumOff val="25000"/>
                  </a:schemeClr>
                </a:solidFill>
                <a:effectLst/>
                <a:latin typeface="Courier New" panose="02070309020205020404" pitchFamily="49" charset="0"/>
                <a:ea typeface="Times New Roman" panose="02020603050405020304" pitchFamily="18" charset="0"/>
                <a:cs typeface="Courier New" panose="02070309020205020404" pitchFamily="49" charset="0"/>
              </a:rPr>
              <a:t>export default connect(mapStateToProps, { fetchData })(MyComponent);</a:t>
            </a:r>
            <a:endParaRPr lang="en-IN" sz="1400" kern="100">
              <a:solidFill>
                <a:schemeClr val="tx1">
                  <a:lumMod val="75000"/>
                  <a:lumOff val="25000"/>
                </a:schemeClr>
              </a:solidFill>
              <a:effectLst/>
              <a:latin typeface="Open Sans" panose="020B060603050402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88E5CD4-4C30-AEE0-79A4-069B50022BEE}"/>
              </a:ext>
            </a:extLst>
          </p:cNvPr>
          <p:cNvSpPr txBox="1"/>
          <p:nvPr/>
        </p:nvSpPr>
        <p:spPr>
          <a:xfrm>
            <a:off x="1463964" y="7237577"/>
            <a:ext cx="13328073" cy="846514"/>
          </a:xfrm>
          <a:prstGeom prst="rect">
            <a:avLst/>
          </a:prstGeom>
          <a:noFill/>
        </p:spPr>
        <p:txBody>
          <a:bodyPr wrap="square">
            <a:spAutoFit/>
          </a:bodyPr>
          <a:lstStyle/>
          <a:p>
            <a:pPr algn="ctr">
              <a:lnSpc>
                <a:spcPct val="115000"/>
              </a:lnSpc>
              <a:buClr>
                <a:srgbClr val="000000"/>
              </a:buClr>
              <a:buSzPts val="2200"/>
            </a:pPr>
            <a:r>
              <a:rPr lang="en-US" sz="2200" b="0" i="0" u="none" strike="noStrike" cap="none">
                <a:solidFill>
                  <a:schemeClr val="tx1">
                    <a:lumMod val="75000"/>
                    <a:lumOff val="25000"/>
                  </a:schemeClr>
                </a:solidFill>
                <a:latin typeface="Open Sans" panose="020B0606030504020204" pitchFamily="34" charset="0"/>
                <a:ea typeface="Arial"/>
                <a:cs typeface="Arial"/>
                <a:sym typeface="Arial"/>
              </a:rPr>
              <a:t>The </a:t>
            </a:r>
            <a:r>
              <a:rPr lang="en-US" sz="2200">
                <a:solidFill>
                  <a:schemeClr val="tx1">
                    <a:lumMod val="75000"/>
                    <a:lumOff val="25000"/>
                  </a:schemeClr>
                </a:solidFill>
                <a:latin typeface="Open Sans" panose="020B0606030504020204" pitchFamily="34" charset="0"/>
                <a:ea typeface="Arial"/>
                <a:cs typeface="Arial"/>
                <a:sym typeface="Arial"/>
              </a:rPr>
              <a:t>above</a:t>
            </a:r>
            <a:r>
              <a:rPr lang="en-US" sz="2200" b="0" i="0" u="none" strike="noStrike" cap="none">
                <a:solidFill>
                  <a:schemeClr val="tx1">
                    <a:lumMod val="75000"/>
                    <a:lumOff val="25000"/>
                  </a:schemeClr>
                </a:solidFill>
                <a:latin typeface="Open Sans" panose="020B0606030504020204" pitchFamily="34" charset="0"/>
                <a:ea typeface="Arial"/>
                <a:cs typeface="Arial"/>
                <a:sym typeface="Arial"/>
              </a:rPr>
              <a:t> code shows the </a:t>
            </a:r>
            <a:r>
              <a:rPr lang="en-IN" sz="2200" b="0" i="0" u="none" strike="noStrike" kern="0" cap="none">
                <a:solidFill>
                  <a:schemeClr val="tx1">
                    <a:lumMod val="75000"/>
                    <a:lumOff val="25000"/>
                  </a:schemeClr>
                </a:solidFill>
                <a:latin typeface="Open Sans" panose="020B0606030504020204" pitchFamily="34" charset="0"/>
                <a:ea typeface="Arial"/>
                <a:cs typeface="Calibri" panose="020F0502020204030204" pitchFamily="34" charset="0"/>
                <a:sym typeface="Arial"/>
              </a:rPr>
              <a:t>c</a:t>
            </a:r>
            <a:r>
              <a:rPr lang="en-IN" sz="2200" kern="0">
                <a:solidFill>
                  <a:schemeClr val="tx1">
                    <a:lumMod val="75000"/>
                    <a:lumOff val="25000"/>
                  </a:schemeClr>
                </a:solidFill>
                <a:effectLst/>
                <a:latin typeface="Open Sans" panose="020B0606030504020204" pitchFamily="34" charset="0"/>
                <a:ea typeface="Times New Roman" panose="02020603050405020304" pitchFamily="18" charset="0"/>
                <a:cs typeface="Calibri" panose="020F0502020204030204" pitchFamily="34" charset="0"/>
              </a:rPr>
              <a:t>onnection of the React component to the store and dispatches the asynchronous action.</a:t>
            </a:r>
            <a:endParaRPr lang="en-IN" sz="2200" kern="100">
              <a:solidFill>
                <a:schemeClr val="tx1">
                  <a:lumMod val="75000"/>
                  <a:lumOff val="25000"/>
                </a:schemeClr>
              </a:solidFill>
              <a:effectLst/>
              <a:latin typeface="Open Sans" panose="020B0606030504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4591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B0FF46-750A-6F00-0188-E59F67D3CAED}"/>
              </a:ext>
            </a:extLst>
          </p:cNvPr>
          <p:cNvSpPr>
            <a:spLocks noGrp="1"/>
          </p:cNvSpPr>
          <p:nvPr>
            <p:ph type="title"/>
          </p:nvPr>
        </p:nvSpPr>
        <p:spPr>
          <a:xfrm>
            <a:off x="1297626" y="258417"/>
            <a:ext cx="8167650" cy="992484"/>
          </a:xfrm>
        </p:spPr>
        <p:txBody>
          <a:bodyPr/>
          <a:lstStyle/>
          <a:p>
            <a:r>
              <a:rPr lang="en-IN" b="1" dirty="0">
                <a:solidFill>
                  <a:schemeClr val="bg1"/>
                </a:solidFill>
                <a:effectLst/>
                <a:latin typeface="Open Sans" panose="020B0606030504020204" pitchFamily="34" charset="0"/>
                <a:ea typeface="Calibri" panose="020F0502020204030204" pitchFamily="34" charset="0"/>
              </a:rPr>
              <a:t>Creating an Airport Search React Redux </a:t>
            </a:r>
            <a:r>
              <a:rPr lang="en-IN" b="1" dirty="0" err="1">
                <a:solidFill>
                  <a:schemeClr val="bg1"/>
                </a:solidFill>
                <a:effectLst/>
                <a:latin typeface="Open Sans" panose="020B0606030504020204" pitchFamily="34" charset="0"/>
                <a:ea typeface="Calibri" panose="020F0502020204030204" pitchFamily="34" charset="0"/>
              </a:rPr>
              <a:t>Thunk</a:t>
            </a:r>
            <a:r>
              <a:rPr lang="en-IN" b="1" dirty="0">
                <a:solidFill>
                  <a:schemeClr val="bg1"/>
                </a:solidFill>
                <a:effectLst/>
                <a:latin typeface="Open Sans" panose="020B0606030504020204" pitchFamily="34" charset="0"/>
                <a:ea typeface="Calibri" panose="020F0502020204030204" pitchFamily="34" charset="0"/>
              </a:rPr>
              <a:t> Application</a:t>
            </a:r>
            <a:endParaRPr lang="en-IN" dirty="0"/>
          </a:p>
        </p:txBody>
      </p:sp>
      <p:sp>
        <p:nvSpPr>
          <p:cNvPr id="6" name="Text Placeholder 5">
            <a:extLst>
              <a:ext uri="{FF2B5EF4-FFF2-40B4-BE49-F238E27FC236}">
                <a16:creationId xmlns:a16="http://schemas.microsoft.com/office/drawing/2014/main" id="{BE9D51BB-01C3-9087-D92E-21586B9258C3}"/>
              </a:ext>
            </a:extLst>
          </p:cNvPr>
          <p:cNvSpPr>
            <a:spLocks noGrp="1"/>
          </p:cNvSpPr>
          <p:nvPr>
            <p:ph type="body" sz="quarter" idx="11"/>
          </p:nvPr>
        </p:nvSpPr>
        <p:spPr/>
        <p:txBody>
          <a:bodyPr>
            <a:normAutofit/>
          </a:bodyPr>
          <a:lstStyle/>
          <a:p>
            <a:pPr algn="l">
              <a:lnSpc>
                <a:spcPct val="115000"/>
              </a:lnSpc>
            </a:pPr>
            <a:r>
              <a:rPr lang="en-US" b="0" i="0" u="none" strike="noStrike" dirty="0">
                <a:solidFill>
                  <a:srgbClr val="404040"/>
                </a:solidFill>
                <a:effectLst/>
              </a:rPr>
              <a:t>You have been assigned a task to create</a:t>
            </a:r>
            <a:r>
              <a:rPr lang="en-IN" dirty="0">
                <a:solidFill>
                  <a:srgbClr val="404040"/>
                </a:solidFill>
                <a:effectLst/>
                <a:ea typeface="Calibri" panose="020F0502020204030204" pitchFamily="34" charset="0"/>
              </a:rPr>
              <a:t> a React</a:t>
            </a:r>
            <a:r>
              <a:rPr lang="en-IN" dirty="0">
                <a:solidFill>
                  <a:srgbClr val="404040"/>
                </a:solidFill>
                <a:effectLst/>
                <a:ea typeface="Arial" panose="020B0604020202020204" pitchFamily="34" charset="0"/>
              </a:rPr>
              <a:t> application for airport search with Redux </a:t>
            </a:r>
            <a:r>
              <a:rPr lang="en-IN" dirty="0" err="1">
                <a:solidFill>
                  <a:srgbClr val="404040"/>
                </a:solidFill>
                <a:effectLst/>
                <a:ea typeface="Arial" panose="020B0604020202020204" pitchFamily="34" charset="0"/>
              </a:rPr>
              <a:t>Thunk</a:t>
            </a:r>
            <a:r>
              <a:rPr lang="en-IN" dirty="0">
                <a:solidFill>
                  <a:srgbClr val="404040"/>
                </a:solidFill>
                <a:effectLst/>
                <a:ea typeface="Arial" panose="020B0604020202020204" pitchFamily="34" charset="0"/>
              </a:rPr>
              <a:t>, enabling users to efficiently search and select airports by name, code, or city.</a:t>
            </a:r>
            <a:endParaRPr lang="en-IN" dirty="0">
              <a:solidFill>
                <a:srgbClr val="404040"/>
              </a:solidFill>
            </a:endParaRPr>
          </a:p>
        </p:txBody>
      </p:sp>
      <p:sp>
        <p:nvSpPr>
          <p:cNvPr id="7" name="Text Placeholder 6">
            <a:extLst>
              <a:ext uri="{FF2B5EF4-FFF2-40B4-BE49-F238E27FC236}">
                <a16:creationId xmlns:a16="http://schemas.microsoft.com/office/drawing/2014/main" id="{BD941A5E-4DE3-F11B-199D-B2582F112B8D}"/>
              </a:ext>
            </a:extLst>
          </p:cNvPr>
          <p:cNvSpPr>
            <a:spLocks noGrp="1"/>
          </p:cNvSpPr>
          <p:nvPr>
            <p:ph type="body" sz="quarter" idx="12"/>
          </p:nvPr>
        </p:nvSpPr>
        <p:spPr/>
        <p:txBody>
          <a:bodyPr/>
          <a:lstStyle/>
          <a:p>
            <a:pPr algn="l"/>
            <a:r>
              <a:rPr lang="en-IN" b="1"/>
              <a:t>Problem Statement:​</a:t>
            </a:r>
          </a:p>
        </p:txBody>
      </p:sp>
      <p:sp>
        <p:nvSpPr>
          <p:cNvPr id="8" name="Text Placeholder 7">
            <a:extLst>
              <a:ext uri="{FF2B5EF4-FFF2-40B4-BE49-F238E27FC236}">
                <a16:creationId xmlns:a16="http://schemas.microsoft.com/office/drawing/2014/main" id="{AB264619-BDE3-7DD6-8805-346A4F91B127}"/>
              </a:ext>
            </a:extLst>
          </p:cNvPr>
          <p:cNvSpPr>
            <a:spLocks noGrp="1"/>
          </p:cNvSpPr>
          <p:nvPr>
            <p:ph type="body" sz="quarter" idx="13"/>
          </p:nvPr>
        </p:nvSpPr>
        <p:spPr/>
        <p:txBody>
          <a:bodyPr/>
          <a:lstStyle/>
          <a:p>
            <a:r>
              <a:rPr lang="en-US" dirty="0"/>
              <a:t>Duration: 20 min</a:t>
            </a:r>
            <a:endParaRPr lang="en-IN" dirty="0"/>
          </a:p>
        </p:txBody>
      </p:sp>
    </p:spTree>
    <p:extLst>
      <p:ext uri="{BB962C8B-B14F-4D97-AF65-F5344CB8AC3E}">
        <p14:creationId xmlns:p14="http://schemas.microsoft.com/office/powerpoint/2010/main" val="3093976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1A56DD-7D74-F55F-A5BB-2C7EECF7EB36}"/>
              </a:ext>
            </a:extLst>
          </p:cNvPr>
          <p:cNvSpPr>
            <a:spLocks noGrp="1"/>
          </p:cNvSpPr>
          <p:nvPr>
            <p:ph type="title"/>
          </p:nvPr>
        </p:nvSpPr>
        <p:spPr/>
        <p:txBody>
          <a:bodyPr/>
          <a:lstStyle/>
          <a:p>
            <a:r>
              <a:rPr lang="en-US" dirty="0"/>
              <a:t>Assisted Practice: Guidelines</a:t>
            </a:r>
            <a:endParaRPr lang="en-IN" dirty="0"/>
          </a:p>
        </p:txBody>
      </p:sp>
      <p:sp>
        <p:nvSpPr>
          <p:cNvPr id="11" name="Text Placeholder 10">
            <a:extLst>
              <a:ext uri="{FF2B5EF4-FFF2-40B4-BE49-F238E27FC236}">
                <a16:creationId xmlns:a16="http://schemas.microsoft.com/office/drawing/2014/main" id="{D2C99E60-BEC5-75DC-C4E2-A387E1581F4D}"/>
              </a:ext>
            </a:extLst>
          </p:cNvPr>
          <p:cNvSpPr>
            <a:spLocks noGrp="1"/>
          </p:cNvSpPr>
          <p:nvPr>
            <p:ph type="body" sz="quarter" idx="11"/>
          </p:nvPr>
        </p:nvSpPr>
        <p:spPr/>
        <p:txBody>
          <a:bodyPr>
            <a:normAutofit/>
          </a:bodyPr>
          <a:lstStyle/>
          <a:p>
            <a:pPr algn="l">
              <a:lnSpc>
                <a:spcPct val="115000"/>
              </a:lnSpc>
            </a:pPr>
            <a:r>
              <a:rPr lang="en-US" dirty="0">
                <a:latin typeface="Open Sans" pitchFamily="2" charset="0"/>
              </a:rPr>
              <a:t>Steps to be followed:</a:t>
            </a:r>
          </a:p>
          <a:p>
            <a:pPr algn="l">
              <a:lnSpc>
                <a:spcPct val="115000"/>
              </a:lnSpc>
            </a:pPr>
            <a:endParaRPr lang="en-US" dirty="0">
              <a:latin typeface="Open Sans" pitchFamily="2" charset="0"/>
            </a:endParaRPr>
          </a:p>
          <a:p>
            <a:pPr marL="457200" indent="-457200" algn="l">
              <a:lnSpc>
                <a:spcPct val="115000"/>
              </a:lnSpc>
              <a:buFont typeface="+mj-lt"/>
              <a:buAutoNum type="arabicPeriod"/>
            </a:pPr>
            <a:r>
              <a:rPr lang="en-US" dirty="0">
                <a:latin typeface="Open Sans" pitchFamily="2" charset="0"/>
              </a:rPr>
              <a:t>Create and set up the React project</a:t>
            </a:r>
          </a:p>
          <a:p>
            <a:pPr marL="457200" indent="-457200" algn="l">
              <a:lnSpc>
                <a:spcPct val="115000"/>
              </a:lnSpc>
              <a:buFont typeface="+mj-lt"/>
              <a:buAutoNum type="arabicPeriod"/>
            </a:pPr>
            <a:r>
              <a:rPr lang="en-IN" sz="2200" dirty="0">
                <a:solidFill>
                  <a:srgbClr val="404040"/>
                </a:solidFill>
                <a:effectLst/>
                <a:latin typeface="Open Sans" panose="020B0606030504020204" pitchFamily="34" charset="0"/>
                <a:ea typeface="Calibri" panose="020F0502020204030204" pitchFamily="34" charset="0"/>
              </a:rPr>
              <a:t>Create an </a:t>
            </a:r>
            <a:r>
              <a:rPr lang="en-IN" sz="2200" dirty="0" err="1">
                <a:solidFill>
                  <a:srgbClr val="404040"/>
                </a:solidFill>
                <a:effectLst/>
                <a:latin typeface="Open Sans" panose="020B0606030504020204" pitchFamily="34" charset="0"/>
                <a:ea typeface="Calibri" panose="020F0502020204030204" pitchFamily="34" charset="0"/>
              </a:rPr>
              <a:t>airport.json</a:t>
            </a:r>
            <a:r>
              <a:rPr lang="en-IN" sz="2200" dirty="0">
                <a:solidFill>
                  <a:srgbClr val="404040"/>
                </a:solidFill>
                <a:effectLst/>
                <a:latin typeface="Open Sans" panose="020B0606030504020204" pitchFamily="34" charset="0"/>
                <a:ea typeface="Calibri" panose="020F0502020204030204" pitchFamily="34" charset="0"/>
              </a:rPr>
              <a:t> file</a:t>
            </a:r>
            <a:endParaRPr lang="en-IN" sz="2200" dirty="0">
              <a:solidFill>
                <a:srgbClr val="404040"/>
              </a:solidFill>
              <a:latin typeface="Open Sans" panose="020B0606030504020204" pitchFamily="34" charset="0"/>
              <a:ea typeface="Calibri" panose="020F0502020204030204" pitchFamily="34" charset="0"/>
            </a:endParaRPr>
          </a:p>
          <a:p>
            <a:pPr marL="457200" indent="-457200" algn="l">
              <a:lnSpc>
                <a:spcPct val="115000"/>
              </a:lnSpc>
              <a:buFont typeface="+mj-lt"/>
              <a:buAutoNum type="arabicPeriod"/>
            </a:pPr>
            <a:r>
              <a:rPr lang="en-IN" sz="2200" dirty="0">
                <a:solidFill>
                  <a:srgbClr val="404040"/>
                </a:solidFill>
                <a:effectLst/>
                <a:latin typeface="Open Sans" panose="020B0606030504020204" pitchFamily="34" charset="0"/>
                <a:ea typeface="Calibri" panose="020F0502020204030204" pitchFamily="34" charset="0"/>
              </a:rPr>
              <a:t>Create a services folder</a:t>
            </a:r>
            <a:endParaRPr lang="en-IN" sz="2200" dirty="0">
              <a:solidFill>
                <a:srgbClr val="404040"/>
              </a:solidFill>
              <a:latin typeface="Open Sans" panose="020B0606030504020204" pitchFamily="34" charset="0"/>
              <a:ea typeface="Calibri" panose="020F0502020204030204" pitchFamily="34" charset="0"/>
            </a:endParaRPr>
          </a:p>
          <a:p>
            <a:pPr marL="457200" indent="-457200" algn="l">
              <a:lnSpc>
                <a:spcPct val="115000"/>
              </a:lnSpc>
              <a:buFont typeface="+mj-lt"/>
              <a:buAutoNum type="arabicPeriod"/>
            </a:pPr>
            <a:r>
              <a:rPr lang="en-IN" sz="2200" dirty="0">
                <a:solidFill>
                  <a:srgbClr val="404040"/>
                </a:solidFill>
                <a:effectLst/>
                <a:latin typeface="Open Sans" panose="020B0606030504020204" pitchFamily="34" charset="0"/>
                <a:ea typeface="Calibri" panose="020F0502020204030204" pitchFamily="34" charset="0"/>
              </a:rPr>
              <a:t>Create a component folder</a:t>
            </a:r>
            <a:endParaRPr lang="en-IN" sz="2200" dirty="0">
              <a:solidFill>
                <a:srgbClr val="404040"/>
              </a:solidFill>
              <a:latin typeface="Open Sans" panose="020B0606030504020204" pitchFamily="34" charset="0"/>
              <a:ea typeface="Calibri" panose="020F0502020204030204" pitchFamily="34" charset="0"/>
            </a:endParaRPr>
          </a:p>
          <a:p>
            <a:pPr marL="457200" indent="-457200" algn="l">
              <a:lnSpc>
                <a:spcPct val="115000"/>
              </a:lnSpc>
              <a:buFont typeface="+mj-lt"/>
              <a:buAutoNum type="arabicPeriod"/>
            </a:pPr>
            <a:r>
              <a:rPr lang="en-IN" sz="2200" dirty="0">
                <a:solidFill>
                  <a:srgbClr val="404040"/>
                </a:solidFill>
                <a:effectLst/>
                <a:latin typeface="Open Sans" panose="020B0606030504020204" pitchFamily="34" charset="0"/>
                <a:ea typeface="Calibri" panose="020F0502020204030204" pitchFamily="34" charset="0"/>
              </a:rPr>
              <a:t>Configure the index.js file</a:t>
            </a:r>
          </a:p>
          <a:p>
            <a:pPr marL="457200" indent="-457200" algn="l">
              <a:lnSpc>
                <a:spcPct val="115000"/>
              </a:lnSpc>
              <a:buFont typeface="+mj-lt"/>
              <a:buAutoNum type="arabicPeriod"/>
            </a:pPr>
            <a:r>
              <a:rPr lang="en-IN" sz="2200" dirty="0">
                <a:solidFill>
                  <a:srgbClr val="404040"/>
                </a:solidFill>
                <a:effectLst/>
                <a:latin typeface="Open Sans" panose="020B0606030504020204" pitchFamily="34" charset="0"/>
                <a:ea typeface="Calibri" panose="020F0502020204030204" pitchFamily="34" charset="0"/>
              </a:rPr>
              <a:t>Test the application</a:t>
            </a:r>
            <a:endParaRPr lang="en-IN" sz="2200" dirty="0">
              <a:solidFill>
                <a:srgbClr val="404040"/>
              </a:solidFill>
              <a:latin typeface="Open Sans" panose="020B0606030504020204" pitchFamily="34" charset="0"/>
              <a:ea typeface="Calibri" panose="020F0502020204030204" pitchFamily="34" charset="0"/>
            </a:endParaRPr>
          </a:p>
          <a:p>
            <a:pPr marL="457200" indent="-457200" algn="l">
              <a:lnSpc>
                <a:spcPct val="115000"/>
              </a:lnSpc>
              <a:buFont typeface="+mj-lt"/>
              <a:buAutoNum type="arabicPeriod"/>
            </a:pPr>
            <a:endParaRPr lang="en-US" dirty="0">
              <a:latin typeface="Open Sans" pitchFamily="2" charset="0"/>
            </a:endParaRPr>
          </a:p>
          <a:p>
            <a:pPr marL="457200" indent="-457200" algn="l">
              <a:lnSpc>
                <a:spcPct val="115000"/>
              </a:lnSpc>
              <a:buFont typeface="+mj-lt"/>
              <a:buAutoNum type="arabicPeriod"/>
            </a:pPr>
            <a:endParaRPr lang="en-US" dirty="0">
              <a:latin typeface="Open Sans" pitchFamily="2" charset="0"/>
            </a:endParaRPr>
          </a:p>
        </p:txBody>
      </p:sp>
    </p:spTree>
    <p:extLst>
      <p:ext uri="{BB962C8B-B14F-4D97-AF65-F5344CB8AC3E}">
        <p14:creationId xmlns:p14="http://schemas.microsoft.com/office/powerpoint/2010/main" val="296386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p:txBody>
          <a:bodyPr/>
          <a:lstStyle/>
          <a:p>
            <a:r>
              <a:rPr lang="en-US">
                <a:latin typeface="+mj-lt"/>
              </a:rPr>
              <a:t>Introduction to Redux Middleware</a:t>
            </a:r>
          </a:p>
        </p:txBody>
      </p:sp>
    </p:spTree>
    <p:extLst>
      <p:ext uri="{BB962C8B-B14F-4D97-AF65-F5344CB8AC3E}">
        <p14:creationId xmlns:p14="http://schemas.microsoft.com/office/powerpoint/2010/main" val="1620506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50F53E-3D95-E7DA-EF67-0FCAB93565E5}"/>
              </a:ext>
            </a:extLst>
          </p:cNvPr>
          <p:cNvSpPr>
            <a:spLocks noGrp="1"/>
          </p:cNvSpPr>
          <p:nvPr>
            <p:ph type="body" sz="quarter" idx="15"/>
          </p:nvPr>
        </p:nvSpPr>
        <p:spPr>
          <a:xfrm>
            <a:off x="1332744" y="1967907"/>
            <a:ext cx="11671925" cy="1011600"/>
          </a:xfrm>
        </p:spPr>
        <p:txBody>
          <a:bodyPr/>
          <a:lstStyle/>
          <a:p>
            <a:r>
              <a:rPr lang="en-US" dirty="0"/>
              <a:t>Redux </a:t>
            </a:r>
            <a:r>
              <a:rPr lang="en-US" dirty="0" err="1"/>
              <a:t>Thunk</a:t>
            </a:r>
            <a:r>
              <a:rPr lang="en-US" dirty="0"/>
              <a:t> serves as middleware in a Redux application, enabling the handling of asynchronous actions.</a:t>
            </a:r>
          </a:p>
          <a:p>
            <a:endParaRPr lang="en-US" dirty="0"/>
          </a:p>
        </p:txBody>
      </p:sp>
      <p:sp>
        <p:nvSpPr>
          <p:cNvPr id="4" name="Text Placeholder 3">
            <a:extLst>
              <a:ext uri="{FF2B5EF4-FFF2-40B4-BE49-F238E27FC236}">
                <a16:creationId xmlns:a16="http://schemas.microsoft.com/office/drawing/2014/main" id="{BB29440D-05D9-7D39-C47B-BAE4B000BE7A}"/>
              </a:ext>
            </a:extLst>
          </p:cNvPr>
          <p:cNvSpPr>
            <a:spLocks noGrp="1"/>
          </p:cNvSpPr>
          <p:nvPr>
            <p:ph type="body" sz="quarter" idx="16"/>
          </p:nvPr>
        </p:nvSpPr>
        <p:spPr>
          <a:xfrm>
            <a:off x="1332615" y="3286902"/>
            <a:ext cx="11672444" cy="1011600"/>
          </a:xfrm>
        </p:spPr>
        <p:txBody>
          <a:bodyPr>
            <a:noAutofit/>
          </a:bodyPr>
          <a:lstStyle/>
          <a:p>
            <a:r>
              <a:rPr lang="en-US" dirty="0"/>
              <a:t>Making API calls is a fundamental aspect of building modern web applications, and they can be made using the built-in Fetch API or a third-party library like </a:t>
            </a:r>
            <a:r>
              <a:rPr lang="en-US" dirty="0" err="1"/>
              <a:t>Axios</a:t>
            </a:r>
            <a:r>
              <a:rPr lang="en-US" dirty="0"/>
              <a:t>.</a:t>
            </a:r>
          </a:p>
          <a:p>
            <a:endParaRPr lang="en-US" dirty="0"/>
          </a:p>
        </p:txBody>
      </p:sp>
      <p:sp>
        <p:nvSpPr>
          <p:cNvPr id="5" name="Text Placeholder 4">
            <a:extLst>
              <a:ext uri="{FF2B5EF4-FFF2-40B4-BE49-F238E27FC236}">
                <a16:creationId xmlns:a16="http://schemas.microsoft.com/office/drawing/2014/main" id="{725E13F6-6113-71E5-F34F-4AA2264B5451}"/>
              </a:ext>
            </a:extLst>
          </p:cNvPr>
          <p:cNvSpPr>
            <a:spLocks noGrp="1"/>
          </p:cNvSpPr>
          <p:nvPr>
            <p:ph type="body" sz="quarter" idx="17"/>
          </p:nvPr>
        </p:nvSpPr>
        <p:spPr>
          <a:xfrm>
            <a:off x="1331836" y="4605896"/>
            <a:ext cx="11672963" cy="1011600"/>
          </a:xfrm>
        </p:spPr>
        <p:txBody>
          <a:bodyPr>
            <a:normAutofit/>
          </a:bodyPr>
          <a:lstStyle/>
          <a:p>
            <a:pPr>
              <a:lnSpc>
                <a:spcPct val="115000"/>
              </a:lnSpc>
            </a:pPr>
            <a:r>
              <a:rPr lang="en-US" dirty="0"/>
              <a:t>Redux </a:t>
            </a:r>
            <a:r>
              <a:rPr lang="en-US" dirty="0" err="1"/>
              <a:t>Thunk</a:t>
            </a:r>
            <a:r>
              <a:rPr lang="en-US" dirty="0"/>
              <a:t> dispatches a start action, which follows success and failure actions and updates the store for managing asynchronous tasks in the </a:t>
            </a:r>
            <a:r>
              <a:rPr lang="en-US"/>
              <a:t>Redux application.</a:t>
            </a:r>
            <a:endParaRPr lang="en-US" dirty="0"/>
          </a:p>
        </p:txBody>
      </p:sp>
      <p:pic>
        <p:nvPicPr>
          <p:cNvPr id="2" name="Picture 1" descr="A blue and white circle with a white circle&#10;&#10;Description automatically generated with low confidence">
            <a:extLst>
              <a:ext uri="{FF2B5EF4-FFF2-40B4-BE49-F238E27FC236}">
                <a16:creationId xmlns:a16="http://schemas.microsoft.com/office/drawing/2014/main" id="{3F75B7CB-1AA3-585A-AE26-2EEC63A93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36" y="2030249"/>
            <a:ext cx="396244" cy="387931"/>
          </a:xfrm>
          <a:prstGeom prst="rect">
            <a:avLst/>
          </a:prstGeom>
        </p:spPr>
      </p:pic>
      <p:pic>
        <p:nvPicPr>
          <p:cNvPr id="28" name="Picture 27" descr="A blue and white circle with a white circle&#10;&#10;Description automatically generated with low confidence">
            <a:extLst>
              <a:ext uri="{FF2B5EF4-FFF2-40B4-BE49-F238E27FC236}">
                <a16:creationId xmlns:a16="http://schemas.microsoft.com/office/drawing/2014/main" id="{EEA1EC8E-0FE8-F629-E15B-DC6A4C683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36" y="4619565"/>
            <a:ext cx="396244" cy="387931"/>
          </a:xfrm>
          <a:prstGeom prst="rect">
            <a:avLst/>
          </a:prstGeom>
        </p:spPr>
      </p:pic>
      <p:pic>
        <p:nvPicPr>
          <p:cNvPr id="29" name="Picture 28" descr="A blue and white circle with a white circle&#10;&#10;Description automatically generated with low confidence">
            <a:extLst>
              <a:ext uri="{FF2B5EF4-FFF2-40B4-BE49-F238E27FC236}">
                <a16:creationId xmlns:a16="http://schemas.microsoft.com/office/drawing/2014/main" id="{71DDC7C1-F437-5D75-EDA1-709A5C0DB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36" y="3279354"/>
            <a:ext cx="396244" cy="387931"/>
          </a:xfrm>
          <a:prstGeom prst="rect">
            <a:avLst/>
          </a:prstGeom>
        </p:spPr>
      </p:pic>
    </p:spTree>
    <p:extLst>
      <p:ext uri="{BB962C8B-B14F-4D97-AF65-F5344CB8AC3E}">
        <p14:creationId xmlns:p14="http://schemas.microsoft.com/office/powerpoint/2010/main" val="3397631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076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2911ED5-17DC-30A5-F1D0-07665D3F4320}"/>
              </a:ext>
            </a:extLst>
          </p:cNvPr>
          <p:cNvSpPr>
            <a:spLocks noGrp="1"/>
          </p:cNvSpPr>
          <p:nvPr>
            <p:ph type="body" sz="quarter" idx="12"/>
          </p:nvPr>
        </p:nvSpPr>
        <p:spPr>
          <a:xfrm>
            <a:off x="2330450" y="2698180"/>
            <a:ext cx="11250613" cy="836613"/>
          </a:xfrm>
        </p:spPr>
        <p:txBody>
          <a:bodyPr>
            <a:normAutofit/>
          </a:bodyPr>
          <a:lstStyle/>
          <a:p>
            <a:pPr>
              <a:lnSpc>
                <a:spcPct val="115000"/>
              </a:lnSpc>
            </a:pPr>
            <a:r>
              <a:rPr lang="en-IN" b="0" i="0">
                <a:effectLst/>
              </a:rPr>
              <a:t>Style </a:t>
            </a:r>
            <a:r>
              <a:rPr lang="en-IN"/>
              <a:t>components</a:t>
            </a:r>
            <a:endParaRPr lang="en-US"/>
          </a:p>
        </p:txBody>
      </p:sp>
      <p:sp>
        <p:nvSpPr>
          <p:cNvPr id="13" name="Text Placeholder 12">
            <a:extLst>
              <a:ext uri="{FF2B5EF4-FFF2-40B4-BE49-F238E27FC236}">
                <a16:creationId xmlns:a16="http://schemas.microsoft.com/office/drawing/2014/main" id="{F53818F7-55F3-B420-4E73-16290B5C2553}"/>
              </a:ext>
            </a:extLst>
          </p:cNvPr>
          <p:cNvSpPr>
            <a:spLocks noGrp="1"/>
          </p:cNvSpPr>
          <p:nvPr>
            <p:ph type="body" sz="quarter" idx="13"/>
          </p:nvPr>
        </p:nvSpPr>
        <p:spPr>
          <a:xfrm>
            <a:off x="2334566" y="3629064"/>
            <a:ext cx="11250613" cy="836613"/>
          </a:xfrm>
        </p:spPr>
        <p:txBody>
          <a:bodyPr>
            <a:normAutofit/>
          </a:bodyPr>
          <a:lstStyle/>
          <a:p>
            <a:pPr>
              <a:lnSpc>
                <a:spcPct val="115000"/>
              </a:lnSpc>
            </a:pPr>
            <a:r>
              <a:rPr lang="en-IN">
                <a:solidFill>
                  <a:srgbClr val="404040"/>
                </a:solidFill>
              </a:rPr>
              <a:t>Handle asynchronous actions</a:t>
            </a:r>
            <a:endParaRPr lang="en-US">
              <a:solidFill>
                <a:srgbClr val="404040"/>
              </a:solidFill>
            </a:endParaRPr>
          </a:p>
        </p:txBody>
      </p:sp>
      <p:sp>
        <p:nvSpPr>
          <p:cNvPr id="14" name="Text Placeholder 13">
            <a:extLst>
              <a:ext uri="{FF2B5EF4-FFF2-40B4-BE49-F238E27FC236}">
                <a16:creationId xmlns:a16="http://schemas.microsoft.com/office/drawing/2014/main" id="{060D6C23-8D34-7FD4-64AC-50102AE63F50}"/>
              </a:ext>
            </a:extLst>
          </p:cNvPr>
          <p:cNvSpPr>
            <a:spLocks noGrp="1"/>
          </p:cNvSpPr>
          <p:nvPr>
            <p:ph type="body" sz="quarter" idx="14"/>
          </p:nvPr>
        </p:nvSpPr>
        <p:spPr>
          <a:xfrm>
            <a:off x="2334566" y="4568181"/>
            <a:ext cx="11250613" cy="836613"/>
          </a:xfrm>
        </p:spPr>
        <p:txBody>
          <a:bodyPr>
            <a:normAutofit/>
          </a:bodyPr>
          <a:lstStyle/>
          <a:p>
            <a:pPr>
              <a:lnSpc>
                <a:spcPct val="115000"/>
              </a:lnSpc>
            </a:pPr>
            <a:r>
              <a:rPr lang="en-IN" b="0" i="0">
                <a:solidFill>
                  <a:srgbClr val="404040"/>
                </a:solidFill>
                <a:effectLst/>
              </a:rPr>
              <a:t>Optimize reducer performance</a:t>
            </a:r>
            <a:endParaRPr lang="en-US">
              <a:solidFill>
                <a:srgbClr val="404040"/>
              </a:solidFill>
            </a:endParaRPr>
          </a:p>
        </p:txBody>
      </p:sp>
      <p:sp>
        <p:nvSpPr>
          <p:cNvPr id="15" name="Text Placeholder 14">
            <a:extLst>
              <a:ext uri="{FF2B5EF4-FFF2-40B4-BE49-F238E27FC236}">
                <a16:creationId xmlns:a16="http://schemas.microsoft.com/office/drawing/2014/main" id="{0AA3BE49-8C80-8FB3-7248-EC9675CC9028}"/>
              </a:ext>
            </a:extLst>
          </p:cNvPr>
          <p:cNvSpPr>
            <a:spLocks noGrp="1"/>
          </p:cNvSpPr>
          <p:nvPr>
            <p:ph type="body" sz="quarter" idx="15"/>
          </p:nvPr>
        </p:nvSpPr>
        <p:spPr>
          <a:xfrm>
            <a:off x="2338682" y="5511422"/>
            <a:ext cx="11250613" cy="836613"/>
          </a:xfrm>
        </p:spPr>
        <p:txBody>
          <a:bodyPr>
            <a:normAutofit/>
          </a:bodyPr>
          <a:lstStyle/>
          <a:p>
            <a:pPr>
              <a:lnSpc>
                <a:spcPct val="115000"/>
              </a:lnSpc>
            </a:pPr>
            <a:r>
              <a:rPr lang="en-IN" b="0" i="0">
                <a:solidFill>
                  <a:srgbClr val="404040"/>
                </a:solidFill>
                <a:effectLst/>
              </a:rPr>
              <a:t>Manage component state</a:t>
            </a:r>
            <a:endParaRPr lang="en-US">
              <a:solidFill>
                <a:srgbClr val="404040"/>
              </a:solidFill>
            </a:endParaRPr>
          </a:p>
        </p:txBody>
      </p:sp>
      <p:sp>
        <p:nvSpPr>
          <p:cNvPr id="11" name="Text Placeholder 10">
            <a:extLst>
              <a:ext uri="{FF2B5EF4-FFF2-40B4-BE49-F238E27FC236}">
                <a16:creationId xmlns:a16="http://schemas.microsoft.com/office/drawing/2014/main" id="{77B7DF5B-FD8E-98DC-73F7-D43AF2C63189}"/>
              </a:ext>
            </a:extLst>
          </p:cNvPr>
          <p:cNvSpPr>
            <a:spLocks noGrp="1"/>
          </p:cNvSpPr>
          <p:nvPr>
            <p:ph type="body" sz="quarter" idx="11"/>
          </p:nvPr>
        </p:nvSpPr>
        <p:spPr>
          <a:xfrm>
            <a:off x="2967015" y="580287"/>
            <a:ext cx="12401573" cy="1447009"/>
          </a:xfrm>
        </p:spPr>
        <p:txBody>
          <a:bodyPr>
            <a:normAutofit/>
          </a:bodyPr>
          <a:lstStyle/>
          <a:p>
            <a:r>
              <a:rPr lang="en-US"/>
              <a:t>What is the primary purpose of Redux </a:t>
            </a:r>
            <a:r>
              <a:rPr lang="en-US" err="1"/>
              <a:t>Thunk</a:t>
            </a:r>
            <a:r>
              <a:rPr lang="en-US"/>
              <a:t> in a Redux application?</a:t>
            </a:r>
          </a:p>
        </p:txBody>
      </p:sp>
      <p:sp>
        <p:nvSpPr>
          <p:cNvPr id="8" name="Text Placeholder 7">
            <a:extLst>
              <a:ext uri="{FF2B5EF4-FFF2-40B4-BE49-F238E27FC236}">
                <a16:creationId xmlns:a16="http://schemas.microsoft.com/office/drawing/2014/main" id="{8DD69211-1FC3-1CE0-F6F5-EDF5AFB33DBF}"/>
              </a:ext>
            </a:extLst>
          </p:cNvPr>
          <p:cNvSpPr>
            <a:spLocks noGrp="1"/>
          </p:cNvSpPr>
          <p:nvPr>
            <p:ph type="body" sz="quarter" idx="10"/>
          </p:nvPr>
        </p:nvSpPr>
        <p:spPr/>
        <p:txBody>
          <a:bodyPr/>
          <a:lstStyle/>
          <a:p>
            <a:r>
              <a:rPr lang="en-US"/>
              <a:t>1</a:t>
            </a:r>
          </a:p>
        </p:txBody>
      </p:sp>
    </p:spTree>
    <p:extLst>
      <p:ext uri="{BB962C8B-B14F-4D97-AF65-F5344CB8AC3E}">
        <p14:creationId xmlns:p14="http://schemas.microsoft.com/office/powerpoint/2010/main" val="2252011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3DA8E-69E6-B266-1A11-17D55E48B347}"/>
              </a:ext>
            </a:extLst>
          </p:cNvPr>
          <p:cNvSpPr>
            <a:spLocks noGrp="1"/>
          </p:cNvSpPr>
          <p:nvPr>
            <p:ph type="body" sz="quarter" idx="18"/>
          </p:nvPr>
        </p:nvSpPr>
        <p:spPr>
          <a:xfrm>
            <a:off x="3251201" y="7277661"/>
            <a:ext cx="8834438" cy="584200"/>
          </a:xfrm>
        </p:spPr>
        <p:txBody>
          <a:bodyPr/>
          <a:lstStyle/>
          <a:p>
            <a:r>
              <a:rPr lang="en-US"/>
              <a:t>B</a:t>
            </a:r>
          </a:p>
        </p:txBody>
      </p:sp>
      <p:sp>
        <p:nvSpPr>
          <p:cNvPr id="3" name="Text Placeholder 2">
            <a:extLst>
              <a:ext uri="{FF2B5EF4-FFF2-40B4-BE49-F238E27FC236}">
                <a16:creationId xmlns:a16="http://schemas.microsoft.com/office/drawing/2014/main" id="{26DDBC8C-F0A1-02CF-84FC-DE9D86A77F11}"/>
              </a:ext>
            </a:extLst>
          </p:cNvPr>
          <p:cNvSpPr>
            <a:spLocks noGrp="1"/>
          </p:cNvSpPr>
          <p:nvPr>
            <p:ph type="body" sz="quarter" idx="16"/>
          </p:nvPr>
        </p:nvSpPr>
        <p:spPr>
          <a:xfrm>
            <a:off x="669925" y="7935913"/>
            <a:ext cx="13095288" cy="1004887"/>
          </a:xfrm>
        </p:spPr>
        <p:txBody>
          <a:bodyPr>
            <a:normAutofit/>
          </a:bodyPr>
          <a:lstStyle/>
          <a:p>
            <a:pPr>
              <a:lnSpc>
                <a:spcPct val="115000"/>
              </a:lnSpc>
            </a:pPr>
            <a:r>
              <a:rPr lang="en-US" i="0">
                <a:solidFill>
                  <a:srgbClr val="404040"/>
                </a:solidFill>
                <a:effectLst/>
              </a:rPr>
              <a:t>Redux </a:t>
            </a:r>
            <a:r>
              <a:rPr lang="en-US" i="0" err="1">
                <a:solidFill>
                  <a:srgbClr val="404040"/>
                </a:solidFill>
                <a:effectLst/>
              </a:rPr>
              <a:t>Thunk</a:t>
            </a:r>
            <a:r>
              <a:rPr lang="en-US" i="0">
                <a:solidFill>
                  <a:srgbClr val="404040"/>
                </a:solidFill>
                <a:effectLst/>
              </a:rPr>
              <a:t> serves as middleware specifically designed to handle asynchronous operations, such as making API calls, within a redux application.</a:t>
            </a:r>
            <a:endParaRPr lang="en-US">
              <a:solidFill>
                <a:srgbClr val="404040"/>
              </a:solidFill>
            </a:endParaRPr>
          </a:p>
        </p:txBody>
      </p:sp>
      <p:sp>
        <p:nvSpPr>
          <p:cNvPr id="16" name="Text Placeholder 15">
            <a:extLst>
              <a:ext uri="{FF2B5EF4-FFF2-40B4-BE49-F238E27FC236}">
                <a16:creationId xmlns:a16="http://schemas.microsoft.com/office/drawing/2014/main" id="{3E3F581E-A6C3-263B-8782-F2C3687CA655}"/>
              </a:ext>
            </a:extLst>
          </p:cNvPr>
          <p:cNvSpPr>
            <a:spLocks noGrp="1"/>
          </p:cNvSpPr>
          <p:nvPr>
            <p:ph type="body" sz="quarter" idx="11"/>
          </p:nvPr>
        </p:nvSpPr>
        <p:spPr/>
        <p:txBody>
          <a:bodyPr/>
          <a:lstStyle/>
          <a:p>
            <a:r>
              <a:rPr lang="en-US"/>
              <a:t>What is the primary purpose of Redux </a:t>
            </a:r>
            <a:r>
              <a:rPr lang="en-US" err="1"/>
              <a:t>Thunk</a:t>
            </a:r>
            <a:r>
              <a:rPr lang="en-US"/>
              <a:t> in a Redux application?</a:t>
            </a:r>
          </a:p>
        </p:txBody>
      </p:sp>
      <p:sp>
        <p:nvSpPr>
          <p:cNvPr id="8" name="Text Placeholder 7">
            <a:extLst>
              <a:ext uri="{FF2B5EF4-FFF2-40B4-BE49-F238E27FC236}">
                <a16:creationId xmlns:a16="http://schemas.microsoft.com/office/drawing/2014/main" id="{143BECBC-B45A-14E9-1925-EC6CA9D92873}"/>
              </a:ext>
            </a:extLst>
          </p:cNvPr>
          <p:cNvSpPr>
            <a:spLocks noGrp="1"/>
          </p:cNvSpPr>
          <p:nvPr>
            <p:ph type="body" sz="quarter" idx="10"/>
          </p:nvPr>
        </p:nvSpPr>
        <p:spPr>
          <a:xfrm>
            <a:off x="1562100" y="1193800"/>
            <a:ext cx="1135063" cy="830263"/>
          </a:xfrm>
        </p:spPr>
        <p:txBody>
          <a:bodyPr>
            <a:normAutofit/>
          </a:bodyPr>
          <a:lstStyle/>
          <a:p>
            <a:r>
              <a:rPr lang="en-US"/>
              <a:t>1</a:t>
            </a:r>
          </a:p>
        </p:txBody>
      </p:sp>
      <p:sp>
        <p:nvSpPr>
          <p:cNvPr id="22" name="Text Placeholder 11">
            <a:extLst>
              <a:ext uri="{FF2B5EF4-FFF2-40B4-BE49-F238E27FC236}">
                <a16:creationId xmlns:a16="http://schemas.microsoft.com/office/drawing/2014/main" id="{87D3EC0A-1041-8A17-D3A4-D1F65FC83656}"/>
              </a:ext>
            </a:extLst>
          </p:cNvPr>
          <p:cNvSpPr txBox="1">
            <a:spLocks/>
          </p:cNvSpPr>
          <p:nvPr/>
        </p:nvSpPr>
        <p:spPr>
          <a:xfrm>
            <a:off x="2330450" y="2698180"/>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IN">
                <a:solidFill>
                  <a:srgbClr val="404040"/>
                </a:solidFill>
              </a:rPr>
              <a:t>Style components</a:t>
            </a:r>
            <a:endParaRPr lang="en-US">
              <a:solidFill>
                <a:srgbClr val="404040"/>
              </a:solidFill>
            </a:endParaRPr>
          </a:p>
        </p:txBody>
      </p:sp>
      <p:sp>
        <p:nvSpPr>
          <p:cNvPr id="23" name="Text Placeholder 12">
            <a:extLst>
              <a:ext uri="{FF2B5EF4-FFF2-40B4-BE49-F238E27FC236}">
                <a16:creationId xmlns:a16="http://schemas.microsoft.com/office/drawing/2014/main" id="{7A1D5BDB-0EBC-3C06-544B-D5FF51C7D1AD}"/>
              </a:ext>
            </a:extLst>
          </p:cNvPr>
          <p:cNvSpPr txBox="1">
            <a:spLocks/>
          </p:cNvSpPr>
          <p:nvPr/>
        </p:nvSpPr>
        <p:spPr>
          <a:xfrm>
            <a:off x="2334566" y="3629064"/>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IN">
                <a:solidFill>
                  <a:srgbClr val="404040"/>
                </a:solidFill>
              </a:rPr>
              <a:t>Handle asynchronous actions</a:t>
            </a:r>
            <a:endParaRPr lang="en-US">
              <a:solidFill>
                <a:srgbClr val="404040"/>
              </a:solidFill>
            </a:endParaRPr>
          </a:p>
        </p:txBody>
      </p:sp>
      <p:sp>
        <p:nvSpPr>
          <p:cNvPr id="24" name="Text Placeholder 13">
            <a:extLst>
              <a:ext uri="{FF2B5EF4-FFF2-40B4-BE49-F238E27FC236}">
                <a16:creationId xmlns:a16="http://schemas.microsoft.com/office/drawing/2014/main" id="{F60747DD-C317-60AC-98D2-551A8429852C}"/>
              </a:ext>
            </a:extLst>
          </p:cNvPr>
          <p:cNvSpPr txBox="1">
            <a:spLocks/>
          </p:cNvSpPr>
          <p:nvPr/>
        </p:nvSpPr>
        <p:spPr>
          <a:xfrm>
            <a:off x="2334566" y="4568181"/>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IN">
                <a:solidFill>
                  <a:srgbClr val="404040"/>
                </a:solidFill>
              </a:rPr>
              <a:t>Optimize reducer performance</a:t>
            </a:r>
            <a:endParaRPr lang="en-US">
              <a:solidFill>
                <a:srgbClr val="404040"/>
              </a:solidFill>
            </a:endParaRPr>
          </a:p>
        </p:txBody>
      </p:sp>
      <p:sp>
        <p:nvSpPr>
          <p:cNvPr id="25" name="Text Placeholder 14">
            <a:extLst>
              <a:ext uri="{FF2B5EF4-FFF2-40B4-BE49-F238E27FC236}">
                <a16:creationId xmlns:a16="http://schemas.microsoft.com/office/drawing/2014/main" id="{1601A957-12EF-049D-1C3C-1295B79A6659}"/>
              </a:ext>
            </a:extLst>
          </p:cNvPr>
          <p:cNvSpPr>
            <a:spLocks noGrp="1"/>
          </p:cNvSpPr>
          <p:nvPr>
            <p:ph type="body" sz="quarter" idx="15"/>
          </p:nvPr>
        </p:nvSpPr>
        <p:spPr>
          <a:xfrm>
            <a:off x="2338682" y="5511422"/>
            <a:ext cx="11250613" cy="836613"/>
          </a:xfrm>
        </p:spPr>
        <p:txBody>
          <a:bodyPr>
            <a:normAutofit/>
          </a:bodyPr>
          <a:lstStyle/>
          <a:p>
            <a:pPr>
              <a:lnSpc>
                <a:spcPct val="115000"/>
              </a:lnSpc>
            </a:pPr>
            <a:r>
              <a:rPr lang="en-IN" b="0" i="0">
                <a:solidFill>
                  <a:srgbClr val="404040"/>
                </a:solidFill>
                <a:effectLst/>
              </a:rPr>
              <a:t>Manage component state</a:t>
            </a:r>
            <a:endParaRPr lang="en-US">
              <a:solidFill>
                <a:srgbClr val="404040"/>
              </a:solidFill>
            </a:endParaRPr>
          </a:p>
        </p:txBody>
      </p:sp>
    </p:spTree>
    <p:extLst>
      <p:ext uri="{BB962C8B-B14F-4D97-AF65-F5344CB8AC3E}">
        <p14:creationId xmlns:p14="http://schemas.microsoft.com/office/powerpoint/2010/main" val="877789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2911ED5-17DC-30A5-F1D0-07665D3F4320}"/>
              </a:ext>
            </a:extLst>
          </p:cNvPr>
          <p:cNvSpPr>
            <a:spLocks noGrp="1"/>
          </p:cNvSpPr>
          <p:nvPr>
            <p:ph type="body" sz="quarter" idx="12"/>
          </p:nvPr>
        </p:nvSpPr>
        <p:spPr>
          <a:xfrm>
            <a:off x="2330450" y="2698180"/>
            <a:ext cx="11250613" cy="836613"/>
          </a:xfrm>
        </p:spPr>
        <p:txBody>
          <a:bodyPr>
            <a:normAutofit/>
          </a:bodyPr>
          <a:lstStyle/>
          <a:p>
            <a:pPr>
              <a:lnSpc>
                <a:spcPct val="115000"/>
              </a:lnSpc>
            </a:pPr>
            <a:r>
              <a:rPr lang="en-IN" b="0" i="0">
                <a:solidFill>
                  <a:srgbClr val="404040"/>
                </a:solidFill>
                <a:effectLst/>
              </a:rPr>
              <a:t>Handle CSS styling</a:t>
            </a:r>
            <a:endParaRPr lang="en-US">
              <a:solidFill>
                <a:srgbClr val="404040"/>
              </a:solidFill>
            </a:endParaRPr>
          </a:p>
        </p:txBody>
      </p:sp>
      <p:sp>
        <p:nvSpPr>
          <p:cNvPr id="13" name="Text Placeholder 12">
            <a:extLst>
              <a:ext uri="{FF2B5EF4-FFF2-40B4-BE49-F238E27FC236}">
                <a16:creationId xmlns:a16="http://schemas.microsoft.com/office/drawing/2014/main" id="{F53818F7-55F3-B420-4E73-16290B5C2553}"/>
              </a:ext>
            </a:extLst>
          </p:cNvPr>
          <p:cNvSpPr>
            <a:spLocks noGrp="1"/>
          </p:cNvSpPr>
          <p:nvPr>
            <p:ph type="body" sz="quarter" idx="13"/>
          </p:nvPr>
        </p:nvSpPr>
        <p:spPr>
          <a:xfrm>
            <a:off x="2334566" y="3629064"/>
            <a:ext cx="11250613" cy="836613"/>
          </a:xfrm>
        </p:spPr>
        <p:txBody>
          <a:bodyPr>
            <a:normAutofit/>
          </a:bodyPr>
          <a:lstStyle/>
          <a:p>
            <a:pPr>
              <a:lnSpc>
                <a:spcPct val="115000"/>
              </a:lnSpc>
            </a:pPr>
            <a:r>
              <a:rPr lang="en-US" b="0" i="0">
                <a:solidFill>
                  <a:srgbClr val="404040"/>
                </a:solidFill>
                <a:effectLst/>
              </a:rPr>
              <a:t>Manage state in React components</a:t>
            </a:r>
            <a:endParaRPr lang="en-US">
              <a:solidFill>
                <a:srgbClr val="404040"/>
              </a:solidFill>
            </a:endParaRPr>
          </a:p>
        </p:txBody>
      </p:sp>
      <p:sp>
        <p:nvSpPr>
          <p:cNvPr id="14" name="Text Placeholder 13">
            <a:extLst>
              <a:ext uri="{FF2B5EF4-FFF2-40B4-BE49-F238E27FC236}">
                <a16:creationId xmlns:a16="http://schemas.microsoft.com/office/drawing/2014/main" id="{060D6C23-8D34-7FD4-64AC-50102AE63F50}"/>
              </a:ext>
            </a:extLst>
          </p:cNvPr>
          <p:cNvSpPr>
            <a:spLocks noGrp="1"/>
          </p:cNvSpPr>
          <p:nvPr>
            <p:ph type="body" sz="quarter" idx="14"/>
          </p:nvPr>
        </p:nvSpPr>
        <p:spPr>
          <a:xfrm>
            <a:off x="2334566" y="4568181"/>
            <a:ext cx="11250613" cy="836613"/>
          </a:xfrm>
        </p:spPr>
        <p:txBody>
          <a:bodyPr>
            <a:normAutofit/>
          </a:bodyPr>
          <a:lstStyle/>
          <a:p>
            <a:pPr>
              <a:lnSpc>
                <a:spcPct val="115000"/>
              </a:lnSpc>
            </a:pPr>
            <a:r>
              <a:rPr lang="en-US" b="0" i="0">
                <a:solidFill>
                  <a:srgbClr val="404040"/>
                </a:solidFill>
                <a:effectLst/>
              </a:rPr>
              <a:t>Provide an extension point between action dispatch and reducer execution</a:t>
            </a:r>
            <a:endParaRPr lang="en-US">
              <a:solidFill>
                <a:srgbClr val="404040"/>
              </a:solidFill>
            </a:endParaRPr>
          </a:p>
        </p:txBody>
      </p:sp>
      <p:sp>
        <p:nvSpPr>
          <p:cNvPr id="15" name="Text Placeholder 14">
            <a:extLst>
              <a:ext uri="{FF2B5EF4-FFF2-40B4-BE49-F238E27FC236}">
                <a16:creationId xmlns:a16="http://schemas.microsoft.com/office/drawing/2014/main" id="{0AA3BE49-8C80-8FB3-7248-EC9675CC9028}"/>
              </a:ext>
            </a:extLst>
          </p:cNvPr>
          <p:cNvSpPr>
            <a:spLocks noGrp="1"/>
          </p:cNvSpPr>
          <p:nvPr>
            <p:ph type="body" sz="quarter" idx="15"/>
          </p:nvPr>
        </p:nvSpPr>
        <p:spPr>
          <a:xfrm>
            <a:off x="2338682" y="5511422"/>
            <a:ext cx="11250613" cy="836613"/>
          </a:xfrm>
        </p:spPr>
        <p:txBody>
          <a:bodyPr>
            <a:normAutofit/>
          </a:bodyPr>
          <a:lstStyle/>
          <a:p>
            <a:pPr>
              <a:lnSpc>
                <a:spcPct val="115000"/>
              </a:lnSpc>
            </a:pPr>
            <a:r>
              <a:rPr lang="en-IN" b="0" i="0">
                <a:solidFill>
                  <a:srgbClr val="404040"/>
                </a:solidFill>
                <a:effectLst/>
              </a:rPr>
              <a:t>Facilitate form validation</a:t>
            </a:r>
            <a:endParaRPr lang="en-US">
              <a:solidFill>
                <a:srgbClr val="404040"/>
              </a:solidFill>
            </a:endParaRPr>
          </a:p>
        </p:txBody>
      </p:sp>
      <p:sp>
        <p:nvSpPr>
          <p:cNvPr id="11" name="Text Placeholder 10">
            <a:extLst>
              <a:ext uri="{FF2B5EF4-FFF2-40B4-BE49-F238E27FC236}">
                <a16:creationId xmlns:a16="http://schemas.microsoft.com/office/drawing/2014/main" id="{77B7DF5B-FD8E-98DC-73F7-D43AF2C63189}"/>
              </a:ext>
            </a:extLst>
          </p:cNvPr>
          <p:cNvSpPr>
            <a:spLocks noGrp="1"/>
          </p:cNvSpPr>
          <p:nvPr>
            <p:ph type="body" sz="quarter" idx="11"/>
          </p:nvPr>
        </p:nvSpPr>
        <p:spPr>
          <a:xfrm>
            <a:off x="2967015" y="580287"/>
            <a:ext cx="12401573" cy="1447009"/>
          </a:xfrm>
        </p:spPr>
        <p:txBody>
          <a:bodyPr>
            <a:normAutofit/>
          </a:bodyPr>
          <a:lstStyle/>
          <a:p>
            <a:pPr>
              <a:lnSpc>
                <a:spcPct val="115000"/>
              </a:lnSpc>
            </a:pPr>
            <a:r>
              <a:rPr lang="en-US" b="1" i="0">
                <a:solidFill>
                  <a:srgbClr val="404040"/>
                </a:solidFill>
                <a:effectLst/>
              </a:rPr>
              <a:t>What is the primary purpose of Redux middleware?</a:t>
            </a:r>
            <a:endParaRPr lang="en-US">
              <a:solidFill>
                <a:srgbClr val="404040"/>
              </a:solidFill>
            </a:endParaRPr>
          </a:p>
        </p:txBody>
      </p:sp>
      <p:sp>
        <p:nvSpPr>
          <p:cNvPr id="8" name="Text Placeholder 7">
            <a:extLst>
              <a:ext uri="{FF2B5EF4-FFF2-40B4-BE49-F238E27FC236}">
                <a16:creationId xmlns:a16="http://schemas.microsoft.com/office/drawing/2014/main" id="{8DD69211-1FC3-1CE0-F6F5-EDF5AFB33DBF}"/>
              </a:ext>
            </a:extLst>
          </p:cNvPr>
          <p:cNvSpPr>
            <a:spLocks noGrp="1"/>
          </p:cNvSpPr>
          <p:nvPr>
            <p:ph type="body" sz="quarter" idx="10"/>
          </p:nvPr>
        </p:nvSpPr>
        <p:spPr/>
        <p:txBody>
          <a:bodyPr/>
          <a:lstStyle/>
          <a:p>
            <a:r>
              <a:rPr lang="en-US"/>
              <a:t>2</a:t>
            </a:r>
          </a:p>
        </p:txBody>
      </p:sp>
    </p:spTree>
    <p:extLst>
      <p:ext uri="{BB962C8B-B14F-4D97-AF65-F5344CB8AC3E}">
        <p14:creationId xmlns:p14="http://schemas.microsoft.com/office/powerpoint/2010/main" val="1467424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3DA8E-69E6-B266-1A11-17D55E48B347}"/>
              </a:ext>
            </a:extLst>
          </p:cNvPr>
          <p:cNvSpPr>
            <a:spLocks noGrp="1"/>
          </p:cNvSpPr>
          <p:nvPr>
            <p:ph type="body" sz="quarter" idx="18"/>
          </p:nvPr>
        </p:nvSpPr>
        <p:spPr>
          <a:xfrm>
            <a:off x="3251201" y="7277661"/>
            <a:ext cx="8834438" cy="584200"/>
          </a:xfrm>
        </p:spPr>
        <p:txBody>
          <a:bodyPr/>
          <a:lstStyle/>
          <a:p>
            <a:r>
              <a:rPr lang="en-US"/>
              <a:t>C</a:t>
            </a:r>
          </a:p>
        </p:txBody>
      </p:sp>
      <p:sp>
        <p:nvSpPr>
          <p:cNvPr id="3" name="Text Placeholder 2">
            <a:extLst>
              <a:ext uri="{FF2B5EF4-FFF2-40B4-BE49-F238E27FC236}">
                <a16:creationId xmlns:a16="http://schemas.microsoft.com/office/drawing/2014/main" id="{26DDBC8C-F0A1-02CF-84FC-DE9D86A77F11}"/>
              </a:ext>
            </a:extLst>
          </p:cNvPr>
          <p:cNvSpPr>
            <a:spLocks noGrp="1"/>
          </p:cNvSpPr>
          <p:nvPr>
            <p:ph type="body" sz="quarter" idx="16"/>
          </p:nvPr>
        </p:nvSpPr>
        <p:spPr>
          <a:xfrm>
            <a:off x="669925" y="7935913"/>
            <a:ext cx="13095288" cy="1004887"/>
          </a:xfrm>
        </p:spPr>
        <p:txBody>
          <a:bodyPr>
            <a:normAutofit/>
          </a:bodyPr>
          <a:lstStyle/>
          <a:p>
            <a:pPr>
              <a:lnSpc>
                <a:spcPct val="115000"/>
              </a:lnSpc>
            </a:pPr>
            <a:r>
              <a:rPr lang="en-US" i="0">
                <a:solidFill>
                  <a:srgbClr val="404040"/>
                </a:solidFill>
                <a:effectLst/>
              </a:rPr>
              <a:t>Redux middleware acts as an extension point between action dispatch and reducer execution, allowing customization of the Redux data flow. </a:t>
            </a:r>
            <a:endParaRPr lang="en-US">
              <a:solidFill>
                <a:srgbClr val="404040"/>
              </a:solidFill>
            </a:endParaRPr>
          </a:p>
        </p:txBody>
      </p:sp>
      <p:sp>
        <p:nvSpPr>
          <p:cNvPr id="16" name="Text Placeholder 15">
            <a:extLst>
              <a:ext uri="{FF2B5EF4-FFF2-40B4-BE49-F238E27FC236}">
                <a16:creationId xmlns:a16="http://schemas.microsoft.com/office/drawing/2014/main" id="{3E3F581E-A6C3-263B-8782-F2C3687CA655}"/>
              </a:ext>
            </a:extLst>
          </p:cNvPr>
          <p:cNvSpPr>
            <a:spLocks noGrp="1"/>
          </p:cNvSpPr>
          <p:nvPr>
            <p:ph type="body" sz="quarter" idx="11"/>
          </p:nvPr>
        </p:nvSpPr>
        <p:spPr/>
        <p:txBody>
          <a:bodyPr>
            <a:normAutofit/>
          </a:bodyPr>
          <a:lstStyle/>
          <a:p>
            <a:pPr>
              <a:lnSpc>
                <a:spcPct val="115000"/>
              </a:lnSpc>
            </a:pPr>
            <a:r>
              <a:rPr lang="en-US" b="1" i="0">
                <a:solidFill>
                  <a:srgbClr val="404040"/>
                </a:solidFill>
                <a:effectLst/>
              </a:rPr>
              <a:t>What is the primary purpose of Redux middleware?</a:t>
            </a:r>
            <a:endParaRPr lang="en-US">
              <a:solidFill>
                <a:srgbClr val="404040"/>
              </a:solidFill>
            </a:endParaRPr>
          </a:p>
        </p:txBody>
      </p:sp>
      <p:sp>
        <p:nvSpPr>
          <p:cNvPr id="8" name="Text Placeholder 7">
            <a:extLst>
              <a:ext uri="{FF2B5EF4-FFF2-40B4-BE49-F238E27FC236}">
                <a16:creationId xmlns:a16="http://schemas.microsoft.com/office/drawing/2014/main" id="{143BECBC-B45A-14E9-1925-EC6CA9D92873}"/>
              </a:ext>
            </a:extLst>
          </p:cNvPr>
          <p:cNvSpPr>
            <a:spLocks noGrp="1"/>
          </p:cNvSpPr>
          <p:nvPr>
            <p:ph type="body" sz="quarter" idx="10"/>
          </p:nvPr>
        </p:nvSpPr>
        <p:spPr>
          <a:xfrm>
            <a:off x="1562100" y="1193800"/>
            <a:ext cx="1135063" cy="830263"/>
          </a:xfrm>
        </p:spPr>
        <p:txBody>
          <a:bodyPr>
            <a:normAutofit/>
          </a:bodyPr>
          <a:lstStyle/>
          <a:p>
            <a:r>
              <a:rPr lang="en-US"/>
              <a:t>2</a:t>
            </a:r>
          </a:p>
        </p:txBody>
      </p:sp>
      <p:sp>
        <p:nvSpPr>
          <p:cNvPr id="6" name="Text Placeholder 11">
            <a:extLst>
              <a:ext uri="{FF2B5EF4-FFF2-40B4-BE49-F238E27FC236}">
                <a16:creationId xmlns:a16="http://schemas.microsoft.com/office/drawing/2014/main" id="{459037C4-C0DF-0DA6-6E7C-22D650656C0C}"/>
              </a:ext>
            </a:extLst>
          </p:cNvPr>
          <p:cNvSpPr txBox="1">
            <a:spLocks/>
          </p:cNvSpPr>
          <p:nvPr/>
        </p:nvSpPr>
        <p:spPr>
          <a:xfrm>
            <a:off x="2330450" y="2698180"/>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IN">
                <a:solidFill>
                  <a:srgbClr val="404040"/>
                </a:solidFill>
              </a:rPr>
              <a:t>Handle CSS styling</a:t>
            </a:r>
            <a:endParaRPr lang="en-US">
              <a:solidFill>
                <a:srgbClr val="404040"/>
              </a:solidFill>
            </a:endParaRPr>
          </a:p>
        </p:txBody>
      </p:sp>
      <p:sp>
        <p:nvSpPr>
          <p:cNvPr id="7" name="Text Placeholder 12">
            <a:extLst>
              <a:ext uri="{FF2B5EF4-FFF2-40B4-BE49-F238E27FC236}">
                <a16:creationId xmlns:a16="http://schemas.microsoft.com/office/drawing/2014/main" id="{7BCE0556-8743-FDA1-677A-12ECD2CF10AD}"/>
              </a:ext>
            </a:extLst>
          </p:cNvPr>
          <p:cNvSpPr txBox="1">
            <a:spLocks/>
          </p:cNvSpPr>
          <p:nvPr/>
        </p:nvSpPr>
        <p:spPr>
          <a:xfrm>
            <a:off x="2334566" y="3629064"/>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US">
                <a:solidFill>
                  <a:srgbClr val="404040"/>
                </a:solidFill>
              </a:rPr>
              <a:t>Manage state in React components</a:t>
            </a:r>
          </a:p>
        </p:txBody>
      </p:sp>
      <p:sp>
        <p:nvSpPr>
          <p:cNvPr id="9" name="Text Placeholder 13">
            <a:extLst>
              <a:ext uri="{FF2B5EF4-FFF2-40B4-BE49-F238E27FC236}">
                <a16:creationId xmlns:a16="http://schemas.microsoft.com/office/drawing/2014/main" id="{904075C4-70A7-3CE4-DD1E-FAFCDA152755}"/>
              </a:ext>
            </a:extLst>
          </p:cNvPr>
          <p:cNvSpPr txBox="1">
            <a:spLocks/>
          </p:cNvSpPr>
          <p:nvPr/>
        </p:nvSpPr>
        <p:spPr>
          <a:xfrm>
            <a:off x="2334566" y="4568181"/>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US">
                <a:solidFill>
                  <a:srgbClr val="404040"/>
                </a:solidFill>
              </a:rPr>
              <a:t>Provide an extension point between action dispatch and reducer execution</a:t>
            </a:r>
          </a:p>
        </p:txBody>
      </p:sp>
      <p:sp>
        <p:nvSpPr>
          <p:cNvPr id="10" name="Text Placeholder 14">
            <a:extLst>
              <a:ext uri="{FF2B5EF4-FFF2-40B4-BE49-F238E27FC236}">
                <a16:creationId xmlns:a16="http://schemas.microsoft.com/office/drawing/2014/main" id="{AB60FB41-AFB8-37C9-B32C-C02B34379E17}"/>
              </a:ext>
            </a:extLst>
          </p:cNvPr>
          <p:cNvSpPr>
            <a:spLocks noGrp="1"/>
          </p:cNvSpPr>
          <p:nvPr>
            <p:ph type="body" sz="quarter" idx="15"/>
          </p:nvPr>
        </p:nvSpPr>
        <p:spPr>
          <a:xfrm>
            <a:off x="2338682" y="5511422"/>
            <a:ext cx="11250613" cy="836613"/>
          </a:xfrm>
        </p:spPr>
        <p:txBody>
          <a:bodyPr>
            <a:normAutofit/>
          </a:bodyPr>
          <a:lstStyle/>
          <a:p>
            <a:pPr>
              <a:lnSpc>
                <a:spcPct val="115000"/>
              </a:lnSpc>
            </a:pPr>
            <a:r>
              <a:rPr lang="en-IN" b="0" i="0">
                <a:solidFill>
                  <a:srgbClr val="404040"/>
                </a:solidFill>
                <a:effectLst/>
              </a:rPr>
              <a:t>Facilitate form validation</a:t>
            </a:r>
            <a:endParaRPr lang="en-US">
              <a:solidFill>
                <a:srgbClr val="404040"/>
              </a:solidFill>
            </a:endParaRPr>
          </a:p>
        </p:txBody>
      </p:sp>
    </p:spTree>
    <p:extLst>
      <p:ext uri="{BB962C8B-B14F-4D97-AF65-F5344CB8AC3E}">
        <p14:creationId xmlns:p14="http://schemas.microsoft.com/office/powerpoint/2010/main" val="3103260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2911ED5-17DC-30A5-F1D0-07665D3F4320}"/>
              </a:ext>
            </a:extLst>
          </p:cNvPr>
          <p:cNvSpPr>
            <a:spLocks noGrp="1"/>
          </p:cNvSpPr>
          <p:nvPr>
            <p:ph type="body" sz="quarter" idx="12"/>
          </p:nvPr>
        </p:nvSpPr>
        <p:spPr>
          <a:xfrm>
            <a:off x="2330450" y="2698180"/>
            <a:ext cx="11250613" cy="836613"/>
          </a:xfrm>
        </p:spPr>
        <p:txBody>
          <a:bodyPr>
            <a:normAutofit/>
          </a:bodyPr>
          <a:lstStyle/>
          <a:p>
            <a:pPr>
              <a:lnSpc>
                <a:spcPct val="115000"/>
              </a:lnSpc>
            </a:pPr>
            <a:r>
              <a:rPr lang="en-US" b="0" i="0">
                <a:effectLst/>
                <a:latin typeface="+mn-lt"/>
              </a:rPr>
              <a:t>Axios is for </a:t>
            </a:r>
            <a:r>
              <a:rPr lang="en-IN" sz="2000">
                <a:solidFill>
                  <a:schemeClr val="tx1">
                    <a:lumMod val="75000"/>
                    <a:lumOff val="25000"/>
                  </a:schemeClr>
                </a:solidFill>
                <a:latin typeface="Open Sans" panose="020B0606030504020204" pitchFamily="34" charset="0"/>
              </a:rPr>
              <a:t>making HTTP requests,</a:t>
            </a:r>
            <a:r>
              <a:rPr lang="en-US" b="0" i="0">
                <a:effectLst/>
                <a:latin typeface="+mn-lt"/>
              </a:rPr>
              <a:t> while Fetch API is for </a:t>
            </a:r>
            <a:r>
              <a:rPr lang="en-US" sz="2000">
                <a:solidFill>
                  <a:schemeClr val="tx1">
                    <a:lumMod val="75000"/>
                    <a:lumOff val="25000"/>
                  </a:schemeClr>
                </a:solidFill>
                <a:latin typeface="Open Sans" panose="020B0606030504020204" pitchFamily="34" charset="0"/>
              </a:rPr>
              <a:t>making network requests.</a:t>
            </a:r>
          </a:p>
          <a:p>
            <a:pPr>
              <a:lnSpc>
                <a:spcPct val="115000"/>
              </a:lnSpc>
            </a:pPr>
            <a:endParaRPr lang="en-US">
              <a:latin typeface="+mn-lt"/>
            </a:endParaRPr>
          </a:p>
        </p:txBody>
      </p:sp>
      <p:sp>
        <p:nvSpPr>
          <p:cNvPr id="13" name="Text Placeholder 12">
            <a:extLst>
              <a:ext uri="{FF2B5EF4-FFF2-40B4-BE49-F238E27FC236}">
                <a16:creationId xmlns:a16="http://schemas.microsoft.com/office/drawing/2014/main" id="{F53818F7-55F3-B420-4E73-16290B5C2553}"/>
              </a:ext>
            </a:extLst>
          </p:cNvPr>
          <p:cNvSpPr>
            <a:spLocks noGrp="1"/>
          </p:cNvSpPr>
          <p:nvPr>
            <p:ph type="body" sz="quarter" idx="13"/>
          </p:nvPr>
        </p:nvSpPr>
        <p:spPr>
          <a:xfrm>
            <a:off x="2334566" y="3629064"/>
            <a:ext cx="11250613" cy="836613"/>
          </a:xfrm>
        </p:spPr>
        <p:txBody>
          <a:bodyPr>
            <a:normAutofit/>
          </a:bodyPr>
          <a:lstStyle/>
          <a:p>
            <a:pPr>
              <a:lnSpc>
                <a:spcPct val="115000"/>
              </a:lnSpc>
            </a:pPr>
            <a:r>
              <a:rPr lang="en-US" b="0" i="0">
                <a:solidFill>
                  <a:srgbClr val="404040"/>
                </a:solidFill>
                <a:effectLst/>
              </a:rPr>
              <a:t>Fetch API is more flexible and feature-rich than </a:t>
            </a:r>
            <a:r>
              <a:rPr lang="en-US" b="0" i="0" err="1">
                <a:solidFill>
                  <a:srgbClr val="404040"/>
                </a:solidFill>
                <a:effectLst/>
              </a:rPr>
              <a:t>Axios</a:t>
            </a:r>
            <a:r>
              <a:rPr lang="en-US" b="0" i="0">
                <a:solidFill>
                  <a:srgbClr val="404040"/>
                </a:solidFill>
                <a:effectLst/>
              </a:rPr>
              <a:t>.</a:t>
            </a:r>
            <a:endParaRPr lang="en-US">
              <a:solidFill>
                <a:srgbClr val="404040"/>
              </a:solidFill>
            </a:endParaRPr>
          </a:p>
        </p:txBody>
      </p:sp>
      <p:sp>
        <p:nvSpPr>
          <p:cNvPr id="14" name="Text Placeholder 13">
            <a:extLst>
              <a:ext uri="{FF2B5EF4-FFF2-40B4-BE49-F238E27FC236}">
                <a16:creationId xmlns:a16="http://schemas.microsoft.com/office/drawing/2014/main" id="{060D6C23-8D34-7FD4-64AC-50102AE63F50}"/>
              </a:ext>
            </a:extLst>
          </p:cNvPr>
          <p:cNvSpPr>
            <a:spLocks noGrp="1"/>
          </p:cNvSpPr>
          <p:nvPr>
            <p:ph type="body" sz="quarter" idx="14"/>
          </p:nvPr>
        </p:nvSpPr>
        <p:spPr>
          <a:xfrm>
            <a:off x="2334566" y="4568181"/>
            <a:ext cx="11250613" cy="836613"/>
          </a:xfrm>
        </p:spPr>
        <p:txBody>
          <a:bodyPr>
            <a:normAutofit/>
          </a:bodyPr>
          <a:lstStyle/>
          <a:p>
            <a:pPr>
              <a:lnSpc>
                <a:spcPct val="115000"/>
              </a:lnSpc>
            </a:pPr>
            <a:r>
              <a:rPr lang="en-US" b="0" i="0" err="1">
                <a:solidFill>
                  <a:srgbClr val="404040"/>
                </a:solidFill>
                <a:effectLst/>
              </a:rPr>
              <a:t>Axios</a:t>
            </a:r>
            <a:r>
              <a:rPr lang="en-US" b="0" i="0">
                <a:solidFill>
                  <a:srgbClr val="404040"/>
                </a:solidFill>
                <a:effectLst/>
              </a:rPr>
              <a:t> requires additional handling for certain features compared to Fetch API.</a:t>
            </a:r>
            <a:endParaRPr lang="en-US">
              <a:solidFill>
                <a:srgbClr val="404040"/>
              </a:solidFill>
            </a:endParaRPr>
          </a:p>
        </p:txBody>
      </p:sp>
      <p:sp>
        <p:nvSpPr>
          <p:cNvPr id="15" name="Text Placeholder 14">
            <a:extLst>
              <a:ext uri="{FF2B5EF4-FFF2-40B4-BE49-F238E27FC236}">
                <a16:creationId xmlns:a16="http://schemas.microsoft.com/office/drawing/2014/main" id="{0AA3BE49-8C80-8FB3-7248-EC9675CC9028}"/>
              </a:ext>
            </a:extLst>
          </p:cNvPr>
          <p:cNvSpPr>
            <a:spLocks noGrp="1"/>
          </p:cNvSpPr>
          <p:nvPr>
            <p:ph type="body" sz="quarter" idx="15"/>
          </p:nvPr>
        </p:nvSpPr>
        <p:spPr>
          <a:xfrm>
            <a:off x="2338682" y="5511422"/>
            <a:ext cx="11250613" cy="836613"/>
          </a:xfrm>
        </p:spPr>
        <p:txBody>
          <a:bodyPr>
            <a:normAutofit/>
          </a:bodyPr>
          <a:lstStyle/>
          <a:p>
            <a:pPr>
              <a:lnSpc>
                <a:spcPct val="115000"/>
              </a:lnSpc>
            </a:pPr>
            <a:r>
              <a:rPr lang="en-US" b="0" i="0" err="1">
                <a:solidFill>
                  <a:srgbClr val="404040"/>
                </a:solidFill>
                <a:effectLst/>
              </a:rPr>
              <a:t>Axios</a:t>
            </a:r>
            <a:r>
              <a:rPr lang="en-US" b="0" i="0">
                <a:solidFill>
                  <a:srgbClr val="404040"/>
                </a:solidFill>
                <a:effectLst/>
              </a:rPr>
              <a:t> is a library, while Fetch API is specifically designed for making HTTP requests.</a:t>
            </a:r>
            <a:endParaRPr lang="en-US">
              <a:solidFill>
                <a:srgbClr val="404040"/>
              </a:solidFill>
            </a:endParaRPr>
          </a:p>
        </p:txBody>
      </p:sp>
      <p:sp>
        <p:nvSpPr>
          <p:cNvPr id="11" name="Text Placeholder 10">
            <a:extLst>
              <a:ext uri="{FF2B5EF4-FFF2-40B4-BE49-F238E27FC236}">
                <a16:creationId xmlns:a16="http://schemas.microsoft.com/office/drawing/2014/main" id="{77B7DF5B-FD8E-98DC-73F7-D43AF2C63189}"/>
              </a:ext>
            </a:extLst>
          </p:cNvPr>
          <p:cNvSpPr>
            <a:spLocks noGrp="1"/>
          </p:cNvSpPr>
          <p:nvPr>
            <p:ph type="body" sz="quarter" idx="11"/>
          </p:nvPr>
        </p:nvSpPr>
        <p:spPr>
          <a:xfrm>
            <a:off x="2967015" y="580287"/>
            <a:ext cx="12401573" cy="1447009"/>
          </a:xfrm>
        </p:spPr>
        <p:txBody>
          <a:bodyPr>
            <a:normAutofit/>
          </a:bodyPr>
          <a:lstStyle/>
          <a:p>
            <a:pPr>
              <a:lnSpc>
                <a:spcPct val="115000"/>
              </a:lnSpc>
            </a:pPr>
            <a:r>
              <a:rPr lang="en-US" b="1" i="0">
                <a:solidFill>
                  <a:srgbClr val="404040"/>
                </a:solidFill>
                <a:effectLst/>
              </a:rPr>
              <a:t>How is </a:t>
            </a:r>
            <a:r>
              <a:rPr lang="en-US" b="1" i="0" err="1">
                <a:solidFill>
                  <a:srgbClr val="404040"/>
                </a:solidFill>
                <a:effectLst/>
              </a:rPr>
              <a:t>Axios</a:t>
            </a:r>
            <a:r>
              <a:rPr lang="en-US" b="1" i="0">
                <a:solidFill>
                  <a:srgbClr val="404040"/>
                </a:solidFill>
                <a:effectLst/>
              </a:rPr>
              <a:t> different from the Fetch API?</a:t>
            </a:r>
            <a:endParaRPr lang="en-US">
              <a:solidFill>
                <a:srgbClr val="404040"/>
              </a:solidFill>
            </a:endParaRPr>
          </a:p>
        </p:txBody>
      </p:sp>
      <p:sp>
        <p:nvSpPr>
          <p:cNvPr id="8" name="Text Placeholder 7">
            <a:extLst>
              <a:ext uri="{FF2B5EF4-FFF2-40B4-BE49-F238E27FC236}">
                <a16:creationId xmlns:a16="http://schemas.microsoft.com/office/drawing/2014/main" id="{8DD69211-1FC3-1CE0-F6F5-EDF5AFB33DBF}"/>
              </a:ext>
            </a:extLst>
          </p:cNvPr>
          <p:cNvSpPr>
            <a:spLocks noGrp="1"/>
          </p:cNvSpPr>
          <p:nvPr>
            <p:ph type="body" sz="quarter" idx="10"/>
          </p:nvPr>
        </p:nvSpPr>
        <p:spPr/>
        <p:txBody>
          <a:bodyPr/>
          <a:lstStyle/>
          <a:p>
            <a:r>
              <a:rPr lang="en-US"/>
              <a:t>3</a:t>
            </a:r>
          </a:p>
        </p:txBody>
      </p:sp>
    </p:spTree>
    <p:extLst>
      <p:ext uri="{BB962C8B-B14F-4D97-AF65-F5344CB8AC3E}">
        <p14:creationId xmlns:p14="http://schemas.microsoft.com/office/powerpoint/2010/main" val="18711660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3DA8E-69E6-B266-1A11-17D55E48B347}"/>
              </a:ext>
            </a:extLst>
          </p:cNvPr>
          <p:cNvSpPr>
            <a:spLocks noGrp="1"/>
          </p:cNvSpPr>
          <p:nvPr>
            <p:ph type="body" sz="quarter" idx="18"/>
          </p:nvPr>
        </p:nvSpPr>
        <p:spPr>
          <a:xfrm>
            <a:off x="3251201" y="7277661"/>
            <a:ext cx="8834438" cy="584200"/>
          </a:xfrm>
        </p:spPr>
        <p:txBody>
          <a:bodyPr/>
          <a:lstStyle/>
          <a:p>
            <a:r>
              <a:rPr lang="en-US"/>
              <a:t>A</a:t>
            </a:r>
          </a:p>
        </p:txBody>
      </p:sp>
      <p:sp>
        <p:nvSpPr>
          <p:cNvPr id="3" name="Text Placeholder 2">
            <a:extLst>
              <a:ext uri="{FF2B5EF4-FFF2-40B4-BE49-F238E27FC236}">
                <a16:creationId xmlns:a16="http://schemas.microsoft.com/office/drawing/2014/main" id="{26DDBC8C-F0A1-02CF-84FC-DE9D86A77F11}"/>
              </a:ext>
            </a:extLst>
          </p:cNvPr>
          <p:cNvSpPr>
            <a:spLocks noGrp="1"/>
          </p:cNvSpPr>
          <p:nvPr>
            <p:ph type="body" sz="quarter" idx="16"/>
          </p:nvPr>
        </p:nvSpPr>
        <p:spPr>
          <a:xfrm>
            <a:off x="669925" y="7935913"/>
            <a:ext cx="13095288" cy="1004887"/>
          </a:xfrm>
        </p:spPr>
        <p:txBody>
          <a:bodyPr>
            <a:normAutofit/>
          </a:bodyPr>
          <a:lstStyle/>
          <a:p>
            <a:pPr>
              <a:lnSpc>
                <a:spcPct val="115000"/>
              </a:lnSpc>
            </a:pPr>
            <a:r>
              <a:rPr lang="en-US" i="0" err="1">
                <a:solidFill>
                  <a:srgbClr val="404040"/>
                </a:solidFill>
                <a:effectLst/>
              </a:rPr>
              <a:t>Axios</a:t>
            </a:r>
            <a:r>
              <a:rPr lang="en-US" i="0">
                <a:solidFill>
                  <a:srgbClr val="404040"/>
                </a:solidFill>
                <a:effectLst/>
              </a:rPr>
              <a:t> is a popular JavaScript library designed for making HTTP requests, while Fetch API is a native JavaScript API for making network requests.</a:t>
            </a:r>
            <a:endParaRPr lang="en-US">
              <a:solidFill>
                <a:srgbClr val="404040"/>
              </a:solidFill>
            </a:endParaRPr>
          </a:p>
        </p:txBody>
      </p:sp>
      <p:sp>
        <p:nvSpPr>
          <p:cNvPr id="16" name="Text Placeholder 15">
            <a:extLst>
              <a:ext uri="{FF2B5EF4-FFF2-40B4-BE49-F238E27FC236}">
                <a16:creationId xmlns:a16="http://schemas.microsoft.com/office/drawing/2014/main" id="{3E3F581E-A6C3-263B-8782-F2C3687CA655}"/>
              </a:ext>
            </a:extLst>
          </p:cNvPr>
          <p:cNvSpPr>
            <a:spLocks noGrp="1"/>
          </p:cNvSpPr>
          <p:nvPr>
            <p:ph type="body" sz="quarter" idx="11"/>
          </p:nvPr>
        </p:nvSpPr>
        <p:spPr/>
        <p:txBody>
          <a:bodyPr>
            <a:normAutofit/>
          </a:bodyPr>
          <a:lstStyle/>
          <a:p>
            <a:pPr>
              <a:lnSpc>
                <a:spcPct val="115000"/>
              </a:lnSpc>
            </a:pPr>
            <a:r>
              <a:rPr lang="en-US" b="1" i="0">
                <a:solidFill>
                  <a:srgbClr val="404040"/>
                </a:solidFill>
                <a:effectLst/>
              </a:rPr>
              <a:t>How is Axios different from the Fetch API?</a:t>
            </a:r>
            <a:endParaRPr lang="en-US">
              <a:solidFill>
                <a:srgbClr val="404040"/>
              </a:solidFill>
            </a:endParaRPr>
          </a:p>
        </p:txBody>
      </p:sp>
      <p:sp>
        <p:nvSpPr>
          <p:cNvPr id="8" name="Text Placeholder 7">
            <a:extLst>
              <a:ext uri="{FF2B5EF4-FFF2-40B4-BE49-F238E27FC236}">
                <a16:creationId xmlns:a16="http://schemas.microsoft.com/office/drawing/2014/main" id="{143BECBC-B45A-14E9-1925-EC6CA9D92873}"/>
              </a:ext>
            </a:extLst>
          </p:cNvPr>
          <p:cNvSpPr>
            <a:spLocks noGrp="1"/>
          </p:cNvSpPr>
          <p:nvPr>
            <p:ph type="body" sz="quarter" idx="10"/>
          </p:nvPr>
        </p:nvSpPr>
        <p:spPr>
          <a:xfrm>
            <a:off x="1562100" y="1193800"/>
            <a:ext cx="1135063" cy="830263"/>
          </a:xfrm>
        </p:spPr>
        <p:txBody>
          <a:bodyPr>
            <a:normAutofit/>
          </a:bodyPr>
          <a:lstStyle/>
          <a:p>
            <a:r>
              <a:rPr lang="en-US"/>
              <a:t>3</a:t>
            </a:r>
          </a:p>
        </p:txBody>
      </p:sp>
      <p:sp>
        <p:nvSpPr>
          <p:cNvPr id="11" name="Text Placeholder 11">
            <a:extLst>
              <a:ext uri="{FF2B5EF4-FFF2-40B4-BE49-F238E27FC236}">
                <a16:creationId xmlns:a16="http://schemas.microsoft.com/office/drawing/2014/main" id="{23BB8314-D0B6-0953-342D-7561AE3E35C7}"/>
              </a:ext>
            </a:extLst>
          </p:cNvPr>
          <p:cNvSpPr txBox="1">
            <a:spLocks/>
          </p:cNvSpPr>
          <p:nvPr/>
        </p:nvSpPr>
        <p:spPr>
          <a:xfrm>
            <a:off x="2330450" y="2698180"/>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US" b="0" i="0">
                <a:solidFill>
                  <a:srgbClr val="404040"/>
                </a:solidFill>
                <a:effectLst/>
              </a:rPr>
              <a:t>Axios is for </a:t>
            </a:r>
            <a:r>
              <a:rPr lang="en-IN">
                <a:solidFill>
                  <a:srgbClr val="404040"/>
                </a:solidFill>
              </a:rPr>
              <a:t>making HTTP requests,</a:t>
            </a:r>
            <a:r>
              <a:rPr lang="en-US" b="0" i="0">
                <a:solidFill>
                  <a:srgbClr val="404040"/>
                </a:solidFill>
                <a:effectLst/>
              </a:rPr>
              <a:t> while Fetch API is for </a:t>
            </a:r>
            <a:r>
              <a:rPr lang="en-US">
                <a:solidFill>
                  <a:srgbClr val="404040"/>
                </a:solidFill>
              </a:rPr>
              <a:t>making network requests.</a:t>
            </a:r>
          </a:p>
        </p:txBody>
      </p:sp>
      <p:sp>
        <p:nvSpPr>
          <p:cNvPr id="12" name="Text Placeholder 12">
            <a:extLst>
              <a:ext uri="{FF2B5EF4-FFF2-40B4-BE49-F238E27FC236}">
                <a16:creationId xmlns:a16="http://schemas.microsoft.com/office/drawing/2014/main" id="{E7A89DD5-224C-5A3A-161F-B6873226B117}"/>
              </a:ext>
            </a:extLst>
          </p:cNvPr>
          <p:cNvSpPr txBox="1">
            <a:spLocks/>
          </p:cNvSpPr>
          <p:nvPr/>
        </p:nvSpPr>
        <p:spPr>
          <a:xfrm>
            <a:off x="2334566" y="3629064"/>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US">
                <a:solidFill>
                  <a:srgbClr val="404040"/>
                </a:solidFill>
              </a:rPr>
              <a:t>Fetch API is more flexible and feature-rich than </a:t>
            </a:r>
            <a:r>
              <a:rPr lang="en-US" err="1">
                <a:solidFill>
                  <a:srgbClr val="404040"/>
                </a:solidFill>
              </a:rPr>
              <a:t>Axios</a:t>
            </a:r>
            <a:r>
              <a:rPr lang="en-US">
                <a:solidFill>
                  <a:srgbClr val="404040"/>
                </a:solidFill>
              </a:rPr>
              <a:t>.</a:t>
            </a:r>
          </a:p>
        </p:txBody>
      </p:sp>
      <p:sp>
        <p:nvSpPr>
          <p:cNvPr id="13" name="Text Placeholder 13">
            <a:extLst>
              <a:ext uri="{FF2B5EF4-FFF2-40B4-BE49-F238E27FC236}">
                <a16:creationId xmlns:a16="http://schemas.microsoft.com/office/drawing/2014/main" id="{11697E6A-72FD-61F8-714A-2C9A2FE60B67}"/>
              </a:ext>
            </a:extLst>
          </p:cNvPr>
          <p:cNvSpPr txBox="1">
            <a:spLocks/>
          </p:cNvSpPr>
          <p:nvPr/>
        </p:nvSpPr>
        <p:spPr>
          <a:xfrm>
            <a:off x="2334566" y="4568181"/>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US" err="1">
                <a:solidFill>
                  <a:srgbClr val="404040"/>
                </a:solidFill>
              </a:rPr>
              <a:t>Axios</a:t>
            </a:r>
            <a:r>
              <a:rPr lang="en-US">
                <a:solidFill>
                  <a:srgbClr val="404040"/>
                </a:solidFill>
              </a:rPr>
              <a:t> requires additional handling for certain features compared to Fetch API.</a:t>
            </a:r>
          </a:p>
        </p:txBody>
      </p:sp>
      <p:sp>
        <p:nvSpPr>
          <p:cNvPr id="14" name="Text Placeholder 14">
            <a:extLst>
              <a:ext uri="{FF2B5EF4-FFF2-40B4-BE49-F238E27FC236}">
                <a16:creationId xmlns:a16="http://schemas.microsoft.com/office/drawing/2014/main" id="{0974C697-E3CC-53FD-D689-DCFA29ED9C63}"/>
              </a:ext>
            </a:extLst>
          </p:cNvPr>
          <p:cNvSpPr>
            <a:spLocks noGrp="1"/>
          </p:cNvSpPr>
          <p:nvPr>
            <p:ph type="body" sz="quarter" idx="15"/>
          </p:nvPr>
        </p:nvSpPr>
        <p:spPr>
          <a:xfrm>
            <a:off x="2338682" y="5511422"/>
            <a:ext cx="11250613" cy="836613"/>
          </a:xfrm>
        </p:spPr>
        <p:txBody>
          <a:bodyPr/>
          <a:lstStyle/>
          <a:p>
            <a:r>
              <a:rPr lang="en-US" b="0" i="0" err="1">
                <a:solidFill>
                  <a:srgbClr val="404040"/>
                </a:solidFill>
                <a:effectLst/>
              </a:rPr>
              <a:t>Axios</a:t>
            </a:r>
            <a:r>
              <a:rPr lang="en-US" b="0" i="0">
                <a:solidFill>
                  <a:srgbClr val="404040"/>
                </a:solidFill>
                <a:effectLst/>
              </a:rPr>
              <a:t> is a library, while Fetch API is specifically designed for making HTTP requests.</a:t>
            </a:r>
            <a:endParaRPr lang="en-US">
              <a:solidFill>
                <a:srgbClr val="404040"/>
              </a:solidFill>
            </a:endParaRPr>
          </a:p>
        </p:txBody>
      </p:sp>
    </p:spTree>
    <p:extLst>
      <p:ext uri="{BB962C8B-B14F-4D97-AF65-F5344CB8AC3E}">
        <p14:creationId xmlns:p14="http://schemas.microsoft.com/office/powerpoint/2010/main" val="1253553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70D8BBE8-41B4-5413-F87C-6297EBF2FFE9}"/>
              </a:ext>
            </a:extLst>
          </p:cNvPr>
          <p:cNvSpPr>
            <a:spLocks noGrp="1"/>
          </p:cNvSpPr>
          <p:nvPr>
            <p:ph type="title"/>
          </p:nvPr>
        </p:nvSpPr>
        <p:spPr>
          <a:xfrm>
            <a:off x="-10160" y="229878"/>
            <a:ext cx="16276320" cy="687244"/>
          </a:xfrm>
        </p:spPr>
        <p:txBody>
          <a:bodyPr/>
          <a:lstStyle/>
          <a:p>
            <a:r>
              <a:rPr lang="en-IN" i="0">
                <a:effectLst/>
                <a:latin typeface="+mj-lt"/>
              </a:rPr>
              <a:t>What Is Redux Middleware? </a:t>
            </a:r>
            <a:endParaRPr lang="en-US">
              <a:latin typeface="+mj-lt"/>
            </a:endParaRPr>
          </a:p>
        </p:txBody>
      </p:sp>
      <p:sp>
        <p:nvSpPr>
          <p:cNvPr id="32" name="Text Placeholder 31">
            <a:extLst>
              <a:ext uri="{FF2B5EF4-FFF2-40B4-BE49-F238E27FC236}">
                <a16:creationId xmlns:a16="http://schemas.microsoft.com/office/drawing/2014/main" id="{C45CBD33-A358-7A9E-A167-1AFC67E2C0EC}"/>
              </a:ext>
            </a:extLst>
          </p:cNvPr>
          <p:cNvSpPr>
            <a:spLocks noGrp="1"/>
          </p:cNvSpPr>
          <p:nvPr>
            <p:ph type="body" sz="quarter" idx="10"/>
          </p:nvPr>
        </p:nvSpPr>
        <p:spPr>
          <a:xfrm>
            <a:off x="2167389" y="1246077"/>
            <a:ext cx="11921223" cy="903776"/>
          </a:xfrm>
        </p:spPr>
        <p:txBody>
          <a:bodyPr>
            <a:normAutofit/>
          </a:bodyPr>
          <a:lstStyle/>
          <a:p>
            <a:pPr algn="ctr">
              <a:lnSpc>
                <a:spcPct val="115000"/>
              </a:lnSpc>
            </a:pPr>
            <a:r>
              <a:rPr lang="en-IN" kern="100" dirty="0">
                <a:solidFill>
                  <a:srgbClr val="404040"/>
                </a:solidFill>
                <a:effectLst/>
                <a:latin typeface="Open Sans" panose="020B0606030504020204" pitchFamily="34" charset="0"/>
                <a:ea typeface="Calibri" panose="020F0502020204030204" pitchFamily="34" charset="0"/>
                <a:cs typeface="Calibri" panose="020F0502020204030204" pitchFamily="34" charset="0"/>
              </a:rPr>
              <a:t>It is a third-party extension point between dispatching an action and the moment it reaches the reducer.</a:t>
            </a:r>
          </a:p>
          <a:p>
            <a:pPr algn="ctr">
              <a:lnSpc>
                <a:spcPct val="115000"/>
              </a:lnSpc>
            </a:pPr>
            <a:endParaRPr lang="en-IN" kern="100" dirty="0">
              <a:solidFill>
                <a:srgbClr val="404040"/>
              </a:solidFill>
              <a:latin typeface="Open Sans" panose="020B0606030504020204" pitchFamily="34" charset="0"/>
              <a:ea typeface="Calibri" panose="020F0502020204030204" pitchFamily="34" charset="0"/>
              <a:cs typeface="Calibri" panose="020F0502020204030204" pitchFamily="34" charset="0"/>
            </a:endParaRPr>
          </a:p>
          <a:p>
            <a:pPr algn="ctr">
              <a:lnSpc>
                <a:spcPct val="115000"/>
              </a:lnSpc>
            </a:pPr>
            <a:endParaRPr lang="en-IN" kern="100" dirty="0">
              <a:solidFill>
                <a:srgbClr val="404040"/>
              </a:solidFill>
              <a:effectLst/>
              <a:latin typeface="Open Sans" panose="020B0606030504020204" pitchFamily="34" charset="0"/>
              <a:ea typeface="Calibri" panose="020F0502020204030204" pitchFamily="34" charset="0"/>
              <a:cs typeface="Calibri" panose="020F0502020204030204" pitchFamily="34" charset="0"/>
            </a:endParaRPr>
          </a:p>
          <a:p>
            <a:pPr algn="ctr">
              <a:lnSpc>
                <a:spcPct val="115000"/>
              </a:lnSpc>
            </a:pPr>
            <a:endParaRPr lang="en-IN" kern="100" dirty="0">
              <a:solidFill>
                <a:srgbClr val="404040"/>
              </a:solidFill>
              <a:effectLst/>
              <a:latin typeface="Open Sans" panose="020B0606030504020204" pitchFamily="34" charset="0"/>
              <a:ea typeface="Calibri" panose="020F0502020204030204" pitchFamily="34" charset="0"/>
              <a:cs typeface="Calibri" panose="020F0502020204030204" pitchFamily="34" charset="0"/>
            </a:endParaRPr>
          </a:p>
          <a:p>
            <a:pPr algn="ctr">
              <a:lnSpc>
                <a:spcPct val="115000"/>
              </a:lnSpc>
            </a:pPr>
            <a:endParaRPr lang="en-IN" kern="100" dirty="0">
              <a:solidFill>
                <a:srgbClr val="404040"/>
              </a:solidFill>
              <a:latin typeface="Open Sans" panose="020B0606030504020204" pitchFamily="34" charset="0"/>
              <a:ea typeface="Calibri" panose="020F0502020204030204" pitchFamily="34" charset="0"/>
              <a:cs typeface="Calibri" panose="020F0502020204030204" pitchFamily="34" charset="0"/>
            </a:endParaRPr>
          </a:p>
          <a:p>
            <a:pPr algn="ctr">
              <a:lnSpc>
                <a:spcPct val="115000"/>
              </a:lnSpc>
            </a:pPr>
            <a:endParaRPr lang="en-IN" kern="100" dirty="0">
              <a:effectLst/>
              <a:latin typeface="Open Sans" panose="020B0606030504020204" pitchFamily="34" charset="0"/>
              <a:ea typeface="Calibri" panose="020F0502020204030204" pitchFamily="34" charset="0"/>
              <a:cs typeface="Times New Roman" panose="02020603050405020304" pitchFamily="18" charset="0"/>
            </a:endParaRPr>
          </a:p>
        </p:txBody>
      </p:sp>
      <p:sp>
        <p:nvSpPr>
          <p:cNvPr id="37" name="Brandline_LVC">
            <a:extLst>
              <a:ext uri="{FF2B5EF4-FFF2-40B4-BE49-F238E27FC236}">
                <a16:creationId xmlns:a16="http://schemas.microsoft.com/office/drawing/2014/main" id="{A83B8076-7399-9444-B0C5-5E947278A853}"/>
              </a:ext>
            </a:extLst>
          </p:cNvPr>
          <p:cNvSpPr/>
          <p:nvPr/>
        </p:nvSpPr>
        <p:spPr>
          <a:xfrm>
            <a:off x="5016499" y="816324"/>
            <a:ext cx="6225144"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5F4706A5-2650-201C-6EFC-BD295311CA97}"/>
              </a:ext>
            </a:extLst>
          </p:cNvPr>
          <p:cNvGrpSpPr/>
          <p:nvPr/>
        </p:nvGrpSpPr>
        <p:grpSpPr>
          <a:xfrm>
            <a:off x="5889625" y="7064399"/>
            <a:ext cx="4476751" cy="702943"/>
            <a:chOff x="5349052" y="6416699"/>
            <a:chExt cx="4476751" cy="702943"/>
          </a:xfrm>
        </p:grpSpPr>
        <p:sp>
          <p:nvSpPr>
            <p:cNvPr id="3" name="Rectangle: Rounded Corners 2">
              <a:extLst>
                <a:ext uri="{FF2B5EF4-FFF2-40B4-BE49-F238E27FC236}">
                  <a16:creationId xmlns:a16="http://schemas.microsoft.com/office/drawing/2014/main" id="{404EA1FF-2BCA-8B05-ACFC-CFA0AB77FE03}"/>
                </a:ext>
              </a:extLst>
            </p:cNvPr>
            <p:cNvSpPr/>
            <p:nvPr/>
          </p:nvSpPr>
          <p:spPr>
            <a:xfrm>
              <a:off x="5432056" y="6416699"/>
              <a:ext cx="4310743" cy="702943"/>
            </a:xfrm>
            <a:prstGeom prst="roundRect">
              <a:avLst/>
            </a:prstGeom>
            <a:solidFill>
              <a:schemeClr val="accent5">
                <a:lumMod val="20000"/>
                <a:lumOff val="8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67E4028-E065-BE96-D055-D908D34A6A6A}"/>
                </a:ext>
              </a:extLst>
            </p:cNvPr>
            <p:cNvSpPr txBox="1"/>
            <p:nvPr/>
          </p:nvSpPr>
          <p:spPr>
            <a:xfrm>
              <a:off x="5349052" y="6539582"/>
              <a:ext cx="4476751" cy="457176"/>
            </a:xfrm>
            <a:prstGeom prst="rect">
              <a:avLst/>
            </a:prstGeom>
            <a:noFill/>
          </p:spPr>
          <p:txBody>
            <a:bodyPr wrap="square" rtlCol="0">
              <a:spAutoFit/>
            </a:bodyPr>
            <a:lstStyle/>
            <a:p>
              <a:pPr algn="ctr">
                <a:lnSpc>
                  <a:spcPct val="115000"/>
                </a:lnSpc>
              </a:pPr>
              <a:r>
                <a:rPr lang="en-US" sz="2200">
                  <a:solidFill>
                    <a:schemeClr val="tx1">
                      <a:lumMod val="75000"/>
                      <a:lumOff val="25000"/>
                    </a:schemeClr>
                  </a:solidFill>
                  <a:latin typeface="Open Sans" panose="020B0606030504020204" pitchFamily="34" charset="0"/>
                </a:rPr>
                <a:t>Working of Redux middleware</a:t>
              </a:r>
              <a:endParaRPr lang="en-IN" sz="2200">
                <a:solidFill>
                  <a:schemeClr val="tx1">
                    <a:lumMod val="75000"/>
                    <a:lumOff val="25000"/>
                  </a:schemeClr>
                </a:solidFill>
                <a:latin typeface="Open Sans" panose="020B0606030504020204" pitchFamily="34" charset="0"/>
              </a:endParaRPr>
            </a:p>
          </p:txBody>
        </p:sp>
      </p:grpSp>
      <p:pic>
        <p:nvPicPr>
          <p:cNvPr id="49" name="Picture 48">
            <a:extLst>
              <a:ext uri="{FF2B5EF4-FFF2-40B4-BE49-F238E27FC236}">
                <a16:creationId xmlns:a16="http://schemas.microsoft.com/office/drawing/2014/main" id="{71CE9769-69B5-5156-0F57-44DF3246AC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97867" y="2491424"/>
            <a:ext cx="8660265" cy="4364348"/>
          </a:xfrm>
          <a:prstGeom prst="rect">
            <a:avLst/>
          </a:prstGeom>
        </p:spPr>
      </p:pic>
    </p:spTree>
    <p:extLst>
      <p:ext uri="{BB962C8B-B14F-4D97-AF65-F5344CB8AC3E}">
        <p14:creationId xmlns:p14="http://schemas.microsoft.com/office/powerpoint/2010/main" val="3066011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70D8BBE8-41B4-5413-F87C-6297EBF2FFE9}"/>
              </a:ext>
            </a:extLst>
          </p:cNvPr>
          <p:cNvSpPr>
            <a:spLocks noGrp="1"/>
          </p:cNvSpPr>
          <p:nvPr>
            <p:ph type="title"/>
          </p:nvPr>
        </p:nvSpPr>
        <p:spPr>
          <a:xfrm>
            <a:off x="-10160" y="229878"/>
            <a:ext cx="16276320" cy="687244"/>
          </a:xfrm>
        </p:spPr>
        <p:txBody>
          <a:bodyPr/>
          <a:lstStyle/>
          <a:p>
            <a:r>
              <a:rPr lang="en-US">
                <a:latin typeface="+mj-lt"/>
              </a:rPr>
              <a:t>Logging Middleware</a:t>
            </a:r>
          </a:p>
        </p:txBody>
      </p:sp>
      <p:sp>
        <p:nvSpPr>
          <p:cNvPr id="6" name="Brandline_LVC">
            <a:extLst>
              <a:ext uri="{FF2B5EF4-FFF2-40B4-BE49-F238E27FC236}">
                <a16:creationId xmlns:a16="http://schemas.microsoft.com/office/drawing/2014/main" id="{BF479420-93D7-293B-8554-13C5C721415A}"/>
              </a:ext>
            </a:extLst>
          </p:cNvPr>
          <p:cNvSpPr/>
          <p:nvPr/>
        </p:nvSpPr>
        <p:spPr>
          <a:xfrm>
            <a:off x="5854700" y="816324"/>
            <a:ext cx="455033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05E1F7D8-FD73-2D81-C33B-A846434B75E7}"/>
              </a:ext>
            </a:extLst>
          </p:cNvPr>
          <p:cNvGrpSpPr/>
          <p:nvPr/>
        </p:nvGrpSpPr>
        <p:grpSpPr>
          <a:xfrm>
            <a:off x="2225964" y="1536135"/>
            <a:ext cx="11804072" cy="6071730"/>
            <a:chOff x="2189019" y="1461123"/>
            <a:chExt cx="11804072" cy="6071730"/>
          </a:xfrm>
        </p:grpSpPr>
        <p:grpSp>
          <p:nvGrpSpPr>
            <p:cNvPr id="4" name="Google Shape;1459;p78">
              <a:extLst>
                <a:ext uri="{FF2B5EF4-FFF2-40B4-BE49-F238E27FC236}">
                  <a16:creationId xmlns:a16="http://schemas.microsoft.com/office/drawing/2014/main" id="{0DE69C50-D0EB-C3D8-3F42-9389871C3A35}"/>
                </a:ext>
              </a:extLst>
            </p:cNvPr>
            <p:cNvGrpSpPr/>
            <p:nvPr/>
          </p:nvGrpSpPr>
          <p:grpSpPr>
            <a:xfrm>
              <a:off x="2390291" y="1461123"/>
              <a:ext cx="11475418" cy="4923891"/>
              <a:chOff x="1382600" y="2737070"/>
              <a:chExt cx="13490800" cy="5416279"/>
            </a:xfrm>
          </p:grpSpPr>
          <p:sp>
            <p:nvSpPr>
              <p:cNvPr id="5" name="Google Shape;1460;p78">
                <a:extLst>
                  <a:ext uri="{FF2B5EF4-FFF2-40B4-BE49-F238E27FC236}">
                    <a16:creationId xmlns:a16="http://schemas.microsoft.com/office/drawing/2014/main" id="{F4D65999-E493-F015-5C71-05407B817917}"/>
                  </a:ext>
                </a:extLst>
              </p:cNvPr>
              <p:cNvSpPr/>
              <p:nvPr/>
            </p:nvSpPr>
            <p:spPr>
              <a:xfrm>
                <a:off x="1411922" y="3211766"/>
                <a:ext cx="13446706" cy="4830633"/>
              </a:xfrm>
              <a:prstGeom prst="rect">
                <a:avLst/>
              </a:prstGeom>
              <a:solidFill>
                <a:srgbClr val="F3F3F3"/>
              </a:solidFill>
              <a:ln w="9525" cap="flat" cmpd="sng">
                <a:solidFill>
                  <a:srgbClr val="CCCCCC"/>
                </a:solidFill>
                <a:prstDash val="solid"/>
                <a:round/>
                <a:headEnd type="none" w="sm" len="sm"/>
                <a:tailEnd type="none" w="sm" len="sm"/>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457200">
                  <a:lnSpc>
                    <a:spcPct val="115000"/>
                  </a:lnSpc>
                </a:pPr>
                <a:r>
                  <a:rPr lang="en-IN" sz="20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const</a:t>
                </a: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a:t>
                </a:r>
                <a:r>
                  <a:rPr lang="en-IN" sz="20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loggingMiddleware</a:t>
                </a: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 (store) =&gt; (next) =&gt; (action) =&gt; {</a:t>
                </a:r>
              </a:p>
              <a:p>
                <a:pPr marL="457200">
                  <a:lnSpc>
                    <a:spcPct val="115000"/>
                  </a:lnSpc>
                </a:pP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console.log(`Action Type: ${</a:t>
                </a:r>
                <a:r>
                  <a:rPr lang="en-IN" sz="20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action.type</a:t>
                </a: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Payload: ${</a:t>
                </a:r>
                <a:r>
                  <a:rPr lang="en-IN" sz="20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action.payload</a:t>
                </a: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a:t>
                </a:r>
              </a:p>
              <a:p>
                <a:pPr marL="457200">
                  <a:lnSpc>
                    <a:spcPct val="115000"/>
                  </a:lnSpc>
                </a:pP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return next(action);</a:t>
                </a:r>
              </a:p>
              <a:p>
                <a:pPr marL="457200">
                  <a:lnSpc>
                    <a:spcPct val="115000"/>
                  </a:lnSpc>
                </a:pP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a:t>
                </a:r>
              </a:p>
              <a:p>
                <a:pPr marL="457200">
                  <a:lnSpc>
                    <a:spcPct val="115000"/>
                  </a:lnSpc>
                </a:pP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a:t>
                </a:r>
              </a:p>
              <a:p>
                <a:pPr marL="457200">
                  <a:lnSpc>
                    <a:spcPct val="115000"/>
                  </a:lnSpc>
                </a:pP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Apply the logging middleware to the Redux store</a:t>
                </a:r>
              </a:p>
              <a:p>
                <a:pPr marL="457200">
                  <a:lnSpc>
                    <a:spcPct val="115000"/>
                  </a:lnSpc>
                </a:pPr>
                <a:r>
                  <a:rPr lang="en-IN" sz="20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const</a:t>
                </a: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store = </a:t>
                </a:r>
                <a:r>
                  <a:rPr lang="en-IN" sz="20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createStore</a:t>
                </a: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a:t>
                </a:r>
              </a:p>
              <a:p>
                <a:pPr marL="457200">
                  <a:lnSpc>
                    <a:spcPct val="115000"/>
                  </a:lnSpc>
                </a:pP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a:t>
                </a:r>
                <a:r>
                  <a:rPr lang="en-IN" sz="20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rootReducer</a:t>
                </a: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a:t>
                </a:r>
              </a:p>
              <a:p>
                <a:pPr marL="457200">
                  <a:lnSpc>
                    <a:spcPct val="115000"/>
                  </a:lnSpc>
                </a:pP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  </a:t>
                </a:r>
                <a:r>
                  <a:rPr lang="en-IN" sz="20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applyMiddleware</a:t>
                </a: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a:t>
                </a:r>
                <a:r>
                  <a:rPr lang="en-IN" sz="2000" kern="100" dirty="0" err="1">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loggingMiddleware</a:t>
                </a: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a:t>
                </a:r>
              </a:p>
              <a:p>
                <a:pPr marL="457200">
                  <a:lnSpc>
                    <a:spcPct val="115000"/>
                  </a:lnSpc>
                  <a:spcAft>
                    <a:spcPts val="800"/>
                  </a:spcAft>
                </a:pPr>
                <a:r>
                  <a:rPr lang="en-IN" sz="2000" kern="100" dirty="0">
                    <a:solidFill>
                      <a:schemeClr val="tx1">
                        <a:lumMod val="75000"/>
                        <a:lumOff val="25000"/>
                      </a:schemeClr>
                    </a:solidFill>
                    <a:effectLst/>
                    <a:latin typeface="Courier New" panose="02070309020205020404" pitchFamily="49" charset="0"/>
                    <a:ea typeface="Calibri" panose="020F0502020204030204" pitchFamily="34" charset="0"/>
                    <a:cs typeface="Courier New" panose="02070309020205020404" pitchFamily="49" charset="0"/>
                  </a:rPr>
                  <a:t>);</a:t>
                </a:r>
              </a:p>
            </p:txBody>
          </p:sp>
          <p:sp>
            <p:nvSpPr>
              <p:cNvPr id="7" name="Google Shape;1461;p78">
                <a:extLst>
                  <a:ext uri="{FF2B5EF4-FFF2-40B4-BE49-F238E27FC236}">
                    <a16:creationId xmlns:a16="http://schemas.microsoft.com/office/drawing/2014/main" id="{9B2D7DEB-1936-903B-65F2-2F562A5AF8DA}"/>
                  </a:ext>
                </a:extLst>
              </p:cNvPr>
              <p:cNvSpPr/>
              <p:nvPr/>
            </p:nvSpPr>
            <p:spPr>
              <a:xfrm>
                <a:off x="1397374" y="8048949"/>
                <a:ext cx="13476026" cy="104400"/>
              </a:xfrm>
              <a:prstGeom prst="rect">
                <a:avLst/>
              </a:prstGeom>
              <a:solidFill>
                <a:srgbClr val="5497D4"/>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sp>
            <p:nvSpPr>
              <p:cNvPr id="8" name="Google Shape;1462;p78">
                <a:extLst>
                  <a:ext uri="{FF2B5EF4-FFF2-40B4-BE49-F238E27FC236}">
                    <a16:creationId xmlns:a16="http://schemas.microsoft.com/office/drawing/2014/main" id="{4E815F70-EDC3-5152-42F2-9FAD7980E18A}"/>
                  </a:ext>
                </a:extLst>
              </p:cNvPr>
              <p:cNvSpPr/>
              <p:nvPr/>
            </p:nvSpPr>
            <p:spPr>
              <a:xfrm>
                <a:off x="1382600" y="2737070"/>
                <a:ext cx="13476026" cy="475200"/>
              </a:xfrm>
              <a:prstGeom prst="round2SameRect">
                <a:avLst>
                  <a:gd name="adj1" fmla="val 50000"/>
                  <a:gd name="adj2" fmla="val 0"/>
                </a:avLst>
              </a:prstGeom>
              <a:solidFill>
                <a:srgbClr val="5597D3"/>
              </a:solidFill>
              <a:ln>
                <a:noFill/>
              </a:ln>
              <a:effectLst>
                <a:outerShdw blurRad="57150" dist="19050" dir="2820000" algn="bl" rotWithShape="0">
                  <a:srgbClr val="000000">
                    <a:alpha val="20000"/>
                  </a:srgbClr>
                </a:outerShdw>
              </a:effectLst>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404040"/>
                  </a:solidFill>
                  <a:latin typeface="Arial"/>
                  <a:ea typeface="Arial"/>
                  <a:cs typeface="Arial"/>
                  <a:sym typeface="Arial"/>
                </a:endParaRPr>
              </a:p>
            </p:txBody>
          </p:sp>
        </p:grpSp>
        <p:sp>
          <p:nvSpPr>
            <p:cNvPr id="11" name="TextBox 10">
              <a:extLst>
                <a:ext uri="{FF2B5EF4-FFF2-40B4-BE49-F238E27FC236}">
                  <a16:creationId xmlns:a16="http://schemas.microsoft.com/office/drawing/2014/main" id="{8A777722-4D6D-2108-F665-D8C7B96F218E}"/>
                </a:ext>
              </a:extLst>
            </p:cNvPr>
            <p:cNvSpPr txBox="1"/>
            <p:nvPr/>
          </p:nvSpPr>
          <p:spPr>
            <a:xfrm>
              <a:off x="2189019" y="6686339"/>
              <a:ext cx="11804072" cy="846514"/>
            </a:xfrm>
            <a:prstGeom prst="rect">
              <a:avLst/>
            </a:prstGeom>
            <a:noFill/>
          </p:spPr>
          <p:txBody>
            <a:bodyPr wrap="square">
              <a:spAutoFit/>
            </a:bodyPr>
            <a:lstStyle/>
            <a:p>
              <a:pPr algn="ctr">
                <a:lnSpc>
                  <a:spcPct val="115000"/>
                </a:lnSpc>
              </a:pPr>
              <a:r>
                <a:rPr lang="en-US" sz="2200" kern="100">
                  <a:solidFill>
                    <a:srgbClr val="404040"/>
                  </a:solidFill>
                  <a:effectLst/>
                  <a:latin typeface="Open Sans" panose="020B0606030504020204" pitchFamily="34" charset="0"/>
                  <a:ea typeface="Calibri" panose="020F0502020204030204" pitchFamily="34" charset="0"/>
                  <a:cs typeface="Calibri" panose="020F0502020204030204" pitchFamily="34" charset="0"/>
                </a:rPr>
                <a:t>The above code shows how to apply logging middleware to the Redux store</a:t>
              </a:r>
              <a:r>
                <a:rPr lang="en-IN" sz="2200" kern="100">
                  <a:solidFill>
                    <a:srgbClr val="404040"/>
                  </a:solidFill>
                  <a:effectLst/>
                  <a:latin typeface="Open Sans" panose="020B0606030504020204" pitchFamily="34" charset="0"/>
                  <a:ea typeface="Calibri" panose="020F0502020204030204" pitchFamily="34" charset="0"/>
                  <a:cs typeface="Calibri" panose="020F0502020204030204" pitchFamily="34" charset="0"/>
                </a:rPr>
                <a:t> using the </a:t>
              </a:r>
              <a:r>
                <a:rPr lang="en-IN" sz="2200" b="1" kern="100" err="1">
                  <a:solidFill>
                    <a:srgbClr val="404040"/>
                  </a:solidFill>
                  <a:effectLst/>
                  <a:latin typeface="Open Sans" panose="020B0606030504020204" pitchFamily="34" charset="0"/>
                  <a:ea typeface="Calibri" panose="020F0502020204030204" pitchFamily="34" charset="0"/>
                  <a:cs typeface="Calibri" panose="020F0502020204030204" pitchFamily="34" charset="0"/>
                </a:rPr>
                <a:t>loggingMiddleware</a:t>
              </a:r>
              <a:r>
                <a:rPr lang="en-IN" sz="2200" b="1" kern="100">
                  <a:solidFill>
                    <a:srgbClr val="404040"/>
                  </a:solidFill>
                  <a:effectLst/>
                  <a:latin typeface="Open Sans" panose="020B0606030504020204" pitchFamily="34" charset="0"/>
                  <a:ea typeface="Calibri" panose="020F0502020204030204" pitchFamily="34" charset="0"/>
                  <a:cs typeface="Calibri" panose="020F0502020204030204" pitchFamily="34" charset="0"/>
                </a:rPr>
                <a:t> </a:t>
              </a:r>
              <a:r>
                <a:rPr lang="en-IN" sz="2200" kern="100">
                  <a:solidFill>
                    <a:srgbClr val="404040"/>
                  </a:solidFill>
                  <a:effectLst/>
                  <a:latin typeface="Open Sans" panose="020B0606030504020204" pitchFamily="34" charset="0"/>
                  <a:ea typeface="Calibri" panose="020F0502020204030204" pitchFamily="34" charset="0"/>
                  <a:cs typeface="Calibri" panose="020F0502020204030204" pitchFamily="34" charset="0"/>
                </a:rPr>
                <a:t>function.</a:t>
              </a:r>
              <a:endParaRPr lang="en-IN" sz="2200">
                <a:solidFill>
                  <a:srgbClr val="404040"/>
                </a:solidFill>
                <a:latin typeface="Open Sans" panose="020B0606030504020204" pitchFamily="34" charset="0"/>
              </a:endParaRPr>
            </a:p>
          </p:txBody>
        </p:sp>
      </p:grpSp>
    </p:spTree>
    <p:extLst>
      <p:ext uri="{BB962C8B-B14F-4D97-AF65-F5344CB8AC3E}">
        <p14:creationId xmlns:p14="http://schemas.microsoft.com/office/powerpoint/2010/main" val="195850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a:xfrm>
            <a:off x="2012950" y="4114800"/>
            <a:ext cx="12230100" cy="914400"/>
          </a:xfrm>
        </p:spPr>
        <p:txBody>
          <a:bodyPr/>
          <a:lstStyle/>
          <a:p>
            <a:r>
              <a:rPr lang="en-US">
                <a:latin typeface="+mj-lt"/>
              </a:rPr>
              <a:t>Implementing Redux Thunk as Middleware for Handling Asynchronous Actions</a:t>
            </a:r>
          </a:p>
        </p:txBody>
      </p:sp>
    </p:spTree>
    <p:extLst>
      <p:ext uri="{BB962C8B-B14F-4D97-AF65-F5344CB8AC3E}">
        <p14:creationId xmlns:p14="http://schemas.microsoft.com/office/powerpoint/2010/main" val="2633926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70D8BBE8-41B4-5413-F87C-6297EBF2FFE9}"/>
              </a:ext>
            </a:extLst>
          </p:cNvPr>
          <p:cNvSpPr>
            <a:spLocks noGrp="1"/>
          </p:cNvSpPr>
          <p:nvPr>
            <p:ph type="title"/>
          </p:nvPr>
        </p:nvSpPr>
        <p:spPr>
          <a:xfrm>
            <a:off x="-10160" y="229878"/>
            <a:ext cx="16276320" cy="687244"/>
          </a:xfrm>
        </p:spPr>
        <p:txBody>
          <a:bodyPr>
            <a:normAutofit/>
          </a:bodyPr>
          <a:lstStyle/>
          <a:p>
            <a:r>
              <a:rPr lang="en-US">
                <a:solidFill>
                  <a:srgbClr val="404040"/>
                </a:solidFill>
                <a:latin typeface="Open Sans Bold" panose="020B0806030504020204" pitchFamily="34" charset="0"/>
              </a:rPr>
              <a:t>What Is Redux Thunk?</a:t>
            </a:r>
          </a:p>
        </p:txBody>
      </p:sp>
      <p:sp>
        <p:nvSpPr>
          <p:cNvPr id="3" name="TextBox 2">
            <a:extLst>
              <a:ext uri="{FF2B5EF4-FFF2-40B4-BE49-F238E27FC236}">
                <a16:creationId xmlns:a16="http://schemas.microsoft.com/office/drawing/2014/main" id="{1DE92C27-F18A-95DC-85BE-2D3A10C19C25}"/>
              </a:ext>
            </a:extLst>
          </p:cNvPr>
          <p:cNvSpPr txBox="1"/>
          <p:nvPr/>
        </p:nvSpPr>
        <p:spPr>
          <a:xfrm>
            <a:off x="2110422" y="1265637"/>
            <a:ext cx="12035156" cy="457176"/>
          </a:xfrm>
          <a:prstGeom prst="rect">
            <a:avLst/>
          </a:prstGeom>
          <a:noFill/>
        </p:spPr>
        <p:txBody>
          <a:bodyPr wrap="square">
            <a:spAutoFit/>
          </a:bodyPr>
          <a:lstStyle/>
          <a:p>
            <a:pPr algn="ctr">
              <a:lnSpc>
                <a:spcPct val="115000"/>
              </a:lnSpc>
              <a:spcAft>
                <a:spcPts val="800"/>
              </a:spcAft>
            </a:pPr>
            <a:r>
              <a:rPr lang="en-IN" sz="2200">
                <a:solidFill>
                  <a:schemeClr val="tx1">
                    <a:lumMod val="75000"/>
                    <a:lumOff val="25000"/>
                  </a:schemeClr>
                </a:solidFill>
                <a:effectLst/>
                <a:ea typeface="Calibri" panose="020F0502020204030204" pitchFamily="34" charset="0"/>
              </a:rPr>
              <a:t>It is a state management library commonly used with React. </a:t>
            </a:r>
            <a:endParaRPr lang="en-IN" sz="2200" kern="100">
              <a:solidFill>
                <a:schemeClr val="tx1">
                  <a:lumMod val="75000"/>
                  <a:lumOff val="25000"/>
                </a:schemeClr>
              </a:solidFill>
              <a:effectLst/>
              <a:ea typeface="Calibri" panose="020F0502020204030204" pitchFamily="34" charset="0"/>
              <a:cs typeface="Times New Roman" panose="02020603050405020304" pitchFamily="18" charset="0"/>
            </a:endParaRPr>
          </a:p>
        </p:txBody>
      </p:sp>
      <p:sp>
        <p:nvSpPr>
          <p:cNvPr id="37" name="Rectangle: Rounded Corners 36">
            <a:extLst>
              <a:ext uri="{FF2B5EF4-FFF2-40B4-BE49-F238E27FC236}">
                <a16:creationId xmlns:a16="http://schemas.microsoft.com/office/drawing/2014/main" id="{55BEADF1-A66B-56BE-2801-81BE76AE0023}"/>
              </a:ext>
            </a:extLst>
          </p:cNvPr>
          <p:cNvSpPr/>
          <p:nvPr/>
        </p:nvSpPr>
        <p:spPr>
          <a:xfrm>
            <a:off x="3003216" y="6722979"/>
            <a:ext cx="10249568" cy="787400"/>
          </a:xfrm>
          <a:prstGeom prst="roundRect">
            <a:avLst/>
          </a:prstGeom>
          <a:solidFill>
            <a:srgbClr val="93CF9F">
              <a:alpha val="2117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US" sz="2200" b="0" i="0">
                <a:solidFill>
                  <a:schemeClr val="tx1">
                    <a:lumMod val="75000"/>
                    <a:lumOff val="25000"/>
                  </a:schemeClr>
                </a:solidFill>
                <a:effectLst/>
                <a:latin typeface="Open Sans" panose="020B0606030504020204" pitchFamily="34" charset="0"/>
              </a:rPr>
              <a:t>It facilitates the handling of asynchronous operations in Redux applications.</a:t>
            </a:r>
            <a:endParaRPr lang="en-IN" sz="2200">
              <a:solidFill>
                <a:schemeClr val="tx1">
                  <a:lumMod val="75000"/>
                  <a:lumOff val="25000"/>
                </a:schemeClr>
              </a:solidFill>
              <a:latin typeface="Open Sans" panose="020B0606030504020204" pitchFamily="34" charset="0"/>
            </a:endParaRPr>
          </a:p>
        </p:txBody>
      </p:sp>
      <p:sp>
        <p:nvSpPr>
          <p:cNvPr id="4" name="Brandline_LVC">
            <a:extLst>
              <a:ext uri="{FF2B5EF4-FFF2-40B4-BE49-F238E27FC236}">
                <a16:creationId xmlns:a16="http://schemas.microsoft.com/office/drawing/2014/main" id="{56A9001E-B8AF-F9DF-5EDC-B05D9B16D5F9}"/>
              </a:ext>
            </a:extLst>
          </p:cNvPr>
          <p:cNvSpPr/>
          <p:nvPr/>
        </p:nvSpPr>
        <p:spPr>
          <a:xfrm>
            <a:off x="5676900" y="816324"/>
            <a:ext cx="490347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logo with purple lines and dots&#10;&#10;Description automatically generated">
            <a:extLst>
              <a:ext uri="{FF2B5EF4-FFF2-40B4-BE49-F238E27FC236}">
                <a16:creationId xmlns:a16="http://schemas.microsoft.com/office/drawing/2014/main" id="{70E563AC-15DE-8E81-367F-70FCF2F51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3502" y="2905629"/>
            <a:ext cx="3688996" cy="2628171"/>
          </a:xfrm>
          <a:prstGeom prst="rect">
            <a:avLst/>
          </a:prstGeom>
        </p:spPr>
      </p:pic>
    </p:spTree>
    <p:extLst>
      <p:ext uri="{BB962C8B-B14F-4D97-AF65-F5344CB8AC3E}">
        <p14:creationId xmlns:p14="http://schemas.microsoft.com/office/powerpoint/2010/main" val="3974648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70D8BBE8-41B4-5413-F87C-6297EBF2FFE9}"/>
              </a:ext>
            </a:extLst>
          </p:cNvPr>
          <p:cNvSpPr>
            <a:spLocks noGrp="1"/>
          </p:cNvSpPr>
          <p:nvPr>
            <p:ph type="title"/>
          </p:nvPr>
        </p:nvSpPr>
        <p:spPr>
          <a:xfrm>
            <a:off x="-10160" y="229878"/>
            <a:ext cx="16276320" cy="687244"/>
          </a:xfrm>
        </p:spPr>
        <p:txBody>
          <a:bodyPr/>
          <a:lstStyle/>
          <a:p>
            <a:r>
              <a:rPr lang="en-US">
                <a:latin typeface="+mj-lt"/>
              </a:rPr>
              <a:t> Redux Thunk: Overview</a:t>
            </a:r>
          </a:p>
        </p:txBody>
      </p:sp>
      <p:grpSp>
        <p:nvGrpSpPr>
          <p:cNvPr id="14" name="Group 13">
            <a:extLst>
              <a:ext uri="{FF2B5EF4-FFF2-40B4-BE49-F238E27FC236}">
                <a16:creationId xmlns:a16="http://schemas.microsoft.com/office/drawing/2014/main" id="{82DE0AEA-6119-A0E6-6A82-FF83941A13DC}"/>
              </a:ext>
            </a:extLst>
          </p:cNvPr>
          <p:cNvGrpSpPr/>
          <p:nvPr/>
        </p:nvGrpSpPr>
        <p:grpSpPr>
          <a:xfrm>
            <a:off x="3153216" y="1681264"/>
            <a:ext cx="9922754" cy="5984673"/>
            <a:chOff x="1274716" y="1670003"/>
            <a:chExt cx="9922754" cy="5984673"/>
          </a:xfrm>
        </p:grpSpPr>
        <p:grpSp>
          <p:nvGrpSpPr>
            <p:cNvPr id="5" name="Google Shape;643;p14">
              <a:extLst>
                <a:ext uri="{FF2B5EF4-FFF2-40B4-BE49-F238E27FC236}">
                  <a16:creationId xmlns:a16="http://schemas.microsoft.com/office/drawing/2014/main" id="{52EA4FD1-D68D-7C17-282A-1CA8B2487311}"/>
                </a:ext>
              </a:extLst>
            </p:cNvPr>
            <p:cNvGrpSpPr/>
            <p:nvPr/>
          </p:nvGrpSpPr>
          <p:grpSpPr>
            <a:xfrm>
              <a:off x="1290760" y="1670003"/>
              <a:ext cx="9906709" cy="2784273"/>
              <a:chOff x="2113713" y="6843553"/>
              <a:chExt cx="6151287" cy="1428772"/>
            </a:xfrm>
          </p:grpSpPr>
          <p:sp>
            <p:nvSpPr>
              <p:cNvPr id="6" name="Google Shape;644;p14">
                <a:extLst>
                  <a:ext uri="{FF2B5EF4-FFF2-40B4-BE49-F238E27FC236}">
                    <a16:creationId xmlns:a16="http://schemas.microsoft.com/office/drawing/2014/main" id="{97DE91B0-20F9-D4B8-AAE2-180373D92BAB}"/>
                  </a:ext>
                </a:extLst>
              </p:cNvPr>
              <p:cNvSpPr/>
              <p:nvPr/>
            </p:nvSpPr>
            <p:spPr>
              <a:xfrm>
                <a:off x="2120400" y="7070525"/>
                <a:ext cx="6144600" cy="1201800"/>
              </a:xfrm>
              <a:prstGeom prst="roundRect">
                <a:avLst>
                  <a:gd name="adj" fmla="val 4653"/>
                </a:avLst>
              </a:prstGeom>
              <a:noFill/>
              <a:ln w="19050" cap="flat" cmpd="sng">
                <a:solidFill>
                  <a:srgbClr val="33546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 name="Google Shape;645;p14">
                <a:extLst>
                  <a:ext uri="{FF2B5EF4-FFF2-40B4-BE49-F238E27FC236}">
                    <a16:creationId xmlns:a16="http://schemas.microsoft.com/office/drawing/2014/main" id="{7AE57FDF-2818-6701-6166-3A1E5785ED58}"/>
                  </a:ext>
                </a:extLst>
              </p:cNvPr>
              <p:cNvSpPr/>
              <p:nvPr/>
            </p:nvSpPr>
            <p:spPr>
              <a:xfrm>
                <a:off x="2113713" y="6843553"/>
                <a:ext cx="2069618" cy="449100"/>
              </a:xfrm>
              <a:prstGeom prst="roundRect">
                <a:avLst>
                  <a:gd name="adj" fmla="val 16667"/>
                </a:avLst>
              </a:prstGeom>
              <a:solidFill>
                <a:schemeClr val="accent1">
                  <a:lumMod val="40000"/>
                  <a:lumOff val="60000"/>
                </a:schemeClr>
              </a:solidFill>
              <a:ln w="19050">
                <a:solidFill>
                  <a:srgbClr val="33546D"/>
                </a:solid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dk1"/>
                  </a:buClr>
                  <a:buSzPts val="2000"/>
                  <a:buFont typeface="Arial"/>
                  <a:buNone/>
                </a:pPr>
                <a:r>
                  <a:rPr lang="en-IN" sz="2200" dirty="0">
                    <a:solidFill>
                      <a:schemeClr val="tx1">
                        <a:lumMod val="75000"/>
                        <a:lumOff val="25000"/>
                      </a:schemeClr>
                    </a:solidFill>
                    <a:effectLst/>
                    <a:latin typeface="Open Sans Semibold" panose="020B0706030804020204" pitchFamily="34" charset="0"/>
                    <a:ea typeface="Open Sans Semibold" panose="020B0706030804020204" pitchFamily="34" charset="0"/>
                    <a:cs typeface="Open Sans Semibold" panose="020B0706030804020204" pitchFamily="34" charset="0"/>
                  </a:rPr>
                  <a:t>Asynchronous actions</a:t>
                </a:r>
                <a:endParaRPr sz="2200" i="0" u="none" strike="noStrike" cap="none"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Arial"/>
                </a:endParaRPr>
              </a:p>
            </p:txBody>
          </p:sp>
          <p:sp>
            <p:nvSpPr>
              <p:cNvPr id="8" name="Google Shape;646;p14">
                <a:extLst>
                  <a:ext uri="{FF2B5EF4-FFF2-40B4-BE49-F238E27FC236}">
                    <a16:creationId xmlns:a16="http://schemas.microsoft.com/office/drawing/2014/main" id="{5E827D4F-8911-0681-EE33-E860D1E1920E}"/>
                  </a:ext>
                </a:extLst>
              </p:cNvPr>
              <p:cNvSpPr txBox="1"/>
              <p:nvPr/>
            </p:nvSpPr>
            <p:spPr>
              <a:xfrm>
                <a:off x="2259775" y="7312591"/>
                <a:ext cx="5889300" cy="867427"/>
              </a:xfrm>
              <a:prstGeom prst="rect">
                <a:avLst/>
              </a:prstGeom>
              <a:noFill/>
              <a:ln>
                <a:noFill/>
              </a:ln>
            </p:spPr>
            <p:txBody>
              <a:bodyPr spcFirstLastPara="1" wrap="square" lIns="91425" tIns="45700" rIns="91425" bIns="45700" anchor="ctr" anchorCtr="0">
                <a:noAutofit/>
              </a:bodyPr>
              <a:lstStyle/>
              <a:p>
                <a:pPr marL="342900" indent="-342900" algn="l">
                  <a:lnSpc>
                    <a:spcPct val="115000"/>
                  </a:lnSpc>
                  <a:buFont typeface="Arial" panose="020B0604020202020204" pitchFamily="34" charset="0"/>
                  <a:buChar char="•"/>
                </a:pPr>
                <a:r>
                  <a:rPr lang="en-US" sz="2200" b="0" i="0">
                    <a:solidFill>
                      <a:schemeClr val="tx1">
                        <a:lumMod val="75000"/>
                        <a:lumOff val="25000"/>
                      </a:schemeClr>
                    </a:solidFill>
                    <a:effectLst/>
                    <a:latin typeface="Open Sans" panose="020B0606030504020204" pitchFamily="34" charset="0"/>
                  </a:rPr>
                  <a:t>Redux </a:t>
                </a:r>
                <a:r>
                  <a:rPr lang="en-US" sz="2200" b="0" i="0" err="1">
                    <a:solidFill>
                      <a:schemeClr val="tx1">
                        <a:lumMod val="75000"/>
                        <a:lumOff val="25000"/>
                      </a:schemeClr>
                    </a:solidFill>
                    <a:effectLst/>
                    <a:latin typeface="Open Sans" panose="020B0606030504020204" pitchFamily="34" charset="0"/>
                  </a:rPr>
                  <a:t>Thunk</a:t>
                </a:r>
                <a:r>
                  <a:rPr lang="en-US" sz="2200" b="0" i="0">
                    <a:solidFill>
                      <a:schemeClr val="tx1">
                        <a:lumMod val="75000"/>
                        <a:lumOff val="25000"/>
                      </a:schemeClr>
                    </a:solidFill>
                    <a:effectLst/>
                    <a:latin typeface="Open Sans" panose="020B0606030504020204" pitchFamily="34" charset="0"/>
                  </a:rPr>
                  <a:t> primarily handles asynchronous actions</a:t>
                </a:r>
                <a:r>
                  <a:rPr lang="en-US" sz="2200">
                    <a:solidFill>
                      <a:schemeClr val="tx1">
                        <a:lumMod val="75000"/>
                        <a:lumOff val="25000"/>
                      </a:schemeClr>
                    </a:solidFill>
                    <a:latin typeface="Open Sans" panose="020B0606030504020204" pitchFamily="34" charset="0"/>
                  </a:rPr>
                  <a:t>.</a:t>
                </a:r>
                <a:endParaRPr lang="en-US" sz="2200" b="0" i="0">
                  <a:solidFill>
                    <a:schemeClr val="tx1">
                      <a:lumMod val="75000"/>
                      <a:lumOff val="25000"/>
                    </a:schemeClr>
                  </a:solidFill>
                  <a:effectLst/>
                  <a:latin typeface="Open Sans" panose="020B0606030504020204" pitchFamily="34" charset="0"/>
                </a:endParaRPr>
              </a:p>
              <a:p>
                <a:pPr marL="342900" indent="-342900" algn="l">
                  <a:lnSpc>
                    <a:spcPct val="115000"/>
                  </a:lnSpc>
                  <a:buFont typeface="Arial" panose="020B0604020202020204" pitchFamily="34" charset="0"/>
                  <a:buChar char="•"/>
                </a:pPr>
                <a:endParaRPr lang="en-US" sz="800" b="0" i="0">
                  <a:solidFill>
                    <a:schemeClr val="tx1">
                      <a:lumMod val="75000"/>
                      <a:lumOff val="25000"/>
                    </a:schemeClr>
                  </a:solidFill>
                  <a:effectLst/>
                  <a:latin typeface="Open Sans" panose="020B0606030504020204" pitchFamily="34" charset="0"/>
                </a:endParaRPr>
              </a:p>
              <a:p>
                <a:pPr marL="342900" indent="-342900" algn="l">
                  <a:lnSpc>
                    <a:spcPct val="115000"/>
                  </a:lnSpc>
                  <a:buFont typeface="Arial" panose="020B0604020202020204" pitchFamily="34" charset="0"/>
                  <a:buChar char="•"/>
                </a:pPr>
                <a:r>
                  <a:rPr lang="en-US" sz="2200">
                    <a:solidFill>
                      <a:schemeClr val="tx1">
                        <a:lumMod val="75000"/>
                        <a:lumOff val="25000"/>
                      </a:schemeClr>
                    </a:solidFill>
                    <a:latin typeface="Open Sans" panose="020B0606030504020204" pitchFamily="34" charset="0"/>
                  </a:rPr>
                  <a:t>It</a:t>
                </a:r>
                <a:r>
                  <a:rPr lang="en-US" sz="2200" b="0" i="0">
                    <a:solidFill>
                      <a:schemeClr val="tx1">
                        <a:lumMod val="75000"/>
                        <a:lumOff val="25000"/>
                      </a:schemeClr>
                    </a:solidFill>
                    <a:effectLst/>
                    <a:latin typeface="Open Sans" panose="020B0606030504020204" pitchFamily="34" charset="0"/>
                  </a:rPr>
                  <a:t> resolves this issue by allowing action creators to return functions rather than plain action objects.</a:t>
                </a:r>
              </a:p>
            </p:txBody>
          </p:sp>
        </p:grpSp>
        <p:grpSp>
          <p:nvGrpSpPr>
            <p:cNvPr id="9" name="Google Shape;643;p14">
              <a:extLst>
                <a:ext uri="{FF2B5EF4-FFF2-40B4-BE49-F238E27FC236}">
                  <a16:creationId xmlns:a16="http://schemas.microsoft.com/office/drawing/2014/main" id="{48514618-DAF0-9792-01CC-73888595641A}"/>
                </a:ext>
              </a:extLst>
            </p:cNvPr>
            <p:cNvGrpSpPr/>
            <p:nvPr/>
          </p:nvGrpSpPr>
          <p:grpSpPr>
            <a:xfrm>
              <a:off x="1274716" y="4870403"/>
              <a:ext cx="9922754" cy="2784273"/>
              <a:chOff x="2103751" y="6843553"/>
              <a:chExt cx="6161249" cy="1428772"/>
            </a:xfrm>
          </p:grpSpPr>
          <p:sp>
            <p:nvSpPr>
              <p:cNvPr id="10" name="Google Shape;644;p14">
                <a:extLst>
                  <a:ext uri="{FF2B5EF4-FFF2-40B4-BE49-F238E27FC236}">
                    <a16:creationId xmlns:a16="http://schemas.microsoft.com/office/drawing/2014/main" id="{622AE3AC-8DD1-240B-3490-D1193FAC1451}"/>
                  </a:ext>
                </a:extLst>
              </p:cNvPr>
              <p:cNvSpPr/>
              <p:nvPr/>
            </p:nvSpPr>
            <p:spPr>
              <a:xfrm>
                <a:off x="2120400" y="7070525"/>
                <a:ext cx="6144600" cy="1201800"/>
              </a:xfrm>
              <a:prstGeom prst="roundRect">
                <a:avLst>
                  <a:gd name="adj" fmla="val 4337"/>
                </a:avLst>
              </a:prstGeom>
              <a:noFill/>
              <a:ln w="19050" cap="flat" cmpd="sng">
                <a:solidFill>
                  <a:srgbClr val="33546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645;p14">
                <a:extLst>
                  <a:ext uri="{FF2B5EF4-FFF2-40B4-BE49-F238E27FC236}">
                    <a16:creationId xmlns:a16="http://schemas.microsoft.com/office/drawing/2014/main" id="{CB660467-600B-2CB5-83A0-25A4F0AEC8D6}"/>
                  </a:ext>
                </a:extLst>
              </p:cNvPr>
              <p:cNvSpPr/>
              <p:nvPr/>
            </p:nvSpPr>
            <p:spPr>
              <a:xfrm>
                <a:off x="2103751" y="6843553"/>
                <a:ext cx="2079580" cy="449100"/>
              </a:xfrm>
              <a:prstGeom prst="roundRect">
                <a:avLst>
                  <a:gd name="adj" fmla="val 16667"/>
                </a:avLst>
              </a:prstGeom>
              <a:solidFill>
                <a:schemeClr val="accent1">
                  <a:lumMod val="40000"/>
                  <a:lumOff val="60000"/>
                </a:schemeClr>
              </a:solidFill>
              <a:ln w="19050">
                <a:solidFill>
                  <a:srgbClr val="33546D"/>
                </a:solid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dk1"/>
                  </a:buClr>
                  <a:buSzPts val="2000"/>
                  <a:buFont typeface="Arial"/>
                  <a:buNone/>
                </a:pPr>
                <a:r>
                  <a:rPr lang="en-IN" sz="2200" dirty="0">
                    <a:solidFill>
                      <a:schemeClr val="tx1">
                        <a:lumMod val="75000"/>
                        <a:lumOff val="25000"/>
                      </a:schemeClr>
                    </a:solidFill>
                    <a:effectLst/>
                    <a:latin typeface="Open Sans Semibold" panose="020B0706030804020204" pitchFamily="34" charset="0"/>
                    <a:ea typeface="Open Sans Semibold" panose="020B0706030804020204" pitchFamily="34" charset="0"/>
                    <a:cs typeface="Open Sans Semibold" panose="020B0706030804020204" pitchFamily="34" charset="0"/>
                  </a:rPr>
                  <a:t>Function returns</a:t>
                </a:r>
                <a:endParaRPr sz="2200" i="0" u="none" strike="noStrike" cap="none"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Arial"/>
                </a:endParaRPr>
              </a:p>
            </p:txBody>
          </p:sp>
          <p:sp>
            <p:nvSpPr>
              <p:cNvPr id="13" name="Google Shape;646;p14">
                <a:extLst>
                  <a:ext uri="{FF2B5EF4-FFF2-40B4-BE49-F238E27FC236}">
                    <a16:creationId xmlns:a16="http://schemas.microsoft.com/office/drawing/2014/main" id="{1A5AA836-6675-3C5D-3BD4-4F8E3B6C12BC}"/>
                  </a:ext>
                </a:extLst>
              </p:cNvPr>
              <p:cNvSpPr txBox="1"/>
              <p:nvPr/>
            </p:nvSpPr>
            <p:spPr>
              <a:xfrm>
                <a:off x="2259775" y="7326810"/>
                <a:ext cx="5889300" cy="867427"/>
              </a:xfrm>
              <a:prstGeom prst="rect">
                <a:avLst/>
              </a:prstGeom>
              <a:noFill/>
              <a:ln>
                <a:noFill/>
              </a:ln>
            </p:spPr>
            <p:txBody>
              <a:bodyPr spcFirstLastPara="1" wrap="square" lIns="91425" tIns="45700" rIns="91425" bIns="45700" anchor="ctr" anchorCtr="0">
                <a:noAutofit/>
              </a:bodyPr>
              <a:lstStyle/>
              <a:p>
                <a:pPr marL="342900" indent="-342900" algn="l">
                  <a:lnSpc>
                    <a:spcPct val="115000"/>
                  </a:lnSpc>
                  <a:buFont typeface="Arial" panose="020B0604020202020204" pitchFamily="34" charset="0"/>
                  <a:buChar char="•"/>
                  <a:tabLst>
                    <a:tab pos="101600" algn="l"/>
                  </a:tabLst>
                </a:pPr>
                <a:r>
                  <a:rPr lang="en-US" sz="2200" b="0" i="0">
                    <a:solidFill>
                      <a:schemeClr val="tx1">
                        <a:lumMod val="75000"/>
                        <a:lumOff val="25000"/>
                      </a:schemeClr>
                    </a:solidFill>
                    <a:effectLst/>
                    <a:latin typeface="Open Sans" panose="020B0606030504020204" pitchFamily="34" charset="0"/>
                  </a:rPr>
                  <a:t>Redux Thunk empowers action creators to return functions.</a:t>
                </a:r>
              </a:p>
              <a:p>
                <a:pPr marL="342900" indent="-342900" algn="l">
                  <a:lnSpc>
                    <a:spcPct val="115000"/>
                  </a:lnSpc>
                  <a:buFont typeface="Arial" panose="020B0604020202020204" pitchFamily="34" charset="0"/>
                  <a:buChar char="•"/>
                  <a:tabLst>
                    <a:tab pos="101600" algn="l"/>
                  </a:tabLst>
                </a:pPr>
                <a:endParaRPr lang="en-US" sz="800" b="0" i="0">
                  <a:solidFill>
                    <a:schemeClr val="tx1">
                      <a:lumMod val="75000"/>
                      <a:lumOff val="25000"/>
                    </a:schemeClr>
                  </a:solidFill>
                  <a:effectLst/>
                  <a:latin typeface="Open Sans" panose="020B0606030504020204" pitchFamily="34" charset="0"/>
                </a:endParaRPr>
              </a:p>
              <a:p>
                <a:pPr marL="342900" indent="-342900" algn="l">
                  <a:lnSpc>
                    <a:spcPct val="115000"/>
                  </a:lnSpc>
                  <a:buFont typeface="Arial" panose="020B0604020202020204" pitchFamily="34" charset="0"/>
                  <a:buChar char="•"/>
                  <a:tabLst>
                    <a:tab pos="101600" algn="l"/>
                  </a:tabLst>
                </a:pPr>
                <a:r>
                  <a:rPr lang="en-US" sz="2200" b="0" i="0">
                    <a:solidFill>
                      <a:schemeClr val="tx1">
                        <a:lumMod val="75000"/>
                        <a:lumOff val="25000"/>
                      </a:schemeClr>
                    </a:solidFill>
                    <a:effectLst/>
                    <a:latin typeface="Open Sans" panose="020B0606030504020204" pitchFamily="34" charset="0"/>
                  </a:rPr>
                  <a:t>These functions receive </a:t>
                </a:r>
                <a:r>
                  <a:rPr lang="en-US" sz="2200" b="1" i="0">
                    <a:solidFill>
                      <a:schemeClr val="tx1">
                        <a:lumMod val="75000"/>
                        <a:lumOff val="25000"/>
                      </a:schemeClr>
                    </a:solidFill>
                    <a:effectLst/>
                    <a:latin typeface="Open Sans" panose="020B0606030504020204" pitchFamily="34" charset="0"/>
                  </a:rPr>
                  <a:t>dispatch </a:t>
                </a:r>
                <a:r>
                  <a:rPr lang="en-US" sz="2200" i="0">
                    <a:solidFill>
                      <a:schemeClr val="tx1">
                        <a:lumMod val="75000"/>
                        <a:lumOff val="25000"/>
                      </a:schemeClr>
                    </a:solidFill>
                    <a:effectLst/>
                    <a:latin typeface="Open Sans" panose="020B0606030504020204" pitchFamily="34" charset="0"/>
                  </a:rPr>
                  <a:t>and</a:t>
                </a:r>
                <a:r>
                  <a:rPr lang="en-US" sz="2200" b="1" i="0">
                    <a:solidFill>
                      <a:schemeClr val="tx1">
                        <a:lumMod val="75000"/>
                        <a:lumOff val="25000"/>
                      </a:schemeClr>
                    </a:solidFill>
                    <a:effectLst/>
                    <a:latin typeface="Open Sans" panose="020B0606030504020204" pitchFamily="34" charset="0"/>
                  </a:rPr>
                  <a:t> </a:t>
                </a:r>
                <a:r>
                  <a:rPr lang="en-US" sz="2200" b="1" i="0" err="1">
                    <a:solidFill>
                      <a:schemeClr val="tx1">
                        <a:lumMod val="75000"/>
                        <a:lumOff val="25000"/>
                      </a:schemeClr>
                    </a:solidFill>
                    <a:effectLst/>
                    <a:latin typeface="Open Sans" panose="020B0606030504020204" pitchFamily="34" charset="0"/>
                  </a:rPr>
                  <a:t>getState</a:t>
                </a:r>
                <a:r>
                  <a:rPr lang="en-US" sz="2200" b="0" i="0">
                    <a:solidFill>
                      <a:schemeClr val="tx1">
                        <a:lumMod val="75000"/>
                        <a:lumOff val="25000"/>
                      </a:schemeClr>
                    </a:solidFill>
                    <a:effectLst/>
                    <a:latin typeface="Open Sans" panose="020B0606030504020204" pitchFamily="34" charset="0"/>
                  </a:rPr>
                  <a:t> functions as arguments.</a:t>
                </a:r>
              </a:p>
            </p:txBody>
          </p:sp>
        </p:grpSp>
      </p:grpSp>
      <p:sp>
        <p:nvSpPr>
          <p:cNvPr id="3" name="Brandline_LVC">
            <a:extLst>
              <a:ext uri="{FF2B5EF4-FFF2-40B4-BE49-F238E27FC236}">
                <a16:creationId xmlns:a16="http://schemas.microsoft.com/office/drawing/2014/main" id="{6BD78CFB-5F70-060B-6B2B-2D27A88F2058}"/>
              </a:ext>
            </a:extLst>
          </p:cNvPr>
          <p:cNvSpPr/>
          <p:nvPr/>
        </p:nvSpPr>
        <p:spPr>
          <a:xfrm>
            <a:off x="5448300" y="816324"/>
            <a:ext cx="5358924"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1866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70D8BBE8-41B4-5413-F87C-6297EBF2FFE9}"/>
              </a:ext>
            </a:extLst>
          </p:cNvPr>
          <p:cNvSpPr>
            <a:spLocks noGrp="1"/>
          </p:cNvSpPr>
          <p:nvPr>
            <p:ph type="title"/>
          </p:nvPr>
        </p:nvSpPr>
        <p:spPr>
          <a:xfrm>
            <a:off x="-10160" y="229878"/>
            <a:ext cx="16276320" cy="687244"/>
          </a:xfrm>
        </p:spPr>
        <p:txBody>
          <a:bodyPr/>
          <a:lstStyle/>
          <a:p>
            <a:r>
              <a:rPr lang="en-US">
                <a:latin typeface="+mj-lt"/>
              </a:rPr>
              <a:t> Redux Thunk: Overview</a:t>
            </a:r>
          </a:p>
        </p:txBody>
      </p:sp>
      <p:grpSp>
        <p:nvGrpSpPr>
          <p:cNvPr id="14" name="Group 13">
            <a:extLst>
              <a:ext uri="{FF2B5EF4-FFF2-40B4-BE49-F238E27FC236}">
                <a16:creationId xmlns:a16="http://schemas.microsoft.com/office/drawing/2014/main" id="{82DE0AEA-6119-A0E6-6A82-FF83941A13DC}"/>
              </a:ext>
            </a:extLst>
          </p:cNvPr>
          <p:cNvGrpSpPr/>
          <p:nvPr/>
        </p:nvGrpSpPr>
        <p:grpSpPr>
          <a:xfrm>
            <a:off x="3151984" y="1681264"/>
            <a:ext cx="9923986" cy="5984673"/>
            <a:chOff x="1273484" y="1670003"/>
            <a:chExt cx="9923986" cy="5984673"/>
          </a:xfrm>
        </p:grpSpPr>
        <p:grpSp>
          <p:nvGrpSpPr>
            <p:cNvPr id="5" name="Google Shape;643;p14">
              <a:extLst>
                <a:ext uri="{FF2B5EF4-FFF2-40B4-BE49-F238E27FC236}">
                  <a16:creationId xmlns:a16="http://schemas.microsoft.com/office/drawing/2014/main" id="{52EA4FD1-D68D-7C17-282A-1CA8B2487311}"/>
                </a:ext>
              </a:extLst>
            </p:cNvPr>
            <p:cNvGrpSpPr/>
            <p:nvPr/>
          </p:nvGrpSpPr>
          <p:grpSpPr>
            <a:xfrm>
              <a:off x="1273484" y="1670003"/>
              <a:ext cx="9923985" cy="2784273"/>
              <a:chOff x="2102986" y="6843553"/>
              <a:chExt cx="6162014" cy="1428772"/>
            </a:xfrm>
          </p:grpSpPr>
          <p:sp>
            <p:nvSpPr>
              <p:cNvPr id="6" name="Google Shape;644;p14">
                <a:extLst>
                  <a:ext uri="{FF2B5EF4-FFF2-40B4-BE49-F238E27FC236}">
                    <a16:creationId xmlns:a16="http://schemas.microsoft.com/office/drawing/2014/main" id="{97DE91B0-20F9-D4B8-AAE2-180373D92BAB}"/>
                  </a:ext>
                </a:extLst>
              </p:cNvPr>
              <p:cNvSpPr/>
              <p:nvPr/>
            </p:nvSpPr>
            <p:spPr>
              <a:xfrm>
                <a:off x="2120400" y="7070525"/>
                <a:ext cx="6144600" cy="1201800"/>
              </a:xfrm>
              <a:prstGeom prst="roundRect">
                <a:avLst>
                  <a:gd name="adj" fmla="val 4364"/>
                </a:avLst>
              </a:prstGeom>
              <a:noFill/>
              <a:ln w="19050" cap="flat" cmpd="sng">
                <a:solidFill>
                  <a:srgbClr val="33546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645;p14">
                <a:extLst>
                  <a:ext uri="{FF2B5EF4-FFF2-40B4-BE49-F238E27FC236}">
                    <a16:creationId xmlns:a16="http://schemas.microsoft.com/office/drawing/2014/main" id="{7AE57FDF-2818-6701-6166-3A1E5785ED58}"/>
                  </a:ext>
                </a:extLst>
              </p:cNvPr>
              <p:cNvSpPr/>
              <p:nvPr/>
            </p:nvSpPr>
            <p:spPr>
              <a:xfrm>
                <a:off x="2102986" y="6843553"/>
                <a:ext cx="2227545" cy="449100"/>
              </a:xfrm>
              <a:prstGeom prst="roundRect">
                <a:avLst>
                  <a:gd name="adj" fmla="val 16667"/>
                </a:avLst>
              </a:prstGeom>
              <a:solidFill>
                <a:schemeClr val="accent1">
                  <a:lumMod val="40000"/>
                  <a:lumOff val="60000"/>
                </a:schemeClr>
              </a:solidFill>
              <a:ln w="19050">
                <a:solidFill>
                  <a:srgbClr val="33546D"/>
                </a:solid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dk1"/>
                  </a:buClr>
                  <a:buSzPts val="2000"/>
                  <a:buFont typeface="Arial"/>
                  <a:buNone/>
                </a:pPr>
                <a:r>
                  <a:rPr lang="en-IN" sz="2200" dirty="0">
                    <a:solidFill>
                      <a:schemeClr val="tx1">
                        <a:lumMod val="75000"/>
                        <a:lumOff val="25000"/>
                      </a:schemeClr>
                    </a:solidFill>
                    <a:effectLst/>
                    <a:latin typeface="Open Sans Semibold" panose="020B0706030804020204" pitchFamily="34" charset="0"/>
                    <a:ea typeface="Open Sans Semibold" panose="020B0706030804020204" pitchFamily="34" charset="0"/>
                    <a:cs typeface="Open Sans Semibold" panose="020B0706030804020204" pitchFamily="34" charset="0"/>
                  </a:rPr>
                  <a:t>Delayed actions</a:t>
                </a:r>
                <a:endParaRPr sz="2200" i="0" u="none" strike="noStrike" cap="none"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Arial"/>
                </a:endParaRPr>
              </a:p>
            </p:txBody>
          </p:sp>
          <p:sp>
            <p:nvSpPr>
              <p:cNvPr id="8" name="Google Shape;646;p14">
                <a:extLst>
                  <a:ext uri="{FF2B5EF4-FFF2-40B4-BE49-F238E27FC236}">
                    <a16:creationId xmlns:a16="http://schemas.microsoft.com/office/drawing/2014/main" id="{5E827D4F-8911-0681-EE33-E860D1E1920E}"/>
                  </a:ext>
                </a:extLst>
              </p:cNvPr>
              <p:cNvSpPr txBox="1"/>
              <p:nvPr/>
            </p:nvSpPr>
            <p:spPr>
              <a:xfrm>
                <a:off x="2259775" y="7312591"/>
                <a:ext cx="5889300" cy="867427"/>
              </a:xfrm>
              <a:prstGeom prst="rect">
                <a:avLst/>
              </a:prstGeom>
              <a:noFill/>
              <a:ln>
                <a:noFill/>
              </a:ln>
            </p:spPr>
            <p:txBody>
              <a:bodyPr spcFirstLastPara="1" wrap="square" lIns="91425" tIns="45700" rIns="91425" bIns="45700" anchor="ctr" anchorCtr="0">
                <a:noAutofit/>
              </a:bodyPr>
              <a:lstStyle/>
              <a:p>
                <a:pPr marL="342900" indent="-342900" algn="l">
                  <a:lnSpc>
                    <a:spcPct val="115000"/>
                  </a:lnSpc>
                  <a:buFont typeface="Arial" panose="020B0604020202020204" pitchFamily="34" charset="0"/>
                  <a:buChar char="•"/>
                </a:pPr>
                <a:r>
                  <a:rPr lang="en-US" sz="2200" b="0" i="0">
                    <a:solidFill>
                      <a:schemeClr val="tx1">
                        <a:lumMod val="75000"/>
                        <a:lumOff val="25000"/>
                      </a:schemeClr>
                    </a:solidFill>
                    <a:effectLst/>
                    <a:latin typeface="Open Sans" panose="020B0606030504020204" pitchFamily="34" charset="0"/>
                  </a:rPr>
                  <a:t>Redux </a:t>
                </a:r>
                <a:r>
                  <a:rPr lang="en-US" sz="2200" b="0" i="0" err="1">
                    <a:solidFill>
                      <a:schemeClr val="tx1">
                        <a:lumMod val="75000"/>
                        <a:lumOff val="25000"/>
                      </a:schemeClr>
                    </a:solidFill>
                    <a:effectLst/>
                    <a:latin typeface="Open Sans" panose="020B0606030504020204" pitchFamily="34" charset="0"/>
                  </a:rPr>
                  <a:t>Thunk</a:t>
                </a:r>
                <a:r>
                  <a:rPr lang="en-US" sz="2200" b="0" i="0">
                    <a:solidFill>
                      <a:schemeClr val="tx1">
                        <a:lumMod val="75000"/>
                        <a:lumOff val="25000"/>
                      </a:schemeClr>
                    </a:solidFill>
                    <a:effectLst/>
                    <a:latin typeface="Open Sans" panose="020B0606030504020204" pitchFamily="34" charset="0"/>
                  </a:rPr>
                  <a:t> enables the dispatch of actions with delays or under specific conditions.</a:t>
                </a:r>
              </a:p>
              <a:p>
                <a:pPr marL="342900" indent="-342900" algn="l">
                  <a:lnSpc>
                    <a:spcPct val="115000"/>
                  </a:lnSpc>
                  <a:buFont typeface="Arial" panose="020B0604020202020204" pitchFamily="34" charset="0"/>
                  <a:buChar char="•"/>
                </a:pPr>
                <a:endParaRPr lang="en-US" sz="800" b="0" i="0">
                  <a:solidFill>
                    <a:schemeClr val="tx1">
                      <a:lumMod val="75000"/>
                      <a:lumOff val="25000"/>
                    </a:schemeClr>
                  </a:solidFill>
                  <a:effectLst/>
                  <a:latin typeface="Open Sans" panose="020B0606030504020204" pitchFamily="34" charset="0"/>
                </a:endParaRPr>
              </a:p>
              <a:p>
                <a:pPr marL="342900" indent="-342900" algn="l">
                  <a:lnSpc>
                    <a:spcPct val="115000"/>
                  </a:lnSpc>
                  <a:buFont typeface="Arial" panose="020B0604020202020204" pitchFamily="34" charset="0"/>
                  <a:buChar char="•"/>
                </a:pPr>
                <a:r>
                  <a:rPr lang="en-US" sz="2200" b="0" i="0">
                    <a:solidFill>
                      <a:schemeClr val="tx1">
                        <a:lumMod val="75000"/>
                        <a:lumOff val="25000"/>
                      </a:schemeClr>
                    </a:solidFill>
                    <a:effectLst/>
                    <a:latin typeface="Open Sans" panose="020B0606030504020204" pitchFamily="34" charset="0"/>
                  </a:rPr>
                  <a:t>It is </a:t>
                </a:r>
                <a:r>
                  <a:rPr lang="en-US" sz="2200">
                    <a:solidFill>
                      <a:schemeClr val="tx1">
                        <a:lumMod val="75000"/>
                        <a:lumOff val="25000"/>
                      </a:schemeClr>
                    </a:solidFill>
                    <a:latin typeface="Open Sans" panose="020B0606030504020204" pitchFamily="34" charset="0"/>
                  </a:rPr>
                  <a:t>v</a:t>
                </a:r>
                <a:r>
                  <a:rPr lang="en-US" sz="2200" b="0" i="0">
                    <a:solidFill>
                      <a:schemeClr val="tx1">
                        <a:lumMod val="75000"/>
                        <a:lumOff val="25000"/>
                      </a:schemeClr>
                    </a:solidFill>
                    <a:effectLst/>
                    <a:latin typeface="Open Sans" panose="020B0606030504020204" pitchFamily="34" charset="0"/>
                  </a:rPr>
                  <a:t>aluable for scenarios involving API calls, where waiting for responses is crucial.</a:t>
                </a:r>
              </a:p>
            </p:txBody>
          </p:sp>
        </p:grpSp>
        <p:grpSp>
          <p:nvGrpSpPr>
            <p:cNvPr id="9" name="Google Shape;643;p14">
              <a:extLst>
                <a:ext uri="{FF2B5EF4-FFF2-40B4-BE49-F238E27FC236}">
                  <a16:creationId xmlns:a16="http://schemas.microsoft.com/office/drawing/2014/main" id="{48514618-DAF0-9792-01CC-73888595641A}"/>
                </a:ext>
              </a:extLst>
            </p:cNvPr>
            <p:cNvGrpSpPr/>
            <p:nvPr/>
          </p:nvGrpSpPr>
          <p:grpSpPr>
            <a:xfrm>
              <a:off x="1274715" y="4870403"/>
              <a:ext cx="9922755" cy="2784273"/>
              <a:chOff x="2103750" y="6843553"/>
              <a:chExt cx="6161250" cy="1428772"/>
            </a:xfrm>
          </p:grpSpPr>
          <p:sp>
            <p:nvSpPr>
              <p:cNvPr id="10" name="Google Shape;644;p14">
                <a:extLst>
                  <a:ext uri="{FF2B5EF4-FFF2-40B4-BE49-F238E27FC236}">
                    <a16:creationId xmlns:a16="http://schemas.microsoft.com/office/drawing/2014/main" id="{622AE3AC-8DD1-240B-3490-D1193FAC1451}"/>
                  </a:ext>
                </a:extLst>
              </p:cNvPr>
              <p:cNvSpPr/>
              <p:nvPr/>
            </p:nvSpPr>
            <p:spPr>
              <a:xfrm>
                <a:off x="2120400" y="7070525"/>
                <a:ext cx="6144600" cy="1201800"/>
              </a:xfrm>
              <a:prstGeom prst="roundRect">
                <a:avLst>
                  <a:gd name="adj" fmla="val 4337"/>
                </a:avLst>
              </a:prstGeom>
              <a:noFill/>
              <a:ln w="19050" cap="flat" cmpd="sng">
                <a:solidFill>
                  <a:srgbClr val="33546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645;p14">
                <a:extLst>
                  <a:ext uri="{FF2B5EF4-FFF2-40B4-BE49-F238E27FC236}">
                    <a16:creationId xmlns:a16="http://schemas.microsoft.com/office/drawing/2014/main" id="{CB660467-600B-2CB5-83A0-25A4F0AEC8D6}"/>
                  </a:ext>
                </a:extLst>
              </p:cNvPr>
              <p:cNvSpPr/>
              <p:nvPr/>
            </p:nvSpPr>
            <p:spPr>
              <a:xfrm>
                <a:off x="2103750" y="6843553"/>
                <a:ext cx="2227545" cy="449100"/>
              </a:xfrm>
              <a:prstGeom prst="roundRect">
                <a:avLst>
                  <a:gd name="adj" fmla="val 16667"/>
                </a:avLst>
              </a:prstGeom>
              <a:solidFill>
                <a:schemeClr val="accent1">
                  <a:lumMod val="40000"/>
                  <a:lumOff val="60000"/>
                </a:schemeClr>
              </a:solidFill>
              <a:ln w="19050">
                <a:solidFill>
                  <a:srgbClr val="33546D"/>
                </a:solid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dk1"/>
                  </a:buClr>
                  <a:buSzPts val="2000"/>
                  <a:buFont typeface="Arial"/>
                  <a:buNone/>
                </a:pPr>
                <a:r>
                  <a:rPr lang="en-IN" sz="2200" dirty="0">
                    <a:solidFill>
                      <a:schemeClr val="tx1">
                        <a:lumMod val="75000"/>
                        <a:lumOff val="25000"/>
                      </a:schemeClr>
                    </a:solidFill>
                    <a:effectLst/>
                    <a:latin typeface="Open Sans Semibold" panose="020B0706030804020204" pitchFamily="34" charset="0"/>
                    <a:ea typeface="Open Sans Semibold" panose="020B0706030804020204" pitchFamily="34" charset="0"/>
                    <a:cs typeface="Open Sans Semibold" panose="020B0706030804020204" pitchFamily="34" charset="0"/>
                  </a:rPr>
                  <a:t>Middleware integration</a:t>
                </a:r>
                <a:endParaRPr lang="en-IN" sz="2200" i="0" u="none" strike="noStrike" cap="none"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sym typeface="Arial"/>
                </a:endParaRPr>
              </a:p>
            </p:txBody>
          </p:sp>
          <p:sp>
            <p:nvSpPr>
              <p:cNvPr id="13" name="Google Shape;646;p14">
                <a:extLst>
                  <a:ext uri="{FF2B5EF4-FFF2-40B4-BE49-F238E27FC236}">
                    <a16:creationId xmlns:a16="http://schemas.microsoft.com/office/drawing/2014/main" id="{1A5AA836-6675-3C5D-3BD4-4F8E3B6C12BC}"/>
                  </a:ext>
                </a:extLst>
              </p:cNvPr>
              <p:cNvSpPr txBox="1"/>
              <p:nvPr/>
            </p:nvSpPr>
            <p:spPr>
              <a:xfrm>
                <a:off x="2259775" y="7312591"/>
                <a:ext cx="5889300" cy="867427"/>
              </a:xfrm>
              <a:prstGeom prst="rect">
                <a:avLst/>
              </a:prstGeom>
              <a:noFill/>
              <a:ln>
                <a:noFill/>
              </a:ln>
            </p:spPr>
            <p:txBody>
              <a:bodyPr spcFirstLastPara="1" wrap="square" lIns="91425" tIns="45700" rIns="91425" bIns="45700" anchor="ctr" anchorCtr="0">
                <a:noAutofit/>
              </a:bodyPr>
              <a:lstStyle/>
              <a:p>
                <a:pPr marL="342900" indent="-342900" algn="l">
                  <a:lnSpc>
                    <a:spcPct val="115000"/>
                  </a:lnSpc>
                  <a:buFont typeface="Arial" panose="020B0604020202020204" pitchFamily="34" charset="0"/>
                  <a:buChar char="•"/>
                </a:pPr>
                <a:r>
                  <a:rPr lang="en-US" sz="2200">
                    <a:solidFill>
                      <a:srgbClr val="404040"/>
                    </a:solidFill>
                    <a:latin typeface="Open Sans" panose="020B0606030504020204" pitchFamily="34" charset="0"/>
                  </a:rPr>
                  <a:t>Redux Thunk</a:t>
                </a:r>
                <a:r>
                  <a:rPr lang="en-US" sz="2200">
                    <a:solidFill>
                      <a:srgbClr val="404040"/>
                    </a:solidFill>
                    <a:effectLst/>
                    <a:latin typeface="Open Sans" panose="020B0606030504020204" pitchFamily="34" charset="0"/>
                  </a:rPr>
                  <a:t> is integrated into the Redux store as middleware</a:t>
                </a:r>
                <a:r>
                  <a:rPr lang="en-US" sz="2200" b="0" i="0">
                    <a:solidFill>
                      <a:srgbClr val="404040"/>
                    </a:solidFill>
                    <a:effectLst/>
                    <a:latin typeface="Open Sans" panose="020B0606030504020204" pitchFamily="34" charset="0"/>
                  </a:rPr>
                  <a:t>.</a:t>
                </a:r>
              </a:p>
              <a:p>
                <a:pPr marL="342900" indent="-342900" algn="l">
                  <a:lnSpc>
                    <a:spcPct val="115000"/>
                  </a:lnSpc>
                  <a:buFont typeface="Arial" panose="020B0604020202020204" pitchFamily="34" charset="0"/>
                  <a:buChar char="•"/>
                </a:pPr>
                <a:endParaRPr lang="en-US" sz="800" b="0" i="0">
                  <a:solidFill>
                    <a:srgbClr val="404040"/>
                  </a:solidFill>
                  <a:effectLst/>
                  <a:latin typeface="Open Sans" panose="020B0606030504020204" pitchFamily="34" charset="0"/>
                </a:endParaRPr>
              </a:p>
              <a:p>
                <a:pPr marL="342900" indent="-342900" algn="l">
                  <a:lnSpc>
                    <a:spcPct val="115000"/>
                  </a:lnSpc>
                  <a:buFont typeface="Arial" panose="020B0604020202020204" pitchFamily="34" charset="0"/>
                  <a:buChar char="•"/>
                </a:pPr>
                <a:r>
                  <a:rPr lang="en-US" sz="2200" b="0" i="0">
                    <a:solidFill>
                      <a:srgbClr val="404040"/>
                    </a:solidFill>
                    <a:effectLst/>
                    <a:latin typeface="Open Sans" panose="020B0606030504020204" pitchFamily="34" charset="0"/>
                  </a:rPr>
                  <a:t>During store creation, apply the middleware to activate asynchronous behavior.</a:t>
                </a:r>
              </a:p>
            </p:txBody>
          </p:sp>
        </p:grpSp>
      </p:grpSp>
      <p:sp>
        <p:nvSpPr>
          <p:cNvPr id="17" name="Brandline_LVC">
            <a:extLst>
              <a:ext uri="{FF2B5EF4-FFF2-40B4-BE49-F238E27FC236}">
                <a16:creationId xmlns:a16="http://schemas.microsoft.com/office/drawing/2014/main" id="{F99F8274-816E-5A92-C7BF-3763AE33E16F}"/>
              </a:ext>
            </a:extLst>
          </p:cNvPr>
          <p:cNvSpPr/>
          <p:nvPr/>
        </p:nvSpPr>
        <p:spPr>
          <a:xfrm>
            <a:off x="5448300" y="816324"/>
            <a:ext cx="5358924"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96555346"/>
      </p:ext>
    </p:extLst>
  </p:cSld>
  <p:clrMapOvr>
    <a:masterClrMapping/>
  </p:clrMapOvr>
</p:sld>
</file>

<file path=ppt/theme/theme1.xml><?xml version="1.0" encoding="utf-8"?>
<a:theme xmlns:a="http://schemas.openxmlformats.org/drawingml/2006/main" name="2023_LV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implilearn">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0F2DDABBDF49409AAC83A5FD91EC22" ma:contentTypeVersion="18" ma:contentTypeDescription="Create a new document." ma:contentTypeScope="" ma:versionID="2594eb94b90c9f885ae2c4fbbb1e2d55">
  <xsd:schema xmlns:xsd="http://www.w3.org/2001/XMLSchema" xmlns:xs="http://www.w3.org/2001/XMLSchema" xmlns:p="http://schemas.microsoft.com/office/2006/metadata/properties" xmlns:ns3="9e1c2a13-0740-49b5-a03d-96af0a780283" xmlns:ns4="13f9a36d-0581-4bbd-819e-2fae6181123e" targetNamespace="http://schemas.microsoft.com/office/2006/metadata/properties" ma:root="true" ma:fieldsID="5d1f9298ce61b3e1e605ec9248ab271c" ns3:_="" ns4:_="">
    <xsd:import namespace="9e1c2a13-0740-49b5-a03d-96af0a780283"/>
    <xsd:import namespace="13f9a36d-0581-4bbd-819e-2fae6181123e"/>
    <xsd:element name="properties">
      <xsd:complexType>
        <xsd:sequence>
          <xsd:element name="documentManagement">
            <xsd:complexType>
              <xsd:all>
                <xsd:element ref="ns3:MediaServiceMetadata" minOccurs="0"/>
                <xsd:element ref="ns3:MediaServiceFastMetadata" minOccurs="0"/>
                <xsd:element ref="ns3:MediaLengthInSecond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Location" minOccurs="0"/>
                <xsd:element ref="ns3:_activity" minOccurs="0"/>
                <xsd:element ref="ns3:MediaServiceObjectDetectorVersions"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1c2a13-0740-49b5-a03d-96af0a7802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SystemTags" ma:index="25"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3f9a36d-0581-4bbd-819e-2fae6181123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e1c2a13-0740-49b5-a03d-96af0a780283" xsi:nil="true"/>
  </documentManagement>
</p:properties>
</file>

<file path=customXml/itemProps1.xml><?xml version="1.0" encoding="utf-8"?>
<ds:datastoreItem xmlns:ds="http://schemas.openxmlformats.org/officeDocument/2006/customXml" ds:itemID="{1066110B-F4D8-45EB-97F4-E9D2FCB42F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1c2a13-0740-49b5-a03d-96af0a780283"/>
    <ds:schemaRef ds:uri="13f9a36d-0581-4bbd-819e-2fae618112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EBE98CD-57ED-441E-AEB1-B4EED5B18DFB}">
  <ds:schemaRefs>
    <ds:schemaRef ds:uri="http://schemas.microsoft.com/sharepoint/v3/contenttype/forms"/>
  </ds:schemaRefs>
</ds:datastoreItem>
</file>

<file path=customXml/itemProps3.xml><?xml version="1.0" encoding="utf-8"?>
<ds:datastoreItem xmlns:ds="http://schemas.openxmlformats.org/officeDocument/2006/customXml" ds:itemID="{2E68CDC3-7BBB-4A91-9167-A98F70BFC3DD}">
  <ds:schemaRefs>
    <ds:schemaRef ds:uri="http://purl.org/dc/terms/"/>
    <ds:schemaRef ds:uri="9e1c2a13-0740-49b5-a03d-96af0a780283"/>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purl.org/dc/elements/1.1/"/>
    <ds:schemaRef ds:uri="http://schemas.microsoft.com/office/infopath/2007/PartnerControls"/>
    <ds:schemaRef ds:uri="13f9a36d-0581-4bbd-819e-2fae6181123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294</TotalTime>
  <Words>4049</Words>
  <Application>Microsoft Office PowerPoint</Application>
  <PresentationFormat>Custom</PresentationFormat>
  <Paragraphs>431</Paragraphs>
  <Slides>37</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Courier New</vt:lpstr>
      <vt:lpstr>Open Sans</vt:lpstr>
      <vt:lpstr>Open Sans Bold</vt:lpstr>
      <vt:lpstr>Open Sans Semibold</vt:lpstr>
      <vt:lpstr>Söhne</vt:lpstr>
      <vt:lpstr>Symbol</vt:lpstr>
      <vt:lpstr>2023_LVC</vt:lpstr>
      <vt:lpstr>PowerPoint Presentation</vt:lpstr>
      <vt:lpstr>PowerPoint Presentation</vt:lpstr>
      <vt:lpstr>PowerPoint Presentation</vt:lpstr>
      <vt:lpstr>What Is Redux Middleware? </vt:lpstr>
      <vt:lpstr>Logging Middleware</vt:lpstr>
      <vt:lpstr>PowerPoint Presentation</vt:lpstr>
      <vt:lpstr>What Is Redux Thunk?</vt:lpstr>
      <vt:lpstr> Redux Thunk: Overview</vt:lpstr>
      <vt:lpstr> Redux Thunk: Overview</vt:lpstr>
      <vt:lpstr> Redux Thunk Middleware Integration </vt:lpstr>
      <vt:lpstr>Redux Thunk Action Creator</vt:lpstr>
      <vt:lpstr>PowerPoint Presentation</vt:lpstr>
      <vt:lpstr> Steps for Making API Requests</vt:lpstr>
      <vt:lpstr>Making API Calls Using Libraries</vt:lpstr>
      <vt:lpstr>Axios and Built-in Fetch API</vt:lpstr>
      <vt:lpstr>Using Axios</vt:lpstr>
      <vt:lpstr>Using Built-in Fetch API</vt:lpstr>
      <vt:lpstr>Creating a React Redux Thunk API for Employee Operations</vt:lpstr>
      <vt:lpstr>Assisted Practice: Guidelines</vt:lpstr>
      <vt:lpstr>PowerPoint Presentation</vt:lpstr>
      <vt:lpstr>Handling Asynchronous Actions and Updating the Store with Data</vt:lpstr>
      <vt:lpstr>Handling Asynchronous Actions and Updating the Store with Data</vt:lpstr>
      <vt:lpstr>Step 1: Install Dependencies</vt:lpstr>
      <vt:lpstr>Step 2: Configure the Store</vt:lpstr>
      <vt:lpstr>Step 3: Define Asynchronous Action Creator</vt:lpstr>
      <vt:lpstr>Step 4: Update Reducer</vt:lpstr>
      <vt:lpstr>Step 5: Connect Component</vt:lpstr>
      <vt:lpstr>Creating an Airport Search React Redux Thunk Application</vt:lpstr>
      <vt:lpstr>Assisted Practice: Guidelines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Parashar</dc:creator>
  <cp:lastModifiedBy>Aarushi</cp:lastModifiedBy>
  <cp:revision>3</cp:revision>
  <dcterms:created xsi:type="dcterms:W3CDTF">2023-05-19T12:36:11Z</dcterms:created>
  <dcterms:modified xsi:type="dcterms:W3CDTF">2024-01-16T11:24:25Z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0x010100730F2DDABBDF49409AAC83A5FD91EC22</vt:lpwstr>
  </property>
</Properties>
</file>