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43"/>
  </p:notesMasterIdLst>
  <p:sldIdLst>
    <p:sldId id="262" r:id="rId5"/>
    <p:sldId id="268" r:id="rId6"/>
    <p:sldId id="292" r:id="rId7"/>
    <p:sldId id="270" r:id="rId8"/>
    <p:sldId id="299" r:id="rId9"/>
    <p:sldId id="300" r:id="rId10"/>
    <p:sldId id="302" r:id="rId11"/>
    <p:sldId id="303" r:id="rId12"/>
    <p:sldId id="304" r:id="rId13"/>
    <p:sldId id="306" r:id="rId14"/>
    <p:sldId id="305" r:id="rId15"/>
    <p:sldId id="307" r:id="rId16"/>
    <p:sldId id="308" r:id="rId17"/>
    <p:sldId id="309" r:id="rId18"/>
    <p:sldId id="595" r:id="rId19"/>
    <p:sldId id="596" r:id="rId20"/>
    <p:sldId id="312" r:id="rId21"/>
    <p:sldId id="314" r:id="rId22"/>
    <p:sldId id="333" r:id="rId23"/>
    <p:sldId id="315" r:id="rId24"/>
    <p:sldId id="316" r:id="rId25"/>
    <p:sldId id="317" r:id="rId26"/>
    <p:sldId id="318" r:id="rId27"/>
    <p:sldId id="319" r:id="rId28"/>
    <p:sldId id="320" r:id="rId29"/>
    <p:sldId id="321" r:id="rId30"/>
    <p:sldId id="322" r:id="rId31"/>
    <p:sldId id="324" r:id="rId32"/>
    <p:sldId id="323" r:id="rId33"/>
    <p:sldId id="325" r:id="rId34"/>
    <p:sldId id="597" r:id="rId35"/>
    <p:sldId id="598" r:id="rId36"/>
    <p:sldId id="276" r:id="rId37"/>
    <p:sldId id="272" r:id="rId38"/>
    <p:sldId id="296" r:id="rId39"/>
    <p:sldId id="294" r:id="rId40"/>
    <p:sldId id="331" r:id="rId41"/>
    <p:sldId id="332" r:id="rId42"/>
  </p:sldIdLst>
  <p:sldSz cx="16256000" cy="9144000"/>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FWMhe2cOkWLJn83VghXA==" hashData="l9858zoGjfRC9xFORBoDfOd5TN1Op0/NFje9j9kLx1D81pjCUNnMQzB5jTKKR1d4e6/8g+Csv3zP0NZRwv0pWQ=="/>
  <p:extLst>
    <p:ext uri="{EFAFB233-063F-42B5-8137-9DF3F51BA10A}">
      <p15:sldGuideLst xmlns:p15="http://schemas.microsoft.com/office/powerpoint/2012/main">
        <p15:guide id="8" orient="horz" pos="952" userDrawn="1">
          <p15:clr>
            <a:srgbClr val="A4A3A4"/>
          </p15:clr>
        </p15:guide>
        <p15:guide id="9" orient="horz" pos="5064" userDrawn="1">
          <p15:clr>
            <a:srgbClr val="A4A3A4"/>
          </p15:clr>
        </p15:guide>
        <p15:guide id="10" pos="1287" userDrawn="1">
          <p15:clr>
            <a:srgbClr val="A4A3A4"/>
          </p15:clr>
        </p15:guide>
        <p15:guide id="11" orient="horz" pos="5397" userDrawn="1">
          <p15:clr>
            <a:srgbClr val="A4A3A4"/>
          </p15:clr>
        </p15:guide>
        <p15:guide id="12" orient="horz" pos="344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2282E16-7BD9-2CB0-1B3A-4675A934049C}" name="Tess Mathew" initials="TM" userId="S::tess.mathew@simplilearn.com::d9634da0-0662-4f50-87a9-1f9a18a4e677" providerId="AD"/>
  <p188:author id="{D7740554-DAB4-0FE9-D352-FF5C0134F088}" name="Aarushi" initials="A" userId="S::aarushi@simplilearn.com::c002ff96-f164-4b93-a466-3e374851619e" providerId="AD"/>
  <p188:author id="{E91DC18D-4F61-12BB-5344-712BEA149C5E}" name="Vishnu Shanthakumar" initials="VS" userId="S::vishnu.shanthakumar@simplilearn.com::fb93e2ee-9c21-475b-bcec-87cb2b6c79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FF1"/>
    <a:srgbClr val="A6D3D8"/>
    <a:srgbClr val="2FDE75"/>
    <a:srgbClr val="A162D0"/>
    <a:srgbClr val="7030A0"/>
    <a:srgbClr val="87D0ED"/>
    <a:srgbClr val="FFC851"/>
    <a:srgbClr val="A8A27C"/>
    <a:srgbClr val="C3BFA5"/>
    <a:srgbClr val="EDEC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03186-4750-4F12-A9EB-29ED99C25255}" v="6" dt="2024-01-05T10:28:56.274"/>
    <p1510:client id="{E93CE1D7-484F-4439-E977-2995FCF6F2FE}" v="5" dt="2024-01-04T11:09:29.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966" y="48"/>
      </p:cViewPr>
      <p:guideLst>
        <p:guide orient="horz" pos="952"/>
        <p:guide orient="horz" pos="5064"/>
        <p:guide pos="1287"/>
        <p:guide orient="horz" pos="5397"/>
        <p:guide orient="horz" pos="34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Tarkeshwar Singh" userId="S::rashmi.tsingh@simplilearn.com::68a6778a-50ba-49c5-9a37-e67a9d27a7f7" providerId="AD" clId="Web-{E93CE1D7-484F-4439-E977-2995FCF6F2FE}"/>
    <pc:docChg chg="modSld">
      <pc:chgData name="Rashmi Tarkeshwar Singh" userId="S::rashmi.tsingh@simplilearn.com::68a6778a-50ba-49c5-9a37-e67a9d27a7f7" providerId="AD" clId="Web-{E93CE1D7-484F-4439-E977-2995FCF6F2FE}" dt="2024-01-04T11:09:27.828" v="3" actId="20577"/>
      <pc:docMkLst>
        <pc:docMk/>
      </pc:docMkLst>
      <pc:sldChg chg="modSp">
        <pc:chgData name="Rashmi Tarkeshwar Singh" userId="S::rashmi.tsingh@simplilearn.com::68a6778a-50ba-49c5-9a37-e67a9d27a7f7" providerId="AD" clId="Web-{E93CE1D7-484F-4439-E977-2995FCF6F2FE}" dt="2024-01-04T11:09:27.828" v="3" actId="20577"/>
        <pc:sldMkLst>
          <pc:docMk/>
          <pc:sldMk cId="2335902355" sldId="596"/>
        </pc:sldMkLst>
        <pc:spChg chg="mod">
          <ac:chgData name="Rashmi Tarkeshwar Singh" userId="S::rashmi.tsingh@simplilearn.com::68a6778a-50ba-49c5-9a37-e67a9d27a7f7" providerId="AD" clId="Web-{E93CE1D7-484F-4439-E977-2995FCF6F2FE}" dt="2024-01-04T11:09:27.828" v="3" actId="20577"/>
          <ac:spMkLst>
            <pc:docMk/>
            <pc:sldMk cId="2335902355" sldId="596"/>
            <ac:spMk id="2" creationId="{1722DEC1-6BA8-7DFD-7DEE-6344AC740857}"/>
          </ac:spMkLst>
        </pc:spChg>
      </pc:sldChg>
    </pc:docChg>
  </pc:docChgLst>
  <pc:docChgLst>
    <pc:chgData name="Tess Mathew" userId="d9634da0-0662-4f50-87a9-1f9a18a4e677" providerId="ADAL" clId="{C8A2DDB1-5420-4CE0-BE06-5528712191F7}"/>
    <pc:docChg chg="undo custSel delSld modSld">
      <pc:chgData name="Tess Mathew" userId="d9634da0-0662-4f50-87a9-1f9a18a4e677" providerId="ADAL" clId="{C8A2DDB1-5420-4CE0-BE06-5528712191F7}" dt="2023-12-07T10:35:13.023" v="256"/>
      <pc:docMkLst>
        <pc:docMk/>
      </pc:docMkLst>
      <pc:sldChg chg="modSp mod modCm">
        <pc:chgData name="Tess Mathew" userId="d9634da0-0662-4f50-87a9-1f9a18a4e677" providerId="ADAL" clId="{C8A2DDB1-5420-4CE0-BE06-5528712191F7}" dt="2023-12-05T13:38:41.765" v="90" actId="12789"/>
        <pc:sldMkLst>
          <pc:docMk/>
          <pc:sldMk cId="1530117634" sldId="270"/>
        </pc:sldMkLst>
        <pc:spChg chg="mod">
          <ac:chgData name="Tess Mathew" userId="d9634da0-0662-4f50-87a9-1f9a18a4e677" providerId="ADAL" clId="{C8A2DDB1-5420-4CE0-BE06-5528712191F7}" dt="2023-12-05T13:38:28.966" v="87" actId="12788"/>
          <ac:spMkLst>
            <pc:docMk/>
            <pc:sldMk cId="1530117634" sldId="270"/>
            <ac:spMk id="5" creationId="{91D534B9-402F-9F83-F91E-3BE3DB869EDA}"/>
          </ac:spMkLst>
        </pc:spChg>
        <pc:picChg chg="mod">
          <ac:chgData name="Tess Mathew" userId="d9634da0-0662-4f50-87a9-1f9a18a4e677" providerId="ADAL" clId="{C8A2DDB1-5420-4CE0-BE06-5528712191F7}" dt="2023-12-05T13:38:41.765" v="90" actId="12789"/>
          <ac:picMkLst>
            <pc:docMk/>
            <pc:sldMk cId="1530117634" sldId="270"/>
            <ac:picMk id="50" creationId="{6B6256FE-B42F-BB5E-8F89-24B81D201FD0}"/>
          </ac:picMkLst>
        </pc:pic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3:38:15.515" v="82" actId="20577"/>
              <pc2:cmMkLst xmlns:pc2="http://schemas.microsoft.com/office/powerpoint/2019/9/main/command">
                <pc:docMk/>
                <pc:sldMk cId="1530117634" sldId="270"/>
                <pc2:cmMk id="{737DB20F-E1F2-4C2F-B66E-66CFAB4DCE85}"/>
              </pc2:cmMkLst>
            </pc226:cmChg>
            <pc226:cmChg xmlns:pc226="http://schemas.microsoft.com/office/powerpoint/2022/06/main/command" chg="mod">
              <pc226:chgData name="Tess Mathew" userId="d9634da0-0662-4f50-87a9-1f9a18a4e677" providerId="ADAL" clId="{C8A2DDB1-5420-4CE0-BE06-5528712191F7}" dt="2023-12-05T10:40:31.454" v="2"/>
              <pc2:cmMkLst xmlns:pc2="http://schemas.microsoft.com/office/powerpoint/2019/9/main/command">
                <pc:docMk/>
                <pc:sldMk cId="1530117634" sldId="270"/>
                <pc2:cmMk id="{AB58F11C-D627-4B7C-ABA7-91BFABBF1AAE}"/>
              </pc2:cmMkLst>
            </pc226:cmChg>
            <pc226:cmChg xmlns:pc226="http://schemas.microsoft.com/office/powerpoint/2022/06/main/command" chg="mod">
              <pc226:chgData name="Tess Mathew" userId="d9634da0-0662-4f50-87a9-1f9a18a4e677" providerId="ADAL" clId="{C8A2DDB1-5420-4CE0-BE06-5528712191F7}" dt="2023-12-05T13:38:15.515" v="82" actId="20577"/>
              <pc2:cmMkLst xmlns:pc2="http://schemas.microsoft.com/office/powerpoint/2019/9/main/command">
                <pc:docMk/>
                <pc:sldMk cId="1530117634" sldId="270"/>
                <pc2:cmMk id="{743AF9E6-2753-45CD-AF36-C988C84BEE55}"/>
              </pc2:cmMkLst>
            </pc226:cmChg>
          </p:ext>
        </pc:extLst>
      </pc:sldChg>
      <pc:sldChg chg="addCm">
        <pc:chgData name="Tess Mathew" userId="d9634da0-0662-4f50-87a9-1f9a18a4e677" providerId="ADAL" clId="{C8A2DDB1-5420-4CE0-BE06-5528712191F7}" dt="2023-12-06T02:45:02.319" v="136"/>
        <pc:sldMkLst>
          <pc:docMk/>
          <pc:sldMk cId="176914838" sldId="276"/>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C8A2DDB1-5420-4CE0-BE06-5528712191F7}" dt="2023-12-06T02:45:02.319" v="136"/>
              <pc2:cmMkLst xmlns:pc2="http://schemas.microsoft.com/office/powerpoint/2019/9/main/command">
                <pc:docMk/>
                <pc:sldMk cId="176914838" sldId="276"/>
                <pc2:cmMk id="{3A923543-50DF-4CD4-AABE-1C0BC5D9EA8B}"/>
              </pc2:cmMkLst>
            </pc226:cmChg>
          </p:ext>
        </pc:extLst>
      </pc:sldChg>
      <pc:sldChg chg="modSp mod addCm modCm">
        <pc:chgData name="Tess Mathew" userId="d9634da0-0662-4f50-87a9-1f9a18a4e677" providerId="ADAL" clId="{C8A2DDB1-5420-4CE0-BE06-5528712191F7}" dt="2023-12-07T10:05:51.454" v="253"/>
        <pc:sldMkLst>
          <pc:docMk/>
          <pc:sldMk cId="3026421334" sldId="299"/>
        </pc:sldMkLst>
        <pc:spChg chg="mod">
          <ac:chgData name="Tess Mathew" userId="d9634da0-0662-4f50-87a9-1f9a18a4e677" providerId="ADAL" clId="{C8A2DDB1-5420-4CE0-BE06-5528712191F7}" dt="2023-12-07T05:24:30.877" v="201" actId="12788"/>
          <ac:spMkLst>
            <pc:docMk/>
            <pc:sldMk cId="3026421334" sldId="299"/>
            <ac:spMk id="5" creationId="{91D534B9-402F-9F83-F91E-3BE3DB869EDA}"/>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7T10:05:51.454" v="253"/>
              <pc2:cmMkLst xmlns:pc2="http://schemas.microsoft.com/office/powerpoint/2019/9/main/command">
                <pc:docMk/>
                <pc:sldMk cId="3026421334" sldId="299"/>
                <pc2:cmMk id="{3C385502-7978-4843-AB6A-F31BD5315661}"/>
              </pc2:cmMkLst>
            </pc226:cmChg>
            <pc226:cmChg xmlns:pc226="http://schemas.microsoft.com/office/powerpoint/2022/06/main/command" chg="mod">
              <pc226:chgData name="Tess Mathew" userId="d9634da0-0662-4f50-87a9-1f9a18a4e677" providerId="ADAL" clId="{C8A2DDB1-5420-4CE0-BE06-5528712191F7}" dt="2023-12-05T10:41:31.911" v="4"/>
              <pc2:cmMkLst xmlns:pc2="http://schemas.microsoft.com/office/powerpoint/2019/9/main/command">
                <pc:docMk/>
                <pc:sldMk cId="3026421334" sldId="299"/>
                <pc2:cmMk id="{51032016-A488-436E-A1ED-ECDE68C22597}"/>
              </pc2:cmMkLst>
            </pc226:cmChg>
            <pc226:cmChg xmlns:pc226="http://schemas.microsoft.com/office/powerpoint/2022/06/main/command" chg="mod">
              <pc226:chgData name="Tess Mathew" userId="d9634da0-0662-4f50-87a9-1f9a18a4e677" providerId="ADAL" clId="{C8A2DDB1-5420-4CE0-BE06-5528712191F7}" dt="2023-12-05T10:41:41.353" v="5"/>
              <pc2:cmMkLst xmlns:pc2="http://schemas.microsoft.com/office/powerpoint/2019/9/main/command">
                <pc:docMk/>
                <pc:sldMk cId="3026421334" sldId="299"/>
                <pc2:cmMk id="{8694B2A7-D2B9-4E6B-8DC9-FB4ED4FD2963}"/>
              </pc2:cmMkLst>
            </pc226:cmChg>
            <pc226:cmChg xmlns:pc226="http://schemas.microsoft.com/office/powerpoint/2022/06/main/command" chg="mod">
              <pc226:chgData name="Tess Mathew" userId="d9634da0-0662-4f50-87a9-1f9a18a4e677" providerId="ADAL" clId="{C8A2DDB1-5420-4CE0-BE06-5528712191F7}" dt="2023-12-05T10:41:44.266" v="6"/>
              <pc2:cmMkLst xmlns:pc2="http://schemas.microsoft.com/office/powerpoint/2019/9/main/command">
                <pc:docMk/>
                <pc:sldMk cId="3026421334" sldId="299"/>
                <pc2:cmMk id="{2839E5B1-89E9-4310-B7F2-05EA0B6C4A3B}"/>
              </pc2:cmMkLst>
            </pc226:cmChg>
            <pc226:cmChg xmlns:pc226="http://schemas.microsoft.com/office/powerpoint/2022/06/main/command" chg="mod">
              <pc226:chgData name="Tess Mathew" userId="d9634da0-0662-4f50-87a9-1f9a18a4e677" providerId="ADAL" clId="{C8A2DDB1-5420-4CE0-BE06-5528712191F7}" dt="2023-12-07T05:24:27.767" v="200" actId="20577"/>
              <pc2:cmMkLst xmlns:pc2="http://schemas.microsoft.com/office/powerpoint/2019/9/main/command">
                <pc:docMk/>
                <pc:sldMk cId="3026421334" sldId="299"/>
                <pc2:cmMk id="{1BB1A9DA-6214-459E-A7ED-4E53E7A9ADE9}"/>
              </pc2:cmMkLst>
            </pc226:cmChg>
          </p:ext>
        </pc:extLst>
      </pc:sldChg>
      <pc:sldChg chg="modSp mod addCm modCm">
        <pc:chgData name="Tess Mathew" userId="d9634da0-0662-4f50-87a9-1f9a18a4e677" providerId="ADAL" clId="{C8A2DDB1-5420-4CE0-BE06-5528712191F7}" dt="2023-12-07T05:25:09.595" v="202" actId="20577"/>
        <pc:sldMkLst>
          <pc:docMk/>
          <pc:sldMk cId="848784509" sldId="300"/>
        </pc:sldMkLst>
        <pc:spChg chg="mod">
          <ac:chgData name="Tess Mathew" userId="d9634da0-0662-4f50-87a9-1f9a18a4e677" providerId="ADAL" clId="{C8A2DDB1-5420-4CE0-BE06-5528712191F7}" dt="2023-12-07T05:25:09.595" v="202" actId="20577"/>
          <ac:spMkLst>
            <pc:docMk/>
            <pc:sldMk cId="848784509" sldId="300"/>
            <ac:spMk id="2" creationId="{16C67494-7DA5-F67E-3D86-F0068F0CFD06}"/>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3:25.101" v="18"/>
              <pc2:cmMkLst xmlns:pc2="http://schemas.microsoft.com/office/powerpoint/2019/9/main/command">
                <pc:docMk/>
                <pc:sldMk cId="848784509" sldId="300"/>
                <pc2:cmMk id="{8269910C-C1B6-4AA9-A523-A92C5B6C590A}"/>
              </pc2:cmMkLst>
            </pc226:cmChg>
            <pc226:cmChg xmlns:pc226="http://schemas.microsoft.com/office/powerpoint/2022/06/main/command" chg="mod">
              <pc226:chgData name="Tess Mathew" userId="d9634da0-0662-4f50-87a9-1f9a18a4e677" providerId="ADAL" clId="{C8A2DDB1-5420-4CE0-BE06-5528712191F7}" dt="2023-12-05T10:43:08.361" v="14"/>
              <pc2:cmMkLst xmlns:pc2="http://schemas.microsoft.com/office/powerpoint/2019/9/main/command">
                <pc:docMk/>
                <pc:sldMk cId="848784509" sldId="300"/>
                <pc2:cmMk id="{7C7ACE16-3CF7-4F99-B07A-4F661E1CA9FE}"/>
              </pc2:cmMkLst>
            </pc226:cmChg>
            <pc226:cmChg xmlns:pc226="http://schemas.microsoft.com/office/powerpoint/2022/06/main/command" chg="mod">
              <pc226:chgData name="Tess Mathew" userId="d9634da0-0662-4f50-87a9-1f9a18a4e677" providerId="ADAL" clId="{C8A2DDB1-5420-4CE0-BE06-5528712191F7}" dt="2023-12-05T10:43:12.604" v="15"/>
              <pc2:cmMkLst xmlns:pc2="http://schemas.microsoft.com/office/powerpoint/2019/9/main/command">
                <pc:docMk/>
                <pc:sldMk cId="848784509" sldId="300"/>
                <pc2:cmMk id="{B739D928-7E60-4088-A947-A8E5D6C1EDFC}"/>
              </pc2:cmMkLst>
            </pc226:cmChg>
            <pc226:cmChg xmlns:pc226="http://schemas.microsoft.com/office/powerpoint/2022/06/main/command" chg="add mod">
              <pc226:chgData name="Tess Mathew" userId="d9634da0-0662-4f50-87a9-1f9a18a4e677" providerId="ADAL" clId="{C8A2DDB1-5420-4CE0-BE06-5528712191F7}" dt="2023-12-07T05:25:09.595" v="202" actId="20577"/>
              <pc2:cmMkLst xmlns:pc2="http://schemas.microsoft.com/office/powerpoint/2019/9/main/command">
                <pc:docMk/>
                <pc:sldMk cId="848784509" sldId="300"/>
                <pc2:cmMk id="{3AB52A2D-05D4-4509-A72C-CA45EADEDCB9}"/>
              </pc2:cmMkLst>
            </pc226:cmChg>
            <pc226:cmChg xmlns:pc226="http://schemas.microsoft.com/office/powerpoint/2022/06/main/command" chg="mod">
              <pc226:chgData name="Tess Mathew" userId="d9634da0-0662-4f50-87a9-1f9a18a4e677" providerId="ADAL" clId="{C8A2DDB1-5420-4CE0-BE06-5528712191F7}" dt="2023-12-05T10:42:01.574" v="8"/>
              <pc2:cmMkLst xmlns:pc2="http://schemas.microsoft.com/office/powerpoint/2019/9/main/command">
                <pc:docMk/>
                <pc:sldMk cId="848784509" sldId="300"/>
                <pc2:cmMk id="{D1D1214C-07A8-489E-A4B3-7098A5B81809}"/>
              </pc2:cmMkLst>
            </pc226:cmChg>
            <pc226:cmChg xmlns:pc226="http://schemas.microsoft.com/office/powerpoint/2022/06/main/command" chg="mod">
              <pc226:chgData name="Tess Mathew" userId="d9634da0-0662-4f50-87a9-1f9a18a4e677" providerId="ADAL" clId="{C8A2DDB1-5420-4CE0-BE06-5528712191F7}" dt="2023-12-05T10:43:17.689" v="16"/>
              <pc2:cmMkLst xmlns:pc2="http://schemas.microsoft.com/office/powerpoint/2019/9/main/command">
                <pc:docMk/>
                <pc:sldMk cId="848784509" sldId="300"/>
                <pc2:cmMk id="{6A27A35F-8EF9-4F73-9453-D97CADD91953}"/>
              </pc2:cmMkLst>
            </pc226:cmChg>
            <pc226:cmChg xmlns:pc226="http://schemas.microsoft.com/office/powerpoint/2022/06/main/command" chg="mod">
              <pc226:chgData name="Tess Mathew" userId="d9634da0-0662-4f50-87a9-1f9a18a4e677" providerId="ADAL" clId="{C8A2DDB1-5420-4CE0-BE06-5528712191F7}" dt="2023-12-05T10:43:21.624" v="17"/>
              <pc2:cmMkLst xmlns:pc2="http://schemas.microsoft.com/office/powerpoint/2019/9/main/command">
                <pc:docMk/>
                <pc:sldMk cId="848784509" sldId="300"/>
                <pc2:cmMk id="{609FA667-4B57-47CD-9A39-142549D0B893}"/>
              </pc2:cmMkLst>
            </pc226:cmChg>
            <pc226:cmChg xmlns:pc226="http://schemas.microsoft.com/office/powerpoint/2022/06/main/command" chg="mod">
              <pc226:chgData name="Tess Mathew" userId="d9634da0-0662-4f50-87a9-1f9a18a4e677" providerId="ADAL" clId="{C8A2DDB1-5420-4CE0-BE06-5528712191F7}" dt="2023-12-05T10:42:04.808" v="9"/>
              <pc2:cmMkLst xmlns:pc2="http://schemas.microsoft.com/office/powerpoint/2019/9/main/command">
                <pc:docMk/>
                <pc:sldMk cId="848784509" sldId="300"/>
                <pc2:cmMk id="{CCFB756E-58DB-4115-B8BF-4294896254A9}"/>
              </pc2:cmMkLst>
            </pc226:cmChg>
            <pc226:cmChg xmlns:pc226="http://schemas.microsoft.com/office/powerpoint/2022/06/main/command" chg="mod">
              <pc226:chgData name="Tess Mathew" userId="d9634da0-0662-4f50-87a9-1f9a18a4e677" providerId="ADAL" clId="{C8A2DDB1-5420-4CE0-BE06-5528712191F7}" dt="2023-12-06T09:52:51.661" v="144"/>
              <pc2:cmMkLst xmlns:pc2="http://schemas.microsoft.com/office/powerpoint/2019/9/main/command">
                <pc:docMk/>
                <pc:sldMk cId="848784509" sldId="300"/>
                <pc2:cmMk id="{FE5A2872-3F28-446E-84F4-DD973A6A7566}"/>
              </pc2:cmMkLst>
            </pc226:cmChg>
            <pc226:cmChg xmlns:pc226="http://schemas.microsoft.com/office/powerpoint/2022/06/main/command" chg="mod">
              <pc226:chgData name="Tess Mathew" userId="d9634da0-0662-4f50-87a9-1f9a18a4e677" providerId="ADAL" clId="{C8A2DDB1-5420-4CE0-BE06-5528712191F7}" dt="2023-12-05T10:41:54.296" v="7"/>
              <pc2:cmMkLst xmlns:pc2="http://schemas.microsoft.com/office/powerpoint/2019/9/main/command">
                <pc:docMk/>
                <pc:sldMk cId="848784509" sldId="300"/>
                <pc2:cmMk id="{FC54E97A-E775-447E-9457-9A7E9EECB049}"/>
              </pc2:cmMkLst>
            </pc226:cmChg>
            <pc226:cmChg xmlns:pc226="http://schemas.microsoft.com/office/powerpoint/2022/06/main/command" chg="mod">
              <pc226:chgData name="Tess Mathew" userId="d9634da0-0662-4f50-87a9-1f9a18a4e677" providerId="ADAL" clId="{C8A2DDB1-5420-4CE0-BE06-5528712191F7}" dt="2023-12-05T10:42:12.636" v="11"/>
              <pc2:cmMkLst xmlns:pc2="http://schemas.microsoft.com/office/powerpoint/2019/9/main/command">
                <pc:docMk/>
                <pc:sldMk cId="848784509" sldId="300"/>
                <pc2:cmMk id="{850B918D-B899-4774-99AF-7E3B00D669D0}"/>
              </pc2:cmMkLst>
            </pc226:cmChg>
            <pc226:cmChg xmlns:pc226="http://schemas.microsoft.com/office/powerpoint/2022/06/main/command" chg="mod">
              <pc226:chgData name="Tess Mathew" userId="d9634da0-0662-4f50-87a9-1f9a18a4e677" providerId="ADAL" clId="{C8A2DDB1-5420-4CE0-BE06-5528712191F7}" dt="2023-12-05T10:42:08.385" v="10"/>
              <pc2:cmMkLst xmlns:pc2="http://schemas.microsoft.com/office/powerpoint/2019/9/main/command">
                <pc:docMk/>
                <pc:sldMk cId="848784509" sldId="300"/>
                <pc2:cmMk id="{AD29B2B6-BCD2-426F-A893-4BBB773E9BD1}"/>
              </pc2:cmMkLst>
            </pc226:cmChg>
            <pc226:cmChg xmlns:pc226="http://schemas.microsoft.com/office/powerpoint/2022/06/main/command" chg="mod">
              <pc226:chgData name="Tess Mathew" userId="d9634da0-0662-4f50-87a9-1f9a18a4e677" providerId="ADAL" clId="{C8A2DDB1-5420-4CE0-BE06-5528712191F7}" dt="2023-12-05T10:42:51.197" v="12"/>
              <pc2:cmMkLst xmlns:pc2="http://schemas.microsoft.com/office/powerpoint/2019/9/main/command">
                <pc:docMk/>
                <pc:sldMk cId="848784509" sldId="300"/>
                <pc2:cmMk id="{A26F21C0-EC2F-449D-977C-66E48E8F0FE0}"/>
              </pc2:cmMkLst>
            </pc226:cmChg>
            <pc226:cmChg xmlns:pc226="http://schemas.microsoft.com/office/powerpoint/2022/06/main/command" chg="add mod">
              <pc226:chgData name="Tess Mathew" userId="d9634da0-0662-4f50-87a9-1f9a18a4e677" providerId="ADAL" clId="{C8A2DDB1-5420-4CE0-BE06-5528712191F7}" dt="2023-12-06T09:53:06.226" v="146"/>
              <pc2:cmMkLst xmlns:pc2="http://schemas.microsoft.com/office/powerpoint/2019/9/main/command">
                <pc:docMk/>
                <pc:sldMk cId="848784509" sldId="300"/>
                <pc2:cmMk id="{2D503BEC-E434-423F-9CFE-B30A1029F40B}"/>
              </pc2:cmMkLst>
            </pc226:cmChg>
            <pc226:cmChg xmlns:pc226="http://schemas.microsoft.com/office/powerpoint/2022/06/main/command" chg="mod">
              <pc226:chgData name="Tess Mathew" userId="d9634da0-0662-4f50-87a9-1f9a18a4e677" providerId="ADAL" clId="{C8A2DDB1-5420-4CE0-BE06-5528712191F7}" dt="2023-12-05T10:43:03.030" v="13"/>
              <pc2:cmMkLst xmlns:pc2="http://schemas.microsoft.com/office/powerpoint/2019/9/main/command">
                <pc:docMk/>
                <pc:sldMk cId="848784509" sldId="300"/>
                <pc2:cmMk id="{D64CACF7-3D01-49CA-B91E-5524D3537FFA}"/>
              </pc2:cmMkLst>
            </pc226:cmChg>
          </p:ext>
        </pc:extLst>
      </pc:sldChg>
      <pc:sldChg chg="addCm modCm">
        <pc:chgData name="Tess Mathew" userId="d9634da0-0662-4f50-87a9-1f9a18a4e677" providerId="ADAL" clId="{C8A2DDB1-5420-4CE0-BE06-5528712191F7}" dt="2023-12-06T09:53:13.063" v="147"/>
        <pc:sldMkLst>
          <pc:docMk/>
          <pc:sldMk cId="3696777512" sldId="302"/>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09:53:13.063" v="147"/>
              <pc2:cmMkLst xmlns:pc2="http://schemas.microsoft.com/office/powerpoint/2019/9/main/command">
                <pc:docMk/>
                <pc:sldMk cId="3696777512" sldId="302"/>
                <pc2:cmMk id="{64A7F91D-051C-44D5-949E-2585F91DB55A}"/>
              </pc2:cmMkLst>
            </pc226:cmChg>
          </p:ext>
        </pc:extLst>
      </pc:sldChg>
      <pc:sldChg chg="modCm modNotesTx">
        <pc:chgData name="Tess Mathew" userId="d9634da0-0662-4f50-87a9-1f9a18a4e677" providerId="ADAL" clId="{C8A2DDB1-5420-4CE0-BE06-5528712191F7}" dt="2023-12-07T05:50:17.736" v="248" actId="2"/>
        <pc:sldMkLst>
          <pc:docMk/>
          <pc:sldMk cId="3638254427" sldId="303"/>
        </pc:sldMkLst>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3:39.453" v="19"/>
              <pc2:cmMkLst xmlns:pc2="http://schemas.microsoft.com/office/powerpoint/2019/9/main/command">
                <pc:docMk/>
                <pc:sldMk cId="3638254427" sldId="303"/>
                <pc2:cmMk id="{14414437-2296-43AB-95B1-6ADC3FEDDFA3}"/>
              </pc2:cmMkLst>
            </pc226:cmChg>
            <pc226:cmChg xmlns:pc226="http://schemas.microsoft.com/office/powerpoint/2022/06/main/command" chg="mod">
              <pc226:chgData name="Tess Mathew" userId="d9634da0-0662-4f50-87a9-1f9a18a4e677" providerId="ADAL" clId="{C8A2DDB1-5420-4CE0-BE06-5528712191F7}" dt="2023-12-05T10:43:49.654" v="20"/>
              <pc2:cmMkLst xmlns:pc2="http://schemas.microsoft.com/office/powerpoint/2019/9/main/command">
                <pc:docMk/>
                <pc:sldMk cId="3638254427" sldId="303"/>
                <pc2:cmMk id="{69EA4D8F-52F7-4D35-8ED2-306D3FD40DFA}"/>
              </pc2:cmMkLst>
            </pc226:cmChg>
          </p:ext>
        </pc:extLst>
      </pc:sldChg>
      <pc:sldChg chg="modCm modNotesTx">
        <pc:chgData name="Tess Mathew" userId="d9634da0-0662-4f50-87a9-1f9a18a4e677" providerId="ADAL" clId="{C8A2DDB1-5420-4CE0-BE06-5528712191F7}" dt="2023-12-07T05:50:20.482" v="252" actId="2"/>
        <pc:sldMkLst>
          <pc:docMk/>
          <pc:sldMk cId="3134552156" sldId="304"/>
        </pc:sldMkLst>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3:59.068" v="21"/>
              <pc2:cmMkLst xmlns:pc2="http://schemas.microsoft.com/office/powerpoint/2019/9/main/command">
                <pc:docMk/>
                <pc:sldMk cId="3134552156" sldId="304"/>
                <pc2:cmMk id="{AF474C73-165D-4BD4-AEC0-4FD90F73859E}"/>
              </pc2:cmMkLst>
            </pc226:cmChg>
          </p:ext>
        </pc:extLst>
      </pc:sldChg>
      <pc:sldChg chg="modSp mod modCm">
        <pc:chgData name="Tess Mathew" userId="d9634da0-0662-4f50-87a9-1f9a18a4e677" providerId="ADAL" clId="{C8A2DDB1-5420-4CE0-BE06-5528712191F7}" dt="2023-12-05T10:46:07.603" v="45"/>
        <pc:sldMkLst>
          <pc:docMk/>
          <pc:sldMk cId="1616380257" sldId="305"/>
        </pc:sldMkLst>
        <pc:spChg chg="mod">
          <ac:chgData name="Tess Mathew" userId="d9634da0-0662-4f50-87a9-1f9a18a4e677" providerId="ADAL" clId="{C8A2DDB1-5420-4CE0-BE06-5528712191F7}" dt="2023-12-05T10:45:25.656" v="40" actId="20577"/>
          <ac:spMkLst>
            <pc:docMk/>
            <pc:sldMk cId="1616380257" sldId="305"/>
            <ac:spMk id="6" creationId="{CB097F73-18D6-C6FD-D9C2-98E8782113B7}"/>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5:31.840" v="42"/>
              <pc2:cmMkLst xmlns:pc2="http://schemas.microsoft.com/office/powerpoint/2019/9/main/command">
                <pc:docMk/>
                <pc:sldMk cId="1616380257" sldId="305"/>
                <pc2:cmMk id="{169B440E-8360-448F-8AFA-735775BA4F46}"/>
              </pc2:cmMkLst>
            </pc226:cmChg>
            <pc226:cmChg xmlns:pc226="http://schemas.microsoft.com/office/powerpoint/2022/06/main/command" chg="mod">
              <pc226:chgData name="Tess Mathew" userId="d9634da0-0662-4f50-87a9-1f9a18a4e677" providerId="ADAL" clId="{C8A2DDB1-5420-4CE0-BE06-5528712191F7}" dt="2023-12-05T10:45:58.983" v="43"/>
              <pc2:cmMkLst xmlns:pc2="http://schemas.microsoft.com/office/powerpoint/2019/9/main/command">
                <pc:docMk/>
                <pc:sldMk cId="1616380257" sldId="305"/>
                <pc2:cmMk id="{EE3C232C-2640-4DC7-9AE5-B71D0ADA7D85}"/>
              </pc2:cmMkLst>
            </pc226:cmChg>
            <pc226:cmChg xmlns:pc226="http://schemas.microsoft.com/office/powerpoint/2022/06/main/command" chg="mod">
              <pc226:chgData name="Tess Mathew" userId="d9634da0-0662-4f50-87a9-1f9a18a4e677" providerId="ADAL" clId="{C8A2DDB1-5420-4CE0-BE06-5528712191F7}" dt="2023-12-05T10:46:07.603" v="45"/>
              <pc2:cmMkLst xmlns:pc2="http://schemas.microsoft.com/office/powerpoint/2019/9/main/command">
                <pc:docMk/>
                <pc:sldMk cId="1616380257" sldId="305"/>
                <pc2:cmMk id="{74F57B54-5C65-4E8E-A708-4F50DC8B827A}"/>
              </pc2:cmMkLst>
            </pc226:cmChg>
            <pc226:cmChg xmlns:pc226="http://schemas.microsoft.com/office/powerpoint/2022/06/main/command" chg="mod">
              <pc226:chgData name="Tess Mathew" userId="d9634da0-0662-4f50-87a9-1f9a18a4e677" providerId="ADAL" clId="{C8A2DDB1-5420-4CE0-BE06-5528712191F7}" dt="2023-12-05T10:46:02.719" v="44"/>
              <pc2:cmMkLst xmlns:pc2="http://schemas.microsoft.com/office/powerpoint/2019/9/main/command">
                <pc:docMk/>
                <pc:sldMk cId="1616380257" sldId="305"/>
                <pc2:cmMk id="{FC57E199-CD33-4122-BDFD-BCF053117647}"/>
              </pc2:cmMkLst>
            </pc226:cmChg>
            <pc226:cmChg xmlns:pc226="http://schemas.microsoft.com/office/powerpoint/2022/06/main/command" chg="mod">
              <pc226:chgData name="Tess Mathew" userId="d9634da0-0662-4f50-87a9-1f9a18a4e677" providerId="ADAL" clId="{C8A2DDB1-5420-4CE0-BE06-5528712191F7}" dt="2023-12-05T10:45:29.478" v="41"/>
              <pc2:cmMkLst xmlns:pc2="http://schemas.microsoft.com/office/powerpoint/2019/9/main/command">
                <pc:docMk/>
                <pc:sldMk cId="1616380257" sldId="305"/>
                <pc2:cmMk id="{7447ACF7-1E1B-41BB-86C7-A693A3FC15C9}"/>
              </pc2:cmMkLst>
            </pc226:cmChg>
          </p:ext>
        </pc:extLst>
      </pc:sldChg>
      <pc:sldChg chg="modCm">
        <pc:chgData name="Tess Mathew" userId="d9634da0-0662-4f50-87a9-1f9a18a4e677" providerId="ADAL" clId="{C8A2DDB1-5420-4CE0-BE06-5528712191F7}" dt="2023-12-05T10:44:11.348" v="22"/>
        <pc:sldMkLst>
          <pc:docMk/>
          <pc:sldMk cId="1476642816" sldId="306"/>
        </pc:sldMkLst>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4:11.348" v="22"/>
              <pc2:cmMkLst xmlns:pc2="http://schemas.microsoft.com/office/powerpoint/2019/9/main/command">
                <pc:docMk/>
                <pc:sldMk cId="1476642816" sldId="306"/>
                <pc2:cmMk id="{44DB4119-E496-4DD7-A78E-251B893331C1}"/>
              </pc2:cmMkLst>
            </pc226:cmChg>
          </p:ext>
        </pc:extLst>
      </pc:sldChg>
      <pc:sldChg chg="modSp mod addCm modCm">
        <pc:chgData name="Tess Mathew" userId="d9634da0-0662-4f50-87a9-1f9a18a4e677" providerId="ADAL" clId="{C8A2DDB1-5420-4CE0-BE06-5528712191F7}" dt="2023-12-07T05:27:35.594" v="203" actId="113"/>
        <pc:sldMkLst>
          <pc:docMk/>
          <pc:sldMk cId="4217114522" sldId="307"/>
        </pc:sldMkLst>
        <pc:spChg chg="mod">
          <ac:chgData name="Tess Mathew" userId="d9634da0-0662-4f50-87a9-1f9a18a4e677" providerId="ADAL" clId="{C8A2DDB1-5420-4CE0-BE06-5528712191F7}" dt="2023-12-06T02:23:49.868" v="119" actId="1038"/>
          <ac:spMkLst>
            <pc:docMk/>
            <pc:sldMk cId="4217114522" sldId="307"/>
            <ac:spMk id="14" creationId="{4A870909-52A0-3A3A-55C5-68B440F77B49}"/>
          </ac:spMkLst>
        </pc:spChg>
        <pc:spChg chg="mod">
          <ac:chgData name="Tess Mathew" userId="d9634da0-0662-4f50-87a9-1f9a18a4e677" providerId="ADAL" clId="{C8A2DDB1-5420-4CE0-BE06-5528712191F7}" dt="2023-12-07T05:27:35.594" v="203" actId="113"/>
          <ac:spMkLst>
            <pc:docMk/>
            <pc:sldMk cId="4217114522" sldId="307"/>
            <ac:spMk id="15" creationId="{E2187B16-9185-71B9-2CF1-91B4103101AE}"/>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6:24.987" v="48"/>
              <pc2:cmMkLst xmlns:pc2="http://schemas.microsoft.com/office/powerpoint/2019/9/main/command">
                <pc:docMk/>
                <pc:sldMk cId="4217114522" sldId="307"/>
                <pc2:cmMk id="{E5A56238-BC00-4E1A-991A-BECFAF3E464E}"/>
              </pc2:cmMkLst>
            </pc226:cmChg>
            <pc226:cmChg xmlns:pc226="http://schemas.microsoft.com/office/powerpoint/2022/06/main/command" chg="mod">
              <pc226:chgData name="Tess Mathew" userId="d9634da0-0662-4f50-87a9-1f9a18a4e677" providerId="ADAL" clId="{C8A2DDB1-5420-4CE0-BE06-5528712191F7}" dt="2023-12-05T10:46:18.357" v="46"/>
              <pc2:cmMkLst xmlns:pc2="http://schemas.microsoft.com/office/powerpoint/2019/9/main/command">
                <pc:docMk/>
                <pc:sldMk cId="4217114522" sldId="307"/>
                <pc2:cmMk id="{9906794C-83DA-4FBC-AA2D-09C9EC581AF0}"/>
              </pc2:cmMkLst>
            </pc226:cmChg>
            <pc226:cmChg xmlns:pc226="http://schemas.microsoft.com/office/powerpoint/2022/06/main/command" chg="mod">
              <pc226:chgData name="Tess Mathew" userId="d9634da0-0662-4f50-87a9-1f9a18a4e677" providerId="ADAL" clId="{C8A2DDB1-5420-4CE0-BE06-5528712191F7}" dt="2023-12-05T10:46:20.619" v="47"/>
              <pc2:cmMkLst xmlns:pc2="http://schemas.microsoft.com/office/powerpoint/2019/9/main/command">
                <pc:docMk/>
                <pc:sldMk cId="4217114522" sldId="307"/>
                <pc2:cmMk id="{02AAF8A9-339E-4946-878B-E0DCB64C4C79}"/>
              </pc2:cmMkLst>
            </pc226:cmChg>
            <pc226:cmChg xmlns:pc226="http://schemas.microsoft.com/office/powerpoint/2022/06/main/command" chg="add mod">
              <pc226:chgData name="Tess Mathew" userId="d9634da0-0662-4f50-87a9-1f9a18a4e677" providerId="ADAL" clId="{C8A2DDB1-5420-4CE0-BE06-5528712191F7}" dt="2023-12-06T09:59:13.575" v="148"/>
              <pc2:cmMkLst xmlns:pc2="http://schemas.microsoft.com/office/powerpoint/2019/9/main/command">
                <pc:docMk/>
                <pc:sldMk cId="4217114522" sldId="307"/>
                <pc2:cmMk id="{0098F9AD-5CEC-477C-9D73-73BF3A835D61}"/>
              </pc2:cmMkLst>
            </pc226:cmChg>
            <pc226:cmChg xmlns:pc226="http://schemas.microsoft.com/office/powerpoint/2022/06/main/command" chg="mod">
              <pc226:chgData name="Tess Mathew" userId="d9634da0-0662-4f50-87a9-1f9a18a4e677" providerId="ADAL" clId="{C8A2DDB1-5420-4CE0-BE06-5528712191F7}" dt="2023-12-05T10:46:37.279" v="49"/>
              <pc2:cmMkLst xmlns:pc2="http://schemas.microsoft.com/office/powerpoint/2019/9/main/command">
                <pc:docMk/>
                <pc:sldMk cId="4217114522" sldId="307"/>
                <pc2:cmMk id="{DAC126F7-10AB-4F4A-90AA-12D8E570345C}"/>
              </pc2:cmMkLst>
            </pc226:cmChg>
          </p:ext>
        </pc:extLst>
      </pc:sldChg>
      <pc:sldChg chg="addSp modSp mod addCm modCm">
        <pc:chgData name="Tess Mathew" userId="d9634da0-0662-4f50-87a9-1f9a18a4e677" providerId="ADAL" clId="{C8A2DDB1-5420-4CE0-BE06-5528712191F7}" dt="2023-12-06T09:59:33.375" v="150"/>
        <pc:sldMkLst>
          <pc:docMk/>
          <pc:sldMk cId="867930912" sldId="308"/>
        </pc:sldMkLst>
        <pc:spChg chg="mod">
          <ac:chgData name="Tess Mathew" userId="d9634da0-0662-4f50-87a9-1f9a18a4e677" providerId="ADAL" clId="{C8A2DDB1-5420-4CE0-BE06-5528712191F7}" dt="2023-12-05T10:48:51.813" v="62" actId="12788"/>
          <ac:spMkLst>
            <pc:docMk/>
            <pc:sldMk cId="867930912" sldId="308"/>
            <ac:spMk id="2" creationId="{A53E7905-496A-90E7-5121-46548F5C544D}"/>
          </ac:spMkLst>
        </pc:spChg>
        <pc:spChg chg="add mod ord">
          <ac:chgData name="Tess Mathew" userId="d9634da0-0662-4f50-87a9-1f9a18a4e677" providerId="ADAL" clId="{C8A2DDB1-5420-4CE0-BE06-5528712191F7}" dt="2023-12-05T10:48:44.354" v="60" actId="207"/>
          <ac:spMkLst>
            <pc:docMk/>
            <pc:sldMk cId="867930912" sldId="308"/>
            <ac:spMk id="5" creationId="{439C2A3E-2F12-4AB2-2609-CA91A745C948}"/>
          </ac:spMkLst>
        </pc:spChg>
        <pc:spChg chg="mod">
          <ac:chgData name="Tess Mathew" userId="d9634da0-0662-4f50-87a9-1f9a18a4e677" providerId="ADAL" clId="{C8A2DDB1-5420-4CE0-BE06-5528712191F7}" dt="2023-12-05T10:48:26.108" v="57" actId="207"/>
          <ac:spMkLst>
            <pc:docMk/>
            <pc:sldMk cId="867930912" sldId="308"/>
            <ac:spMk id="8" creationId="{73FB2AB7-B75D-C8D6-FECC-D15070AABFA2}"/>
          </ac:spMkLst>
        </pc:spChg>
        <pc:spChg chg="mod">
          <ac:chgData name="Tess Mathew" userId="d9634da0-0662-4f50-87a9-1f9a18a4e677" providerId="ADAL" clId="{C8A2DDB1-5420-4CE0-BE06-5528712191F7}" dt="2023-12-05T10:48:31.174" v="58" actId="207"/>
          <ac:spMkLst>
            <pc:docMk/>
            <pc:sldMk cId="867930912" sldId="308"/>
            <ac:spMk id="16" creationId="{08E09CEB-09D3-3E61-CA5E-D992C6974A4B}"/>
          </ac:spMkLst>
        </pc:spChg>
        <pc:spChg chg="mod">
          <ac:chgData name="Tess Mathew" userId="d9634da0-0662-4f50-87a9-1f9a18a4e677" providerId="ADAL" clId="{C8A2DDB1-5420-4CE0-BE06-5528712191F7}" dt="2023-12-05T10:48:35.493" v="59" actId="207"/>
          <ac:spMkLst>
            <pc:docMk/>
            <pc:sldMk cId="867930912" sldId="308"/>
            <ac:spMk id="19" creationId="{2F3D1D59-DBAA-7A0B-E054-3DA03A60139D}"/>
          </ac:spMkLst>
        </pc:spChg>
        <pc:spChg chg="mod">
          <ac:chgData name="Tess Mathew" userId="d9634da0-0662-4f50-87a9-1f9a18a4e677" providerId="ADAL" clId="{C8A2DDB1-5420-4CE0-BE06-5528712191F7}" dt="2023-12-06T09:59:25.833" v="149" actId="113"/>
          <ac:spMkLst>
            <pc:docMk/>
            <pc:sldMk cId="867930912" sldId="308"/>
            <ac:spMk id="20" creationId="{BC0B8C70-8D01-5B0B-48C5-18406DCA695B}"/>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5T10:47:12.497" v="51"/>
              <pc2:cmMkLst xmlns:pc2="http://schemas.microsoft.com/office/powerpoint/2019/9/main/command">
                <pc:docMk/>
                <pc:sldMk cId="867930912" sldId="308"/>
                <pc2:cmMk id="{E1B0F510-C505-4CDF-9270-C33DB75D2195}"/>
              </pc2:cmMkLst>
            </pc226:cmChg>
            <pc226:cmChg xmlns:pc226="http://schemas.microsoft.com/office/powerpoint/2022/06/main/command" chg="mod">
              <pc226:chgData name="Tess Mathew" userId="d9634da0-0662-4f50-87a9-1f9a18a4e677" providerId="ADAL" clId="{C8A2DDB1-5420-4CE0-BE06-5528712191F7}" dt="2023-12-05T10:49:01.913" v="63"/>
              <pc2:cmMkLst xmlns:pc2="http://schemas.microsoft.com/office/powerpoint/2019/9/main/command">
                <pc:docMk/>
                <pc:sldMk cId="867930912" sldId="308"/>
                <pc2:cmMk id="{24545FA5-330D-4403-8F6A-562EF900B556}"/>
              </pc2:cmMkLst>
            </pc226:cmChg>
            <pc226:cmChg xmlns:pc226="http://schemas.microsoft.com/office/powerpoint/2022/06/main/command" chg="add mod">
              <pc226:chgData name="Tess Mathew" userId="d9634da0-0662-4f50-87a9-1f9a18a4e677" providerId="ADAL" clId="{C8A2DDB1-5420-4CE0-BE06-5528712191F7}" dt="2023-12-06T09:59:33.375" v="150"/>
              <pc2:cmMkLst xmlns:pc2="http://schemas.microsoft.com/office/powerpoint/2019/9/main/command">
                <pc:docMk/>
                <pc:sldMk cId="867930912" sldId="308"/>
                <pc2:cmMk id="{2DA53BCA-88AA-496A-BC67-C1DD89227457}"/>
              </pc2:cmMkLst>
            </pc226:cmChg>
            <pc226:cmChg xmlns:pc226="http://schemas.microsoft.com/office/powerpoint/2022/06/main/command" chg="mod">
              <pc226:chgData name="Tess Mathew" userId="d9634da0-0662-4f50-87a9-1f9a18a4e677" providerId="ADAL" clId="{C8A2DDB1-5420-4CE0-BE06-5528712191F7}" dt="2023-12-05T10:47:01.227" v="50"/>
              <pc2:cmMkLst xmlns:pc2="http://schemas.microsoft.com/office/powerpoint/2019/9/main/command">
                <pc:docMk/>
                <pc:sldMk cId="867930912" sldId="308"/>
                <pc2:cmMk id="{E12EEEDF-87D4-45E1-A479-4695ECD36701}"/>
              </pc2:cmMkLst>
            </pc226:cmChg>
          </p:ext>
        </pc:extLst>
      </pc:sldChg>
      <pc:sldChg chg="del">
        <pc:chgData name="Tess Mathew" userId="d9634da0-0662-4f50-87a9-1f9a18a4e677" providerId="ADAL" clId="{C8A2DDB1-5420-4CE0-BE06-5528712191F7}" dt="2023-12-05T10:49:32.586" v="64" actId="47"/>
        <pc:sldMkLst>
          <pc:docMk/>
          <pc:sldMk cId="39019980" sldId="310"/>
        </pc:sldMkLst>
      </pc:sldChg>
      <pc:sldChg chg="del modCm">
        <pc:chgData name="Tess Mathew" userId="d9634da0-0662-4f50-87a9-1f9a18a4e677" providerId="ADAL" clId="{C8A2DDB1-5420-4CE0-BE06-5528712191F7}" dt="2023-12-06T10:00:59.546" v="152" actId="47"/>
        <pc:sldMkLst>
          <pc:docMk/>
          <pc:sldMk cId="610094792" sldId="313"/>
        </pc:sldMkLst>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6T10:00:45.336" v="151"/>
              <pc2:cmMkLst xmlns:pc2="http://schemas.microsoft.com/office/powerpoint/2019/9/main/command">
                <pc:docMk/>
                <pc:sldMk cId="610094792" sldId="313"/>
                <pc2:cmMk id="{FF51A390-EEDF-4558-9FB0-312CB2A60B02}"/>
              </pc2:cmMkLst>
            </pc226:cmChg>
          </p:ext>
        </pc:extLst>
      </pc:sldChg>
      <pc:sldChg chg="modSp mod addCm modCm">
        <pc:chgData name="Tess Mathew" userId="d9634da0-0662-4f50-87a9-1f9a18a4e677" providerId="ADAL" clId="{C8A2DDB1-5420-4CE0-BE06-5528712191F7}" dt="2023-12-07T10:35:13.023" v="256"/>
        <pc:sldMkLst>
          <pc:docMk/>
          <pc:sldMk cId="1080217350" sldId="314"/>
        </pc:sldMkLst>
        <pc:spChg chg="mod">
          <ac:chgData name="Tess Mathew" userId="d9634da0-0662-4f50-87a9-1f9a18a4e677" providerId="ADAL" clId="{C8A2DDB1-5420-4CE0-BE06-5528712191F7}" dt="2023-12-07T05:28:49.864" v="204" actId="113"/>
          <ac:spMkLst>
            <pc:docMk/>
            <pc:sldMk cId="1080217350" sldId="314"/>
            <ac:spMk id="4" creationId="{02DB8118-21F5-6ACC-559F-3565BD54F76D}"/>
          </ac:spMkLst>
        </pc:spChg>
        <pc:spChg chg="mod">
          <ac:chgData name="Tess Mathew" userId="d9634da0-0662-4f50-87a9-1f9a18a4e677" providerId="ADAL" clId="{C8A2DDB1-5420-4CE0-BE06-5528712191F7}" dt="2023-12-07T05:29:48.638" v="205" actId="14100"/>
          <ac:spMkLst>
            <pc:docMk/>
            <pc:sldMk cId="1080217350" sldId="314"/>
            <ac:spMk id="9" creationId="{29602BAC-AFDA-794F-B004-277D0B080C6C}"/>
          </ac:spMkLst>
        </pc:spChg>
        <pc:spChg chg="mod">
          <ac:chgData name="Tess Mathew" userId="d9634da0-0662-4f50-87a9-1f9a18a4e677" providerId="ADAL" clId="{C8A2DDB1-5420-4CE0-BE06-5528712191F7}" dt="2023-12-07T05:29:57.700" v="232" actId="1035"/>
          <ac:spMkLst>
            <pc:docMk/>
            <pc:sldMk cId="1080217350" sldId="314"/>
            <ac:spMk id="10" creationId="{C27D7574-07B9-371E-A2A1-6E4A1AB0CBDB}"/>
          </ac:spMkLst>
        </pc:spChg>
        <pc:spChg chg="mod">
          <ac:chgData name="Tess Mathew" userId="d9634da0-0662-4f50-87a9-1f9a18a4e677" providerId="ADAL" clId="{C8A2DDB1-5420-4CE0-BE06-5528712191F7}" dt="2023-12-06T10:04:16.718" v="159" actId="12788"/>
          <ac:spMkLst>
            <pc:docMk/>
            <pc:sldMk cId="1080217350" sldId="314"/>
            <ac:spMk id="12" creationId="{565263F0-D341-3243-1770-E1993A18798D}"/>
          </ac:spMkLst>
        </pc:spChg>
        <pc:grpChg chg="mod">
          <ac:chgData name="Tess Mathew" userId="d9634da0-0662-4f50-87a9-1f9a18a4e677" providerId="ADAL" clId="{C8A2DDB1-5420-4CE0-BE06-5528712191F7}" dt="2023-12-07T05:30:02.938" v="242" actId="1036"/>
          <ac:grpSpMkLst>
            <pc:docMk/>
            <pc:sldMk cId="1080217350" sldId="314"/>
            <ac:grpSpMk id="8" creationId="{D224A99C-63C1-BAD4-3FDE-55E7B5F2BBCC}"/>
          </ac:grpSpMkLst>
        </pc:gr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C8A2DDB1-5420-4CE0-BE06-5528712191F7}" dt="2023-12-07T10:34:45.276" v="255" actId="2056"/>
              <pc2:cmMkLst xmlns:pc2="http://schemas.microsoft.com/office/powerpoint/2019/9/main/command">
                <pc:docMk/>
                <pc:sldMk cId="1080217350" sldId="314"/>
                <pc2:cmMk id="{706D4D42-5548-4F63-AC38-FE29CD1E4FB5}"/>
              </pc2:cmMkLst>
            </pc226:cmChg>
            <pc226:cmChg xmlns:pc226="http://schemas.microsoft.com/office/powerpoint/2022/06/main/command" chg="add mod">
              <pc226:chgData name="Tess Mathew" userId="d9634da0-0662-4f50-87a9-1f9a18a4e677" providerId="ADAL" clId="{C8A2DDB1-5420-4CE0-BE06-5528712191F7}" dt="2023-12-07T10:34:45.276" v="255" actId="2056"/>
              <pc2:cmMkLst xmlns:pc2="http://schemas.microsoft.com/office/powerpoint/2019/9/main/command">
                <pc:docMk/>
                <pc:sldMk cId="1080217350" sldId="314"/>
                <pc2:cmMk id="{ABE6438C-29AB-47D2-BC83-F3386253B4B2}"/>
              </pc2:cmMkLst>
              <pc226:cmRplyChg chg="add">
                <pc226:chgData name="Tess Mathew" userId="d9634da0-0662-4f50-87a9-1f9a18a4e677" providerId="ADAL" clId="{C8A2DDB1-5420-4CE0-BE06-5528712191F7}" dt="2023-12-06T02:31:35.113" v="121"/>
                <pc2:cmRplyMkLst xmlns:pc2="http://schemas.microsoft.com/office/powerpoint/2019/9/main/command">
                  <pc:docMk/>
                  <pc:sldMk cId="1080217350" sldId="314"/>
                  <pc2:cmMk id="{ABE6438C-29AB-47D2-BC83-F3386253B4B2}"/>
                  <pc2:cmRplyMk id="{9C711A5E-30FE-4F95-8627-581334B3D8AC}"/>
                </pc2:cmRplyMkLst>
              </pc226:cmRplyChg>
            </pc226:cmChg>
            <pc226:cmChg xmlns:pc226="http://schemas.microsoft.com/office/powerpoint/2022/06/main/command" chg="add mod">
              <pc226:chgData name="Tess Mathew" userId="d9634da0-0662-4f50-87a9-1f9a18a4e677" providerId="ADAL" clId="{C8A2DDB1-5420-4CE0-BE06-5528712191F7}" dt="2023-12-06T10:01:25.585" v="154"/>
              <pc2:cmMkLst xmlns:pc2="http://schemas.microsoft.com/office/powerpoint/2019/9/main/command">
                <pc:docMk/>
                <pc:sldMk cId="1080217350" sldId="314"/>
                <pc2:cmMk id="{4022DCAA-E561-44D1-BB1E-0169FE8EB648}"/>
              </pc2:cmMkLst>
              <pc226:cmRplyChg chg="add">
                <pc226:chgData name="Tess Mathew" userId="d9634da0-0662-4f50-87a9-1f9a18a4e677" providerId="ADAL" clId="{C8A2DDB1-5420-4CE0-BE06-5528712191F7}" dt="2023-12-05T10:55:20.575" v="66"/>
                <pc2:cmRplyMkLst xmlns:pc2="http://schemas.microsoft.com/office/powerpoint/2019/9/main/command">
                  <pc:docMk/>
                  <pc:sldMk cId="1080217350" sldId="314"/>
                  <pc2:cmMk id="{4022DCAA-E561-44D1-BB1E-0169FE8EB648}"/>
                  <pc2:cmRplyMk id="{890FDB4B-C91D-435F-A8EA-4F17C6F6EBB4}"/>
                </pc2:cmRplyMkLst>
              </pc226:cmRplyChg>
            </pc226:cmChg>
            <pc226:cmChg xmlns:pc226="http://schemas.microsoft.com/office/powerpoint/2022/06/main/command" chg="add mod">
              <pc226:chgData name="Tess Mathew" userId="d9634da0-0662-4f50-87a9-1f9a18a4e677" providerId="ADAL" clId="{C8A2DDB1-5420-4CE0-BE06-5528712191F7}" dt="2023-12-07T10:35:13.023" v="256"/>
              <pc2:cmMkLst xmlns:pc2="http://schemas.microsoft.com/office/powerpoint/2019/9/main/command">
                <pc:docMk/>
                <pc:sldMk cId="1080217350" sldId="314"/>
                <pc2:cmMk id="{7D0E42E7-D709-4C56-BCA6-D446D703F437}"/>
              </pc2:cmMkLst>
              <pc226:cmRplyChg chg="add">
                <pc226:chgData name="Tess Mathew" userId="d9634da0-0662-4f50-87a9-1f9a18a4e677" providerId="ADAL" clId="{C8A2DDB1-5420-4CE0-BE06-5528712191F7}" dt="2023-12-07T05:30:26.206" v="243"/>
                <pc2:cmRplyMkLst xmlns:pc2="http://schemas.microsoft.com/office/powerpoint/2019/9/main/command">
                  <pc:docMk/>
                  <pc:sldMk cId="1080217350" sldId="314"/>
                  <pc2:cmMk id="{7D0E42E7-D709-4C56-BCA6-D446D703F437}"/>
                  <pc2:cmRplyMk id="{9E1A0C93-093E-4567-9FAA-810CEAA3B26B}"/>
                </pc2:cmRplyMkLst>
              </pc226:cmRplyChg>
            </pc226:cmChg>
          </p:ext>
        </pc:extLst>
      </pc:sldChg>
      <pc:sldChg chg="addCm modCm">
        <pc:chgData name="Tess Mathew" userId="d9634da0-0662-4f50-87a9-1f9a18a4e677" providerId="ADAL" clId="{C8A2DDB1-5420-4CE0-BE06-5528712191F7}" dt="2023-12-06T10:05:29.312" v="161"/>
        <pc:sldMkLst>
          <pc:docMk/>
          <pc:sldMk cId="501869749" sldId="315"/>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05:29.312" v="161"/>
              <pc2:cmMkLst xmlns:pc2="http://schemas.microsoft.com/office/powerpoint/2019/9/main/command">
                <pc:docMk/>
                <pc:sldMk cId="501869749" sldId="315"/>
                <pc2:cmMk id="{873CC99C-F18A-4B4F-87AB-72E87847D770}"/>
              </pc2:cmMkLst>
              <pc226:cmRplyChg chg="add">
                <pc226:chgData name="Tess Mathew" userId="d9634da0-0662-4f50-87a9-1f9a18a4e677" providerId="ADAL" clId="{C8A2DDB1-5420-4CE0-BE06-5528712191F7}" dt="2023-12-06T02:31:50.033" v="123"/>
                <pc2:cmRplyMkLst xmlns:pc2="http://schemas.microsoft.com/office/powerpoint/2019/9/main/command">
                  <pc:docMk/>
                  <pc:sldMk cId="501869749" sldId="315"/>
                  <pc2:cmMk id="{873CC99C-F18A-4B4F-87AB-72E87847D770}"/>
                  <pc2:cmRplyMk id="{CA43DE81-EEB4-45B4-BD60-C671DFA94F03}"/>
                </pc2:cmRplyMkLst>
              </pc226:cmRplyChg>
            </pc226:cmChg>
          </p:ext>
        </pc:extLst>
      </pc:sldChg>
      <pc:sldChg chg="addCm modCm">
        <pc:chgData name="Tess Mathew" userId="d9634da0-0662-4f50-87a9-1f9a18a4e677" providerId="ADAL" clId="{C8A2DDB1-5420-4CE0-BE06-5528712191F7}" dt="2023-12-07T10:07:30.678" v="254"/>
        <pc:sldMkLst>
          <pc:docMk/>
          <pc:sldMk cId="3992895997" sldId="316"/>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05:44.830" v="163"/>
              <pc2:cmMkLst xmlns:pc2="http://schemas.microsoft.com/office/powerpoint/2019/9/main/command">
                <pc:docMk/>
                <pc:sldMk cId="3992895997" sldId="316"/>
                <pc2:cmMk id="{F1A9190D-3005-4B7B-9CB5-314C4117662A}"/>
              </pc2:cmMkLst>
            </pc226:cmChg>
            <pc226:cmChg xmlns:pc226="http://schemas.microsoft.com/office/powerpoint/2022/06/main/command" chg="add mod">
              <pc226:chgData name="Tess Mathew" userId="d9634da0-0662-4f50-87a9-1f9a18a4e677" providerId="ADAL" clId="{C8A2DDB1-5420-4CE0-BE06-5528712191F7}" dt="2023-12-07T10:07:30.678" v="254"/>
              <pc2:cmMkLst xmlns:pc2="http://schemas.microsoft.com/office/powerpoint/2019/9/main/command">
                <pc:docMk/>
                <pc:sldMk cId="3992895997" sldId="316"/>
                <pc2:cmMk id="{C6B8D640-6D60-40D0-93DF-AE840795F1EF}"/>
              </pc2:cmMkLst>
            </pc226:cmChg>
            <pc226:cmChg xmlns:pc226="http://schemas.microsoft.com/office/powerpoint/2022/06/main/command" chg="add mod">
              <pc226:chgData name="Tess Mathew" userId="d9634da0-0662-4f50-87a9-1f9a18a4e677" providerId="ADAL" clId="{C8A2DDB1-5420-4CE0-BE06-5528712191F7}" dt="2023-12-06T10:05:39.887" v="162"/>
              <pc2:cmMkLst xmlns:pc2="http://schemas.microsoft.com/office/powerpoint/2019/9/main/command">
                <pc:docMk/>
                <pc:sldMk cId="3992895997" sldId="316"/>
                <pc2:cmMk id="{A28446E8-8FE9-47DE-A48B-812673C03ED8}"/>
              </pc2:cmMkLst>
            </pc226:cmChg>
          </p:ext>
        </pc:extLst>
      </pc:sldChg>
      <pc:sldChg chg="addCm delCm modCm">
        <pc:chgData name="Tess Mathew" userId="d9634da0-0662-4f50-87a9-1f9a18a4e677" providerId="ADAL" clId="{C8A2DDB1-5420-4CE0-BE06-5528712191F7}" dt="2023-12-07T05:33:55.444" v="246"/>
        <pc:sldMkLst>
          <pc:docMk/>
          <pc:sldMk cId="2103798972" sldId="317"/>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05:57.320" v="165"/>
              <pc2:cmMkLst xmlns:pc2="http://schemas.microsoft.com/office/powerpoint/2019/9/main/command">
                <pc:docMk/>
                <pc:sldMk cId="2103798972" sldId="317"/>
                <pc2:cmMk id="{160EEF01-AD3E-4B95-9798-0E3A0C9EC6BD}"/>
              </pc2:cmMkLst>
            </pc226:cmChg>
            <pc226:cmChg xmlns:pc226="http://schemas.microsoft.com/office/powerpoint/2022/06/main/command" chg="add del">
              <pc226:chgData name="Tess Mathew" userId="d9634da0-0662-4f50-87a9-1f9a18a4e677" providerId="ADAL" clId="{C8A2DDB1-5420-4CE0-BE06-5528712191F7}" dt="2023-12-07T05:33:55.444" v="246"/>
              <pc2:cmMkLst xmlns:pc2="http://schemas.microsoft.com/office/powerpoint/2019/9/main/command">
                <pc:docMk/>
                <pc:sldMk cId="2103798972" sldId="317"/>
                <pc2:cmMk id="{C8CED718-0018-4A67-8119-6C640319D28A}"/>
              </pc2:cmMkLst>
            </pc226:cmChg>
            <pc226:cmChg xmlns:pc226="http://schemas.microsoft.com/office/powerpoint/2022/06/main/command" chg="add mod">
              <pc226:chgData name="Tess Mathew" userId="d9634da0-0662-4f50-87a9-1f9a18a4e677" providerId="ADAL" clId="{C8A2DDB1-5420-4CE0-BE06-5528712191F7}" dt="2023-12-06T10:05:53.088" v="164"/>
              <pc2:cmMkLst xmlns:pc2="http://schemas.microsoft.com/office/powerpoint/2019/9/main/command">
                <pc:docMk/>
                <pc:sldMk cId="2103798972" sldId="317"/>
                <pc2:cmMk id="{B913B9E8-B6F2-4D2B-8E8C-6AC241E44B98}"/>
              </pc2:cmMkLst>
            </pc226:cmChg>
          </p:ext>
        </pc:extLst>
      </pc:sldChg>
      <pc:sldChg chg="addCm modCm">
        <pc:chgData name="Tess Mathew" userId="d9634da0-0662-4f50-87a9-1f9a18a4e677" providerId="ADAL" clId="{C8A2DDB1-5420-4CE0-BE06-5528712191F7}" dt="2023-12-06T10:06:02.086" v="166"/>
        <pc:sldMkLst>
          <pc:docMk/>
          <pc:sldMk cId="4111684849" sldId="318"/>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06:02.086" v="166"/>
              <pc2:cmMkLst xmlns:pc2="http://schemas.microsoft.com/office/powerpoint/2019/9/main/command">
                <pc:docMk/>
                <pc:sldMk cId="4111684849" sldId="318"/>
                <pc2:cmMk id="{3D88E4B0-2A98-41C7-965A-4B4CEDA5FD4A}"/>
              </pc2:cmMkLst>
            </pc226:cmChg>
          </p:ext>
        </pc:extLst>
      </pc:sldChg>
      <pc:sldChg chg="addCm delCm modCm">
        <pc:chgData name="Tess Mathew" userId="d9634da0-0662-4f50-87a9-1f9a18a4e677" providerId="ADAL" clId="{C8A2DDB1-5420-4CE0-BE06-5528712191F7}" dt="2023-12-06T10:08:35.550" v="167"/>
        <pc:sldMkLst>
          <pc:docMk/>
          <pc:sldMk cId="440082578" sldId="320"/>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08:35.550" v="167"/>
              <pc2:cmMkLst xmlns:pc2="http://schemas.microsoft.com/office/powerpoint/2019/9/main/command">
                <pc:docMk/>
                <pc:sldMk cId="440082578" sldId="320"/>
                <pc2:cmMk id="{07082D38-F1DC-4081-97E3-47C4116281F8}"/>
              </pc2:cmMkLst>
            </pc226:cmChg>
            <pc226:cmChg xmlns:pc226="http://schemas.microsoft.com/office/powerpoint/2022/06/main/command" chg="add del">
              <pc226:chgData name="Tess Mathew" userId="d9634da0-0662-4f50-87a9-1f9a18a4e677" providerId="ADAL" clId="{C8A2DDB1-5420-4CE0-BE06-5528712191F7}" dt="2023-12-06T02:38:10.441" v="128"/>
              <pc2:cmMkLst xmlns:pc2="http://schemas.microsoft.com/office/powerpoint/2019/9/main/command">
                <pc:docMk/>
                <pc:sldMk cId="440082578" sldId="320"/>
                <pc2:cmMk id="{FF824785-39F2-4584-A5B6-5DC1433F9140}"/>
              </pc2:cmMkLst>
            </pc226:cmChg>
            <pc226:cmChg xmlns:pc226="http://schemas.microsoft.com/office/powerpoint/2022/06/main/command" chg="add del">
              <pc226:chgData name="Tess Mathew" userId="d9634da0-0662-4f50-87a9-1f9a18a4e677" providerId="ADAL" clId="{C8A2DDB1-5420-4CE0-BE06-5528712191F7}" dt="2023-12-06T02:38:23.339" v="129"/>
              <pc2:cmMkLst xmlns:pc2="http://schemas.microsoft.com/office/powerpoint/2019/9/main/command">
                <pc:docMk/>
                <pc:sldMk cId="440082578" sldId="320"/>
                <pc2:cmMk id="{4D5BA5FC-A73A-4743-AADB-739AB8542A52}"/>
              </pc2:cmMkLst>
            </pc226:cmChg>
          </p:ext>
        </pc:extLst>
      </pc:sldChg>
      <pc:sldChg chg="modSp mod addCm delCm modCm">
        <pc:chgData name="Tess Mathew" userId="d9634da0-0662-4f50-87a9-1f9a18a4e677" providerId="ADAL" clId="{C8A2DDB1-5420-4CE0-BE06-5528712191F7}" dt="2023-12-06T10:10:06.727" v="179"/>
        <pc:sldMkLst>
          <pc:docMk/>
          <pc:sldMk cId="30201039" sldId="321"/>
        </pc:sldMkLst>
        <pc:spChg chg="mod">
          <ac:chgData name="Tess Mathew" userId="d9634da0-0662-4f50-87a9-1f9a18a4e677" providerId="ADAL" clId="{C8A2DDB1-5420-4CE0-BE06-5528712191F7}" dt="2023-12-06T10:09:21.687" v="176" actId="20577"/>
          <ac:spMkLst>
            <pc:docMk/>
            <pc:sldMk cId="30201039" sldId="321"/>
            <ac:spMk id="3" creationId="{51003B22-E32B-3067-A7C8-4987B71EF144}"/>
          </ac:spMkLst>
        </pc:spChg>
        <pc:extLst>
          <p:ext xmlns:p="http://schemas.openxmlformats.org/presentationml/2006/main" uri="{D6D511B9-2390-475A-947B-AFAB55BFBCF1}">
            <pc226:cmChg xmlns:pc226="http://schemas.microsoft.com/office/powerpoint/2022/06/main/command" chg="add del mod">
              <pc226:chgData name="Tess Mathew" userId="d9634da0-0662-4f50-87a9-1f9a18a4e677" providerId="ADAL" clId="{C8A2DDB1-5420-4CE0-BE06-5528712191F7}" dt="2023-12-06T10:09:59.069" v="178"/>
              <pc2:cmMkLst xmlns:pc2="http://schemas.microsoft.com/office/powerpoint/2019/9/main/command">
                <pc:docMk/>
                <pc:sldMk cId="30201039" sldId="321"/>
                <pc2:cmMk id="{B2933B93-5625-415B-9048-9DDD6D4BDE3E}"/>
              </pc2:cmMkLst>
            </pc226:cmChg>
            <pc226:cmChg xmlns:pc226="http://schemas.microsoft.com/office/powerpoint/2022/06/main/command" chg="add mod">
              <pc226:chgData name="Tess Mathew" userId="d9634da0-0662-4f50-87a9-1f9a18a4e677" providerId="ADAL" clId="{C8A2DDB1-5420-4CE0-BE06-5528712191F7}" dt="2023-12-06T10:09:51.406" v="177"/>
              <pc2:cmMkLst xmlns:pc2="http://schemas.microsoft.com/office/powerpoint/2019/9/main/command">
                <pc:docMk/>
                <pc:sldMk cId="30201039" sldId="321"/>
                <pc2:cmMk id="{D02601C7-4510-42A5-93D4-2E837210B711}"/>
              </pc2:cmMkLst>
            </pc226:cmChg>
            <pc226:cmChg xmlns:pc226="http://schemas.microsoft.com/office/powerpoint/2022/06/main/command" chg="add mod">
              <pc226:chgData name="Tess Mathew" userId="d9634da0-0662-4f50-87a9-1f9a18a4e677" providerId="ADAL" clId="{C8A2DDB1-5420-4CE0-BE06-5528712191F7}" dt="2023-12-06T10:10:06.727" v="179"/>
              <pc2:cmMkLst xmlns:pc2="http://schemas.microsoft.com/office/powerpoint/2019/9/main/command">
                <pc:docMk/>
                <pc:sldMk cId="30201039" sldId="321"/>
                <pc2:cmMk id="{C620DFC9-6A49-4C3D-83B6-52E386789BAB}"/>
              </pc2:cmMkLst>
            </pc226:cmChg>
          </p:ext>
        </pc:extLst>
      </pc:sldChg>
      <pc:sldChg chg="addCm modCm">
        <pc:chgData name="Tess Mathew" userId="d9634da0-0662-4f50-87a9-1f9a18a4e677" providerId="ADAL" clId="{C8A2DDB1-5420-4CE0-BE06-5528712191F7}" dt="2023-12-06T10:10:15.611" v="180"/>
        <pc:sldMkLst>
          <pc:docMk/>
          <pc:sldMk cId="4177022479" sldId="322"/>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C8A2DDB1-5420-4CE0-BE06-5528712191F7}" dt="2023-12-06T05:47:56.953" v="140"/>
              <pc2:cmMkLst xmlns:pc2="http://schemas.microsoft.com/office/powerpoint/2019/9/main/command">
                <pc:docMk/>
                <pc:sldMk cId="4177022479" sldId="322"/>
                <pc2:cmMk id="{3A8938B9-1FA3-4FE7-ACDB-14578FF5BBAE}"/>
              </pc2:cmMkLst>
            </pc226:cmChg>
            <pc226:cmChg xmlns:pc226="http://schemas.microsoft.com/office/powerpoint/2022/06/main/command" chg="add mod">
              <pc226:chgData name="Tess Mathew" userId="d9634da0-0662-4f50-87a9-1f9a18a4e677" providerId="ADAL" clId="{C8A2DDB1-5420-4CE0-BE06-5528712191F7}" dt="2023-12-06T10:10:15.611" v="180"/>
              <pc2:cmMkLst xmlns:pc2="http://schemas.microsoft.com/office/powerpoint/2019/9/main/command">
                <pc:docMk/>
                <pc:sldMk cId="4177022479" sldId="322"/>
                <pc2:cmMk id="{55927DE6-6912-454B-B08E-6AF4D6D0BE2D}"/>
              </pc2:cmMkLst>
            </pc226:cmChg>
          </p:ext>
        </pc:extLst>
      </pc:sldChg>
      <pc:sldChg chg="addCm modCm">
        <pc:chgData name="Tess Mathew" userId="d9634da0-0662-4f50-87a9-1f9a18a4e677" providerId="ADAL" clId="{C8A2DDB1-5420-4CE0-BE06-5528712191F7}" dt="2023-12-06T10:10:41.247" v="182"/>
        <pc:sldMkLst>
          <pc:docMk/>
          <pc:sldMk cId="3815064904" sldId="323"/>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10:37.593" v="181"/>
              <pc2:cmMkLst xmlns:pc2="http://schemas.microsoft.com/office/powerpoint/2019/9/main/command">
                <pc:docMk/>
                <pc:sldMk cId="3815064904" sldId="323"/>
                <pc2:cmMk id="{37C7E493-6B99-4DD1-AA12-AAA6A2C89B59}"/>
              </pc2:cmMkLst>
            </pc226:cmChg>
            <pc226:cmChg xmlns:pc226="http://schemas.microsoft.com/office/powerpoint/2022/06/main/command" chg="add mod">
              <pc226:chgData name="Tess Mathew" userId="d9634da0-0662-4f50-87a9-1f9a18a4e677" providerId="ADAL" clId="{C8A2DDB1-5420-4CE0-BE06-5528712191F7}" dt="2023-12-06T10:10:41.247" v="182"/>
              <pc2:cmMkLst xmlns:pc2="http://schemas.microsoft.com/office/powerpoint/2019/9/main/command">
                <pc:docMk/>
                <pc:sldMk cId="3815064904" sldId="323"/>
                <pc2:cmMk id="{26E28EB9-47CB-42B5-945E-90C7C7D0B372}"/>
              </pc2:cmMkLst>
            </pc226:cmChg>
          </p:ext>
        </pc:extLst>
      </pc:sldChg>
      <pc:sldChg chg="modSp mod addCm modCm">
        <pc:chgData name="Tess Mathew" userId="d9634da0-0662-4f50-87a9-1f9a18a4e677" providerId="ADAL" clId="{C8A2DDB1-5420-4CE0-BE06-5528712191F7}" dt="2023-12-06T10:11:47.055" v="197"/>
        <pc:sldMkLst>
          <pc:docMk/>
          <pc:sldMk cId="2710855314" sldId="325"/>
        </pc:sldMkLst>
        <pc:spChg chg="mod">
          <ac:chgData name="Tess Mathew" userId="d9634da0-0662-4f50-87a9-1f9a18a4e677" providerId="ADAL" clId="{C8A2DDB1-5420-4CE0-BE06-5528712191F7}" dt="2023-12-06T10:11:34.669" v="196" actId="948"/>
          <ac:spMkLst>
            <pc:docMk/>
            <pc:sldMk cId="2710855314" sldId="325"/>
            <ac:spMk id="5" creationId="{E4A03B2E-477B-7220-8BA4-EFE6DAA4324D}"/>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C8A2DDB1-5420-4CE0-BE06-5528712191F7}" dt="2023-12-06T10:11:20.999" v="185" actId="20577"/>
              <pc2:cmMkLst xmlns:pc2="http://schemas.microsoft.com/office/powerpoint/2019/9/main/command">
                <pc:docMk/>
                <pc:sldMk cId="2710855314" sldId="325"/>
                <pc2:cmMk id="{3126553A-7A1E-4135-A5B0-CD3DB22660DF}"/>
              </pc2:cmMkLst>
            </pc226:cmChg>
            <pc226:cmChg xmlns:pc226="http://schemas.microsoft.com/office/powerpoint/2022/06/main/command" chg="add mod">
              <pc226:chgData name="Tess Mathew" userId="d9634da0-0662-4f50-87a9-1f9a18a4e677" providerId="ADAL" clId="{C8A2DDB1-5420-4CE0-BE06-5528712191F7}" dt="2023-12-06T10:11:20.999" v="185" actId="20577"/>
              <pc2:cmMkLst xmlns:pc2="http://schemas.microsoft.com/office/powerpoint/2019/9/main/command">
                <pc:docMk/>
                <pc:sldMk cId="2710855314" sldId="325"/>
                <pc2:cmMk id="{2A05263D-3F6B-49EF-97C6-0E702A894A55}"/>
              </pc2:cmMkLst>
            </pc226:cmChg>
            <pc226:cmChg xmlns:pc226="http://schemas.microsoft.com/office/powerpoint/2022/06/main/command" chg="add mod">
              <pc226:chgData name="Tess Mathew" userId="d9634da0-0662-4f50-87a9-1f9a18a4e677" providerId="ADAL" clId="{C8A2DDB1-5420-4CE0-BE06-5528712191F7}" dt="2023-12-06T10:11:47.055" v="197"/>
              <pc2:cmMkLst xmlns:pc2="http://schemas.microsoft.com/office/powerpoint/2019/9/main/command">
                <pc:docMk/>
                <pc:sldMk cId="2710855314" sldId="325"/>
                <pc2:cmMk id="{86D4046F-10FD-4676-A928-80780DF9F875}"/>
              </pc2:cmMkLst>
            </pc226:cmChg>
          </p:ext>
        </pc:extLst>
      </pc:sldChg>
    </pc:docChg>
  </pc:docChgLst>
  <pc:docChgLst>
    <pc:chgData name="Athresh PS" userId="6aaba706-7cac-4f49-bd78-392633c5ba9f" providerId="ADAL" clId="{7485F3D9-9774-460C-AAF3-287450D04556}"/>
    <pc:docChg chg="undo custSel modSld">
      <pc:chgData name="Athresh PS" userId="6aaba706-7cac-4f49-bd78-392633c5ba9f" providerId="ADAL" clId="{7485F3D9-9774-460C-AAF3-287450D04556}" dt="2024-01-01T08:02:27.763" v="336" actId="14100"/>
      <pc:docMkLst>
        <pc:docMk/>
      </pc:docMkLst>
      <pc:sldChg chg="modSp mod">
        <pc:chgData name="Athresh PS" userId="6aaba706-7cac-4f49-bd78-392633c5ba9f" providerId="ADAL" clId="{7485F3D9-9774-460C-AAF3-287450D04556}" dt="2024-01-01T08:02:27.763" v="336" actId="14100"/>
        <pc:sldMkLst>
          <pc:docMk/>
          <pc:sldMk cId="176914838" sldId="276"/>
        </pc:sldMkLst>
        <pc:spChg chg="mod">
          <ac:chgData name="Athresh PS" userId="6aaba706-7cac-4f49-bd78-392633c5ba9f" providerId="ADAL" clId="{7485F3D9-9774-460C-AAF3-287450D04556}" dt="2024-01-01T08:02:27.763" v="336" actId="14100"/>
          <ac:spMkLst>
            <pc:docMk/>
            <pc:sldMk cId="176914838" sldId="276"/>
            <ac:spMk id="3" creationId="{C950F53E-3D95-E7DA-EF67-0FCAB93565E5}"/>
          </ac:spMkLst>
        </pc:spChg>
      </pc:sldChg>
      <pc:sldChg chg="modSp mod">
        <pc:chgData name="Athresh PS" userId="6aaba706-7cac-4f49-bd78-392633c5ba9f" providerId="ADAL" clId="{7485F3D9-9774-460C-AAF3-287450D04556}" dt="2023-12-21T08:32:11.452" v="333" actId="207"/>
        <pc:sldMkLst>
          <pc:docMk/>
          <pc:sldMk cId="3026421334" sldId="299"/>
        </pc:sldMkLst>
        <pc:spChg chg="mod">
          <ac:chgData name="Athresh PS" userId="6aaba706-7cac-4f49-bd78-392633c5ba9f" providerId="ADAL" clId="{7485F3D9-9774-460C-AAF3-287450D04556}" dt="2023-12-21T08:32:11.452" v="333" actId="207"/>
          <ac:spMkLst>
            <pc:docMk/>
            <pc:sldMk cId="3026421334" sldId="299"/>
            <ac:spMk id="19" creationId="{F2F4D662-7A4F-C015-0643-6954118EA2B0}"/>
          </ac:spMkLst>
        </pc:spChg>
        <pc:spChg chg="mod">
          <ac:chgData name="Athresh PS" userId="6aaba706-7cac-4f49-bd78-392633c5ba9f" providerId="ADAL" clId="{7485F3D9-9774-460C-AAF3-287450D04556}" dt="2023-12-21T08:32:11.452" v="333" actId="207"/>
          <ac:spMkLst>
            <pc:docMk/>
            <pc:sldMk cId="3026421334" sldId="299"/>
            <ac:spMk id="26" creationId="{E3690951-5E86-17E7-1E21-DEAAC781DBA2}"/>
          </ac:spMkLst>
        </pc:spChg>
        <pc:spChg chg="mod">
          <ac:chgData name="Athresh PS" userId="6aaba706-7cac-4f49-bd78-392633c5ba9f" providerId="ADAL" clId="{7485F3D9-9774-460C-AAF3-287450D04556}" dt="2023-12-21T08:32:11.452" v="333" actId="207"/>
          <ac:spMkLst>
            <pc:docMk/>
            <pc:sldMk cId="3026421334" sldId="299"/>
            <ac:spMk id="33" creationId="{716C0084-A54E-2551-1E52-FB2A27096E08}"/>
          </ac:spMkLst>
        </pc:spChg>
        <pc:spChg chg="mod">
          <ac:chgData name="Athresh PS" userId="6aaba706-7cac-4f49-bd78-392633c5ba9f" providerId="ADAL" clId="{7485F3D9-9774-460C-AAF3-287450D04556}" dt="2023-12-21T08:32:11.452" v="333" actId="207"/>
          <ac:spMkLst>
            <pc:docMk/>
            <pc:sldMk cId="3026421334" sldId="299"/>
            <ac:spMk id="46" creationId="{73BC9197-3A37-BC8C-45A3-D659F07CFE31}"/>
          </ac:spMkLst>
        </pc:spChg>
      </pc:sldChg>
      <pc:sldChg chg="modSp mod">
        <pc:chgData name="Athresh PS" userId="6aaba706-7cac-4f49-bd78-392633c5ba9f" providerId="ADAL" clId="{7485F3D9-9774-460C-AAF3-287450D04556}" dt="2023-12-21T08:11:24.312" v="43" actId="1036"/>
        <pc:sldMkLst>
          <pc:docMk/>
          <pc:sldMk cId="848784509" sldId="300"/>
        </pc:sldMkLst>
        <pc:spChg chg="mod">
          <ac:chgData name="Athresh PS" userId="6aaba706-7cac-4f49-bd78-392633c5ba9f" providerId="ADAL" clId="{7485F3D9-9774-460C-AAF3-287450D04556}" dt="2023-12-21T08:11:24.312" v="43" actId="1036"/>
          <ac:spMkLst>
            <pc:docMk/>
            <pc:sldMk cId="848784509" sldId="300"/>
            <ac:spMk id="2" creationId="{16C67494-7DA5-F67E-3D86-F0068F0CFD06}"/>
          </ac:spMkLst>
        </pc:spChg>
        <pc:spChg chg="mod">
          <ac:chgData name="Athresh PS" userId="6aaba706-7cac-4f49-bd78-392633c5ba9f" providerId="ADAL" clId="{7485F3D9-9774-460C-AAF3-287450D04556}" dt="2023-12-21T08:11:24.312" v="43" actId="1036"/>
          <ac:spMkLst>
            <pc:docMk/>
            <pc:sldMk cId="848784509" sldId="300"/>
            <ac:spMk id="4" creationId="{E0ADB6B3-9BC5-5DC7-A340-BDF88F962402}"/>
          </ac:spMkLst>
        </pc:spChg>
        <pc:spChg chg="mod">
          <ac:chgData name="Athresh PS" userId="6aaba706-7cac-4f49-bd78-392633c5ba9f" providerId="ADAL" clId="{7485F3D9-9774-460C-AAF3-287450D04556}" dt="2023-12-21T08:11:24.312" v="43" actId="1036"/>
          <ac:spMkLst>
            <pc:docMk/>
            <pc:sldMk cId="848784509" sldId="300"/>
            <ac:spMk id="5" creationId="{333EAAE1-6A45-6761-AA02-B840B2F962A6}"/>
          </ac:spMkLst>
        </pc:spChg>
        <pc:spChg chg="mod">
          <ac:chgData name="Athresh PS" userId="6aaba706-7cac-4f49-bd78-392633c5ba9f" providerId="ADAL" clId="{7485F3D9-9774-460C-AAF3-287450D04556}" dt="2023-12-21T08:11:24.312" v="43" actId="1036"/>
          <ac:spMkLst>
            <pc:docMk/>
            <pc:sldMk cId="848784509" sldId="300"/>
            <ac:spMk id="6" creationId="{254B3C77-9E66-7083-866E-E9A1D15A1CC6}"/>
          </ac:spMkLst>
        </pc:spChg>
        <pc:spChg chg="mod">
          <ac:chgData name="Athresh PS" userId="6aaba706-7cac-4f49-bd78-392633c5ba9f" providerId="ADAL" clId="{7485F3D9-9774-460C-AAF3-287450D04556}" dt="2023-12-21T08:11:24.312" v="43" actId="1036"/>
          <ac:spMkLst>
            <pc:docMk/>
            <pc:sldMk cId="848784509" sldId="300"/>
            <ac:spMk id="22" creationId="{8F025A52-72EE-DE18-338E-65C96E6C2A28}"/>
          </ac:spMkLst>
        </pc:spChg>
        <pc:spChg chg="mod">
          <ac:chgData name="Athresh PS" userId="6aaba706-7cac-4f49-bd78-392633c5ba9f" providerId="ADAL" clId="{7485F3D9-9774-460C-AAF3-287450D04556}" dt="2023-12-21T08:11:24.312" v="43" actId="1036"/>
          <ac:spMkLst>
            <pc:docMk/>
            <pc:sldMk cId="848784509" sldId="300"/>
            <ac:spMk id="23" creationId="{9C8410F6-2CD6-8C46-18AE-FD22AAC6CC60}"/>
          </ac:spMkLst>
        </pc:spChg>
        <pc:spChg chg="mod">
          <ac:chgData name="Athresh PS" userId="6aaba706-7cac-4f49-bd78-392633c5ba9f" providerId="ADAL" clId="{7485F3D9-9774-460C-AAF3-287450D04556}" dt="2023-12-21T08:11:24.312" v="43" actId="1036"/>
          <ac:spMkLst>
            <pc:docMk/>
            <pc:sldMk cId="848784509" sldId="300"/>
            <ac:spMk id="24" creationId="{6419B1C8-2E73-CCF1-6004-3E14DE6854CB}"/>
          </ac:spMkLst>
        </pc:spChg>
        <pc:spChg chg="mod">
          <ac:chgData name="Athresh PS" userId="6aaba706-7cac-4f49-bd78-392633c5ba9f" providerId="ADAL" clId="{7485F3D9-9774-460C-AAF3-287450D04556}" dt="2023-12-21T08:11:24.312" v="43" actId="1036"/>
          <ac:spMkLst>
            <pc:docMk/>
            <pc:sldMk cId="848784509" sldId="300"/>
            <ac:spMk id="25" creationId="{3C11DFFC-82DE-FD21-46CB-FEF4B33C3705}"/>
          </ac:spMkLst>
        </pc:spChg>
        <pc:spChg chg="mod">
          <ac:chgData name="Athresh PS" userId="6aaba706-7cac-4f49-bd78-392633c5ba9f" providerId="ADAL" clId="{7485F3D9-9774-460C-AAF3-287450D04556}" dt="2023-12-21T08:11:24.312" v="43" actId="1036"/>
          <ac:spMkLst>
            <pc:docMk/>
            <pc:sldMk cId="848784509" sldId="300"/>
            <ac:spMk id="27" creationId="{A558BD34-A85C-9C8D-7548-DB60673AFBCD}"/>
          </ac:spMkLst>
        </pc:spChg>
        <pc:spChg chg="mod">
          <ac:chgData name="Athresh PS" userId="6aaba706-7cac-4f49-bd78-392633c5ba9f" providerId="ADAL" clId="{7485F3D9-9774-460C-AAF3-287450D04556}" dt="2023-12-21T08:11:24.312" v="43" actId="1036"/>
          <ac:spMkLst>
            <pc:docMk/>
            <pc:sldMk cId="848784509" sldId="300"/>
            <ac:spMk id="28" creationId="{6D1E3E0C-5A6E-AAEE-CBA9-F562BB169EC4}"/>
          </ac:spMkLst>
        </pc:spChg>
        <pc:spChg chg="mod">
          <ac:chgData name="Athresh PS" userId="6aaba706-7cac-4f49-bd78-392633c5ba9f" providerId="ADAL" clId="{7485F3D9-9774-460C-AAF3-287450D04556}" dt="2023-12-21T08:11:24.312" v="43" actId="1036"/>
          <ac:spMkLst>
            <pc:docMk/>
            <pc:sldMk cId="848784509" sldId="300"/>
            <ac:spMk id="29" creationId="{67594448-0063-AD9E-0041-C2B12DED80F7}"/>
          </ac:spMkLst>
        </pc:spChg>
        <pc:spChg chg="mod">
          <ac:chgData name="Athresh PS" userId="6aaba706-7cac-4f49-bd78-392633c5ba9f" providerId="ADAL" clId="{7485F3D9-9774-460C-AAF3-287450D04556}" dt="2023-12-21T08:11:24.312" v="43" actId="1036"/>
          <ac:spMkLst>
            <pc:docMk/>
            <pc:sldMk cId="848784509" sldId="300"/>
            <ac:spMk id="30" creationId="{AF932F2C-3E43-0B93-7B9F-C79D9A050FD4}"/>
          </ac:spMkLst>
        </pc:spChg>
        <pc:spChg chg="mod">
          <ac:chgData name="Athresh PS" userId="6aaba706-7cac-4f49-bd78-392633c5ba9f" providerId="ADAL" clId="{7485F3D9-9774-460C-AAF3-287450D04556}" dt="2023-12-21T08:11:24.312" v="43" actId="1036"/>
          <ac:spMkLst>
            <pc:docMk/>
            <pc:sldMk cId="848784509" sldId="300"/>
            <ac:spMk id="32" creationId="{D9B0347C-E7CB-102B-1FAB-4CAD9A6C9FA5}"/>
          </ac:spMkLst>
        </pc:spChg>
        <pc:spChg chg="mod">
          <ac:chgData name="Athresh PS" userId="6aaba706-7cac-4f49-bd78-392633c5ba9f" providerId="ADAL" clId="{7485F3D9-9774-460C-AAF3-287450D04556}" dt="2023-12-21T08:11:24.312" v="43" actId="1036"/>
          <ac:spMkLst>
            <pc:docMk/>
            <pc:sldMk cId="848784509" sldId="300"/>
            <ac:spMk id="33" creationId="{F1A980C9-6BC5-AADE-961F-CAE732D4B14A}"/>
          </ac:spMkLst>
        </pc:spChg>
        <pc:spChg chg="mod">
          <ac:chgData name="Athresh PS" userId="6aaba706-7cac-4f49-bd78-392633c5ba9f" providerId="ADAL" clId="{7485F3D9-9774-460C-AAF3-287450D04556}" dt="2023-12-21T08:11:24.312" v="43" actId="1036"/>
          <ac:spMkLst>
            <pc:docMk/>
            <pc:sldMk cId="848784509" sldId="300"/>
            <ac:spMk id="34" creationId="{5154B970-DF91-99F8-0EF6-AA859F2508DD}"/>
          </ac:spMkLst>
        </pc:spChg>
      </pc:sldChg>
      <pc:sldChg chg="modSp mod">
        <pc:chgData name="Athresh PS" userId="6aaba706-7cac-4f49-bd78-392633c5ba9f" providerId="ADAL" clId="{7485F3D9-9774-460C-AAF3-287450D04556}" dt="2023-12-21T08:11:20.329" v="37" actId="1035"/>
        <pc:sldMkLst>
          <pc:docMk/>
          <pc:sldMk cId="3696777512" sldId="302"/>
        </pc:sldMkLst>
        <pc:spChg chg="mod">
          <ac:chgData name="Athresh PS" userId="6aaba706-7cac-4f49-bd78-392633c5ba9f" providerId="ADAL" clId="{7485F3D9-9774-460C-AAF3-287450D04556}" dt="2023-12-21T08:11:20.329" v="37" actId="1035"/>
          <ac:spMkLst>
            <pc:docMk/>
            <pc:sldMk cId="3696777512" sldId="302"/>
            <ac:spMk id="4" creationId="{5184C6D2-BE5F-F6C0-2CE9-F1A4D284F7AD}"/>
          </ac:spMkLst>
        </pc:spChg>
        <pc:spChg chg="mod">
          <ac:chgData name="Athresh PS" userId="6aaba706-7cac-4f49-bd78-392633c5ba9f" providerId="ADAL" clId="{7485F3D9-9774-460C-AAF3-287450D04556}" dt="2023-12-21T08:11:20.329" v="37" actId="1035"/>
          <ac:spMkLst>
            <pc:docMk/>
            <pc:sldMk cId="3696777512" sldId="302"/>
            <ac:spMk id="8" creationId="{62B50651-8D72-29A4-5281-35A3FAB4A385}"/>
          </ac:spMkLst>
        </pc:spChg>
        <pc:spChg chg="mod">
          <ac:chgData name="Athresh PS" userId="6aaba706-7cac-4f49-bd78-392633c5ba9f" providerId="ADAL" clId="{7485F3D9-9774-460C-AAF3-287450D04556}" dt="2023-12-21T08:11:20.329" v="37" actId="1035"/>
          <ac:spMkLst>
            <pc:docMk/>
            <pc:sldMk cId="3696777512" sldId="302"/>
            <ac:spMk id="9" creationId="{CC2CFE00-3621-AC64-2842-83F4D2B94A8B}"/>
          </ac:spMkLst>
        </pc:spChg>
        <pc:spChg chg="mod">
          <ac:chgData name="Athresh PS" userId="6aaba706-7cac-4f49-bd78-392633c5ba9f" providerId="ADAL" clId="{7485F3D9-9774-460C-AAF3-287450D04556}" dt="2023-12-21T08:11:20.329" v="37" actId="1035"/>
          <ac:spMkLst>
            <pc:docMk/>
            <pc:sldMk cId="3696777512" sldId="302"/>
            <ac:spMk id="10" creationId="{4CAEA9B0-9015-3BD6-E285-4117CA509254}"/>
          </ac:spMkLst>
        </pc:spChg>
        <pc:spChg chg="mod">
          <ac:chgData name="Athresh PS" userId="6aaba706-7cac-4f49-bd78-392633c5ba9f" providerId="ADAL" clId="{7485F3D9-9774-460C-AAF3-287450D04556}" dt="2023-12-21T08:11:20.329" v="37" actId="1035"/>
          <ac:spMkLst>
            <pc:docMk/>
            <pc:sldMk cId="3696777512" sldId="302"/>
            <ac:spMk id="11" creationId="{554AAE19-F7E6-DCAD-458D-7369490F0B75}"/>
          </ac:spMkLst>
        </pc:spChg>
        <pc:spChg chg="mod">
          <ac:chgData name="Athresh PS" userId="6aaba706-7cac-4f49-bd78-392633c5ba9f" providerId="ADAL" clId="{7485F3D9-9774-460C-AAF3-287450D04556}" dt="2023-12-21T08:11:20.329" v="37" actId="1035"/>
          <ac:spMkLst>
            <pc:docMk/>
            <pc:sldMk cId="3696777512" sldId="302"/>
            <ac:spMk id="12" creationId="{B660E486-D2EA-6E21-E473-D435457BAC9E}"/>
          </ac:spMkLst>
        </pc:spChg>
        <pc:spChg chg="mod">
          <ac:chgData name="Athresh PS" userId="6aaba706-7cac-4f49-bd78-392633c5ba9f" providerId="ADAL" clId="{7485F3D9-9774-460C-AAF3-287450D04556}" dt="2023-12-21T08:11:20.329" v="37" actId="1035"/>
          <ac:spMkLst>
            <pc:docMk/>
            <pc:sldMk cId="3696777512" sldId="302"/>
            <ac:spMk id="13" creationId="{38F58EEA-22FB-D2A6-7920-1C6989EE7D5A}"/>
          </ac:spMkLst>
        </pc:spChg>
        <pc:spChg chg="mod">
          <ac:chgData name="Athresh PS" userId="6aaba706-7cac-4f49-bd78-392633c5ba9f" providerId="ADAL" clId="{7485F3D9-9774-460C-AAF3-287450D04556}" dt="2023-12-21T08:11:20.329" v="37" actId="1035"/>
          <ac:spMkLst>
            <pc:docMk/>
            <pc:sldMk cId="3696777512" sldId="302"/>
            <ac:spMk id="14" creationId="{B41EFE9B-87D6-D41B-B2DE-BB0FBBA3A6B6}"/>
          </ac:spMkLst>
        </pc:spChg>
        <pc:spChg chg="mod">
          <ac:chgData name="Athresh PS" userId="6aaba706-7cac-4f49-bd78-392633c5ba9f" providerId="ADAL" clId="{7485F3D9-9774-460C-AAF3-287450D04556}" dt="2023-12-21T08:11:20.329" v="37" actId="1035"/>
          <ac:spMkLst>
            <pc:docMk/>
            <pc:sldMk cId="3696777512" sldId="302"/>
            <ac:spMk id="15" creationId="{53F5D22A-F875-1417-D248-8B2E79BB275A}"/>
          </ac:spMkLst>
        </pc:spChg>
        <pc:spChg chg="mod">
          <ac:chgData name="Athresh PS" userId="6aaba706-7cac-4f49-bd78-392633c5ba9f" providerId="ADAL" clId="{7485F3D9-9774-460C-AAF3-287450D04556}" dt="2023-12-21T08:11:20.329" v="37" actId="1035"/>
          <ac:spMkLst>
            <pc:docMk/>
            <pc:sldMk cId="3696777512" sldId="302"/>
            <ac:spMk id="17" creationId="{76C99057-599C-9439-4FB8-A675F1825954}"/>
          </ac:spMkLst>
        </pc:spChg>
        <pc:spChg chg="mod">
          <ac:chgData name="Athresh PS" userId="6aaba706-7cac-4f49-bd78-392633c5ba9f" providerId="ADAL" clId="{7485F3D9-9774-460C-AAF3-287450D04556}" dt="2023-12-21T08:11:20.329" v="37" actId="1035"/>
          <ac:spMkLst>
            <pc:docMk/>
            <pc:sldMk cId="3696777512" sldId="302"/>
            <ac:spMk id="20" creationId="{5312964C-9197-A4D6-0068-CC313239C5FB}"/>
          </ac:spMkLst>
        </pc:spChg>
        <pc:spChg chg="mod">
          <ac:chgData name="Athresh PS" userId="6aaba706-7cac-4f49-bd78-392633c5ba9f" providerId="ADAL" clId="{7485F3D9-9774-460C-AAF3-287450D04556}" dt="2023-12-21T08:11:20.329" v="37" actId="1035"/>
          <ac:spMkLst>
            <pc:docMk/>
            <pc:sldMk cId="3696777512" sldId="302"/>
            <ac:spMk id="21" creationId="{2059FACE-2FA5-D3AC-BC0D-17353CF5B669}"/>
          </ac:spMkLst>
        </pc:spChg>
        <pc:spChg chg="mod">
          <ac:chgData name="Athresh PS" userId="6aaba706-7cac-4f49-bd78-392633c5ba9f" providerId="ADAL" clId="{7485F3D9-9774-460C-AAF3-287450D04556}" dt="2023-12-21T08:11:20.329" v="37" actId="1035"/>
          <ac:spMkLst>
            <pc:docMk/>
            <pc:sldMk cId="3696777512" sldId="302"/>
            <ac:spMk id="23" creationId="{0A338A6B-2520-457F-439D-553065BD4762}"/>
          </ac:spMkLst>
        </pc:spChg>
        <pc:spChg chg="mod">
          <ac:chgData name="Athresh PS" userId="6aaba706-7cac-4f49-bd78-392633c5ba9f" providerId="ADAL" clId="{7485F3D9-9774-460C-AAF3-287450D04556}" dt="2023-12-21T08:11:20.329" v="37" actId="1035"/>
          <ac:spMkLst>
            <pc:docMk/>
            <pc:sldMk cId="3696777512" sldId="302"/>
            <ac:spMk id="25" creationId="{4E876319-CFF5-26FC-0B0D-BEE7A2F031FD}"/>
          </ac:spMkLst>
        </pc:spChg>
        <pc:spChg chg="mod">
          <ac:chgData name="Athresh PS" userId="6aaba706-7cac-4f49-bd78-392633c5ba9f" providerId="ADAL" clId="{7485F3D9-9774-460C-AAF3-287450D04556}" dt="2023-12-21T08:11:20.329" v="37" actId="1035"/>
          <ac:spMkLst>
            <pc:docMk/>
            <pc:sldMk cId="3696777512" sldId="302"/>
            <ac:spMk id="29" creationId="{10ED0A66-FE57-16D1-1AE9-15CF6C367E8D}"/>
          </ac:spMkLst>
        </pc:spChg>
      </pc:sldChg>
      <pc:sldChg chg="modSp mod">
        <pc:chgData name="Athresh PS" userId="6aaba706-7cac-4f49-bd78-392633c5ba9f" providerId="ADAL" clId="{7485F3D9-9774-460C-AAF3-287450D04556}" dt="2023-12-21T08:12:48.616" v="73" actId="1037"/>
        <pc:sldMkLst>
          <pc:docMk/>
          <pc:sldMk cId="3638254427" sldId="303"/>
        </pc:sldMkLst>
        <pc:spChg chg="mod">
          <ac:chgData name="Athresh PS" userId="6aaba706-7cac-4f49-bd78-392633c5ba9f" providerId="ADAL" clId="{7485F3D9-9774-460C-AAF3-287450D04556}" dt="2023-12-21T08:12:16.170" v="47" actId="255"/>
          <ac:spMkLst>
            <pc:docMk/>
            <pc:sldMk cId="3638254427" sldId="303"/>
            <ac:spMk id="26" creationId="{AE835724-C100-475E-7F77-0E535CA1A2EB}"/>
          </ac:spMkLst>
        </pc:spChg>
        <pc:spChg chg="mod">
          <ac:chgData name="Athresh PS" userId="6aaba706-7cac-4f49-bd78-392633c5ba9f" providerId="ADAL" clId="{7485F3D9-9774-460C-AAF3-287450D04556}" dt="2023-12-21T08:12:16.170" v="47" actId="255"/>
          <ac:spMkLst>
            <pc:docMk/>
            <pc:sldMk cId="3638254427" sldId="303"/>
            <ac:spMk id="27" creationId="{50FFEA44-154A-EF8B-8B48-CCDE3ECD8813}"/>
          </ac:spMkLst>
        </pc:spChg>
        <pc:spChg chg="mod">
          <ac:chgData name="Athresh PS" userId="6aaba706-7cac-4f49-bd78-392633c5ba9f" providerId="ADAL" clId="{7485F3D9-9774-460C-AAF3-287450D04556}" dt="2023-12-21T08:12:16.170" v="47" actId="255"/>
          <ac:spMkLst>
            <pc:docMk/>
            <pc:sldMk cId="3638254427" sldId="303"/>
            <ac:spMk id="28" creationId="{6AF75A8D-F0B8-CC8A-72B4-D09BC50EB8A1}"/>
          </ac:spMkLst>
        </pc:spChg>
        <pc:spChg chg="mod">
          <ac:chgData name="Athresh PS" userId="6aaba706-7cac-4f49-bd78-392633c5ba9f" providerId="ADAL" clId="{7485F3D9-9774-460C-AAF3-287450D04556}" dt="2023-12-21T08:12:16.170" v="47" actId="255"/>
          <ac:spMkLst>
            <pc:docMk/>
            <pc:sldMk cId="3638254427" sldId="303"/>
            <ac:spMk id="35" creationId="{A907734D-3075-C531-376B-A7D584090959}"/>
          </ac:spMkLst>
        </pc:spChg>
        <pc:spChg chg="mod">
          <ac:chgData name="Athresh PS" userId="6aaba706-7cac-4f49-bd78-392633c5ba9f" providerId="ADAL" clId="{7485F3D9-9774-460C-AAF3-287450D04556}" dt="2023-12-21T08:12:16.170" v="47" actId="255"/>
          <ac:spMkLst>
            <pc:docMk/>
            <pc:sldMk cId="3638254427" sldId="303"/>
            <ac:spMk id="36" creationId="{1BF494B3-658A-1D98-86E9-F2B8024A880A}"/>
          </ac:spMkLst>
        </pc:spChg>
        <pc:spChg chg="mod">
          <ac:chgData name="Athresh PS" userId="6aaba706-7cac-4f49-bd78-392633c5ba9f" providerId="ADAL" clId="{7485F3D9-9774-460C-AAF3-287450D04556}" dt="2023-12-21T08:12:16.170" v="47" actId="255"/>
          <ac:spMkLst>
            <pc:docMk/>
            <pc:sldMk cId="3638254427" sldId="303"/>
            <ac:spMk id="37" creationId="{E69D0E92-3429-3099-CA06-88C52F16D86D}"/>
          </ac:spMkLst>
        </pc:spChg>
        <pc:spChg chg="mod">
          <ac:chgData name="Athresh PS" userId="6aaba706-7cac-4f49-bd78-392633c5ba9f" providerId="ADAL" clId="{7485F3D9-9774-460C-AAF3-287450D04556}" dt="2023-12-21T08:12:48.616" v="73" actId="1037"/>
          <ac:spMkLst>
            <pc:docMk/>
            <pc:sldMk cId="3638254427" sldId="303"/>
            <ac:spMk id="38" creationId="{67D33CC6-308E-765B-9992-A30F5D7511D7}"/>
          </ac:spMkLst>
        </pc:spChg>
        <pc:spChg chg="mod">
          <ac:chgData name="Athresh PS" userId="6aaba706-7cac-4f49-bd78-392633c5ba9f" providerId="ADAL" clId="{7485F3D9-9774-460C-AAF3-287450D04556}" dt="2023-12-21T08:12:48.616" v="73" actId="1037"/>
          <ac:spMkLst>
            <pc:docMk/>
            <pc:sldMk cId="3638254427" sldId="303"/>
            <ac:spMk id="39" creationId="{7D401E83-9C75-F3EA-698C-21B9B4FB8EF5}"/>
          </ac:spMkLst>
        </pc:spChg>
        <pc:grpChg chg="mod">
          <ac:chgData name="Athresh PS" userId="6aaba706-7cac-4f49-bd78-392633c5ba9f" providerId="ADAL" clId="{7485F3D9-9774-460C-AAF3-287450D04556}" dt="2023-12-21T08:12:48.616" v="73" actId="1037"/>
          <ac:grpSpMkLst>
            <pc:docMk/>
            <pc:sldMk cId="3638254427" sldId="303"/>
            <ac:grpSpMk id="24" creationId="{D269577E-A2D1-BB1A-9772-43E3C370BD9E}"/>
          </ac:grpSpMkLst>
        </pc:grpChg>
        <pc:grpChg chg="mod">
          <ac:chgData name="Athresh PS" userId="6aaba706-7cac-4f49-bd78-392633c5ba9f" providerId="ADAL" clId="{7485F3D9-9774-460C-AAF3-287450D04556}" dt="2023-12-21T08:12:48.616" v="73" actId="1037"/>
          <ac:grpSpMkLst>
            <pc:docMk/>
            <pc:sldMk cId="3638254427" sldId="303"/>
            <ac:grpSpMk id="34" creationId="{F891A5AA-1F66-EA2A-5759-AF2E87C1CB21}"/>
          </ac:grpSpMkLst>
        </pc:grpChg>
      </pc:sldChg>
      <pc:sldChg chg="modSp mod">
        <pc:chgData name="Athresh PS" userId="6aaba706-7cac-4f49-bd78-392633c5ba9f" providerId="ADAL" clId="{7485F3D9-9774-460C-AAF3-287450D04556}" dt="2023-12-21T08:12:43.825" v="60" actId="1037"/>
        <pc:sldMkLst>
          <pc:docMk/>
          <pc:sldMk cId="3134552156" sldId="304"/>
        </pc:sldMkLst>
        <pc:spChg chg="mod">
          <ac:chgData name="Athresh PS" userId="6aaba706-7cac-4f49-bd78-392633c5ba9f" providerId="ADAL" clId="{7485F3D9-9774-460C-AAF3-287450D04556}" dt="2023-12-21T08:12:43.825" v="60" actId="1037"/>
          <ac:spMkLst>
            <pc:docMk/>
            <pc:sldMk cId="3134552156" sldId="304"/>
            <ac:spMk id="2" creationId="{094018DD-8B09-99EC-0514-75B00F7A221A}"/>
          </ac:spMkLst>
        </pc:spChg>
        <pc:spChg chg="mod">
          <ac:chgData name="Athresh PS" userId="6aaba706-7cac-4f49-bd78-392633c5ba9f" providerId="ADAL" clId="{7485F3D9-9774-460C-AAF3-287450D04556}" dt="2023-12-21T08:12:43.825" v="60" actId="1037"/>
          <ac:spMkLst>
            <pc:docMk/>
            <pc:sldMk cId="3134552156" sldId="304"/>
            <ac:spMk id="4" creationId="{34490A36-8EB1-CC10-EE93-7F55D1D9A4E4}"/>
          </ac:spMkLst>
        </pc:spChg>
        <pc:spChg chg="mod">
          <ac:chgData name="Athresh PS" userId="6aaba706-7cac-4f49-bd78-392633c5ba9f" providerId="ADAL" clId="{7485F3D9-9774-460C-AAF3-287450D04556}" dt="2023-12-21T08:12:24.105" v="49" actId="255"/>
          <ac:spMkLst>
            <pc:docMk/>
            <pc:sldMk cId="3134552156" sldId="304"/>
            <ac:spMk id="26" creationId="{AE835724-C100-475E-7F77-0E535CA1A2EB}"/>
          </ac:spMkLst>
        </pc:spChg>
        <pc:spChg chg="mod">
          <ac:chgData name="Athresh PS" userId="6aaba706-7cac-4f49-bd78-392633c5ba9f" providerId="ADAL" clId="{7485F3D9-9774-460C-AAF3-287450D04556}" dt="2023-12-21T08:12:24.105" v="49" actId="255"/>
          <ac:spMkLst>
            <pc:docMk/>
            <pc:sldMk cId="3134552156" sldId="304"/>
            <ac:spMk id="27" creationId="{50FFEA44-154A-EF8B-8B48-CCDE3ECD8813}"/>
          </ac:spMkLst>
        </pc:spChg>
        <pc:spChg chg="mod">
          <ac:chgData name="Athresh PS" userId="6aaba706-7cac-4f49-bd78-392633c5ba9f" providerId="ADAL" clId="{7485F3D9-9774-460C-AAF3-287450D04556}" dt="2023-12-21T08:12:24.105" v="49" actId="255"/>
          <ac:spMkLst>
            <pc:docMk/>
            <pc:sldMk cId="3134552156" sldId="304"/>
            <ac:spMk id="28" creationId="{6AF75A8D-F0B8-CC8A-72B4-D09BC50EB8A1}"/>
          </ac:spMkLst>
        </pc:spChg>
        <pc:spChg chg="mod">
          <ac:chgData name="Athresh PS" userId="6aaba706-7cac-4f49-bd78-392633c5ba9f" providerId="ADAL" clId="{7485F3D9-9774-460C-AAF3-287450D04556}" dt="2023-12-21T08:12:24.105" v="49" actId="255"/>
          <ac:spMkLst>
            <pc:docMk/>
            <pc:sldMk cId="3134552156" sldId="304"/>
            <ac:spMk id="35" creationId="{A907734D-3075-C531-376B-A7D584090959}"/>
          </ac:spMkLst>
        </pc:spChg>
        <pc:spChg chg="mod">
          <ac:chgData name="Athresh PS" userId="6aaba706-7cac-4f49-bd78-392633c5ba9f" providerId="ADAL" clId="{7485F3D9-9774-460C-AAF3-287450D04556}" dt="2023-12-21T08:12:24.105" v="49" actId="255"/>
          <ac:spMkLst>
            <pc:docMk/>
            <pc:sldMk cId="3134552156" sldId="304"/>
            <ac:spMk id="36" creationId="{1BF494B3-658A-1D98-86E9-F2B8024A880A}"/>
          </ac:spMkLst>
        </pc:spChg>
        <pc:spChg chg="mod">
          <ac:chgData name="Athresh PS" userId="6aaba706-7cac-4f49-bd78-392633c5ba9f" providerId="ADAL" clId="{7485F3D9-9774-460C-AAF3-287450D04556}" dt="2023-12-21T08:12:24.105" v="49" actId="255"/>
          <ac:spMkLst>
            <pc:docMk/>
            <pc:sldMk cId="3134552156" sldId="304"/>
            <ac:spMk id="37" creationId="{E69D0E92-3429-3099-CA06-88C52F16D86D}"/>
          </ac:spMkLst>
        </pc:spChg>
        <pc:grpChg chg="mod">
          <ac:chgData name="Athresh PS" userId="6aaba706-7cac-4f49-bd78-392633c5ba9f" providerId="ADAL" clId="{7485F3D9-9774-460C-AAF3-287450D04556}" dt="2023-12-21T08:12:43.825" v="60" actId="1037"/>
          <ac:grpSpMkLst>
            <pc:docMk/>
            <pc:sldMk cId="3134552156" sldId="304"/>
            <ac:grpSpMk id="24" creationId="{D269577E-A2D1-BB1A-9772-43E3C370BD9E}"/>
          </ac:grpSpMkLst>
        </pc:grpChg>
        <pc:grpChg chg="mod">
          <ac:chgData name="Athresh PS" userId="6aaba706-7cac-4f49-bd78-392633c5ba9f" providerId="ADAL" clId="{7485F3D9-9774-460C-AAF3-287450D04556}" dt="2023-12-21T08:12:43.825" v="60" actId="1037"/>
          <ac:grpSpMkLst>
            <pc:docMk/>
            <pc:sldMk cId="3134552156" sldId="304"/>
            <ac:grpSpMk id="34" creationId="{F891A5AA-1F66-EA2A-5759-AF2E87C1CB21}"/>
          </ac:grpSpMkLst>
        </pc:grpChg>
      </pc:sldChg>
      <pc:sldChg chg="modSp mod">
        <pc:chgData name="Athresh PS" userId="6aaba706-7cac-4f49-bd78-392633c5ba9f" providerId="ADAL" clId="{7485F3D9-9774-460C-AAF3-287450D04556}" dt="2023-12-21T08:13:18.287" v="74" actId="1038"/>
        <pc:sldMkLst>
          <pc:docMk/>
          <pc:sldMk cId="4217114522" sldId="307"/>
        </pc:sldMkLst>
        <pc:spChg chg="mod">
          <ac:chgData name="Athresh PS" userId="6aaba706-7cac-4f49-bd78-392633c5ba9f" providerId="ADAL" clId="{7485F3D9-9774-460C-AAF3-287450D04556}" dt="2023-12-21T08:13:18.287" v="74" actId="1038"/>
          <ac:spMkLst>
            <pc:docMk/>
            <pc:sldMk cId="4217114522" sldId="307"/>
            <ac:spMk id="14" creationId="{4A870909-52A0-3A3A-55C5-68B440F77B49}"/>
          </ac:spMkLst>
        </pc:spChg>
      </pc:sldChg>
      <pc:sldChg chg="modSp mod">
        <pc:chgData name="Athresh PS" userId="6aaba706-7cac-4f49-bd78-392633c5ba9f" providerId="ADAL" clId="{7485F3D9-9774-460C-AAF3-287450D04556}" dt="2023-12-21T08:14:54.591" v="78" actId="1582"/>
        <pc:sldMkLst>
          <pc:docMk/>
          <pc:sldMk cId="867930912" sldId="308"/>
        </pc:sldMkLst>
        <pc:spChg chg="mod">
          <ac:chgData name="Athresh PS" userId="6aaba706-7cac-4f49-bd78-392633c5ba9f" providerId="ADAL" clId="{7485F3D9-9774-460C-AAF3-287450D04556}" dt="2023-12-21T08:14:54.591" v="78" actId="1582"/>
          <ac:spMkLst>
            <pc:docMk/>
            <pc:sldMk cId="867930912" sldId="308"/>
            <ac:spMk id="5" creationId="{439C2A3E-2F12-4AB2-2609-CA91A745C948}"/>
          </ac:spMkLst>
        </pc:spChg>
        <pc:spChg chg="mod">
          <ac:chgData name="Athresh PS" userId="6aaba706-7cac-4f49-bd78-392633c5ba9f" providerId="ADAL" clId="{7485F3D9-9774-460C-AAF3-287450D04556}" dt="2023-12-21T08:14:09.700" v="77" actId="208"/>
          <ac:spMkLst>
            <pc:docMk/>
            <pc:sldMk cId="867930912" sldId="308"/>
            <ac:spMk id="8" creationId="{73FB2AB7-B75D-C8D6-FECC-D15070AABFA2}"/>
          </ac:spMkLst>
        </pc:spChg>
        <pc:spChg chg="mod">
          <ac:chgData name="Athresh PS" userId="6aaba706-7cac-4f49-bd78-392633c5ba9f" providerId="ADAL" clId="{7485F3D9-9774-460C-AAF3-287450D04556}" dt="2023-12-21T08:14:09.700" v="77" actId="208"/>
          <ac:spMkLst>
            <pc:docMk/>
            <pc:sldMk cId="867930912" sldId="308"/>
            <ac:spMk id="16" creationId="{08E09CEB-09D3-3E61-CA5E-D992C6974A4B}"/>
          </ac:spMkLst>
        </pc:spChg>
        <pc:spChg chg="mod">
          <ac:chgData name="Athresh PS" userId="6aaba706-7cac-4f49-bd78-392633c5ba9f" providerId="ADAL" clId="{7485F3D9-9774-460C-AAF3-287450D04556}" dt="2023-12-21T08:14:09.700" v="77" actId="208"/>
          <ac:spMkLst>
            <pc:docMk/>
            <pc:sldMk cId="867930912" sldId="308"/>
            <ac:spMk id="19" creationId="{2F3D1D59-DBAA-7A0B-E054-3DA03A60139D}"/>
          </ac:spMkLst>
        </pc:spChg>
      </pc:sldChg>
      <pc:sldChg chg="modSp mod">
        <pc:chgData name="Athresh PS" userId="6aaba706-7cac-4f49-bd78-392633c5ba9f" providerId="ADAL" clId="{7485F3D9-9774-460C-AAF3-287450D04556}" dt="2023-12-21T08:15:38.075" v="86" actId="1035"/>
        <pc:sldMkLst>
          <pc:docMk/>
          <pc:sldMk cId="866948163" sldId="309"/>
        </pc:sldMkLst>
        <pc:spChg chg="mod">
          <ac:chgData name="Athresh PS" userId="6aaba706-7cac-4f49-bd78-392633c5ba9f" providerId="ADAL" clId="{7485F3D9-9774-460C-AAF3-287450D04556}" dt="2023-12-21T08:15:38.075" v="86" actId="1035"/>
          <ac:spMkLst>
            <pc:docMk/>
            <pc:sldMk cId="866948163" sldId="309"/>
            <ac:spMk id="6" creationId="{8284DE0C-A0C3-FF7E-CC6B-F29D9B2DAD41}"/>
          </ac:spMkLst>
        </pc:spChg>
      </pc:sldChg>
      <pc:sldChg chg="modSp mod">
        <pc:chgData name="Athresh PS" userId="6aaba706-7cac-4f49-bd78-392633c5ba9f" providerId="ADAL" clId="{7485F3D9-9774-460C-AAF3-287450D04556}" dt="2023-12-21T08:20:11.533" v="156" actId="207"/>
        <pc:sldMkLst>
          <pc:docMk/>
          <pc:sldMk cId="1080217350" sldId="314"/>
        </pc:sldMkLst>
        <pc:spChg chg="mod ord">
          <ac:chgData name="Athresh PS" userId="6aaba706-7cac-4f49-bd78-392633c5ba9f" providerId="ADAL" clId="{7485F3D9-9774-460C-AAF3-287450D04556}" dt="2023-12-21T08:19:44.092" v="151" actId="1037"/>
          <ac:spMkLst>
            <pc:docMk/>
            <pc:sldMk cId="1080217350" sldId="314"/>
            <ac:spMk id="5" creationId="{3ABA20CD-28D8-5924-CC6F-69AC6EB74EAF}"/>
          </ac:spMkLst>
        </pc:spChg>
        <pc:spChg chg="mod ord">
          <ac:chgData name="Athresh PS" userId="6aaba706-7cac-4f49-bd78-392633c5ba9f" providerId="ADAL" clId="{7485F3D9-9774-460C-AAF3-287450D04556}" dt="2023-12-21T08:19:44.092" v="151" actId="1037"/>
          <ac:spMkLst>
            <pc:docMk/>
            <pc:sldMk cId="1080217350" sldId="314"/>
            <ac:spMk id="14" creationId="{139AC9A7-3999-6D84-9CFE-E3E8EA050EF8}"/>
          </ac:spMkLst>
        </pc:spChg>
        <pc:spChg chg="mod">
          <ac:chgData name="Athresh PS" userId="6aaba706-7cac-4f49-bd78-392633c5ba9f" providerId="ADAL" clId="{7485F3D9-9774-460C-AAF3-287450D04556}" dt="2023-12-21T08:19:44.092" v="151" actId="1037"/>
          <ac:spMkLst>
            <pc:docMk/>
            <pc:sldMk cId="1080217350" sldId="314"/>
            <ac:spMk id="15" creationId="{3D963E9E-F38C-C191-837A-EBF6677B2636}"/>
          </ac:spMkLst>
        </pc:spChg>
        <pc:spChg chg="mod ord">
          <ac:chgData name="Athresh PS" userId="6aaba706-7cac-4f49-bd78-392633c5ba9f" providerId="ADAL" clId="{7485F3D9-9774-460C-AAF3-287450D04556}" dt="2023-12-21T08:19:44.092" v="151" actId="1037"/>
          <ac:spMkLst>
            <pc:docMk/>
            <pc:sldMk cId="1080217350" sldId="314"/>
            <ac:spMk id="17" creationId="{3CBE774A-9BE3-9A2F-0F54-4F024144AFBD}"/>
          </ac:spMkLst>
        </pc:spChg>
        <pc:spChg chg="mod ord">
          <ac:chgData name="Athresh PS" userId="6aaba706-7cac-4f49-bd78-392633c5ba9f" providerId="ADAL" clId="{7485F3D9-9774-460C-AAF3-287450D04556}" dt="2023-12-21T08:19:44.092" v="151" actId="1037"/>
          <ac:spMkLst>
            <pc:docMk/>
            <pc:sldMk cId="1080217350" sldId="314"/>
            <ac:spMk id="19" creationId="{92B73E8C-F5F0-021E-4784-36621EADD36F}"/>
          </ac:spMkLst>
        </pc:spChg>
        <pc:spChg chg="mod">
          <ac:chgData name="Athresh PS" userId="6aaba706-7cac-4f49-bd78-392633c5ba9f" providerId="ADAL" clId="{7485F3D9-9774-460C-AAF3-287450D04556}" dt="2023-12-21T08:19:44.092" v="151" actId="1037"/>
          <ac:spMkLst>
            <pc:docMk/>
            <pc:sldMk cId="1080217350" sldId="314"/>
            <ac:spMk id="20" creationId="{FC932F11-57FA-9CA3-1723-29F75F0744A9}"/>
          </ac:spMkLst>
        </pc:spChg>
        <pc:spChg chg="mod ord">
          <ac:chgData name="Athresh PS" userId="6aaba706-7cac-4f49-bd78-392633c5ba9f" providerId="ADAL" clId="{7485F3D9-9774-460C-AAF3-287450D04556}" dt="2023-12-21T08:19:44.092" v="151" actId="1037"/>
          <ac:spMkLst>
            <pc:docMk/>
            <pc:sldMk cId="1080217350" sldId="314"/>
            <ac:spMk id="22" creationId="{076786C4-E70E-0881-7039-B676339E3E63}"/>
          </ac:spMkLst>
        </pc:spChg>
        <pc:spChg chg="mod">
          <ac:chgData name="Athresh PS" userId="6aaba706-7cac-4f49-bd78-392633c5ba9f" providerId="ADAL" clId="{7485F3D9-9774-460C-AAF3-287450D04556}" dt="2023-12-21T08:19:44.092" v="151" actId="1037"/>
          <ac:spMkLst>
            <pc:docMk/>
            <pc:sldMk cId="1080217350" sldId="314"/>
            <ac:spMk id="24" creationId="{099A12CA-099D-6EAA-FEE9-A869FA8016B3}"/>
          </ac:spMkLst>
        </pc:spChg>
        <pc:spChg chg="mod">
          <ac:chgData name="Athresh PS" userId="6aaba706-7cac-4f49-bd78-392633c5ba9f" providerId="ADAL" clId="{7485F3D9-9774-460C-AAF3-287450D04556}" dt="2023-12-21T08:19:44.092" v="151" actId="1037"/>
          <ac:spMkLst>
            <pc:docMk/>
            <pc:sldMk cId="1080217350" sldId="314"/>
            <ac:spMk id="25" creationId="{12F37504-3086-00E7-EA28-9DD08A6DF1E9}"/>
          </ac:spMkLst>
        </pc:spChg>
        <pc:spChg chg="mod">
          <ac:chgData name="Athresh PS" userId="6aaba706-7cac-4f49-bd78-392633c5ba9f" providerId="ADAL" clId="{7485F3D9-9774-460C-AAF3-287450D04556}" dt="2023-12-21T08:19:44.092" v="151" actId="1037"/>
          <ac:spMkLst>
            <pc:docMk/>
            <pc:sldMk cId="1080217350" sldId="314"/>
            <ac:spMk id="27" creationId="{F821F4D7-5FCB-7E75-2F29-67B705380111}"/>
          </ac:spMkLst>
        </pc:spChg>
        <pc:spChg chg="mod">
          <ac:chgData name="Athresh PS" userId="6aaba706-7cac-4f49-bd78-392633c5ba9f" providerId="ADAL" clId="{7485F3D9-9774-460C-AAF3-287450D04556}" dt="2023-12-21T08:19:44.092" v="151" actId="1037"/>
          <ac:spMkLst>
            <pc:docMk/>
            <pc:sldMk cId="1080217350" sldId="314"/>
            <ac:spMk id="28" creationId="{D35AF5CF-7FD5-2CD9-5B5A-77CEC79D054E}"/>
          </ac:spMkLst>
        </pc:spChg>
        <pc:spChg chg="mod">
          <ac:chgData name="Athresh PS" userId="6aaba706-7cac-4f49-bd78-392633c5ba9f" providerId="ADAL" clId="{7485F3D9-9774-460C-AAF3-287450D04556}" dt="2023-12-21T08:19:44.092" v="151" actId="1037"/>
          <ac:spMkLst>
            <pc:docMk/>
            <pc:sldMk cId="1080217350" sldId="314"/>
            <ac:spMk id="30" creationId="{8F2BFE3A-8CD0-7D14-73F6-B7F5188A4AE1}"/>
          </ac:spMkLst>
        </pc:spChg>
        <pc:spChg chg="mod">
          <ac:chgData name="Athresh PS" userId="6aaba706-7cac-4f49-bd78-392633c5ba9f" providerId="ADAL" clId="{7485F3D9-9774-460C-AAF3-287450D04556}" dt="2023-12-21T08:19:44.092" v="151" actId="1037"/>
          <ac:spMkLst>
            <pc:docMk/>
            <pc:sldMk cId="1080217350" sldId="314"/>
            <ac:spMk id="31" creationId="{D138DDAE-40F0-0031-7398-8F4FF935E258}"/>
          </ac:spMkLst>
        </pc:spChg>
        <pc:spChg chg="mod">
          <ac:chgData name="Athresh PS" userId="6aaba706-7cac-4f49-bd78-392633c5ba9f" providerId="ADAL" clId="{7485F3D9-9774-460C-AAF3-287450D04556}" dt="2023-12-21T08:19:44.092" v="151" actId="1037"/>
          <ac:spMkLst>
            <pc:docMk/>
            <pc:sldMk cId="1080217350" sldId="314"/>
            <ac:spMk id="33" creationId="{F77F06D7-A48A-3ACF-375B-637DF9D4B477}"/>
          </ac:spMkLst>
        </pc:spChg>
        <pc:spChg chg="mod">
          <ac:chgData name="Athresh PS" userId="6aaba706-7cac-4f49-bd78-392633c5ba9f" providerId="ADAL" clId="{7485F3D9-9774-460C-AAF3-287450D04556}" dt="2023-12-21T08:19:44.092" v="151" actId="1037"/>
          <ac:spMkLst>
            <pc:docMk/>
            <pc:sldMk cId="1080217350" sldId="314"/>
            <ac:spMk id="34" creationId="{1BB819FB-701C-435E-33B8-BD0765F58F54}"/>
          </ac:spMkLst>
        </pc:spChg>
        <pc:spChg chg="mod">
          <ac:chgData name="Athresh PS" userId="6aaba706-7cac-4f49-bd78-392633c5ba9f" providerId="ADAL" clId="{7485F3D9-9774-460C-AAF3-287450D04556}" dt="2023-12-21T08:19:44.092" v="151" actId="1037"/>
          <ac:spMkLst>
            <pc:docMk/>
            <pc:sldMk cId="1080217350" sldId="314"/>
            <ac:spMk id="35" creationId="{5E99911C-0197-C472-F5D6-1876930E21C5}"/>
          </ac:spMkLst>
        </pc:spChg>
        <pc:spChg chg="mod">
          <ac:chgData name="Athresh PS" userId="6aaba706-7cac-4f49-bd78-392633c5ba9f" providerId="ADAL" clId="{7485F3D9-9774-460C-AAF3-287450D04556}" dt="2023-12-21T08:19:44.092" v="151" actId="1037"/>
          <ac:spMkLst>
            <pc:docMk/>
            <pc:sldMk cId="1080217350" sldId="314"/>
            <ac:spMk id="39" creationId="{D1E126E7-9067-AB33-21C9-078C055B2947}"/>
          </ac:spMkLst>
        </pc:spChg>
        <pc:spChg chg="mod">
          <ac:chgData name="Athresh PS" userId="6aaba706-7cac-4f49-bd78-392633c5ba9f" providerId="ADAL" clId="{7485F3D9-9774-460C-AAF3-287450D04556}" dt="2023-12-21T08:20:11.533" v="156" actId="207"/>
          <ac:spMkLst>
            <pc:docMk/>
            <pc:sldMk cId="1080217350" sldId="314"/>
            <ac:spMk id="40" creationId="{05DF2012-5A0E-E11C-3006-3DCA0DA94D3D}"/>
          </ac:spMkLst>
        </pc:spChg>
        <pc:spChg chg="mod">
          <ac:chgData name="Athresh PS" userId="6aaba706-7cac-4f49-bd78-392633c5ba9f" providerId="ADAL" clId="{7485F3D9-9774-460C-AAF3-287450D04556}" dt="2023-12-21T08:19:44.092" v="151" actId="1037"/>
          <ac:spMkLst>
            <pc:docMk/>
            <pc:sldMk cId="1080217350" sldId="314"/>
            <ac:spMk id="41" creationId="{4EE612A5-91F1-2503-B2D6-4616F934C716}"/>
          </ac:spMkLst>
        </pc:spChg>
        <pc:grpChg chg="mod">
          <ac:chgData name="Athresh PS" userId="6aaba706-7cac-4f49-bd78-392633c5ba9f" providerId="ADAL" clId="{7485F3D9-9774-460C-AAF3-287450D04556}" dt="2023-12-21T08:19:44.092" v="151" actId="1037"/>
          <ac:grpSpMkLst>
            <pc:docMk/>
            <pc:sldMk cId="1080217350" sldId="314"/>
            <ac:grpSpMk id="2" creationId="{5F8C6F3C-3F17-5AD4-BFB5-B48EE38D83A7}"/>
          </ac:grpSpMkLst>
        </pc:grpChg>
        <pc:grpChg chg="mod">
          <ac:chgData name="Athresh PS" userId="6aaba706-7cac-4f49-bd78-392633c5ba9f" providerId="ADAL" clId="{7485F3D9-9774-460C-AAF3-287450D04556}" dt="2023-12-21T08:19:44.092" v="151" actId="1037"/>
          <ac:grpSpMkLst>
            <pc:docMk/>
            <pc:sldMk cId="1080217350" sldId="314"/>
            <ac:grpSpMk id="13" creationId="{0C0BCB3C-7779-BE99-5511-552265329504}"/>
          </ac:grpSpMkLst>
        </pc:grpChg>
        <pc:grpChg chg="mod">
          <ac:chgData name="Athresh PS" userId="6aaba706-7cac-4f49-bd78-392633c5ba9f" providerId="ADAL" clId="{7485F3D9-9774-460C-AAF3-287450D04556}" dt="2023-12-21T08:19:44.092" v="151" actId="1037"/>
          <ac:grpSpMkLst>
            <pc:docMk/>
            <pc:sldMk cId="1080217350" sldId="314"/>
            <ac:grpSpMk id="16" creationId="{4204207E-77A8-13FA-D046-E60B263C6EA7}"/>
          </ac:grpSpMkLst>
        </pc:grpChg>
        <pc:grpChg chg="mod">
          <ac:chgData name="Athresh PS" userId="6aaba706-7cac-4f49-bd78-392633c5ba9f" providerId="ADAL" clId="{7485F3D9-9774-460C-AAF3-287450D04556}" dt="2023-12-21T08:19:44.092" v="151" actId="1037"/>
          <ac:grpSpMkLst>
            <pc:docMk/>
            <pc:sldMk cId="1080217350" sldId="314"/>
            <ac:grpSpMk id="18" creationId="{7BFB29C9-EF0A-B70B-1D3A-AD182E274DC2}"/>
          </ac:grpSpMkLst>
        </pc:grpChg>
        <pc:grpChg chg="mod">
          <ac:chgData name="Athresh PS" userId="6aaba706-7cac-4f49-bd78-392633c5ba9f" providerId="ADAL" clId="{7485F3D9-9774-460C-AAF3-287450D04556}" dt="2023-12-21T08:19:44.092" v="151" actId="1037"/>
          <ac:grpSpMkLst>
            <pc:docMk/>
            <pc:sldMk cId="1080217350" sldId="314"/>
            <ac:grpSpMk id="21" creationId="{46B0FE34-A143-038B-3C68-388EC4A119F7}"/>
          </ac:grpSpMkLst>
        </pc:grpChg>
        <pc:grpChg chg="mod">
          <ac:chgData name="Athresh PS" userId="6aaba706-7cac-4f49-bd78-392633c5ba9f" providerId="ADAL" clId="{7485F3D9-9774-460C-AAF3-287450D04556}" dt="2023-12-21T08:19:44.092" v="151" actId="1037"/>
          <ac:grpSpMkLst>
            <pc:docMk/>
            <pc:sldMk cId="1080217350" sldId="314"/>
            <ac:grpSpMk id="23" creationId="{DDB26914-4843-4487-100D-C1888F4C459F}"/>
          </ac:grpSpMkLst>
        </pc:grpChg>
        <pc:grpChg chg="mod">
          <ac:chgData name="Athresh PS" userId="6aaba706-7cac-4f49-bd78-392633c5ba9f" providerId="ADAL" clId="{7485F3D9-9774-460C-AAF3-287450D04556}" dt="2023-12-21T08:19:44.092" v="151" actId="1037"/>
          <ac:grpSpMkLst>
            <pc:docMk/>
            <pc:sldMk cId="1080217350" sldId="314"/>
            <ac:grpSpMk id="26" creationId="{257B678E-2803-74CD-078F-1340BDD31B82}"/>
          </ac:grpSpMkLst>
        </pc:grpChg>
        <pc:grpChg chg="mod">
          <ac:chgData name="Athresh PS" userId="6aaba706-7cac-4f49-bd78-392633c5ba9f" providerId="ADAL" clId="{7485F3D9-9774-460C-AAF3-287450D04556}" dt="2023-12-21T08:19:44.092" v="151" actId="1037"/>
          <ac:grpSpMkLst>
            <pc:docMk/>
            <pc:sldMk cId="1080217350" sldId="314"/>
            <ac:grpSpMk id="29" creationId="{AD34A08F-E074-0191-F4E7-988A9B638C17}"/>
          </ac:grpSpMkLst>
        </pc:grpChg>
        <pc:grpChg chg="mod">
          <ac:chgData name="Athresh PS" userId="6aaba706-7cac-4f49-bd78-392633c5ba9f" providerId="ADAL" clId="{7485F3D9-9774-460C-AAF3-287450D04556}" dt="2023-12-21T08:19:44.092" v="151" actId="1037"/>
          <ac:grpSpMkLst>
            <pc:docMk/>
            <pc:sldMk cId="1080217350" sldId="314"/>
            <ac:grpSpMk id="32" creationId="{C7B26AA2-8D98-4A4C-72F9-743EE06CB9C1}"/>
          </ac:grpSpMkLst>
        </pc:grpChg>
        <pc:grpChg chg="mod">
          <ac:chgData name="Athresh PS" userId="6aaba706-7cac-4f49-bd78-392633c5ba9f" providerId="ADAL" clId="{7485F3D9-9774-460C-AAF3-287450D04556}" dt="2023-12-21T08:19:44.092" v="151" actId="1037"/>
          <ac:grpSpMkLst>
            <pc:docMk/>
            <pc:sldMk cId="1080217350" sldId="314"/>
            <ac:grpSpMk id="37" creationId="{A8262D56-9859-72D3-0D5D-D2CBDA56065A}"/>
          </ac:grpSpMkLst>
        </pc:grpChg>
        <pc:grpChg chg="mod">
          <ac:chgData name="Athresh PS" userId="6aaba706-7cac-4f49-bd78-392633c5ba9f" providerId="ADAL" clId="{7485F3D9-9774-460C-AAF3-287450D04556}" dt="2023-12-21T08:19:44.092" v="151" actId="1037"/>
          <ac:grpSpMkLst>
            <pc:docMk/>
            <pc:sldMk cId="1080217350" sldId="314"/>
            <ac:grpSpMk id="42" creationId="{284B78FA-D808-C141-E578-71487902479B}"/>
          </ac:grpSpMkLst>
        </pc:grpChg>
      </pc:sldChg>
      <pc:sldChg chg="addSp delSp modSp mod">
        <pc:chgData name="Athresh PS" userId="6aaba706-7cac-4f49-bd78-392633c5ba9f" providerId="ADAL" clId="{7485F3D9-9774-460C-AAF3-287450D04556}" dt="2023-12-21T08:21:21.935" v="183" actId="21"/>
        <pc:sldMkLst>
          <pc:docMk/>
          <pc:sldMk cId="501869749" sldId="315"/>
        </pc:sldMkLst>
        <pc:spChg chg="add del mod">
          <ac:chgData name="Athresh PS" userId="6aaba706-7cac-4f49-bd78-392633c5ba9f" providerId="ADAL" clId="{7485F3D9-9774-460C-AAF3-287450D04556}" dt="2023-12-21T08:21:15.735" v="181" actId="6549"/>
          <ac:spMkLst>
            <pc:docMk/>
            <pc:sldMk cId="501869749" sldId="315"/>
            <ac:spMk id="5" creationId="{A59DBFC1-4D0A-5436-512E-5CCD5774DBFD}"/>
          </ac:spMkLst>
        </pc:spChg>
        <pc:spChg chg="mod">
          <ac:chgData name="Athresh PS" userId="6aaba706-7cac-4f49-bd78-392633c5ba9f" providerId="ADAL" clId="{7485F3D9-9774-460C-AAF3-287450D04556}" dt="2023-12-21T08:21:03.253" v="175"/>
          <ac:spMkLst>
            <pc:docMk/>
            <pc:sldMk cId="501869749" sldId="315"/>
            <ac:spMk id="6" creationId="{FA3187C5-DA8B-AE92-77B1-98F3D38A40AA}"/>
          </ac:spMkLst>
        </pc:spChg>
        <pc:spChg chg="mod">
          <ac:chgData name="Athresh PS" userId="6aaba706-7cac-4f49-bd78-392633c5ba9f" providerId="ADAL" clId="{7485F3D9-9774-460C-AAF3-287450D04556}" dt="2023-12-21T08:20:36.397" v="159" actId="255"/>
          <ac:spMkLst>
            <pc:docMk/>
            <pc:sldMk cId="501869749" sldId="315"/>
            <ac:spMk id="9" creationId="{29602BAC-AFDA-794F-B004-277D0B080C6C}"/>
          </ac:spMkLst>
        </pc:spChg>
        <pc:spChg chg="mod">
          <ac:chgData name="Athresh PS" userId="6aaba706-7cac-4f49-bd78-392633c5ba9f" providerId="ADAL" clId="{7485F3D9-9774-460C-AAF3-287450D04556}" dt="2023-12-21T08:20:36.397" v="159" actId="255"/>
          <ac:spMkLst>
            <pc:docMk/>
            <pc:sldMk cId="501869749" sldId="315"/>
            <ac:spMk id="10" creationId="{C27D7574-07B9-371E-A2A1-6E4A1AB0CBDB}"/>
          </ac:spMkLst>
        </pc:spChg>
        <pc:spChg chg="mod">
          <ac:chgData name="Athresh PS" userId="6aaba706-7cac-4f49-bd78-392633c5ba9f" providerId="ADAL" clId="{7485F3D9-9774-460C-AAF3-287450D04556}" dt="2023-12-21T08:20:36.397" v="159" actId="255"/>
          <ac:spMkLst>
            <pc:docMk/>
            <pc:sldMk cId="501869749" sldId="315"/>
            <ac:spMk id="11" creationId="{340554F4-7C21-5410-78C1-186148DEB8BF}"/>
          </ac:spMkLst>
        </pc:spChg>
        <pc:spChg chg="mod">
          <ac:chgData name="Athresh PS" userId="6aaba706-7cac-4f49-bd78-392633c5ba9f" providerId="ADAL" clId="{7485F3D9-9774-460C-AAF3-287450D04556}" dt="2023-12-21T08:21:03.253" v="175"/>
          <ac:spMkLst>
            <pc:docMk/>
            <pc:sldMk cId="501869749" sldId="315"/>
            <ac:spMk id="13" creationId="{234017E8-109F-658C-F866-409FB7DC5A78}"/>
          </ac:spMkLst>
        </pc:spChg>
        <pc:grpChg chg="add del mod">
          <ac:chgData name="Athresh PS" userId="6aaba706-7cac-4f49-bd78-392633c5ba9f" providerId="ADAL" clId="{7485F3D9-9774-460C-AAF3-287450D04556}" dt="2023-12-21T08:21:21.935" v="183" actId="21"/>
          <ac:grpSpMkLst>
            <pc:docMk/>
            <pc:sldMk cId="501869749" sldId="315"/>
            <ac:grpSpMk id="4" creationId="{7C2DD57C-8DA5-79FE-8D3C-A7220C791CCE}"/>
          </ac:grpSpMkLst>
        </pc:grpChg>
        <pc:grpChg chg="mod">
          <ac:chgData name="Athresh PS" userId="6aaba706-7cac-4f49-bd78-392633c5ba9f" providerId="ADAL" clId="{7485F3D9-9774-460C-AAF3-287450D04556}" dt="2023-12-21T08:21:01.628" v="174" actId="1076"/>
          <ac:grpSpMkLst>
            <pc:docMk/>
            <pc:sldMk cId="501869749" sldId="315"/>
            <ac:grpSpMk id="8" creationId="{D224A99C-63C1-BAD4-3FDE-55E7B5F2BBCC}"/>
          </ac:grpSpMkLst>
        </pc:grpChg>
      </pc:sldChg>
      <pc:sldChg chg="modSp mod">
        <pc:chgData name="Athresh PS" userId="6aaba706-7cac-4f49-bd78-392633c5ba9f" providerId="ADAL" clId="{7485F3D9-9774-460C-AAF3-287450D04556}" dt="2023-12-21T08:21:41.764" v="204" actId="1036"/>
        <pc:sldMkLst>
          <pc:docMk/>
          <pc:sldMk cId="3992895997" sldId="316"/>
        </pc:sldMkLst>
        <pc:spChg chg="mod">
          <ac:chgData name="Athresh PS" userId="6aaba706-7cac-4f49-bd78-392633c5ba9f" providerId="ADAL" clId="{7485F3D9-9774-460C-AAF3-287450D04556}" dt="2023-12-21T08:21:36.083" v="185" actId="14100"/>
          <ac:spMkLst>
            <pc:docMk/>
            <pc:sldMk cId="3992895997" sldId="316"/>
            <ac:spMk id="9" creationId="{29602BAC-AFDA-794F-B004-277D0B080C6C}"/>
          </ac:spMkLst>
        </pc:spChg>
        <pc:spChg chg="mod">
          <ac:chgData name="Athresh PS" userId="6aaba706-7cac-4f49-bd78-392633c5ba9f" providerId="ADAL" clId="{7485F3D9-9774-460C-AAF3-287450D04556}" dt="2023-12-21T08:21:41.764" v="204" actId="1036"/>
          <ac:spMkLst>
            <pc:docMk/>
            <pc:sldMk cId="3992895997" sldId="316"/>
            <ac:spMk id="10" creationId="{C27D7574-07B9-371E-A2A1-6E4A1AB0CBDB}"/>
          </ac:spMkLst>
        </pc:spChg>
      </pc:sldChg>
      <pc:sldChg chg="modSp mod">
        <pc:chgData name="Athresh PS" userId="6aaba706-7cac-4f49-bd78-392633c5ba9f" providerId="ADAL" clId="{7485F3D9-9774-460C-AAF3-287450D04556}" dt="2023-12-21T08:21:53.756" v="205" actId="255"/>
        <pc:sldMkLst>
          <pc:docMk/>
          <pc:sldMk cId="2103798972" sldId="317"/>
        </pc:sldMkLst>
        <pc:spChg chg="mod">
          <ac:chgData name="Athresh PS" userId="6aaba706-7cac-4f49-bd78-392633c5ba9f" providerId="ADAL" clId="{7485F3D9-9774-460C-AAF3-287450D04556}" dt="2023-12-21T08:21:53.756" v="205" actId="255"/>
          <ac:spMkLst>
            <pc:docMk/>
            <pc:sldMk cId="2103798972" sldId="317"/>
            <ac:spMk id="5" creationId="{EEB72D62-744A-9B8F-F17B-33F866294357}"/>
          </ac:spMkLst>
        </pc:spChg>
        <pc:spChg chg="mod">
          <ac:chgData name="Athresh PS" userId="6aaba706-7cac-4f49-bd78-392633c5ba9f" providerId="ADAL" clId="{7485F3D9-9774-460C-AAF3-287450D04556}" dt="2023-12-21T08:21:53.756" v="205" actId="255"/>
          <ac:spMkLst>
            <pc:docMk/>
            <pc:sldMk cId="2103798972" sldId="317"/>
            <ac:spMk id="13" creationId="{02AF4BBF-FEF4-1601-1138-051305E9D4C2}"/>
          </ac:spMkLst>
        </pc:spChg>
        <pc:spChg chg="mod">
          <ac:chgData name="Athresh PS" userId="6aaba706-7cac-4f49-bd78-392633c5ba9f" providerId="ADAL" clId="{7485F3D9-9774-460C-AAF3-287450D04556}" dt="2023-12-21T08:21:53.756" v="205" actId="255"/>
          <ac:spMkLst>
            <pc:docMk/>
            <pc:sldMk cId="2103798972" sldId="317"/>
            <ac:spMk id="14" creationId="{20363965-4300-16AF-781D-1A12F1EC2404}"/>
          </ac:spMkLst>
        </pc:spChg>
      </pc:sldChg>
      <pc:sldChg chg="modSp mod">
        <pc:chgData name="Athresh PS" userId="6aaba706-7cac-4f49-bd78-392633c5ba9f" providerId="ADAL" clId="{7485F3D9-9774-460C-AAF3-287450D04556}" dt="2023-12-21T08:22:18.624" v="211" actId="14100"/>
        <pc:sldMkLst>
          <pc:docMk/>
          <pc:sldMk cId="4111684849" sldId="318"/>
        </pc:sldMkLst>
        <pc:spChg chg="mod">
          <ac:chgData name="Athresh PS" userId="6aaba706-7cac-4f49-bd78-392633c5ba9f" providerId="ADAL" clId="{7485F3D9-9774-460C-AAF3-287450D04556}" dt="2023-12-21T08:22:14.781" v="208" actId="255"/>
          <ac:spMkLst>
            <pc:docMk/>
            <pc:sldMk cId="4111684849" sldId="318"/>
            <ac:spMk id="5" creationId="{EEB72D62-744A-9B8F-F17B-33F866294357}"/>
          </ac:spMkLst>
        </pc:spChg>
        <pc:spChg chg="mod">
          <ac:chgData name="Athresh PS" userId="6aaba706-7cac-4f49-bd78-392633c5ba9f" providerId="ADAL" clId="{7485F3D9-9774-460C-AAF3-287450D04556}" dt="2023-12-21T08:22:14.781" v="208" actId="255"/>
          <ac:spMkLst>
            <pc:docMk/>
            <pc:sldMk cId="4111684849" sldId="318"/>
            <ac:spMk id="13" creationId="{02AF4BBF-FEF4-1601-1138-051305E9D4C2}"/>
          </ac:spMkLst>
        </pc:spChg>
        <pc:spChg chg="mod">
          <ac:chgData name="Athresh PS" userId="6aaba706-7cac-4f49-bd78-392633c5ba9f" providerId="ADAL" clId="{7485F3D9-9774-460C-AAF3-287450D04556}" dt="2023-12-21T08:22:14.781" v="208" actId="255"/>
          <ac:spMkLst>
            <pc:docMk/>
            <pc:sldMk cId="4111684849" sldId="318"/>
            <ac:spMk id="14" creationId="{20363965-4300-16AF-781D-1A12F1EC2404}"/>
          </ac:spMkLst>
        </pc:spChg>
        <pc:grpChg chg="mod">
          <ac:chgData name="Athresh PS" userId="6aaba706-7cac-4f49-bd78-392633c5ba9f" providerId="ADAL" clId="{7485F3D9-9774-460C-AAF3-287450D04556}" dt="2023-12-21T08:22:18.624" v="211" actId="14100"/>
          <ac:grpSpMkLst>
            <pc:docMk/>
            <pc:sldMk cId="4111684849" sldId="318"/>
            <ac:grpSpMk id="4" creationId="{36FA225B-5910-AD10-D01D-F91C3CA122A5}"/>
          </ac:grpSpMkLst>
        </pc:grpChg>
      </pc:sldChg>
      <pc:sldChg chg="modSp mod">
        <pc:chgData name="Athresh PS" userId="6aaba706-7cac-4f49-bd78-392633c5ba9f" providerId="ADAL" clId="{7485F3D9-9774-460C-AAF3-287450D04556}" dt="2023-12-21T08:22:31.011" v="212" actId="207"/>
        <pc:sldMkLst>
          <pc:docMk/>
          <pc:sldMk cId="2360977714" sldId="319"/>
        </pc:sldMkLst>
        <pc:spChg chg="mod">
          <ac:chgData name="Athresh PS" userId="6aaba706-7cac-4f49-bd78-392633c5ba9f" providerId="ADAL" clId="{7485F3D9-9774-460C-AAF3-287450D04556}" dt="2023-12-21T08:22:31.011" v="212" actId="207"/>
          <ac:spMkLst>
            <pc:docMk/>
            <pc:sldMk cId="2360977714" sldId="319"/>
            <ac:spMk id="25" creationId="{9EB17C61-05F8-392F-4048-1233AC59FDAE}"/>
          </ac:spMkLst>
        </pc:spChg>
      </pc:sldChg>
      <pc:sldChg chg="modSp mod">
        <pc:chgData name="Athresh PS" userId="6aaba706-7cac-4f49-bd78-392633c5ba9f" providerId="ADAL" clId="{7485F3D9-9774-460C-AAF3-287450D04556}" dt="2024-01-01T08:02:04.910" v="335" actId="122"/>
        <pc:sldMkLst>
          <pc:docMk/>
          <pc:sldMk cId="440082578" sldId="320"/>
        </pc:sldMkLst>
        <pc:spChg chg="mod">
          <ac:chgData name="Athresh PS" userId="6aaba706-7cac-4f49-bd78-392633c5ba9f" providerId="ADAL" clId="{7485F3D9-9774-460C-AAF3-287450D04556}" dt="2023-12-21T08:29:17.155" v="289" actId="207"/>
          <ac:spMkLst>
            <pc:docMk/>
            <pc:sldMk cId="440082578" sldId="320"/>
            <ac:spMk id="4" creationId="{72E64AFD-56DA-0FED-9A11-348F29E350E9}"/>
          </ac:spMkLst>
        </pc:spChg>
        <pc:spChg chg="mod">
          <ac:chgData name="Athresh PS" userId="6aaba706-7cac-4f49-bd78-392633c5ba9f" providerId="ADAL" clId="{7485F3D9-9774-460C-AAF3-287450D04556}" dt="2024-01-01T08:02:04.910" v="335" actId="122"/>
          <ac:spMkLst>
            <pc:docMk/>
            <pc:sldMk cId="440082578" sldId="320"/>
            <ac:spMk id="16" creationId="{D52CC17B-DA60-0753-1D66-BCE61B3C54C5}"/>
          </ac:spMkLst>
        </pc:spChg>
        <pc:spChg chg="mod">
          <ac:chgData name="Athresh PS" userId="6aaba706-7cac-4f49-bd78-392633c5ba9f" providerId="ADAL" clId="{7485F3D9-9774-460C-AAF3-287450D04556}" dt="2024-01-01T08:02:04.910" v="335" actId="122"/>
          <ac:spMkLst>
            <pc:docMk/>
            <pc:sldMk cId="440082578" sldId="320"/>
            <ac:spMk id="20" creationId="{2799F217-CE03-3B1A-DA45-AF3BCC634B82}"/>
          </ac:spMkLst>
        </pc:spChg>
        <pc:spChg chg="mod">
          <ac:chgData name="Athresh PS" userId="6aaba706-7cac-4f49-bd78-392633c5ba9f" providerId="ADAL" clId="{7485F3D9-9774-460C-AAF3-287450D04556}" dt="2024-01-01T08:02:04.910" v="335" actId="122"/>
          <ac:spMkLst>
            <pc:docMk/>
            <pc:sldMk cId="440082578" sldId="320"/>
            <ac:spMk id="23" creationId="{95A15FC0-EA71-A0D4-3E50-C969B6008AB4}"/>
          </ac:spMkLst>
        </pc:spChg>
      </pc:sldChg>
      <pc:sldChg chg="delSp modSp mod">
        <pc:chgData name="Athresh PS" userId="6aaba706-7cac-4f49-bd78-392633c5ba9f" providerId="ADAL" clId="{7485F3D9-9774-460C-AAF3-287450D04556}" dt="2023-12-21T08:31:15.425" v="332" actId="1035"/>
        <pc:sldMkLst>
          <pc:docMk/>
          <pc:sldMk cId="2710855314" sldId="325"/>
        </pc:sldMkLst>
        <pc:spChg chg="del mod">
          <ac:chgData name="Athresh PS" userId="6aaba706-7cac-4f49-bd78-392633c5ba9f" providerId="ADAL" clId="{7485F3D9-9774-460C-AAF3-287450D04556}" dt="2023-12-21T08:31:12.980" v="324" actId="478"/>
          <ac:spMkLst>
            <pc:docMk/>
            <pc:sldMk cId="2710855314" sldId="325"/>
            <ac:spMk id="4" creationId="{979F3E25-7965-4DAC-03A5-0C7E6FEADE62}"/>
          </ac:spMkLst>
        </pc:spChg>
        <pc:spChg chg="mod">
          <ac:chgData name="Athresh PS" userId="6aaba706-7cac-4f49-bd78-392633c5ba9f" providerId="ADAL" clId="{7485F3D9-9774-460C-AAF3-287450D04556}" dt="2023-12-21T08:30:33.422" v="307" actId="1036"/>
          <ac:spMkLst>
            <pc:docMk/>
            <pc:sldMk cId="2710855314" sldId="325"/>
            <ac:spMk id="5" creationId="{E4A03B2E-477B-7220-8BA4-EFE6DAA4324D}"/>
          </ac:spMkLst>
        </pc:spChg>
        <pc:spChg chg="mod">
          <ac:chgData name="Athresh PS" userId="6aaba706-7cac-4f49-bd78-392633c5ba9f" providerId="ADAL" clId="{7485F3D9-9774-460C-AAF3-287450D04556}" dt="2023-12-21T08:30:33.422" v="307" actId="1036"/>
          <ac:spMkLst>
            <pc:docMk/>
            <pc:sldMk cId="2710855314" sldId="325"/>
            <ac:spMk id="8" creationId="{85D1AA70-BA40-4BAA-8108-79842491DE09}"/>
          </ac:spMkLst>
        </pc:spChg>
        <pc:spChg chg="mod">
          <ac:chgData name="Athresh PS" userId="6aaba706-7cac-4f49-bd78-392633c5ba9f" providerId="ADAL" clId="{7485F3D9-9774-460C-AAF3-287450D04556}" dt="2023-12-21T08:30:33.422" v="307" actId="1036"/>
          <ac:spMkLst>
            <pc:docMk/>
            <pc:sldMk cId="2710855314" sldId="325"/>
            <ac:spMk id="10" creationId="{52DCF3D7-EC6C-CB87-90B4-A75B34ADECB6}"/>
          </ac:spMkLst>
        </pc:spChg>
        <pc:spChg chg="mod">
          <ac:chgData name="Athresh PS" userId="6aaba706-7cac-4f49-bd78-392633c5ba9f" providerId="ADAL" clId="{7485F3D9-9774-460C-AAF3-287450D04556}" dt="2023-12-21T08:31:15.425" v="332" actId="1035"/>
          <ac:spMkLst>
            <pc:docMk/>
            <pc:sldMk cId="2710855314" sldId="325"/>
            <ac:spMk id="22" creationId="{CA3D594C-C36C-BA30-B3C7-6A0DF69B121A}"/>
          </ac:spMkLst>
        </pc:spChg>
      </pc:sldChg>
      <pc:sldChg chg="modSp mod">
        <pc:chgData name="Athresh PS" userId="6aaba706-7cac-4f49-bd78-392633c5ba9f" providerId="ADAL" clId="{7485F3D9-9774-460C-AAF3-287450D04556}" dt="2023-12-21T08:20:57.836" v="172" actId="1035"/>
        <pc:sldMkLst>
          <pc:docMk/>
          <pc:sldMk cId="4114975767" sldId="333"/>
        </pc:sldMkLst>
        <pc:spChg chg="mod">
          <ac:chgData name="Athresh PS" userId="6aaba706-7cac-4f49-bd78-392633c5ba9f" providerId="ADAL" clId="{7485F3D9-9774-460C-AAF3-287450D04556}" dt="2023-12-21T08:20:22.732" v="157" actId="255"/>
          <ac:spMkLst>
            <pc:docMk/>
            <pc:sldMk cId="4114975767" sldId="333"/>
            <ac:spMk id="9" creationId="{29602BAC-AFDA-794F-B004-277D0B080C6C}"/>
          </ac:spMkLst>
        </pc:spChg>
        <pc:spChg chg="mod">
          <ac:chgData name="Athresh PS" userId="6aaba706-7cac-4f49-bd78-392633c5ba9f" providerId="ADAL" clId="{7485F3D9-9774-460C-AAF3-287450D04556}" dt="2023-12-21T08:20:22.732" v="157" actId="255"/>
          <ac:spMkLst>
            <pc:docMk/>
            <pc:sldMk cId="4114975767" sldId="333"/>
            <ac:spMk id="10" creationId="{C27D7574-07B9-371E-A2A1-6E4A1AB0CBDB}"/>
          </ac:spMkLst>
        </pc:spChg>
        <pc:spChg chg="mod">
          <ac:chgData name="Athresh PS" userId="6aaba706-7cac-4f49-bd78-392633c5ba9f" providerId="ADAL" clId="{7485F3D9-9774-460C-AAF3-287450D04556}" dt="2023-12-21T08:20:22.732" v="157" actId="255"/>
          <ac:spMkLst>
            <pc:docMk/>
            <pc:sldMk cId="4114975767" sldId="333"/>
            <ac:spMk id="11" creationId="{340554F4-7C21-5410-78C1-186148DEB8BF}"/>
          </ac:spMkLst>
        </pc:spChg>
        <pc:grpChg chg="mod">
          <ac:chgData name="Athresh PS" userId="6aaba706-7cac-4f49-bd78-392633c5ba9f" providerId="ADAL" clId="{7485F3D9-9774-460C-AAF3-287450D04556}" dt="2023-12-21T08:20:57.836" v="172" actId="1035"/>
          <ac:grpSpMkLst>
            <pc:docMk/>
            <pc:sldMk cId="4114975767" sldId="333"/>
            <ac:grpSpMk id="8" creationId="{D224A99C-63C1-BAD4-3FDE-55E7B5F2BBCC}"/>
          </ac:grpSpMkLst>
        </pc:grpChg>
      </pc:sldChg>
    </pc:docChg>
  </pc:docChgLst>
  <pc:docChgLst>
    <pc:chgData name="Vishnu Shanthakumar" userId="fb93e2ee-9c21-475b-bcec-87cb2b6c7957" providerId="ADAL" clId="{0DCFB183-0B30-4A1C-9AAA-49484E306DF0}"/>
    <pc:docChg chg="undo custSel addSld delSld modSld">
      <pc:chgData name="Vishnu Shanthakumar" userId="fb93e2ee-9c21-475b-bcec-87cb2b6c7957" providerId="ADAL" clId="{0DCFB183-0B30-4A1C-9AAA-49484E306DF0}" dt="2023-12-22T09:15:03.707" v="2488" actId="113"/>
      <pc:docMkLst>
        <pc:docMk/>
      </pc:docMkLst>
      <pc:sldChg chg="modSp mod modCm">
        <pc:chgData name="Vishnu Shanthakumar" userId="fb93e2ee-9c21-475b-bcec-87cb2b6c7957" providerId="ADAL" clId="{0DCFB183-0B30-4A1C-9AAA-49484E306DF0}" dt="2023-12-19T09:54:09.430" v="2301" actId="207"/>
        <pc:sldMkLst>
          <pc:docMk/>
          <pc:sldMk cId="1070346001" sldId="262"/>
        </pc:sldMkLst>
        <pc:spChg chg="mod">
          <ac:chgData name="Vishnu Shanthakumar" userId="fb93e2ee-9c21-475b-bcec-87cb2b6c7957" providerId="ADAL" clId="{0DCFB183-0B30-4A1C-9AAA-49484E306DF0}" dt="2023-12-19T09:54:09.430" v="2301" actId="207"/>
          <ac:spMkLst>
            <pc:docMk/>
            <pc:sldMk cId="1070346001" sldId="262"/>
            <ac:spMk id="3" creationId="{34849BB2-9813-A97A-C80F-275C24EA2885}"/>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54:01.740" v="2300"/>
              <pc2:cmMkLst xmlns:pc2="http://schemas.microsoft.com/office/powerpoint/2019/9/main/command">
                <pc:docMk/>
                <pc:sldMk cId="1070346001" sldId="262"/>
                <pc2:cmMk id="{FCB5B2B2-B3C9-4BED-A066-9051E4914FCA}"/>
              </pc2:cmMkLst>
            </pc226:cmChg>
          </p:ext>
        </pc:extLst>
      </pc:sldChg>
      <pc:sldChg chg="addSp delSp modSp mod modCm">
        <pc:chgData name="Vishnu Shanthakumar" userId="fb93e2ee-9c21-475b-bcec-87cb2b6c7957" providerId="ADAL" clId="{0DCFB183-0B30-4A1C-9AAA-49484E306DF0}" dt="2023-12-22T06:01:05.542" v="2427" actId="20577"/>
        <pc:sldMkLst>
          <pc:docMk/>
          <pc:sldMk cId="1843577305" sldId="268"/>
        </pc:sldMkLst>
        <pc:spChg chg="add del">
          <ac:chgData name="Vishnu Shanthakumar" userId="fb93e2ee-9c21-475b-bcec-87cb2b6c7957" providerId="ADAL" clId="{0DCFB183-0B30-4A1C-9AAA-49484E306DF0}" dt="2023-12-19T09:44:03.576" v="2279"/>
          <ac:spMkLst>
            <pc:docMk/>
            <pc:sldMk cId="1843577305" sldId="268"/>
            <ac:spMk id="2" creationId="{DD931D4F-7C5A-DC0B-8027-3072C313ED75}"/>
          </ac:spMkLst>
        </pc:spChg>
        <pc:spChg chg="del">
          <ac:chgData name="Vishnu Shanthakumar" userId="fb93e2ee-9c21-475b-bcec-87cb2b6c7957" providerId="ADAL" clId="{0DCFB183-0B30-4A1C-9AAA-49484E306DF0}" dt="2023-12-14T11:18:59.556" v="1779" actId="478"/>
          <ac:spMkLst>
            <pc:docMk/>
            <pc:sldMk cId="1843577305" sldId="268"/>
            <ac:spMk id="3" creationId="{30BAC2DA-1088-EE08-9B17-60BF36165224}"/>
          </ac:spMkLst>
        </pc:spChg>
        <pc:spChg chg="add del">
          <ac:chgData name="Vishnu Shanthakumar" userId="fb93e2ee-9c21-475b-bcec-87cb2b6c7957" providerId="ADAL" clId="{0DCFB183-0B30-4A1C-9AAA-49484E306DF0}" dt="2023-12-19T09:44:03.576" v="2279"/>
          <ac:spMkLst>
            <pc:docMk/>
            <pc:sldMk cId="1843577305" sldId="268"/>
            <ac:spMk id="3" creationId="{3163466F-7AF9-402F-7E95-4834545924F6}"/>
          </ac:spMkLst>
        </pc:spChg>
        <pc:spChg chg="del mod">
          <ac:chgData name="Vishnu Shanthakumar" userId="fb93e2ee-9c21-475b-bcec-87cb2b6c7957" providerId="ADAL" clId="{0DCFB183-0B30-4A1C-9AAA-49484E306DF0}" dt="2023-12-14T11:18:59.556" v="1779" actId="478"/>
          <ac:spMkLst>
            <pc:docMk/>
            <pc:sldMk cId="1843577305" sldId="268"/>
            <ac:spMk id="4" creationId="{37B401B5-FEEC-3F7B-F567-E7B996A815B3}"/>
          </ac:spMkLst>
        </pc:spChg>
        <pc:spChg chg="add del">
          <ac:chgData name="Vishnu Shanthakumar" userId="fb93e2ee-9c21-475b-bcec-87cb2b6c7957" providerId="ADAL" clId="{0DCFB183-0B30-4A1C-9AAA-49484E306DF0}" dt="2023-12-19T09:44:03.576" v="2279"/>
          <ac:spMkLst>
            <pc:docMk/>
            <pc:sldMk cId="1843577305" sldId="268"/>
            <ac:spMk id="4" creationId="{A25FF1EB-265B-5031-1AFA-E8BB6B6C6B80}"/>
          </ac:spMkLst>
        </pc:spChg>
        <pc:spChg chg="del mod">
          <ac:chgData name="Vishnu Shanthakumar" userId="fb93e2ee-9c21-475b-bcec-87cb2b6c7957" providerId="ADAL" clId="{0DCFB183-0B30-4A1C-9AAA-49484E306DF0}" dt="2023-12-14T11:18:59.556" v="1779" actId="478"/>
          <ac:spMkLst>
            <pc:docMk/>
            <pc:sldMk cId="1843577305" sldId="268"/>
            <ac:spMk id="7" creationId="{E6E93299-5ADD-3012-5BE1-6D913FBF8F87}"/>
          </ac:spMkLst>
        </pc:spChg>
        <pc:spChg chg="del mod">
          <ac:chgData name="Vishnu Shanthakumar" userId="fb93e2ee-9c21-475b-bcec-87cb2b6c7957" providerId="ADAL" clId="{0DCFB183-0B30-4A1C-9AAA-49484E306DF0}" dt="2023-12-14T11:18:59.556" v="1779" actId="478"/>
          <ac:spMkLst>
            <pc:docMk/>
            <pc:sldMk cId="1843577305" sldId="268"/>
            <ac:spMk id="8" creationId="{3863CAAE-A008-95CC-D7FA-8FAA95FF4B0F}"/>
          </ac:spMkLst>
        </pc:spChg>
        <pc:spChg chg="del mod">
          <ac:chgData name="Vishnu Shanthakumar" userId="fb93e2ee-9c21-475b-bcec-87cb2b6c7957" providerId="ADAL" clId="{0DCFB183-0B30-4A1C-9AAA-49484E306DF0}" dt="2023-12-14T11:18:59.556" v="1779" actId="478"/>
          <ac:spMkLst>
            <pc:docMk/>
            <pc:sldMk cId="1843577305" sldId="268"/>
            <ac:spMk id="9" creationId="{7BA2A01A-49F7-B34E-A971-E0D39D8EC49E}"/>
          </ac:spMkLst>
        </pc:spChg>
        <pc:spChg chg="mod">
          <ac:chgData name="Vishnu Shanthakumar" userId="fb93e2ee-9c21-475b-bcec-87cb2b6c7957" providerId="ADAL" clId="{0DCFB183-0B30-4A1C-9AAA-49484E306DF0}" dt="2023-12-22T05:59:23.725" v="2414" actId="20577"/>
          <ac:spMkLst>
            <pc:docMk/>
            <pc:sldMk cId="1843577305" sldId="268"/>
            <ac:spMk id="44" creationId="{C359D94C-6752-0E58-06E4-D8E2BE15313C}"/>
          </ac:spMkLst>
        </pc:spChg>
        <pc:spChg chg="mod">
          <ac:chgData name="Vishnu Shanthakumar" userId="fb93e2ee-9c21-475b-bcec-87cb2b6c7957" providerId="ADAL" clId="{0DCFB183-0B30-4A1C-9AAA-49484E306DF0}" dt="2023-12-20T07:22:11.352" v="2336" actId="948"/>
          <ac:spMkLst>
            <pc:docMk/>
            <pc:sldMk cId="1843577305" sldId="268"/>
            <ac:spMk id="45" creationId="{5BFA53DF-B204-DA26-5D09-B31D4835F7D2}"/>
          </ac:spMkLst>
        </pc:spChg>
        <pc:spChg chg="mod">
          <ac:chgData name="Vishnu Shanthakumar" userId="fb93e2ee-9c21-475b-bcec-87cb2b6c7957" providerId="ADAL" clId="{0DCFB183-0B30-4A1C-9AAA-49484E306DF0}" dt="2023-12-22T06:00:19.267" v="2415" actId="20577"/>
          <ac:spMkLst>
            <pc:docMk/>
            <pc:sldMk cId="1843577305" sldId="268"/>
            <ac:spMk id="46" creationId="{A4812BD3-2647-7149-2939-40FBA0379115}"/>
          </ac:spMkLst>
        </pc:spChg>
        <pc:spChg chg="mod">
          <ac:chgData name="Vishnu Shanthakumar" userId="fb93e2ee-9c21-475b-bcec-87cb2b6c7957" providerId="ADAL" clId="{0DCFB183-0B30-4A1C-9AAA-49484E306DF0}" dt="2023-12-22T06:01:05.542" v="2427" actId="20577"/>
          <ac:spMkLst>
            <pc:docMk/>
            <pc:sldMk cId="1843577305" sldId="268"/>
            <ac:spMk id="47" creationId="{780258E6-23E0-109E-ABAA-154476574EAF}"/>
          </ac:spMkLst>
        </pc:spChg>
        <pc:picChg chg="mod">
          <ac:chgData name="Vishnu Shanthakumar" userId="fb93e2ee-9c21-475b-bcec-87cb2b6c7957" providerId="ADAL" clId="{0DCFB183-0B30-4A1C-9AAA-49484E306DF0}" dt="2023-12-14T10:57:14.326" v="1654" actId="1035"/>
          <ac:picMkLst>
            <pc:docMk/>
            <pc:sldMk cId="1843577305" sldId="268"/>
            <ac:picMk id="5" creationId="{4A69260F-91BB-B919-F9F1-FD6A926A95F6}"/>
          </ac:picMkLst>
        </pc:picChg>
        <pc:picChg chg="mod">
          <ac:chgData name="Vishnu Shanthakumar" userId="fb93e2ee-9c21-475b-bcec-87cb2b6c7957" providerId="ADAL" clId="{0DCFB183-0B30-4A1C-9AAA-49484E306DF0}" dt="2023-12-14T11:03:06.582" v="1775" actId="1035"/>
          <ac:picMkLst>
            <pc:docMk/>
            <pc:sldMk cId="1843577305" sldId="268"/>
            <ac:picMk id="6" creationId="{8B053A7C-C208-EDDD-37EC-917F92389FDD}"/>
          </ac:picMkLst>
        </pc:picChg>
        <pc:picChg chg="mod">
          <ac:chgData name="Vishnu Shanthakumar" userId="fb93e2ee-9c21-475b-bcec-87cb2b6c7957" providerId="ADAL" clId="{0DCFB183-0B30-4A1C-9AAA-49484E306DF0}" dt="2023-12-14T11:00:54.238" v="1746" actId="1035"/>
          <ac:picMkLst>
            <pc:docMk/>
            <pc:sldMk cId="1843577305" sldId="268"/>
            <ac:picMk id="27" creationId="{8C4F6583-6840-D967-881B-35004CE0AD96}"/>
          </ac:picMkLst>
        </pc:picChg>
        <pc:picChg chg="mod">
          <ac:chgData name="Vishnu Shanthakumar" userId="fb93e2ee-9c21-475b-bcec-87cb2b6c7957" providerId="ADAL" clId="{0DCFB183-0B30-4A1C-9AAA-49484E306DF0}" dt="2023-12-14T10:58:11.334" v="1708" actId="1035"/>
          <ac:picMkLst>
            <pc:docMk/>
            <pc:sldMk cId="1843577305" sldId="268"/>
            <ac:picMk id="28" creationId="{62502484-AB31-6077-D78F-FEA2E50C6B20}"/>
          </ac:picMkLst>
        </pc:pic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57:40.200" v="2302" actId="20577"/>
              <pc2:cmMkLst xmlns:pc2="http://schemas.microsoft.com/office/powerpoint/2019/9/main/command">
                <pc:docMk/>
                <pc:sldMk cId="1843577305" sldId="268"/>
                <pc2:cmMk id="{E084C407-3FB0-4832-801C-DBC4A9CC0D30}"/>
              </pc2:cmMkLst>
            </pc226:cmChg>
            <pc226:cmChg xmlns:pc226="http://schemas.microsoft.com/office/powerpoint/2022/06/main/command" chg="mod modRxn">
              <pc226:chgData name="Vishnu Shanthakumar" userId="fb93e2ee-9c21-475b-bcec-87cb2b6c7957" providerId="ADAL" clId="{0DCFB183-0B30-4A1C-9AAA-49484E306DF0}" dt="2023-12-19T09:52:55.472" v="2299"/>
              <pc2:cmMkLst xmlns:pc2="http://schemas.microsoft.com/office/powerpoint/2019/9/main/command">
                <pc:docMk/>
                <pc:sldMk cId="1843577305" sldId="268"/>
                <pc2:cmMk id="{625B553B-6897-4FAD-B0AC-6D88A72EF156}"/>
              </pc2:cmMkLst>
            </pc226:cmChg>
            <pc226:cmChg xmlns:pc226="http://schemas.microsoft.com/office/powerpoint/2022/06/main/command" chg="mod modRxn">
              <pc226:chgData name="Vishnu Shanthakumar" userId="fb93e2ee-9c21-475b-bcec-87cb2b6c7957" providerId="ADAL" clId="{0DCFB183-0B30-4A1C-9AAA-49484E306DF0}" dt="2023-12-19T09:52:53.152" v="2297"/>
              <pc2:cmMkLst xmlns:pc2="http://schemas.microsoft.com/office/powerpoint/2019/9/main/command">
                <pc:docMk/>
                <pc:sldMk cId="1843577305" sldId="268"/>
                <pc2:cmMk id="{8DD43B6E-8A07-4E1B-892F-E64FB4932906}"/>
              </pc2:cmMkLst>
            </pc226:cmChg>
            <pc226:cmChg xmlns:pc226="http://schemas.microsoft.com/office/powerpoint/2022/06/main/command" chg="mod modRxn">
              <pc226:chgData name="Vishnu Shanthakumar" userId="fb93e2ee-9c21-475b-bcec-87cb2b6c7957" providerId="ADAL" clId="{0DCFB183-0B30-4A1C-9AAA-49484E306DF0}" dt="2023-12-19T09:40:41.408" v="2276"/>
              <pc2:cmMkLst xmlns:pc2="http://schemas.microsoft.com/office/powerpoint/2019/9/main/command">
                <pc:docMk/>
                <pc:sldMk cId="1843577305" sldId="268"/>
                <pc2:cmMk id="{B7FF62AE-18E3-4F5A-A06C-C9EE07BD0BAA}"/>
              </pc2:cmMkLst>
            </pc226:cmChg>
            <pc226:cmChg xmlns:pc226="http://schemas.microsoft.com/office/powerpoint/2022/06/main/command" chg="mod modRxn">
              <pc226:chgData name="Vishnu Shanthakumar" userId="fb93e2ee-9c21-475b-bcec-87cb2b6c7957" providerId="ADAL" clId="{0DCFB183-0B30-4A1C-9AAA-49484E306DF0}" dt="2023-12-19T09:57:40.200" v="2302" actId="20577"/>
              <pc2:cmMkLst xmlns:pc2="http://schemas.microsoft.com/office/powerpoint/2019/9/main/command">
                <pc:docMk/>
                <pc:sldMk cId="1843577305" sldId="268"/>
                <pc2:cmMk id="{CD92F9CC-9FE0-4078-8572-1A82C5FAB5A9}"/>
              </pc2:cmMkLst>
            </pc226:cmChg>
          </p:ext>
        </pc:extLst>
      </pc:sldChg>
      <pc:sldChg chg="modSp mod">
        <pc:chgData name="Vishnu Shanthakumar" userId="fb93e2ee-9c21-475b-bcec-87cb2b6c7957" providerId="ADAL" clId="{0DCFB183-0B30-4A1C-9AAA-49484E306DF0}" dt="2023-12-20T07:22:28.718" v="2339" actId="207"/>
        <pc:sldMkLst>
          <pc:docMk/>
          <pc:sldMk cId="1530117634" sldId="270"/>
        </pc:sldMkLst>
        <pc:spChg chg="mod">
          <ac:chgData name="Vishnu Shanthakumar" userId="fb93e2ee-9c21-475b-bcec-87cb2b6c7957" providerId="ADAL" clId="{0DCFB183-0B30-4A1C-9AAA-49484E306DF0}" dt="2023-12-20T07:22:22.805" v="2338" actId="207"/>
          <ac:spMkLst>
            <pc:docMk/>
            <pc:sldMk cId="1530117634" sldId="270"/>
            <ac:spMk id="3" creationId="{5AE4EE60-38AE-9853-DFA1-577B39DDE8DC}"/>
          </ac:spMkLst>
        </pc:spChg>
        <pc:spChg chg="mod">
          <ac:chgData name="Vishnu Shanthakumar" userId="fb93e2ee-9c21-475b-bcec-87cb2b6c7957" providerId="ADAL" clId="{0DCFB183-0B30-4A1C-9AAA-49484E306DF0}" dt="2023-12-20T07:22:28.718" v="2339" actId="207"/>
          <ac:spMkLst>
            <pc:docMk/>
            <pc:sldMk cId="1530117634" sldId="270"/>
            <ac:spMk id="5" creationId="{91D534B9-402F-9F83-F91E-3BE3DB869EDA}"/>
          </ac:spMkLst>
        </pc:spChg>
        <pc:spChg chg="mod">
          <ac:chgData name="Vishnu Shanthakumar" userId="fb93e2ee-9c21-475b-bcec-87cb2b6c7957" providerId="ADAL" clId="{0DCFB183-0B30-4A1C-9AAA-49484E306DF0}" dt="2023-12-20T07:22:28.718" v="2339" actId="207"/>
          <ac:spMkLst>
            <pc:docMk/>
            <pc:sldMk cId="1530117634" sldId="270"/>
            <ac:spMk id="49" creationId="{5DA2DA05-77AD-70E0-1965-E30172F01D37}"/>
          </ac:spMkLst>
        </pc:spChg>
      </pc:sldChg>
      <pc:sldChg chg="addSp delSp modSp mod">
        <pc:chgData name="Vishnu Shanthakumar" userId="fb93e2ee-9c21-475b-bcec-87cb2b6c7957" providerId="ADAL" clId="{0DCFB183-0B30-4A1C-9AAA-49484E306DF0}" dt="2023-12-20T07:28:21.510" v="2380" actId="207"/>
        <pc:sldMkLst>
          <pc:docMk/>
          <pc:sldMk cId="176914838" sldId="276"/>
        </pc:sldMkLst>
        <pc:spChg chg="mod">
          <ac:chgData name="Vishnu Shanthakumar" userId="fb93e2ee-9c21-475b-bcec-87cb2b6c7957" providerId="ADAL" clId="{0DCFB183-0B30-4A1C-9AAA-49484E306DF0}" dt="2023-12-20T07:28:21.510" v="2380" actId="207"/>
          <ac:spMkLst>
            <pc:docMk/>
            <pc:sldMk cId="176914838" sldId="276"/>
            <ac:spMk id="3" creationId="{C950F53E-3D95-E7DA-EF67-0FCAB93565E5}"/>
          </ac:spMkLst>
        </pc:spChg>
        <pc:spChg chg="mod">
          <ac:chgData name="Vishnu Shanthakumar" userId="fb93e2ee-9c21-475b-bcec-87cb2b6c7957" providerId="ADAL" clId="{0DCFB183-0B30-4A1C-9AAA-49484E306DF0}" dt="2023-12-20T07:28:21.510" v="2380" actId="207"/>
          <ac:spMkLst>
            <pc:docMk/>
            <pc:sldMk cId="176914838" sldId="276"/>
            <ac:spMk id="4" creationId="{BB29440D-05D9-7D39-C47B-BAE4B000BE7A}"/>
          </ac:spMkLst>
        </pc:spChg>
        <pc:spChg chg="mod">
          <ac:chgData name="Vishnu Shanthakumar" userId="fb93e2ee-9c21-475b-bcec-87cb2b6c7957" providerId="ADAL" clId="{0DCFB183-0B30-4A1C-9AAA-49484E306DF0}" dt="2023-12-20T07:28:21.510" v="2380" actId="207"/>
          <ac:spMkLst>
            <pc:docMk/>
            <pc:sldMk cId="176914838" sldId="276"/>
            <ac:spMk id="5" creationId="{725E13F6-6113-71E5-F34F-4AA2264B5451}"/>
          </ac:spMkLst>
        </pc:spChg>
        <pc:spChg chg="mod">
          <ac:chgData name="Vishnu Shanthakumar" userId="fb93e2ee-9c21-475b-bcec-87cb2b6c7957" providerId="ADAL" clId="{0DCFB183-0B30-4A1C-9AAA-49484E306DF0}" dt="2023-12-20T07:28:21.510" v="2380" actId="207"/>
          <ac:spMkLst>
            <pc:docMk/>
            <pc:sldMk cId="176914838" sldId="276"/>
            <ac:spMk id="6" creationId="{A1A7381D-4CD5-A357-E997-F29D3884A523}"/>
          </ac:spMkLst>
        </pc:spChg>
        <pc:spChg chg="add del mod">
          <ac:chgData name="Vishnu Shanthakumar" userId="fb93e2ee-9c21-475b-bcec-87cb2b6c7957" providerId="ADAL" clId="{0DCFB183-0B30-4A1C-9AAA-49484E306DF0}" dt="2023-12-14T11:45:10.390" v="1972" actId="478"/>
          <ac:spMkLst>
            <pc:docMk/>
            <pc:sldMk cId="176914838" sldId="276"/>
            <ac:spMk id="7" creationId="{66E8171B-EA77-2C71-15A2-F3AECABFBFFD}"/>
          </ac:spMkLst>
        </pc:spChg>
        <pc:spChg chg="add del mod">
          <ac:chgData name="Vishnu Shanthakumar" userId="fb93e2ee-9c21-475b-bcec-87cb2b6c7957" providerId="ADAL" clId="{0DCFB183-0B30-4A1C-9AAA-49484E306DF0}" dt="2023-12-14T11:45:10.390" v="1972" actId="478"/>
          <ac:spMkLst>
            <pc:docMk/>
            <pc:sldMk cId="176914838" sldId="276"/>
            <ac:spMk id="8" creationId="{49BF2F6D-CB5E-3842-B20B-FC7995964B6E}"/>
          </ac:spMkLst>
        </pc:spChg>
        <pc:spChg chg="add del mod">
          <ac:chgData name="Vishnu Shanthakumar" userId="fb93e2ee-9c21-475b-bcec-87cb2b6c7957" providerId="ADAL" clId="{0DCFB183-0B30-4A1C-9AAA-49484E306DF0}" dt="2023-12-14T11:45:10.390" v="1972" actId="478"/>
          <ac:spMkLst>
            <pc:docMk/>
            <pc:sldMk cId="176914838" sldId="276"/>
            <ac:spMk id="9" creationId="{6EF4E7D0-D7D8-5F9F-BAE3-E434A9007D1F}"/>
          </ac:spMkLst>
        </pc:spChg>
        <pc:picChg chg="mod">
          <ac:chgData name="Vishnu Shanthakumar" userId="fb93e2ee-9c21-475b-bcec-87cb2b6c7957" providerId="ADAL" clId="{0DCFB183-0B30-4A1C-9AAA-49484E306DF0}" dt="2023-12-14T11:42:57.026" v="1955" actId="1035"/>
          <ac:picMkLst>
            <pc:docMk/>
            <pc:sldMk cId="176914838" sldId="276"/>
            <ac:picMk id="27" creationId="{5D1830A9-B24A-8050-D111-CD732FA90AD6}"/>
          </ac:picMkLst>
        </pc:picChg>
        <pc:picChg chg="mod">
          <ac:chgData name="Vishnu Shanthakumar" userId="fb93e2ee-9c21-475b-bcec-87cb2b6c7957" providerId="ADAL" clId="{0DCFB183-0B30-4A1C-9AAA-49484E306DF0}" dt="2023-12-14T11:39:51.708" v="1935" actId="1035"/>
          <ac:picMkLst>
            <pc:docMk/>
            <pc:sldMk cId="176914838" sldId="276"/>
            <ac:picMk id="28" creationId="{EEA1EC8E-0FE8-F629-E15B-DC6A4C683C4A}"/>
          </ac:picMkLst>
        </pc:picChg>
        <pc:picChg chg="mod">
          <ac:chgData name="Vishnu Shanthakumar" userId="fb93e2ee-9c21-475b-bcec-87cb2b6c7957" providerId="ADAL" clId="{0DCFB183-0B30-4A1C-9AAA-49484E306DF0}" dt="2023-12-14T11:37:06.030" v="1869" actId="1035"/>
          <ac:picMkLst>
            <pc:docMk/>
            <pc:sldMk cId="176914838" sldId="276"/>
            <ac:picMk id="29" creationId="{71DDC7C1-F437-5D75-EDA1-709A5C0DB21A}"/>
          </ac:picMkLst>
        </pc:picChg>
      </pc:sldChg>
      <pc:sldChg chg="modSp mod">
        <pc:chgData name="Vishnu Shanthakumar" userId="fb93e2ee-9c21-475b-bcec-87cb2b6c7957" providerId="ADAL" clId="{0DCFB183-0B30-4A1C-9AAA-49484E306DF0}" dt="2023-12-20T07:22:17.543" v="2337" actId="207"/>
        <pc:sldMkLst>
          <pc:docMk/>
          <pc:sldMk cId="1620506702" sldId="292"/>
        </pc:sldMkLst>
        <pc:spChg chg="mod">
          <ac:chgData name="Vishnu Shanthakumar" userId="fb93e2ee-9c21-475b-bcec-87cb2b6c7957" providerId="ADAL" clId="{0DCFB183-0B30-4A1C-9AAA-49484E306DF0}" dt="2023-12-20T07:22:17.543" v="2337" actId="207"/>
          <ac:spMkLst>
            <pc:docMk/>
            <pc:sldMk cId="1620506702" sldId="292"/>
            <ac:spMk id="25" creationId="{9EB17C61-05F8-392F-4048-1233AC59FDAE}"/>
          </ac:spMkLst>
        </pc:spChg>
      </pc:sldChg>
      <pc:sldChg chg="modSp mod modCm">
        <pc:chgData name="Vishnu Shanthakumar" userId="fb93e2ee-9c21-475b-bcec-87cb2b6c7957" providerId="ADAL" clId="{0DCFB183-0B30-4A1C-9AAA-49484E306DF0}" dt="2023-12-20T07:28:47.346" v="2382" actId="207"/>
        <pc:sldMkLst>
          <pc:docMk/>
          <pc:sldMk cId="877789691" sldId="294"/>
        </pc:sldMkLst>
        <pc:spChg chg="mod">
          <ac:chgData name="Vishnu Shanthakumar" userId="fb93e2ee-9c21-475b-bcec-87cb2b6c7957" providerId="ADAL" clId="{0DCFB183-0B30-4A1C-9AAA-49484E306DF0}" dt="2023-12-20T07:28:47.346" v="2382" actId="207"/>
          <ac:spMkLst>
            <pc:docMk/>
            <pc:sldMk cId="877789691" sldId="294"/>
            <ac:spMk id="4" creationId="{3D2C483C-2397-2A60-C1BC-40404E768286}"/>
          </ac:spMkLst>
        </pc:spChg>
        <pc:spChg chg="mod">
          <ac:chgData name="Vishnu Shanthakumar" userId="fb93e2ee-9c21-475b-bcec-87cb2b6c7957" providerId="ADAL" clId="{0DCFB183-0B30-4A1C-9AAA-49484E306DF0}" dt="2023-12-20T07:28:47.346" v="2382" actId="207"/>
          <ac:spMkLst>
            <pc:docMk/>
            <pc:sldMk cId="877789691" sldId="294"/>
            <ac:spMk id="5" creationId="{ABE7ACEE-E11C-4DCD-1E48-7CA2E43E1198}"/>
          </ac:spMkLst>
        </pc:spChg>
        <pc:spChg chg="mod">
          <ac:chgData name="Vishnu Shanthakumar" userId="fb93e2ee-9c21-475b-bcec-87cb2b6c7957" providerId="ADAL" clId="{0DCFB183-0B30-4A1C-9AAA-49484E306DF0}" dt="2023-12-20T07:28:47.346" v="2382" actId="207"/>
          <ac:spMkLst>
            <pc:docMk/>
            <pc:sldMk cId="877789691" sldId="294"/>
            <ac:spMk id="6" creationId="{458BD640-3787-AF7E-54DE-FED4F4F14056}"/>
          </ac:spMkLst>
        </pc:spChg>
        <pc:spChg chg="mod">
          <ac:chgData name="Vishnu Shanthakumar" userId="fb93e2ee-9c21-475b-bcec-87cb2b6c7957" providerId="ADAL" clId="{0DCFB183-0B30-4A1C-9AAA-49484E306DF0}" dt="2023-12-20T07:28:47.346" v="2382" actId="207"/>
          <ac:spMkLst>
            <pc:docMk/>
            <pc:sldMk cId="877789691" sldId="294"/>
            <ac:spMk id="7" creationId="{7B67C950-FF36-AEF1-D072-1F34712D0C9F}"/>
          </ac:spMkLst>
        </pc:spChg>
        <pc:spChg chg="mod">
          <ac:chgData name="Vishnu Shanthakumar" userId="fb93e2ee-9c21-475b-bcec-87cb2b6c7957" providerId="ADAL" clId="{0DCFB183-0B30-4A1C-9AAA-49484E306DF0}" dt="2023-12-20T07:28:47.346" v="2382" actId="207"/>
          <ac:spMkLst>
            <pc:docMk/>
            <pc:sldMk cId="877789691" sldId="294"/>
            <ac:spMk id="16" creationId="{3E3F581E-A6C3-263B-8782-F2C3687CA655}"/>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4T06:50:18.466" v="1542"/>
              <pc2:cmMkLst xmlns:pc2="http://schemas.microsoft.com/office/powerpoint/2019/9/main/command">
                <pc:docMk/>
                <pc:sldMk cId="877789691" sldId="294"/>
                <pc2:cmMk id="{D545F7D8-504F-4749-86D9-07FDF3B3F6ED}"/>
              </pc2:cmMkLst>
            </pc226:cmChg>
          </p:ext>
        </pc:extLst>
      </pc:sldChg>
      <pc:sldChg chg="modSp mod">
        <pc:chgData name="Vishnu Shanthakumar" userId="fb93e2ee-9c21-475b-bcec-87cb2b6c7957" providerId="ADAL" clId="{0DCFB183-0B30-4A1C-9AAA-49484E306DF0}" dt="2023-12-20T07:28:34.053" v="2381" actId="207"/>
        <pc:sldMkLst>
          <pc:docMk/>
          <pc:sldMk cId="2252011926" sldId="296"/>
        </pc:sldMkLst>
        <pc:spChg chg="mod">
          <ac:chgData name="Vishnu Shanthakumar" userId="fb93e2ee-9c21-475b-bcec-87cb2b6c7957" providerId="ADAL" clId="{0DCFB183-0B30-4A1C-9AAA-49484E306DF0}" dt="2023-12-20T07:28:34.053" v="2381" actId="207"/>
          <ac:spMkLst>
            <pc:docMk/>
            <pc:sldMk cId="2252011926" sldId="296"/>
            <ac:spMk id="11" creationId="{77B7DF5B-FD8E-98DC-73F7-D43AF2C63189}"/>
          </ac:spMkLst>
        </pc:spChg>
        <pc:spChg chg="mod">
          <ac:chgData name="Vishnu Shanthakumar" userId="fb93e2ee-9c21-475b-bcec-87cb2b6c7957" providerId="ADAL" clId="{0DCFB183-0B30-4A1C-9AAA-49484E306DF0}" dt="2023-12-20T07:28:34.053" v="2381" actId="207"/>
          <ac:spMkLst>
            <pc:docMk/>
            <pc:sldMk cId="2252011926" sldId="296"/>
            <ac:spMk id="12" creationId="{B2911ED5-17DC-30A5-F1D0-07665D3F4320}"/>
          </ac:spMkLst>
        </pc:spChg>
        <pc:spChg chg="mod">
          <ac:chgData name="Vishnu Shanthakumar" userId="fb93e2ee-9c21-475b-bcec-87cb2b6c7957" providerId="ADAL" clId="{0DCFB183-0B30-4A1C-9AAA-49484E306DF0}" dt="2023-12-20T07:28:34.053" v="2381" actId="207"/>
          <ac:spMkLst>
            <pc:docMk/>
            <pc:sldMk cId="2252011926" sldId="296"/>
            <ac:spMk id="13" creationId="{F53818F7-55F3-B420-4E73-16290B5C2553}"/>
          </ac:spMkLst>
        </pc:spChg>
        <pc:spChg chg="mod">
          <ac:chgData name="Vishnu Shanthakumar" userId="fb93e2ee-9c21-475b-bcec-87cb2b6c7957" providerId="ADAL" clId="{0DCFB183-0B30-4A1C-9AAA-49484E306DF0}" dt="2023-12-20T07:28:34.053" v="2381" actId="207"/>
          <ac:spMkLst>
            <pc:docMk/>
            <pc:sldMk cId="2252011926" sldId="296"/>
            <ac:spMk id="14" creationId="{060D6C23-8D34-7FD4-64AC-50102AE63F50}"/>
          </ac:spMkLst>
        </pc:spChg>
        <pc:spChg chg="mod">
          <ac:chgData name="Vishnu Shanthakumar" userId="fb93e2ee-9c21-475b-bcec-87cb2b6c7957" providerId="ADAL" clId="{0DCFB183-0B30-4A1C-9AAA-49484E306DF0}" dt="2023-12-20T07:28:34.053" v="2381" actId="207"/>
          <ac:spMkLst>
            <pc:docMk/>
            <pc:sldMk cId="2252011926" sldId="296"/>
            <ac:spMk id="15" creationId="{0AA3BE49-8C80-8FB3-7248-EC9675CC9028}"/>
          </ac:spMkLst>
        </pc:spChg>
      </pc:sldChg>
      <pc:sldChg chg="addSp delSp modSp mod modCm modNotesTx">
        <pc:chgData name="Vishnu Shanthakumar" userId="fb93e2ee-9c21-475b-bcec-87cb2b6c7957" providerId="ADAL" clId="{0DCFB183-0B30-4A1C-9AAA-49484E306DF0}" dt="2023-12-22T09:15:03.707" v="2488" actId="113"/>
        <pc:sldMkLst>
          <pc:docMk/>
          <pc:sldMk cId="3026421334" sldId="299"/>
        </pc:sldMkLst>
        <pc:spChg chg="add mod">
          <ac:chgData name="Vishnu Shanthakumar" userId="fb93e2ee-9c21-475b-bcec-87cb2b6c7957" providerId="ADAL" clId="{0DCFB183-0B30-4A1C-9AAA-49484E306DF0}" dt="2023-12-22T09:14:16.200" v="2479" actId="207"/>
          <ac:spMkLst>
            <pc:docMk/>
            <pc:sldMk cId="3026421334" sldId="299"/>
            <ac:spMk id="2" creationId="{90EDC136-7448-7E1B-A8DA-03C5F1E81383}"/>
          </ac:spMkLst>
        </pc:spChg>
        <pc:spChg chg="mod">
          <ac:chgData name="Vishnu Shanthakumar" userId="fb93e2ee-9c21-475b-bcec-87cb2b6c7957" providerId="ADAL" clId="{0DCFB183-0B30-4A1C-9AAA-49484E306DF0}" dt="2023-12-22T09:14:52.640" v="2484" actId="207"/>
          <ac:spMkLst>
            <pc:docMk/>
            <pc:sldMk cId="3026421334" sldId="299"/>
            <ac:spMk id="3" creationId="{5AE4EE60-38AE-9853-DFA1-577B39DDE8DC}"/>
          </ac:spMkLst>
        </pc:spChg>
        <pc:spChg chg="mod">
          <ac:chgData name="Vishnu Shanthakumar" userId="fb93e2ee-9c21-475b-bcec-87cb2b6c7957" providerId="ADAL" clId="{0DCFB183-0B30-4A1C-9AAA-49484E306DF0}" dt="2023-12-22T09:14:49.498" v="2483" actId="207"/>
          <ac:spMkLst>
            <pc:docMk/>
            <pc:sldMk cId="3026421334" sldId="299"/>
            <ac:spMk id="5" creationId="{91D534B9-402F-9F83-F91E-3BE3DB869EDA}"/>
          </ac:spMkLst>
        </pc:spChg>
        <pc:spChg chg="mod topLvl">
          <ac:chgData name="Vishnu Shanthakumar" userId="fb93e2ee-9c21-475b-bcec-87cb2b6c7957" providerId="ADAL" clId="{0DCFB183-0B30-4A1C-9AAA-49484E306DF0}" dt="2023-12-22T09:14:27.887" v="2481" actId="207"/>
          <ac:spMkLst>
            <pc:docMk/>
            <pc:sldMk cId="3026421334" sldId="299"/>
            <ac:spMk id="9" creationId="{079643FB-4100-96C0-6035-D1D1C03F6E6D}"/>
          </ac:spMkLst>
        </pc:spChg>
        <pc:spChg chg="mod topLvl">
          <ac:chgData name="Vishnu Shanthakumar" userId="fb93e2ee-9c21-475b-bcec-87cb2b6c7957" providerId="ADAL" clId="{0DCFB183-0B30-4A1C-9AAA-49484E306DF0}" dt="2023-12-22T09:14:27.887" v="2481" actId="207"/>
          <ac:spMkLst>
            <pc:docMk/>
            <pc:sldMk cId="3026421334" sldId="299"/>
            <ac:spMk id="10" creationId="{975699EC-103F-8F3D-6D06-F982CE700B90}"/>
          </ac:spMkLst>
        </pc:spChg>
        <pc:spChg chg="mod">
          <ac:chgData name="Vishnu Shanthakumar" userId="fb93e2ee-9c21-475b-bcec-87cb2b6c7957" providerId="ADAL" clId="{0DCFB183-0B30-4A1C-9AAA-49484E306DF0}" dt="2023-12-22T09:14:27.887" v="2481" actId="207"/>
          <ac:spMkLst>
            <pc:docMk/>
            <pc:sldMk cId="3026421334" sldId="299"/>
            <ac:spMk id="13" creationId="{A02811A5-60B5-4468-25D2-FCBDCFE19553}"/>
          </ac:spMkLst>
        </pc:spChg>
        <pc:spChg chg="mod">
          <ac:chgData name="Vishnu Shanthakumar" userId="fb93e2ee-9c21-475b-bcec-87cb2b6c7957" providerId="ADAL" clId="{0DCFB183-0B30-4A1C-9AAA-49484E306DF0}" dt="2023-12-22T09:14:27.887" v="2481" actId="207"/>
          <ac:spMkLst>
            <pc:docMk/>
            <pc:sldMk cId="3026421334" sldId="299"/>
            <ac:spMk id="14" creationId="{C419B594-57E6-6719-8F83-51911C02638D}"/>
          </ac:spMkLst>
        </pc:spChg>
        <pc:spChg chg="mod topLvl">
          <ac:chgData name="Vishnu Shanthakumar" userId="fb93e2ee-9c21-475b-bcec-87cb2b6c7957" providerId="ADAL" clId="{0DCFB183-0B30-4A1C-9AAA-49484E306DF0}" dt="2023-12-22T09:15:03.284" v="2487" actId="113"/>
          <ac:spMkLst>
            <pc:docMk/>
            <pc:sldMk cId="3026421334" sldId="299"/>
            <ac:spMk id="15" creationId="{22ABB803-4D8B-7546-EB33-A58552590DF1}"/>
          </ac:spMkLst>
        </pc:spChg>
        <pc:spChg chg="mod topLvl">
          <ac:chgData name="Vishnu Shanthakumar" userId="fb93e2ee-9c21-475b-bcec-87cb2b6c7957" providerId="ADAL" clId="{0DCFB183-0B30-4A1C-9AAA-49484E306DF0}" dt="2023-12-22T09:14:44.549" v="2482" actId="207"/>
          <ac:spMkLst>
            <pc:docMk/>
            <pc:sldMk cId="3026421334" sldId="299"/>
            <ac:spMk id="19" creationId="{F2F4D662-7A4F-C015-0643-6954118EA2B0}"/>
          </ac:spMkLst>
        </pc:spChg>
        <pc:spChg chg="mod topLvl">
          <ac:chgData name="Vishnu Shanthakumar" userId="fb93e2ee-9c21-475b-bcec-87cb2b6c7957" providerId="ADAL" clId="{0DCFB183-0B30-4A1C-9AAA-49484E306DF0}" dt="2023-12-22T09:14:27.887" v="2481" actId="207"/>
          <ac:spMkLst>
            <pc:docMk/>
            <pc:sldMk cId="3026421334" sldId="299"/>
            <ac:spMk id="20" creationId="{352C547B-6046-975A-4586-7A9B56F0A6C6}"/>
          </ac:spMkLst>
        </pc:spChg>
        <pc:spChg chg="mod">
          <ac:chgData name="Vishnu Shanthakumar" userId="fb93e2ee-9c21-475b-bcec-87cb2b6c7957" providerId="ADAL" clId="{0DCFB183-0B30-4A1C-9AAA-49484E306DF0}" dt="2023-12-22T09:14:27.887" v="2481" actId="207"/>
          <ac:spMkLst>
            <pc:docMk/>
            <pc:sldMk cId="3026421334" sldId="299"/>
            <ac:spMk id="21" creationId="{E508415A-8112-277A-1523-668B4697FF8B}"/>
          </ac:spMkLst>
        </pc:spChg>
        <pc:spChg chg="mod">
          <ac:chgData name="Vishnu Shanthakumar" userId="fb93e2ee-9c21-475b-bcec-87cb2b6c7957" providerId="ADAL" clId="{0DCFB183-0B30-4A1C-9AAA-49484E306DF0}" dt="2023-12-22T09:14:27.887" v="2481" actId="207"/>
          <ac:spMkLst>
            <pc:docMk/>
            <pc:sldMk cId="3026421334" sldId="299"/>
            <ac:spMk id="22" creationId="{7B119F12-E3C1-375F-634F-E9B4CA5356F9}"/>
          </ac:spMkLst>
        </pc:spChg>
        <pc:spChg chg="mod topLvl">
          <ac:chgData name="Vishnu Shanthakumar" userId="fb93e2ee-9c21-475b-bcec-87cb2b6c7957" providerId="ADAL" clId="{0DCFB183-0B30-4A1C-9AAA-49484E306DF0}" dt="2023-12-22T09:14:27.887" v="2481" actId="207"/>
          <ac:spMkLst>
            <pc:docMk/>
            <pc:sldMk cId="3026421334" sldId="299"/>
            <ac:spMk id="25" creationId="{C4D03476-056E-C342-DF1E-59202E4D20AF}"/>
          </ac:spMkLst>
        </pc:spChg>
        <pc:spChg chg="mod topLvl">
          <ac:chgData name="Vishnu Shanthakumar" userId="fb93e2ee-9c21-475b-bcec-87cb2b6c7957" providerId="ADAL" clId="{0DCFB183-0B30-4A1C-9AAA-49484E306DF0}" dt="2023-12-22T09:14:44.549" v="2482" actId="207"/>
          <ac:spMkLst>
            <pc:docMk/>
            <pc:sldMk cId="3026421334" sldId="299"/>
            <ac:spMk id="26" creationId="{E3690951-5E86-17E7-1E21-DEAAC781DBA2}"/>
          </ac:spMkLst>
        </pc:spChg>
        <pc:spChg chg="mod">
          <ac:chgData name="Vishnu Shanthakumar" userId="fb93e2ee-9c21-475b-bcec-87cb2b6c7957" providerId="ADAL" clId="{0DCFB183-0B30-4A1C-9AAA-49484E306DF0}" dt="2023-12-22T09:14:27.887" v="2481" actId="207"/>
          <ac:spMkLst>
            <pc:docMk/>
            <pc:sldMk cId="3026421334" sldId="299"/>
            <ac:spMk id="27" creationId="{36A58A2F-E7E3-4E41-9F7A-295CBA575AAB}"/>
          </ac:spMkLst>
        </pc:spChg>
        <pc:spChg chg="mod">
          <ac:chgData name="Vishnu Shanthakumar" userId="fb93e2ee-9c21-475b-bcec-87cb2b6c7957" providerId="ADAL" clId="{0DCFB183-0B30-4A1C-9AAA-49484E306DF0}" dt="2023-12-22T09:14:27.887" v="2481" actId="207"/>
          <ac:spMkLst>
            <pc:docMk/>
            <pc:sldMk cId="3026421334" sldId="299"/>
            <ac:spMk id="28" creationId="{B0A55EC7-2DF4-8CFC-B4E8-88763BAA23AE}"/>
          </ac:spMkLst>
        </pc:spChg>
        <pc:spChg chg="del mod topLvl">
          <ac:chgData name="Vishnu Shanthakumar" userId="fb93e2ee-9c21-475b-bcec-87cb2b6c7957" providerId="ADAL" clId="{0DCFB183-0B30-4A1C-9AAA-49484E306DF0}" dt="2023-12-14T07:48:50.897" v="1570" actId="478"/>
          <ac:spMkLst>
            <pc:docMk/>
            <pc:sldMk cId="3026421334" sldId="299"/>
            <ac:spMk id="31" creationId="{2400545A-2F33-AC3A-CC99-270D37CB8067}"/>
          </ac:spMkLst>
        </pc:spChg>
        <pc:spChg chg="mod">
          <ac:chgData name="Vishnu Shanthakumar" userId="fb93e2ee-9c21-475b-bcec-87cb2b6c7957" providerId="ADAL" clId="{0DCFB183-0B30-4A1C-9AAA-49484E306DF0}" dt="2023-12-07T09:56:49.238" v="708" actId="165"/>
          <ac:spMkLst>
            <pc:docMk/>
            <pc:sldMk cId="3026421334" sldId="299"/>
            <ac:spMk id="32" creationId="{46BC8B3F-8389-8911-AACF-289EE359805F}"/>
          </ac:spMkLst>
        </pc:spChg>
        <pc:spChg chg="mod topLvl">
          <ac:chgData name="Vishnu Shanthakumar" userId="fb93e2ee-9c21-475b-bcec-87cb2b6c7957" providerId="ADAL" clId="{0DCFB183-0B30-4A1C-9AAA-49484E306DF0}" dt="2023-12-22T09:14:44.549" v="2482" actId="207"/>
          <ac:spMkLst>
            <pc:docMk/>
            <pc:sldMk cId="3026421334" sldId="299"/>
            <ac:spMk id="33" creationId="{716C0084-A54E-2551-1E52-FB2A27096E08}"/>
          </ac:spMkLst>
        </pc:spChg>
        <pc:spChg chg="mod">
          <ac:chgData name="Vishnu Shanthakumar" userId="fb93e2ee-9c21-475b-bcec-87cb2b6c7957" providerId="ADAL" clId="{0DCFB183-0B30-4A1C-9AAA-49484E306DF0}" dt="2023-12-07T09:56:49.238" v="708" actId="165"/>
          <ac:spMkLst>
            <pc:docMk/>
            <pc:sldMk cId="3026421334" sldId="299"/>
            <ac:spMk id="34" creationId="{8F9DDE64-AC6F-2372-0F77-325C4E90A8A9}"/>
          </ac:spMkLst>
        </pc:spChg>
        <pc:spChg chg="del mod topLvl">
          <ac:chgData name="Vishnu Shanthakumar" userId="fb93e2ee-9c21-475b-bcec-87cb2b6c7957" providerId="ADAL" clId="{0DCFB183-0B30-4A1C-9AAA-49484E306DF0}" dt="2023-12-14T07:48:44.626" v="1569" actId="478"/>
          <ac:spMkLst>
            <pc:docMk/>
            <pc:sldMk cId="3026421334" sldId="299"/>
            <ac:spMk id="40" creationId="{216FF320-099D-E7DF-6DD0-CDDF91311A9F}"/>
          </ac:spMkLst>
        </pc:spChg>
        <pc:spChg chg="mod topLvl">
          <ac:chgData name="Vishnu Shanthakumar" userId="fb93e2ee-9c21-475b-bcec-87cb2b6c7957" providerId="ADAL" clId="{0DCFB183-0B30-4A1C-9AAA-49484E306DF0}" dt="2023-12-22T09:15:03.707" v="2488" actId="113"/>
          <ac:spMkLst>
            <pc:docMk/>
            <pc:sldMk cId="3026421334" sldId="299"/>
            <ac:spMk id="41" creationId="{7C11DA93-6E4C-4676-7357-C91DBF411D27}"/>
          </ac:spMkLst>
        </pc:spChg>
        <pc:spChg chg="mod topLvl">
          <ac:chgData name="Vishnu Shanthakumar" userId="fb93e2ee-9c21-475b-bcec-87cb2b6c7957" providerId="ADAL" clId="{0DCFB183-0B30-4A1C-9AAA-49484E306DF0}" dt="2023-12-22T09:14:44.549" v="2482" actId="207"/>
          <ac:spMkLst>
            <pc:docMk/>
            <pc:sldMk cId="3026421334" sldId="299"/>
            <ac:spMk id="46" creationId="{73BC9197-3A37-BC8C-45A3-D659F07CFE31}"/>
          </ac:spMkLst>
        </pc:spChg>
        <pc:grpChg chg="add del mod">
          <ac:chgData name="Vishnu Shanthakumar" userId="fb93e2ee-9c21-475b-bcec-87cb2b6c7957" providerId="ADAL" clId="{0DCFB183-0B30-4A1C-9AAA-49484E306DF0}" dt="2023-12-07T09:56:49.238" v="708" actId="165"/>
          <ac:grpSpMkLst>
            <pc:docMk/>
            <pc:sldMk cId="3026421334" sldId="299"/>
            <ac:grpSpMk id="2" creationId="{67FE2108-B317-9D7B-73AE-32051FF80B19}"/>
          </ac:grpSpMkLst>
        </pc:grpChg>
        <pc:grpChg chg="add mod">
          <ac:chgData name="Vishnu Shanthakumar" userId="fb93e2ee-9c21-475b-bcec-87cb2b6c7957" providerId="ADAL" clId="{0DCFB183-0B30-4A1C-9AAA-49484E306DF0}" dt="2023-12-14T07:50:08.133" v="1580" actId="465"/>
          <ac:grpSpMkLst>
            <pc:docMk/>
            <pc:sldMk cId="3026421334" sldId="299"/>
            <ac:grpSpMk id="4" creationId="{79C7747A-D3EF-3724-737E-CF957FF75CAD}"/>
          </ac:grpSpMkLst>
        </pc:grpChg>
        <pc:grpChg chg="mod topLvl">
          <ac:chgData name="Vishnu Shanthakumar" userId="fb93e2ee-9c21-475b-bcec-87cb2b6c7957" providerId="ADAL" clId="{0DCFB183-0B30-4A1C-9AAA-49484E306DF0}" dt="2023-12-14T07:50:01.243" v="1579" actId="164"/>
          <ac:grpSpMkLst>
            <pc:docMk/>
            <pc:sldMk cId="3026421334" sldId="299"/>
            <ac:grpSpMk id="12" creationId="{5956451B-EDB5-1B84-B6B8-8AC1639D78B4}"/>
          </ac:grpSpMkLst>
        </pc:grpChg>
        <pc:grpChg chg="mod topLvl">
          <ac:chgData name="Vishnu Shanthakumar" userId="fb93e2ee-9c21-475b-bcec-87cb2b6c7957" providerId="ADAL" clId="{0DCFB183-0B30-4A1C-9AAA-49484E306DF0}" dt="2023-12-14T07:50:01.243" v="1579" actId="164"/>
          <ac:grpSpMkLst>
            <pc:docMk/>
            <pc:sldMk cId="3026421334" sldId="299"/>
            <ac:grpSpMk id="18" creationId="{09ABDCCA-091C-5D1A-65E4-9ECE583D013A}"/>
          </ac:grpSpMkLst>
        </pc:grpChg>
        <pc:grpChg chg="mod topLvl">
          <ac:chgData name="Vishnu Shanthakumar" userId="fb93e2ee-9c21-475b-bcec-87cb2b6c7957" providerId="ADAL" clId="{0DCFB183-0B30-4A1C-9AAA-49484E306DF0}" dt="2023-12-14T07:50:01.243" v="1579" actId="164"/>
          <ac:grpSpMkLst>
            <pc:docMk/>
            <pc:sldMk cId="3026421334" sldId="299"/>
            <ac:grpSpMk id="24" creationId="{84DC6520-8C4D-B178-EBC8-AB628ADDC6C2}"/>
          </ac:grpSpMkLst>
        </pc:grpChg>
        <pc:grpChg chg="del mod topLvl">
          <ac:chgData name="Vishnu Shanthakumar" userId="fb93e2ee-9c21-475b-bcec-87cb2b6c7957" providerId="ADAL" clId="{0DCFB183-0B30-4A1C-9AAA-49484E306DF0}" dt="2023-12-14T07:48:44.626" v="1569" actId="478"/>
          <ac:grpSpMkLst>
            <pc:docMk/>
            <pc:sldMk cId="3026421334" sldId="299"/>
            <ac:grpSpMk id="30" creationId="{AFC9AC13-65B1-18C3-7618-BFF5CF3830E8}"/>
          </ac:grpSpMkLst>
        </pc:grpChg>
        <pc:grpChg chg="del mod">
          <ac:chgData name="Vishnu Shanthakumar" userId="fb93e2ee-9c21-475b-bcec-87cb2b6c7957" providerId="ADAL" clId="{0DCFB183-0B30-4A1C-9AAA-49484E306DF0}" dt="2023-12-06T06:50:29.575" v="564" actId="165"/>
          <ac:grpSpMkLst>
            <pc:docMk/>
            <pc:sldMk cId="3026421334" sldId="299"/>
            <ac:grpSpMk id="35" creationId="{990CB18F-289A-6A57-4A5D-74AA4D8AA5BE}"/>
          </ac:grpSpMkLst>
        </pc:grpChg>
        <pc:grpChg chg="del mod">
          <ac:chgData name="Vishnu Shanthakumar" userId="fb93e2ee-9c21-475b-bcec-87cb2b6c7957" providerId="ADAL" clId="{0DCFB183-0B30-4A1C-9AAA-49484E306DF0}" dt="2023-12-06T06:50:29.575" v="564" actId="165"/>
          <ac:grpSpMkLst>
            <pc:docMk/>
            <pc:sldMk cId="3026421334" sldId="299"/>
            <ac:grpSpMk id="36" creationId="{F764A46B-8E80-EBC6-FDB0-B80D6445544B}"/>
          </ac:grpSpMkLst>
        </pc:grpChg>
        <pc:grpChg chg="del mod">
          <ac:chgData name="Vishnu Shanthakumar" userId="fb93e2ee-9c21-475b-bcec-87cb2b6c7957" providerId="ADAL" clId="{0DCFB183-0B30-4A1C-9AAA-49484E306DF0}" dt="2023-12-06T06:50:29.575" v="564" actId="165"/>
          <ac:grpSpMkLst>
            <pc:docMk/>
            <pc:sldMk cId="3026421334" sldId="299"/>
            <ac:grpSpMk id="37" creationId="{60FBCD15-1D0F-5AB2-121C-9BB1F52FBD31}"/>
          </ac:grpSpMkLst>
        </pc:grpChg>
        <pc:grpChg chg="del mod">
          <ac:chgData name="Vishnu Shanthakumar" userId="fb93e2ee-9c21-475b-bcec-87cb2b6c7957" providerId="ADAL" clId="{0DCFB183-0B30-4A1C-9AAA-49484E306DF0}" dt="2023-12-06T06:50:29.575" v="564" actId="165"/>
          <ac:grpSpMkLst>
            <pc:docMk/>
            <pc:sldMk cId="3026421334" sldId="299"/>
            <ac:grpSpMk id="38" creationId="{5769184F-73C3-C5DF-9D87-4AC9FB38DFFE}"/>
          </ac:grpSpMkLst>
        </pc:grpChg>
        <pc:grpChg chg="del mod">
          <ac:chgData name="Vishnu Shanthakumar" userId="fb93e2ee-9c21-475b-bcec-87cb2b6c7957" providerId="ADAL" clId="{0DCFB183-0B30-4A1C-9AAA-49484E306DF0}" dt="2023-12-06T06:50:29.575" v="564" actId="165"/>
          <ac:grpSpMkLst>
            <pc:docMk/>
            <pc:sldMk cId="3026421334" sldId="299"/>
            <ac:grpSpMk id="39" creationId="{1CD0A199-0D7E-1055-10C5-DDD7DEAA5EC3}"/>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7T09:58:37.594" v="754"/>
              <pc2:cmMkLst xmlns:pc2="http://schemas.microsoft.com/office/powerpoint/2019/9/main/command">
                <pc:docMk/>
                <pc:sldMk cId="3026421334" sldId="299"/>
                <pc2:cmMk id="{3C385502-7978-4843-AB6A-F31BD5315661}"/>
              </pc2:cmMkLst>
            </pc226:cmChg>
            <pc226:cmChg xmlns:pc226="http://schemas.microsoft.com/office/powerpoint/2022/06/main/command" chg="mod">
              <pc226:chgData name="Vishnu Shanthakumar" userId="fb93e2ee-9c21-475b-bcec-87cb2b6c7957" providerId="ADAL" clId="{0DCFB183-0B30-4A1C-9AAA-49484E306DF0}" dt="2023-12-07T09:58:32.049" v="753" actId="20577"/>
              <pc2:cmMkLst xmlns:pc2="http://schemas.microsoft.com/office/powerpoint/2019/9/main/command">
                <pc:docMk/>
                <pc:sldMk cId="3026421334" sldId="299"/>
                <pc2:cmMk id="{1BB1A9DA-6214-459E-A7ED-4E53E7A9ADE9}"/>
              </pc2:cmMkLst>
            </pc226:cmChg>
          </p:ext>
        </pc:extLst>
      </pc:sldChg>
      <pc:sldChg chg="addSp delSp modSp mod modCm modNotesTx">
        <pc:chgData name="Vishnu Shanthakumar" userId="fb93e2ee-9c21-475b-bcec-87cb2b6c7957" providerId="ADAL" clId="{0DCFB183-0B30-4A1C-9AAA-49484E306DF0}" dt="2023-12-20T07:23:44.090" v="2349" actId="207"/>
        <pc:sldMkLst>
          <pc:docMk/>
          <pc:sldMk cId="848784509" sldId="300"/>
        </pc:sldMkLst>
        <pc:spChg chg="add mod">
          <ac:chgData name="Vishnu Shanthakumar" userId="fb93e2ee-9c21-475b-bcec-87cb2b6c7957" providerId="ADAL" clId="{0DCFB183-0B30-4A1C-9AAA-49484E306DF0}" dt="2023-12-20T07:23:11.935" v="2345" actId="207"/>
          <ac:spMkLst>
            <pc:docMk/>
            <pc:sldMk cId="848784509" sldId="300"/>
            <ac:spMk id="2" creationId="{16C67494-7DA5-F67E-3D86-F0068F0CFD06}"/>
          </ac:spMkLst>
        </pc:spChg>
        <pc:spChg chg="mod">
          <ac:chgData name="Vishnu Shanthakumar" userId="fb93e2ee-9c21-475b-bcec-87cb2b6c7957" providerId="ADAL" clId="{0DCFB183-0B30-4A1C-9AAA-49484E306DF0}" dt="2023-12-20T07:23:44.090" v="2349" actId="207"/>
          <ac:spMkLst>
            <pc:docMk/>
            <pc:sldMk cId="848784509" sldId="300"/>
            <ac:spMk id="3" creationId="{5AE4EE60-38AE-9853-DFA1-577B39DDE8DC}"/>
          </ac:spMkLst>
        </pc:spChg>
        <pc:spChg chg="add mod">
          <ac:chgData name="Vishnu Shanthakumar" userId="fb93e2ee-9c21-475b-bcec-87cb2b6c7957" providerId="ADAL" clId="{0DCFB183-0B30-4A1C-9AAA-49484E306DF0}" dt="2023-12-20T07:23:22.044" v="2346" actId="207"/>
          <ac:spMkLst>
            <pc:docMk/>
            <pc:sldMk cId="848784509" sldId="300"/>
            <ac:spMk id="4" creationId="{E0ADB6B3-9BC5-5DC7-A340-BDF88F962402}"/>
          </ac:spMkLst>
        </pc:spChg>
        <pc:spChg chg="add mod">
          <ac:chgData name="Vishnu Shanthakumar" userId="fb93e2ee-9c21-475b-bcec-87cb2b6c7957" providerId="ADAL" clId="{0DCFB183-0B30-4A1C-9AAA-49484E306DF0}" dt="2023-12-20T07:23:22.044" v="2346" actId="207"/>
          <ac:spMkLst>
            <pc:docMk/>
            <pc:sldMk cId="848784509" sldId="300"/>
            <ac:spMk id="5" creationId="{333EAAE1-6A45-6761-AA02-B840B2F962A6}"/>
          </ac:spMkLst>
        </pc:spChg>
        <pc:spChg chg="add mod">
          <ac:chgData name="Vishnu Shanthakumar" userId="fb93e2ee-9c21-475b-bcec-87cb2b6c7957" providerId="ADAL" clId="{0DCFB183-0B30-4A1C-9AAA-49484E306DF0}" dt="2023-12-20T07:23:22.044" v="2346" actId="207"/>
          <ac:spMkLst>
            <pc:docMk/>
            <pc:sldMk cId="848784509" sldId="300"/>
            <ac:spMk id="6" creationId="{254B3C77-9E66-7083-866E-E9A1D15A1CC6}"/>
          </ac:spMkLst>
        </pc:spChg>
        <pc:spChg chg="mod">
          <ac:chgData name="Vishnu Shanthakumar" userId="fb93e2ee-9c21-475b-bcec-87cb2b6c7957" providerId="ADAL" clId="{0DCFB183-0B30-4A1C-9AAA-49484E306DF0}" dt="2023-12-04T19:34:09.894" v="412" actId="14100"/>
          <ac:spMkLst>
            <pc:docMk/>
            <pc:sldMk cId="848784509" sldId="300"/>
            <ac:spMk id="7" creationId="{DA7BC85B-9CA4-BD02-C544-950B513FF7E0}"/>
          </ac:spMkLst>
        </pc:spChg>
        <pc:spChg chg="del">
          <ac:chgData name="Vishnu Shanthakumar" userId="fb93e2ee-9c21-475b-bcec-87cb2b6c7957" providerId="ADAL" clId="{0DCFB183-0B30-4A1C-9AAA-49484E306DF0}" dt="2023-12-04T11:38:09.154" v="98" actId="478"/>
          <ac:spMkLst>
            <pc:docMk/>
            <pc:sldMk cId="848784509" sldId="300"/>
            <ac:spMk id="8" creationId="{B50FED1A-0F10-7B29-70FB-1E9834918563}"/>
          </ac:spMkLst>
        </pc:spChg>
        <pc:spChg chg="del">
          <ac:chgData name="Vishnu Shanthakumar" userId="fb93e2ee-9c21-475b-bcec-87cb2b6c7957" providerId="ADAL" clId="{0DCFB183-0B30-4A1C-9AAA-49484E306DF0}" dt="2023-12-04T11:39:29.664" v="233" actId="478"/>
          <ac:spMkLst>
            <pc:docMk/>
            <pc:sldMk cId="848784509" sldId="300"/>
            <ac:spMk id="12" creationId="{5D5146F5-D96C-F1BC-8A18-9075ADBEBFAB}"/>
          </ac:spMkLst>
        </pc:spChg>
        <pc:spChg chg="del mod">
          <ac:chgData name="Vishnu Shanthakumar" userId="fb93e2ee-9c21-475b-bcec-87cb2b6c7957" providerId="ADAL" clId="{0DCFB183-0B30-4A1C-9AAA-49484E306DF0}" dt="2023-12-04T11:38:09.154" v="98" actId="478"/>
          <ac:spMkLst>
            <pc:docMk/>
            <pc:sldMk cId="848784509" sldId="300"/>
            <ac:spMk id="14" creationId="{0994818C-D6B1-F690-1230-117DEC3D5C1D}"/>
          </ac:spMkLst>
        </pc:spChg>
        <pc:spChg chg="del">
          <ac:chgData name="Vishnu Shanthakumar" userId="fb93e2ee-9c21-475b-bcec-87cb2b6c7957" providerId="ADAL" clId="{0DCFB183-0B30-4A1C-9AAA-49484E306DF0}" dt="2023-12-04T11:38:09.154" v="98" actId="478"/>
          <ac:spMkLst>
            <pc:docMk/>
            <pc:sldMk cId="848784509" sldId="300"/>
            <ac:spMk id="15" creationId="{7554FBC9-167B-BC33-6621-33EA9B0D37CD}"/>
          </ac:spMkLst>
        </pc:spChg>
        <pc:spChg chg="del">
          <ac:chgData name="Vishnu Shanthakumar" userId="fb93e2ee-9c21-475b-bcec-87cb2b6c7957" providerId="ADAL" clId="{0DCFB183-0B30-4A1C-9AAA-49484E306DF0}" dt="2023-12-04T11:39:29.664" v="233" actId="478"/>
          <ac:spMkLst>
            <pc:docMk/>
            <pc:sldMk cId="848784509" sldId="300"/>
            <ac:spMk id="19" creationId="{46F5D81C-F27E-D0BE-BF5F-BCB6A278F12E}"/>
          </ac:spMkLst>
        </pc:spChg>
        <pc:spChg chg="del">
          <ac:chgData name="Vishnu Shanthakumar" userId="fb93e2ee-9c21-475b-bcec-87cb2b6c7957" providerId="ADAL" clId="{0DCFB183-0B30-4A1C-9AAA-49484E306DF0}" dt="2023-12-04T11:38:09.154" v="98" actId="478"/>
          <ac:spMkLst>
            <pc:docMk/>
            <pc:sldMk cId="848784509" sldId="300"/>
            <ac:spMk id="21" creationId="{ECFE6541-B526-0DF4-9627-69F4079D0661}"/>
          </ac:spMkLst>
        </pc:spChg>
        <pc:spChg chg="add mod">
          <ac:chgData name="Vishnu Shanthakumar" userId="fb93e2ee-9c21-475b-bcec-87cb2b6c7957" providerId="ADAL" clId="{0DCFB183-0B30-4A1C-9AAA-49484E306DF0}" dt="2023-12-04T11:38:28.779" v="137" actId="20577"/>
          <ac:spMkLst>
            <pc:docMk/>
            <pc:sldMk cId="848784509" sldId="300"/>
            <ac:spMk id="22" creationId="{8F025A52-72EE-DE18-338E-65C96E6C2A28}"/>
          </ac:spMkLst>
        </pc:spChg>
        <pc:spChg chg="add mod">
          <ac:chgData name="Vishnu Shanthakumar" userId="fb93e2ee-9c21-475b-bcec-87cb2b6c7957" providerId="ADAL" clId="{0DCFB183-0B30-4A1C-9AAA-49484E306DF0}" dt="2023-12-04T11:38:11.337" v="99"/>
          <ac:spMkLst>
            <pc:docMk/>
            <pc:sldMk cId="848784509" sldId="300"/>
            <ac:spMk id="23" creationId="{9C8410F6-2CD6-8C46-18AE-FD22AAC6CC60}"/>
          </ac:spMkLst>
        </pc:spChg>
        <pc:spChg chg="add mod">
          <ac:chgData name="Vishnu Shanthakumar" userId="fb93e2ee-9c21-475b-bcec-87cb2b6c7957" providerId="ADAL" clId="{0DCFB183-0B30-4A1C-9AAA-49484E306DF0}" dt="2023-12-04T11:38:39.573" v="161" actId="20577"/>
          <ac:spMkLst>
            <pc:docMk/>
            <pc:sldMk cId="848784509" sldId="300"/>
            <ac:spMk id="24" creationId="{6419B1C8-2E73-CCF1-6004-3E14DE6854CB}"/>
          </ac:spMkLst>
        </pc:spChg>
        <pc:spChg chg="add mod">
          <ac:chgData name="Vishnu Shanthakumar" userId="fb93e2ee-9c21-475b-bcec-87cb2b6c7957" providerId="ADAL" clId="{0DCFB183-0B30-4A1C-9AAA-49484E306DF0}" dt="2023-12-04T11:38:11.337" v="99"/>
          <ac:spMkLst>
            <pc:docMk/>
            <pc:sldMk cId="848784509" sldId="300"/>
            <ac:spMk id="25" creationId="{3C11DFFC-82DE-FD21-46CB-FEF4B33C3705}"/>
          </ac:spMkLst>
        </pc:spChg>
        <pc:spChg chg="del">
          <ac:chgData name="Vishnu Shanthakumar" userId="fb93e2ee-9c21-475b-bcec-87cb2b6c7957" providerId="ADAL" clId="{0DCFB183-0B30-4A1C-9AAA-49484E306DF0}" dt="2023-12-04T11:39:29.664" v="233" actId="478"/>
          <ac:spMkLst>
            <pc:docMk/>
            <pc:sldMk cId="848784509" sldId="300"/>
            <ac:spMk id="26" creationId="{660BC627-1011-F6CC-E842-01641C65B6E4}"/>
          </ac:spMkLst>
        </pc:spChg>
        <pc:spChg chg="add mod">
          <ac:chgData name="Vishnu Shanthakumar" userId="fb93e2ee-9c21-475b-bcec-87cb2b6c7957" providerId="ADAL" clId="{0DCFB183-0B30-4A1C-9AAA-49484E306DF0}" dt="2023-12-04T11:38:59.258" v="203" actId="20577"/>
          <ac:spMkLst>
            <pc:docMk/>
            <pc:sldMk cId="848784509" sldId="300"/>
            <ac:spMk id="27" creationId="{A558BD34-A85C-9C8D-7548-DB60673AFBCD}"/>
          </ac:spMkLst>
        </pc:spChg>
        <pc:spChg chg="add mod">
          <ac:chgData name="Vishnu Shanthakumar" userId="fb93e2ee-9c21-475b-bcec-87cb2b6c7957" providerId="ADAL" clId="{0DCFB183-0B30-4A1C-9AAA-49484E306DF0}" dt="2023-12-04T11:56:48.443" v="388" actId="14100"/>
          <ac:spMkLst>
            <pc:docMk/>
            <pc:sldMk cId="848784509" sldId="300"/>
            <ac:spMk id="28" creationId="{6D1E3E0C-5A6E-AAEE-CBA9-F562BB169EC4}"/>
          </ac:spMkLst>
        </pc:spChg>
        <pc:spChg chg="add mod">
          <ac:chgData name="Vishnu Shanthakumar" userId="fb93e2ee-9c21-475b-bcec-87cb2b6c7957" providerId="ADAL" clId="{0DCFB183-0B30-4A1C-9AAA-49484E306DF0}" dt="2023-12-04T11:39:22.131" v="232" actId="20577"/>
          <ac:spMkLst>
            <pc:docMk/>
            <pc:sldMk cId="848784509" sldId="300"/>
            <ac:spMk id="29" creationId="{67594448-0063-AD9E-0041-C2B12DED80F7}"/>
          </ac:spMkLst>
        </pc:spChg>
        <pc:spChg chg="add mod ord">
          <ac:chgData name="Vishnu Shanthakumar" userId="fb93e2ee-9c21-475b-bcec-87cb2b6c7957" providerId="ADAL" clId="{0DCFB183-0B30-4A1C-9AAA-49484E306DF0}" dt="2023-12-04T11:50:05.431" v="317" actId="552"/>
          <ac:spMkLst>
            <pc:docMk/>
            <pc:sldMk cId="848784509" sldId="300"/>
            <ac:spMk id="30" creationId="{AF932F2C-3E43-0B93-7B9F-C79D9A050FD4}"/>
          </ac:spMkLst>
        </pc:spChg>
        <pc:spChg chg="add del mod">
          <ac:chgData name="Vishnu Shanthakumar" userId="fb93e2ee-9c21-475b-bcec-87cb2b6c7957" providerId="ADAL" clId="{0DCFB183-0B30-4A1C-9AAA-49484E306DF0}" dt="2023-12-04T11:47:32.936" v="295"/>
          <ac:spMkLst>
            <pc:docMk/>
            <pc:sldMk cId="848784509" sldId="300"/>
            <ac:spMk id="31" creationId="{7B173833-2C1C-3A8C-0993-7599B82310C7}"/>
          </ac:spMkLst>
        </pc:spChg>
        <pc:spChg chg="add mod ord">
          <ac:chgData name="Vishnu Shanthakumar" userId="fb93e2ee-9c21-475b-bcec-87cb2b6c7957" providerId="ADAL" clId="{0DCFB183-0B30-4A1C-9AAA-49484E306DF0}" dt="2023-12-04T11:54:51.108" v="376" actId="553"/>
          <ac:spMkLst>
            <pc:docMk/>
            <pc:sldMk cId="848784509" sldId="300"/>
            <ac:spMk id="32" creationId="{D9B0347C-E7CB-102B-1FAB-4CAD9A6C9FA5}"/>
          </ac:spMkLst>
        </pc:spChg>
        <pc:spChg chg="add mod ord">
          <ac:chgData name="Vishnu Shanthakumar" userId="fb93e2ee-9c21-475b-bcec-87cb2b6c7957" providerId="ADAL" clId="{0DCFB183-0B30-4A1C-9AAA-49484E306DF0}" dt="2023-12-04T11:54:44.026" v="375" actId="554"/>
          <ac:spMkLst>
            <pc:docMk/>
            <pc:sldMk cId="848784509" sldId="300"/>
            <ac:spMk id="33" creationId="{F1A980C9-6BC5-AADE-961F-CAE732D4B14A}"/>
          </ac:spMkLst>
        </pc:spChg>
        <pc:spChg chg="add mod ord">
          <ac:chgData name="Vishnu Shanthakumar" userId="fb93e2ee-9c21-475b-bcec-87cb2b6c7957" providerId="ADAL" clId="{0DCFB183-0B30-4A1C-9AAA-49484E306DF0}" dt="2023-12-04T11:56:54.859" v="389" actId="1037"/>
          <ac:spMkLst>
            <pc:docMk/>
            <pc:sldMk cId="848784509" sldId="300"/>
            <ac:spMk id="34" creationId="{5154B970-DF91-99F8-0EF6-AA859F2508DD}"/>
          </ac:spMkLst>
        </pc:spChg>
        <pc:spChg chg="del">
          <ac:chgData name="Vishnu Shanthakumar" userId="fb93e2ee-9c21-475b-bcec-87cb2b6c7957" providerId="ADAL" clId="{0DCFB183-0B30-4A1C-9AAA-49484E306DF0}" dt="2023-12-04T11:39:29.664" v="233" actId="478"/>
          <ac:spMkLst>
            <pc:docMk/>
            <pc:sldMk cId="848784509" sldId="300"/>
            <ac:spMk id="40" creationId="{30901789-2F4D-89AA-0464-C37843C68514}"/>
          </ac:spMkLst>
        </pc:spChg>
        <pc:spChg chg="del">
          <ac:chgData name="Vishnu Shanthakumar" userId="fb93e2ee-9c21-475b-bcec-87cb2b6c7957" providerId="ADAL" clId="{0DCFB183-0B30-4A1C-9AAA-49484E306DF0}" dt="2023-12-04T11:39:29.664" v="233" actId="478"/>
          <ac:spMkLst>
            <pc:docMk/>
            <pc:sldMk cId="848784509" sldId="300"/>
            <ac:spMk id="46" creationId="{B2CDD467-1D20-8EFE-407D-31E0B8228D90}"/>
          </ac:spMkLst>
        </pc:spChg>
        <pc:spChg chg="del">
          <ac:chgData name="Vishnu Shanthakumar" userId="fb93e2ee-9c21-475b-bcec-87cb2b6c7957" providerId="ADAL" clId="{0DCFB183-0B30-4A1C-9AAA-49484E306DF0}" dt="2023-12-04T11:39:29.664" v="233" actId="478"/>
          <ac:spMkLst>
            <pc:docMk/>
            <pc:sldMk cId="848784509" sldId="300"/>
            <ac:spMk id="47" creationId="{057F77E3-721E-8773-067B-018C9AF5D170}"/>
          </ac:spMkLst>
        </pc:spChg>
        <pc:spChg chg="del">
          <ac:chgData name="Vishnu Shanthakumar" userId="fb93e2ee-9c21-475b-bcec-87cb2b6c7957" providerId="ADAL" clId="{0DCFB183-0B30-4A1C-9AAA-49484E306DF0}" dt="2023-12-04T11:39:29.664" v="233" actId="478"/>
          <ac:spMkLst>
            <pc:docMk/>
            <pc:sldMk cId="848784509" sldId="300"/>
            <ac:spMk id="53" creationId="{6D13A44C-0CEB-F89E-D153-79F50768ED7A}"/>
          </ac:spMkLst>
        </pc:spChg>
        <pc:spChg chg="del">
          <ac:chgData name="Vishnu Shanthakumar" userId="fb93e2ee-9c21-475b-bcec-87cb2b6c7957" providerId="ADAL" clId="{0DCFB183-0B30-4A1C-9AAA-49484E306DF0}" dt="2023-12-04T11:39:29.664" v="233" actId="478"/>
          <ac:spMkLst>
            <pc:docMk/>
            <pc:sldMk cId="848784509" sldId="300"/>
            <ac:spMk id="57" creationId="{852379DE-3EBE-96C5-A1A2-29982DE54E83}"/>
          </ac:spMkLst>
        </pc:spChg>
        <pc:spChg chg="del">
          <ac:chgData name="Vishnu Shanthakumar" userId="fb93e2ee-9c21-475b-bcec-87cb2b6c7957" providerId="ADAL" clId="{0DCFB183-0B30-4A1C-9AAA-49484E306DF0}" dt="2023-12-04T11:39:29.664" v="233" actId="478"/>
          <ac:spMkLst>
            <pc:docMk/>
            <pc:sldMk cId="848784509" sldId="300"/>
            <ac:spMk id="59" creationId="{672D1CAB-A020-12B1-E80F-F2C2F09F7148}"/>
          </ac:spMkLst>
        </pc:spChg>
        <pc:spChg chg="del">
          <ac:chgData name="Vishnu Shanthakumar" userId="fb93e2ee-9c21-475b-bcec-87cb2b6c7957" providerId="ADAL" clId="{0DCFB183-0B30-4A1C-9AAA-49484E306DF0}" dt="2023-12-04T11:39:39.382" v="234" actId="478"/>
          <ac:spMkLst>
            <pc:docMk/>
            <pc:sldMk cId="848784509" sldId="300"/>
            <ac:spMk id="71" creationId="{AFFE0D4F-D965-6780-B44B-0F26F70ED9D8}"/>
          </ac:spMkLst>
        </pc:spChg>
        <pc:spChg chg="del">
          <ac:chgData name="Vishnu Shanthakumar" userId="fb93e2ee-9c21-475b-bcec-87cb2b6c7957" providerId="ADAL" clId="{0DCFB183-0B30-4A1C-9AAA-49484E306DF0}" dt="2023-12-04T11:39:29.664" v="233" actId="478"/>
          <ac:spMkLst>
            <pc:docMk/>
            <pc:sldMk cId="848784509" sldId="300"/>
            <ac:spMk id="73" creationId="{675EEF93-2560-ACC9-38A6-A99C9D7D8909}"/>
          </ac:spMkLst>
        </pc:spChg>
        <pc:grpChg chg="del">
          <ac:chgData name="Vishnu Shanthakumar" userId="fb93e2ee-9c21-475b-bcec-87cb2b6c7957" providerId="ADAL" clId="{0DCFB183-0B30-4A1C-9AAA-49484E306DF0}" dt="2023-12-04T11:38:09.154" v="98" actId="478"/>
          <ac:grpSpMkLst>
            <pc:docMk/>
            <pc:sldMk cId="848784509" sldId="300"/>
            <ac:grpSpMk id="9" creationId="{75B33F56-21C0-F32C-03CE-908179D64494}"/>
          </ac:grpSpMkLst>
        </pc:grpChg>
        <pc:grpChg chg="del">
          <ac:chgData name="Vishnu Shanthakumar" userId="fb93e2ee-9c21-475b-bcec-87cb2b6c7957" providerId="ADAL" clId="{0DCFB183-0B30-4A1C-9AAA-49484E306DF0}" dt="2023-12-04T11:38:09.154" v="98" actId="478"/>
          <ac:grpSpMkLst>
            <pc:docMk/>
            <pc:sldMk cId="848784509" sldId="300"/>
            <ac:grpSpMk id="16" creationId="{B5DB886C-9666-8712-E6C6-D6583B6F558A}"/>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34:27.614" v="490"/>
              <pc2:cmMkLst xmlns:pc2="http://schemas.microsoft.com/office/powerpoint/2019/9/main/command">
                <pc:docMk/>
                <pc:sldMk cId="848784509" sldId="300"/>
                <pc2:cmMk id="{3AB52A2D-05D4-4509-A72C-CA45EADEDCB9}"/>
              </pc2:cmMkLst>
            </pc226:cmChg>
            <pc226:cmChg xmlns:pc226="http://schemas.microsoft.com/office/powerpoint/2022/06/main/command" chg="mod modRxn">
              <pc226:chgData name="Vishnu Shanthakumar" userId="fb93e2ee-9c21-475b-bcec-87cb2b6c7957" providerId="ADAL" clId="{0DCFB183-0B30-4A1C-9AAA-49484E306DF0}" dt="2023-12-04T19:33:44.017" v="399"/>
              <pc2:cmMkLst xmlns:pc2="http://schemas.microsoft.com/office/powerpoint/2019/9/main/command">
                <pc:docMk/>
                <pc:sldMk cId="848784509" sldId="300"/>
                <pc2:cmMk id="{CCFB756E-58DB-4115-B8BF-4294896254A9}"/>
              </pc2:cmMkLst>
            </pc226:cmChg>
            <pc226:cmChg xmlns:pc226="http://schemas.microsoft.com/office/powerpoint/2022/06/main/command" chg="mod modRxn">
              <pc226:chgData name="Vishnu Shanthakumar" userId="fb93e2ee-9c21-475b-bcec-87cb2b6c7957" providerId="ADAL" clId="{0DCFB183-0B30-4A1C-9AAA-49484E306DF0}" dt="2023-12-04T19:33:44.823" v="400"/>
              <pc2:cmMkLst xmlns:pc2="http://schemas.microsoft.com/office/powerpoint/2019/9/main/command">
                <pc:docMk/>
                <pc:sldMk cId="848784509" sldId="300"/>
                <pc2:cmMk id="{AD29B2B6-BCD2-426F-A893-4BBB773E9BD1}"/>
              </pc2:cmMkLst>
            </pc226:cmChg>
            <pc226:cmChg xmlns:pc226="http://schemas.microsoft.com/office/powerpoint/2022/06/main/command" chg="mod modRxn">
              <pc226:chgData name="Vishnu Shanthakumar" userId="fb93e2ee-9c21-475b-bcec-87cb2b6c7957" providerId="ADAL" clId="{0DCFB183-0B30-4A1C-9AAA-49484E306DF0}" dt="2023-12-06T06:34:35.190" v="493"/>
              <pc2:cmMkLst xmlns:pc2="http://schemas.microsoft.com/office/powerpoint/2019/9/main/command">
                <pc:docMk/>
                <pc:sldMk cId="848784509" sldId="300"/>
                <pc2:cmMk id="{2D503BEC-E434-423F-9CFE-B30A1029F40B}"/>
              </pc2:cmMkLst>
            </pc226:cmChg>
          </p:ext>
        </pc:extLst>
      </pc:sldChg>
      <pc:sldChg chg="del">
        <pc:chgData name="Vishnu Shanthakumar" userId="fb93e2ee-9c21-475b-bcec-87cb2b6c7957" providerId="ADAL" clId="{0DCFB183-0B30-4A1C-9AAA-49484E306DF0}" dt="2023-12-04T11:46:19.957" v="270" actId="47"/>
        <pc:sldMkLst>
          <pc:docMk/>
          <pc:sldMk cId="3468949290" sldId="301"/>
        </pc:sldMkLst>
      </pc:sldChg>
      <pc:sldChg chg="addSp delSp modSp mod modCm">
        <pc:chgData name="Vishnu Shanthakumar" userId="fb93e2ee-9c21-475b-bcec-87cb2b6c7957" providerId="ADAL" clId="{0DCFB183-0B30-4A1C-9AAA-49484E306DF0}" dt="2023-12-20T07:23:38.338" v="2348" actId="207"/>
        <pc:sldMkLst>
          <pc:docMk/>
          <pc:sldMk cId="3696777512" sldId="302"/>
        </pc:sldMkLst>
        <pc:spChg chg="mod">
          <ac:chgData name="Vishnu Shanthakumar" userId="fb93e2ee-9c21-475b-bcec-87cb2b6c7957" providerId="ADAL" clId="{0DCFB183-0B30-4A1C-9AAA-49484E306DF0}" dt="2023-12-20T07:23:38.338" v="2348" actId="207"/>
          <ac:spMkLst>
            <pc:docMk/>
            <pc:sldMk cId="3696777512" sldId="302"/>
            <ac:spMk id="3" creationId="{5AE4EE60-38AE-9853-DFA1-577B39DDE8DC}"/>
          </ac:spMkLst>
        </pc:spChg>
        <pc:spChg chg="del">
          <ac:chgData name="Vishnu Shanthakumar" userId="fb93e2ee-9c21-475b-bcec-87cb2b6c7957" providerId="ADAL" clId="{0DCFB183-0B30-4A1C-9AAA-49484E306DF0}" dt="2023-12-04T11:37:59.866" v="96" actId="478"/>
          <ac:spMkLst>
            <pc:docMk/>
            <pc:sldMk cId="3696777512" sldId="302"/>
            <ac:spMk id="5" creationId="{91D534B9-402F-9F83-F91E-3BE3DB869EDA}"/>
          </ac:spMkLst>
        </pc:spChg>
        <pc:spChg chg="add del mod">
          <ac:chgData name="Vishnu Shanthakumar" userId="fb93e2ee-9c21-475b-bcec-87cb2b6c7957" providerId="ADAL" clId="{0DCFB183-0B30-4A1C-9AAA-49484E306DF0}" dt="2023-12-04T11:38:02.510" v="97" actId="478"/>
          <ac:spMkLst>
            <pc:docMk/>
            <pc:sldMk cId="3696777512" sldId="302"/>
            <ac:spMk id="6" creationId="{855CE84B-3393-F22D-0073-1980B35C8FFA}"/>
          </ac:spMkLst>
        </pc:spChg>
        <pc:spChg chg="mod">
          <ac:chgData name="Vishnu Shanthakumar" userId="fb93e2ee-9c21-475b-bcec-87cb2b6c7957" providerId="ADAL" clId="{0DCFB183-0B30-4A1C-9AAA-49484E306DF0}" dt="2023-12-04T19:33:58.342" v="404" actId="14100"/>
          <ac:spMkLst>
            <pc:docMk/>
            <pc:sldMk cId="3696777512" sldId="302"/>
            <ac:spMk id="7" creationId="{DA7BC85B-9CA4-BD02-C544-950B513FF7E0}"/>
          </ac:spMkLst>
        </pc:spChg>
        <pc:spChg chg="add mod ord">
          <ac:chgData name="Vishnu Shanthakumar" userId="fb93e2ee-9c21-475b-bcec-87cb2b6c7957" providerId="ADAL" clId="{0DCFB183-0B30-4A1C-9AAA-49484E306DF0}" dt="2023-12-04T19:34:40.608" v="414" actId="167"/>
          <ac:spMkLst>
            <pc:docMk/>
            <pc:sldMk cId="3696777512" sldId="302"/>
            <ac:spMk id="8" creationId="{62B50651-8D72-29A4-5281-35A3FAB4A385}"/>
          </ac:spMkLst>
        </pc:spChg>
        <pc:spChg chg="mod">
          <ac:chgData name="Vishnu Shanthakumar" userId="fb93e2ee-9c21-475b-bcec-87cb2b6c7957" providerId="ADAL" clId="{0DCFB183-0B30-4A1C-9AAA-49484E306DF0}" dt="2023-12-20T07:23:33.834" v="2347" actId="207"/>
          <ac:spMkLst>
            <pc:docMk/>
            <pc:sldMk cId="3696777512" sldId="302"/>
            <ac:spMk id="9" creationId="{CC2CFE00-3621-AC64-2842-83F4D2B94A8B}"/>
          </ac:spMkLst>
        </pc:spChg>
        <pc:spChg chg="add mod ord">
          <ac:chgData name="Vishnu Shanthakumar" userId="fb93e2ee-9c21-475b-bcec-87cb2b6c7957" providerId="ADAL" clId="{0DCFB183-0B30-4A1C-9AAA-49484E306DF0}" dt="2023-12-04T19:35:09.989" v="416" actId="167"/>
          <ac:spMkLst>
            <pc:docMk/>
            <pc:sldMk cId="3696777512" sldId="302"/>
            <ac:spMk id="10" creationId="{4CAEA9B0-9015-3BD6-E285-4117CA509254}"/>
          </ac:spMkLst>
        </pc:spChg>
        <pc:spChg chg="add mod ord">
          <ac:chgData name="Vishnu Shanthakumar" userId="fb93e2ee-9c21-475b-bcec-87cb2b6c7957" providerId="ADAL" clId="{0DCFB183-0B30-4A1C-9AAA-49484E306DF0}" dt="2023-12-04T19:35:09.989" v="416" actId="167"/>
          <ac:spMkLst>
            <pc:docMk/>
            <pc:sldMk cId="3696777512" sldId="302"/>
            <ac:spMk id="12" creationId="{B660E486-D2EA-6E21-E473-D435457BAC9E}"/>
          </ac:spMkLst>
        </pc:spChg>
        <pc:spChg chg="add mod ord">
          <ac:chgData name="Vishnu Shanthakumar" userId="fb93e2ee-9c21-475b-bcec-87cb2b6c7957" providerId="ADAL" clId="{0DCFB183-0B30-4A1C-9AAA-49484E306DF0}" dt="2023-12-04T19:35:09.989" v="416" actId="167"/>
          <ac:spMkLst>
            <pc:docMk/>
            <pc:sldMk cId="3696777512" sldId="302"/>
            <ac:spMk id="13" creationId="{38F58EEA-22FB-D2A6-7920-1C6989EE7D5A}"/>
          </ac:spMkLst>
        </pc:spChg>
        <pc:spChg chg="mod">
          <ac:chgData name="Vishnu Shanthakumar" userId="fb93e2ee-9c21-475b-bcec-87cb2b6c7957" providerId="ADAL" clId="{0DCFB183-0B30-4A1C-9AAA-49484E306DF0}" dt="2023-12-20T07:23:33.834" v="2347" actId="207"/>
          <ac:spMkLst>
            <pc:docMk/>
            <pc:sldMk cId="3696777512" sldId="302"/>
            <ac:spMk id="15" creationId="{53F5D22A-F875-1417-D248-8B2E79BB275A}"/>
          </ac:spMkLst>
        </pc:spChg>
        <pc:spChg chg="mod">
          <ac:chgData name="Vishnu Shanthakumar" userId="fb93e2ee-9c21-475b-bcec-87cb2b6c7957" providerId="ADAL" clId="{0DCFB183-0B30-4A1C-9AAA-49484E306DF0}" dt="2023-12-20T07:23:33.834" v="2347" actId="207"/>
          <ac:spMkLst>
            <pc:docMk/>
            <pc:sldMk cId="3696777512" sldId="302"/>
            <ac:spMk id="21" creationId="{2059FACE-2FA5-D3AC-BC0D-17353CF5B669}"/>
          </ac:spMkLst>
        </pc:spChg>
        <pc:spChg chg="mod">
          <ac:chgData name="Vishnu Shanthakumar" userId="fb93e2ee-9c21-475b-bcec-87cb2b6c7957" providerId="ADAL" clId="{0DCFB183-0B30-4A1C-9AAA-49484E306DF0}" dt="2023-12-04T19:40:01.475" v="472" actId="20577"/>
          <ac:spMkLst>
            <pc:docMk/>
            <pc:sldMk cId="3696777512" sldId="302"/>
            <ac:spMk id="25" creationId="{4E876319-CFF5-26FC-0B0D-BEE7A2F031FD}"/>
          </ac:spMkLst>
        </pc:spChg>
        <pc:spChg chg="mod">
          <ac:chgData name="Vishnu Shanthakumar" userId="fb93e2ee-9c21-475b-bcec-87cb2b6c7957" providerId="ADAL" clId="{0DCFB183-0B30-4A1C-9AAA-49484E306DF0}" dt="2023-12-20T07:23:33.834" v="2347" actId="207"/>
          <ac:spMkLst>
            <pc:docMk/>
            <pc:sldMk cId="3696777512" sldId="302"/>
            <ac:spMk id="29" creationId="{10ED0A66-FE57-16D1-1AE9-15CF6C367E8D}"/>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34:42.975" v="496"/>
              <pc2:cmMkLst xmlns:pc2="http://schemas.microsoft.com/office/powerpoint/2019/9/main/command">
                <pc:docMk/>
                <pc:sldMk cId="3696777512" sldId="302"/>
                <pc2:cmMk id="{64A7F91D-051C-44D5-949E-2585F91DB55A}"/>
              </pc2:cmMkLst>
            </pc226:cmChg>
          </p:ext>
        </pc:extLst>
      </pc:sldChg>
      <pc:sldChg chg="modSp mod">
        <pc:chgData name="Vishnu Shanthakumar" userId="fb93e2ee-9c21-475b-bcec-87cb2b6c7957" providerId="ADAL" clId="{0DCFB183-0B30-4A1C-9AAA-49484E306DF0}" dt="2023-12-20T07:24:11.152" v="2353" actId="207"/>
        <pc:sldMkLst>
          <pc:docMk/>
          <pc:sldMk cId="3638254427" sldId="303"/>
        </pc:sldMkLst>
        <pc:spChg chg="mod">
          <ac:chgData name="Vishnu Shanthakumar" userId="fb93e2ee-9c21-475b-bcec-87cb2b6c7957" providerId="ADAL" clId="{0DCFB183-0B30-4A1C-9AAA-49484E306DF0}" dt="2023-12-20T07:24:11.152" v="2353" actId="207"/>
          <ac:spMkLst>
            <pc:docMk/>
            <pc:sldMk cId="3638254427" sldId="303"/>
            <ac:spMk id="3" creationId="{5AE4EE60-38AE-9853-DFA1-577B39DDE8DC}"/>
          </ac:spMkLst>
        </pc:spChg>
        <pc:spChg chg="mod">
          <ac:chgData name="Vishnu Shanthakumar" userId="fb93e2ee-9c21-475b-bcec-87cb2b6c7957" providerId="ADAL" clId="{0DCFB183-0B30-4A1C-9AAA-49484E306DF0}" dt="2023-12-20T07:23:58.823" v="2351" actId="207"/>
          <ac:spMkLst>
            <pc:docMk/>
            <pc:sldMk cId="3638254427" sldId="303"/>
            <ac:spMk id="26" creationId="{AE835724-C100-475E-7F77-0E535CA1A2EB}"/>
          </ac:spMkLst>
        </pc:spChg>
        <pc:spChg chg="mod">
          <ac:chgData name="Vishnu Shanthakumar" userId="fb93e2ee-9c21-475b-bcec-87cb2b6c7957" providerId="ADAL" clId="{0DCFB183-0B30-4A1C-9AAA-49484E306DF0}" dt="2023-12-20T07:24:06.320" v="2352" actId="207"/>
          <ac:spMkLst>
            <pc:docMk/>
            <pc:sldMk cId="3638254427" sldId="303"/>
            <ac:spMk id="35" creationId="{A907734D-3075-C531-376B-A7D584090959}"/>
          </ac:spMkLst>
        </pc:spChg>
        <pc:spChg chg="mod">
          <ac:chgData name="Vishnu Shanthakumar" userId="fb93e2ee-9c21-475b-bcec-87cb2b6c7957" providerId="ADAL" clId="{0DCFB183-0B30-4A1C-9AAA-49484E306DF0}" dt="2023-12-20T07:24:06.320" v="2352" actId="207"/>
          <ac:spMkLst>
            <pc:docMk/>
            <pc:sldMk cId="3638254427" sldId="303"/>
            <ac:spMk id="36" creationId="{1BF494B3-658A-1D98-86E9-F2B8024A880A}"/>
          </ac:spMkLst>
        </pc:spChg>
        <pc:spChg chg="mod">
          <ac:chgData name="Vishnu Shanthakumar" userId="fb93e2ee-9c21-475b-bcec-87cb2b6c7957" providerId="ADAL" clId="{0DCFB183-0B30-4A1C-9AAA-49484E306DF0}" dt="2023-12-20T07:24:06.320" v="2352" actId="207"/>
          <ac:spMkLst>
            <pc:docMk/>
            <pc:sldMk cId="3638254427" sldId="303"/>
            <ac:spMk id="37" creationId="{E69D0E92-3429-3099-CA06-88C52F16D86D}"/>
          </ac:spMkLst>
        </pc:spChg>
        <pc:spChg chg="mod">
          <ac:chgData name="Vishnu Shanthakumar" userId="fb93e2ee-9c21-475b-bcec-87cb2b6c7957" providerId="ADAL" clId="{0DCFB183-0B30-4A1C-9AAA-49484E306DF0}" dt="2023-12-20T07:23:53.884" v="2350" actId="207"/>
          <ac:spMkLst>
            <pc:docMk/>
            <pc:sldMk cId="3638254427" sldId="303"/>
            <ac:spMk id="38" creationId="{67D33CC6-308E-765B-9992-A30F5D7511D7}"/>
          </ac:spMkLst>
        </pc:spChg>
        <pc:spChg chg="mod">
          <ac:chgData name="Vishnu Shanthakumar" userId="fb93e2ee-9c21-475b-bcec-87cb2b6c7957" providerId="ADAL" clId="{0DCFB183-0B30-4A1C-9AAA-49484E306DF0}" dt="2023-12-20T07:24:06.320" v="2352" actId="207"/>
          <ac:spMkLst>
            <pc:docMk/>
            <pc:sldMk cId="3638254427" sldId="303"/>
            <ac:spMk id="39" creationId="{7D401E83-9C75-F3EA-698C-21B9B4FB8EF5}"/>
          </ac:spMkLst>
        </pc:spChg>
        <pc:grpChg chg="mod">
          <ac:chgData name="Vishnu Shanthakumar" userId="fb93e2ee-9c21-475b-bcec-87cb2b6c7957" providerId="ADAL" clId="{0DCFB183-0B30-4A1C-9AAA-49484E306DF0}" dt="2023-12-19T10:02:33.830" v="2312" actId="14100"/>
          <ac:grpSpMkLst>
            <pc:docMk/>
            <pc:sldMk cId="3638254427" sldId="303"/>
            <ac:grpSpMk id="24" creationId="{D269577E-A2D1-BB1A-9772-43E3C370BD9E}"/>
          </ac:grpSpMkLst>
        </pc:grpChg>
        <pc:grpChg chg="mod">
          <ac:chgData name="Vishnu Shanthakumar" userId="fb93e2ee-9c21-475b-bcec-87cb2b6c7957" providerId="ADAL" clId="{0DCFB183-0B30-4A1C-9AAA-49484E306DF0}" dt="2023-12-19T10:02:33.830" v="2312" actId="14100"/>
          <ac:grpSpMkLst>
            <pc:docMk/>
            <pc:sldMk cId="3638254427" sldId="303"/>
            <ac:grpSpMk id="34" creationId="{F891A5AA-1F66-EA2A-5759-AF2E87C1CB21}"/>
          </ac:grpSpMkLst>
        </pc:grpChg>
      </pc:sldChg>
      <pc:sldChg chg="addSp delSp modSp mod modNotesTx">
        <pc:chgData name="Vishnu Shanthakumar" userId="fb93e2ee-9c21-475b-bcec-87cb2b6c7957" providerId="ADAL" clId="{0DCFB183-0B30-4A1C-9AAA-49484E306DF0}" dt="2023-12-20T07:24:26.165" v="2355" actId="207"/>
        <pc:sldMkLst>
          <pc:docMk/>
          <pc:sldMk cId="3134552156" sldId="304"/>
        </pc:sldMkLst>
        <pc:spChg chg="add mod">
          <ac:chgData name="Vishnu Shanthakumar" userId="fb93e2ee-9c21-475b-bcec-87cb2b6c7957" providerId="ADAL" clId="{0DCFB183-0B30-4A1C-9AAA-49484E306DF0}" dt="2023-12-20T07:24:26.165" v="2355" actId="207"/>
          <ac:spMkLst>
            <pc:docMk/>
            <pc:sldMk cId="3134552156" sldId="304"/>
            <ac:spMk id="2" creationId="{094018DD-8B09-99EC-0514-75B00F7A221A}"/>
          </ac:spMkLst>
        </pc:spChg>
        <pc:spChg chg="add mod">
          <ac:chgData name="Vishnu Shanthakumar" userId="fb93e2ee-9c21-475b-bcec-87cb2b6c7957" providerId="ADAL" clId="{0DCFB183-0B30-4A1C-9AAA-49484E306DF0}" dt="2023-12-20T07:24:26.165" v="2355" actId="207"/>
          <ac:spMkLst>
            <pc:docMk/>
            <pc:sldMk cId="3134552156" sldId="304"/>
            <ac:spMk id="4" creationId="{34490A36-8EB1-CC10-EE93-7F55D1D9A4E4}"/>
          </ac:spMkLst>
        </pc:spChg>
        <pc:spChg chg="mod">
          <ac:chgData name="Vishnu Shanthakumar" userId="fb93e2ee-9c21-475b-bcec-87cb2b6c7957" providerId="ADAL" clId="{0DCFB183-0B30-4A1C-9AAA-49484E306DF0}" dt="2023-12-20T07:24:26.165" v="2355" actId="207"/>
          <ac:spMkLst>
            <pc:docMk/>
            <pc:sldMk cId="3134552156" sldId="304"/>
            <ac:spMk id="26" creationId="{AE835724-C100-475E-7F77-0E535CA1A2EB}"/>
          </ac:spMkLst>
        </pc:spChg>
        <pc:spChg chg="mod">
          <ac:chgData name="Vishnu Shanthakumar" userId="fb93e2ee-9c21-475b-bcec-87cb2b6c7957" providerId="ADAL" clId="{0DCFB183-0B30-4A1C-9AAA-49484E306DF0}" dt="2023-12-20T07:24:26.165" v="2355" actId="207"/>
          <ac:spMkLst>
            <pc:docMk/>
            <pc:sldMk cId="3134552156" sldId="304"/>
            <ac:spMk id="27" creationId="{50FFEA44-154A-EF8B-8B48-CCDE3ECD8813}"/>
          </ac:spMkLst>
        </pc:spChg>
        <pc:spChg chg="mod">
          <ac:chgData name="Vishnu Shanthakumar" userId="fb93e2ee-9c21-475b-bcec-87cb2b6c7957" providerId="ADAL" clId="{0DCFB183-0B30-4A1C-9AAA-49484E306DF0}" dt="2023-12-20T07:24:26.165" v="2355" actId="207"/>
          <ac:spMkLst>
            <pc:docMk/>
            <pc:sldMk cId="3134552156" sldId="304"/>
            <ac:spMk id="28" creationId="{6AF75A8D-F0B8-CC8A-72B4-D09BC50EB8A1}"/>
          </ac:spMkLst>
        </pc:spChg>
        <pc:spChg chg="mod">
          <ac:chgData name="Vishnu Shanthakumar" userId="fb93e2ee-9c21-475b-bcec-87cb2b6c7957" providerId="ADAL" clId="{0DCFB183-0B30-4A1C-9AAA-49484E306DF0}" dt="2023-12-20T07:24:26.165" v="2355" actId="207"/>
          <ac:spMkLst>
            <pc:docMk/>
            <pc:sldMk cId="3134552156" sldId="304"/>
            <ac:spMk id="35" creationId="{A907734D-3075-C531-376B-A7D584090959}"/>
          </ac:spMkLst>
        </pc:spChg>
        <pc:spChg chg="mod">
          <ac:chgData name="Vishnu Shanthakumar" userId="fb93e2ee-9c21-475b-bcec-87cb2b6c7957" providerId="ADAL" clId="{0DCFB183-0B30-4A1C-9AAA-49484E306DF0}" dt="2023-12-20T07:24:26.165" v="2355" actId="207"/>
          <ac:spMkLst>
            <pc:docMk/>
            <pc:sldMk cId="3134552156" sldId="304"/>
            <ac:spMk id="36" creationId="{1BF494B3-658A-1D98-86E9-F2B8024A880A}"/>
          </ac:spMkLst>
        </pc:spChg>
        <pc:spChg chg="mod">
          <ac:chgData name="Vishnu Shanthakumar" userId="fb93e2ee-9c21-475b-bcec-87cb2b6c7957" providerId="ADAL" clId="{0DCFB183-0B30-4A1C-9AAA-49484E306DF0}" dt="2023-12-20T07:24:26.165" v="2355" actId="207"/>
          <ac:spMkLst>
            <pc:docMk/>
            <pc:sldMk cId="3134552156" sldId="304"/>
            <ac:spMk id="37" creationId="{E69D0E92-3429-3099-CA06-88C52F16D86D}"/>
          </ac:spMkLst>
        </pc:spChg>
        <pc:spChg chg="del mod">
          <ac:chgData name="Vishnu Shanthakumar" userId="fb93e2ee-9c21-475b-bcec-87cb2b6c7957" providerId="ADAL" clId="{0DCFB183-0B30-4A1C-9AAA-49484E306DF0}" dt="2023-12-14T06:46:51.431" v="1462" actId="478"/>
          <ac:spMkLst>
            <pc:docMk/>
            <pc:sldMk cId="3134552156" sldId="304"/>
            <ac:spMk id="38" creationId="{67D33CC6-308E-765B-9992-A30F5D7511D7}"/>
          </ac:spMkLst>
        </pc:spChg>
        <pc:spChg chg="del mod">
          <ac:chgData name="Vishnu Shanthakumar" userId="fb93e2ee-9c21-475b-bcec-87cb2b6c7957" providerId="ADAL" clId="{0DCFB183-0B30-4A1C-9AAA-49484E306DF0}" dt="2023-12-14T06:46:17.203" v="1457" actId="478"/>
          <ac:spMkLst>
            <pc:docMk/>
            <pc:sldMk cId="3134552156" sldId="304"/>
            <ac:spMk id="39" creationId="{7D401E83-9C75-F3EA-698C-21B9B4FB8EF5}"/>
          </ac:spMkLst>
        </pc:spChg>
      </pc:sldChg>
      <pc:sldChg chg="modSp mod modCm modNotesTx">
        <pc:chgData name="Vishnu Shanthakumar" userId="fb93e2ee-9c21-475b-bcec-87cb2b6c7957" providerId="ADAL" clId="{0DCFB183-0B30-4A1C-9AAA-49484E306DF0}" dt="2023-12-20T07:24:36.069" v="2356" actId="207"/>
        <pc:sldMkLst>
          <pc:docMk/>
          <pc:sldMk cId="1616380257" sldId="305"/>
        </pc:sldMkLst>
        <pc:spChg chg="mod">
          <ac:chgData name="Vishnu Shanthakumar" userId="fb93e2ee-9c21-475b-bcec-87cb2b6c7957" providerId="ADAL" clId="{0DCFB183-0B30-4A1C-9AAA-49484E306DF0}" dt="2023-12-20T07:24:36.069" v="2356" actId="207"/>
          <ac:spMkLst>
            <pc:docMk/>
            <pc:sldMk cId="1616380257" sldId="305"/>
            <ac:spMk id="3" creationId="{5AE4EE60-38AE-9853-DFA1-577B39DDE8DC}"/>
          </ac:spMkLst>
        </pc:spChg>
        <pc:spChg chg="mod">
          <ac:chgData name="Vishnu Shanthakumar" userId="fb93e2ee-9c21-475b-bcec-87cb2b6c7957" providerId="ADAL" clId="{0DCFB183-0B30-4A1C-9AAA-49484E306DF0}" dt="2023-12-20T07:24:36.069" v="2356" actId="207"/>
          <ac:spMkLst>
            <pc:docMk/>
            <pc:sldMk cId="1616380257" sldId="305"/>
            <ac:spMk id="6" creationId="{CB097F73-18D6-C6FD-D9C2-98E8782113B7}"/>
          </ac:spMkLst>
        </pc:spChg>
        <pc:spChg chg="mod">
          <ac:chgData name="Vishnu Shanthakumar" userId="fb93e2ee-9c21-475b-bcec-87cb2b6c7957" providerId="ADAL" clId="{0DCFB183-0B30-4A1C-9AAA-49484E306DF0}" dt="2023-12-20T07:24:36.069" v="2356" actId="207"/>
          <ac:spMkLst>
            <pc:docMk/>
            <pc:sldMk cId="1616380257" sldId="305"/>
            <ac:spMk id="8" creationId="{C5974F77-589F-23FF-1B5D-183E51AF18A4}"/>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4T06:07:09.962" v="1016"/>
              <pc2:cmMkLst xmlns:pc2="http://schemas.microsoft.com/office/powerpoint/2019/9/main/command">
                <pc:docMk/>
                <pc:sldMk cId="1616380257" sldId="305"/>
                <pc2:cmMk id="{1B3D9406-FB17-4EBA-B30F-0CBBA1036B93}"/>
              </pc2:cmMkLst>
            </pc226:cmChg>
          </p:ext>
        </pc:extLst>
      </pc:sldChg>
      <pc:sldChg chg="modSp mod">
        <pc:chgData name="Vishnu Shanthakumar" userId="fb93e2ee-9c21-475b-bcec-87cb2b6c7957" providerId="ADAL" clId="{0DCFB183-0B30-4A1C-9AAA-49484E306DF0}" dt="2023-12-20T07:24:16.566" v="2354" actId="207"/>
        <pc:sldMkLst>
          <pc:docMk/>
          <pc:sldMk cId="1476642816" sldId="306"/>
        </pc:sldMkLst>
        <pc:spChg chg="mod">
          <ac:chgData name="Vishnu Shanthakumar" userId="fb93e2ee-9c21-475b-bcec-87cb2b6c7957" providerId="ADAL" clId="{0DCFB183-0B30-4A1C-9AAA-49484E306DF0}" dt="2023-12-20T07:24:16.566" v="2354" actId="207"/>
          <ac:spMkLst>
            <pc:docMk/>
            <pc:sldMk cId="1476642816" sldId="306"/>
            <ac:spMk id="25" creationId="{9EB17C61-05F8-392F-4048-1233AC59FDAE}"/>
          </ac:spMkLst>
        </pc:spChg>
      </pc:sldChg>
      <pc:sldChg chg="modSp mod modCm">
        <pc:chgData name="Vishnu Shanthakumar" userId="fb93e2ee-9c21-475b-bcec-87cb2b6c7957" providerId="ADAL" clId="{0DCFB183-0B30-4A1C-9AAA-49484E306DF0}" dt="2023-12-20T07:24:45.823" v="2357" actId="207"/>
        <pc:sldMkLst>
          <pc:docMk/>
          <pc:sldMk cId="4217114522" sldId="307"/>
        </pc:sldMkLst>
        <pc:spChg chg="mod">
          <ac:chgData name="Vishnu Shanthakumar" userId="fb93e2ee-9c21-475b-bcec-87cb2b6c7957" providerId="ADAL" clId="{0DCFB183-0B30-4A1C-9AAA-49484E306DF0}" dt="2023-12-20T07:24:45.823" v="2357" actId="207"/>
          <ac:spMkLst>
            <pc:docMk/>
            <pc:sldMk cId="4217114522" sldId="307"/>
            <ac:spMk id="3" creationId="{5AE4EE60-38AE-9853-DFA1-577B39DDE8DC}"/>
          </ac:spMkLst>
        </pc:spChg>
        <pc:spChg chg="mod">
          <ac:chgData name="Vishnu Shanthakumar" userId="fb93e2ee-9c21-475b-bcec-87cb2b6c7957" providerId="ADAL" clId="{0DCFB183-0B30-4A1C-9AAA-49484E306DF0}" dt="2023-12-20T07:24:45.823" v="2357" actId="207"/>
          <ac:spMkLst>
            <pc:docMk/>
            <pc:sldMk cId="4217114522" sldId="307"/>
            <ac:spMk id="4" creationId="{02DB8118-21F5-6ACC-559F-3565BD54F76D}"/>
          </ac:spMkLst>
        </pc:spChg>
        <pc:spChg chg="mod">
          <ac:chgData name="Vishnu Shanthakumar" userId="fb93e2ee-9c21-475b-bcec-87cb2b6c7957" providerId="ADAL" clId="{0DCFB183-0B30-4A1C-9AAA-49484E306DF0}" dt="2023-12-20T07:24:45.823" v="2357" actId="207"/>
          <ac:spMkLst>
            <pc:docMk/>
            <pc:sldMk cId="4217114522" sldId="307"/>
            <ac:spMk id="9" creationId="{C2063740-B21C-3425-A449-A160CF1C42DA}"/>
          </ac:spMkLst>
        </pc:spChg>
        <pc:spChg chg="mod">
          <ac:chgData name="Vishnu Shanthakumar" userId="fb93e2ee-9c21-475b-bcec-87cb2b6c7957" providerId="ADAL" clId="{0DCFB183-0B30-4A1C-9AAA-49484E306DF0}" dt="2023-12-20T07:24:45.823" v="2357" actId="207"/>
          <ac:spMkLst>
            <pc:docMk/>
            <pc:sldMk cId="4217114522" sldId="307"/>
            <ac:spMk id="10" creationId="{CC4BD61F-6DB2-C7EE-A617-BC9D04F457B8}"/>
          </ac:spMkLst>
        </pc:spChg>
        <pc:spChg chg="mod">
          <ac:chgData name="Vishnu Shanthakumar" userId="fb93e2ee-9c21-475b-bcec-87cb2b6c7957" providerId="ADAL" clId="{0DCFB183-0B30-4A1C-9AAA-49484E306DF0}" dt="2023-12-20T07:24:45.823" v="2357" actId="207"/>
          <ac:spMkLst>
            <pc:docMk/>
            <pc:sldMk cId="4217114522" sldId="307"/>
            <ac:spMk id="12" creationId="{E344B3AD-773B-B069-F5DE-AFB949189468}"/>
          </ac:spMkLst>
        </pc:spChg>
        <pc:spChg chg="mod">
          <ac:chgData name="Vishnu Shanthakumar" userId="fb93e2ee-9c21-475b-bcec-87cb2b6c7957" providerId="ADAL" clId="{0DCFB183-0B30-4A1C-9AAA-49484E306DF0}" dt="2023-12-20T07:24:45.823" v="2357" actId="207"/>
          <ac:spMkLst>
            <pc:docMk/>
            <pc:sldMk cId="4217114522" sldId="307"/>
            <ac:spMk id="13" creationId="{C0300C9F-CE6A-B828-CB78-02B7CD3CA8CE}"/>
          </ac:spMkLst>
        </pc:spChg>
        <pc:spChg chg="mod">
          <ac:chgData name="Vishnu Shanthakumar" userId="fb93e2ee-9c21-475b-bcec-87cb2b6c7957" providerId="ADAL" clId="{0DCFB183-0B30-4A1C-9AAA-49484E306DF0}" dt="2023-12-20T07:24:45.823" v="2357" actId="207"/>
          <ac:spMkLst>
            <pc:docMk/>
            <pc:sldMk cId="4217114522" sldId="307"/>
            <ac:spMk id="14" creationId="{4A870909-52A0-3A3A-55C5-68B440F77B49}"/>
          </ac:spMkLst>
        </pc:spChg>
        <pc:spChg chg="mod">
          <ac:chgData name="Vishnu Shanthakumar" userId="fb93e2ee-9c21-475b-bcec-87cb2b6c7957" providerId="ADAL" clId="{0DCFB183-0B30-4A1C-9AAA-49484E306DF0}" dt="2023-12-20T07:24:45.823" v="2357" actId="207"/>
          <ac:spMkLst>
            <pc:docMk/>
            <pc:sldMk cId="4217114522" sldId="307"/>
            <ac:spMk id="15" creationId="{E2187B16-9185-71B9-2CF1-91B4103101AE}"/>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35:10.549" v="504"/>
              <pc2:cmMkLst xmlns:pc2="http://schemas.microsoft.com/office/powerpoint/2019/9/main/command">
                <pc:docMk/>
                <pc:sldMk cId="4217114522" sldId="307"/>
                <pc2:cmMk id="{0098F9AD-5CEC-477C-9D73-73BF3A835D61}"/>
              </pc2:cmMkLst>
            </pc226:cmChg>
            <pc226:cmChg xmlns:pc226="http://schemas.microsoft.com/office/powerpoint/2022/06/main/command" chg="mod">
              <pc226:chgData name="Vishnu Shanthakumar" userId="fb93e2ee-9c21-475b-bcec-87cb2b6c7957" providerId="ADAL" clId="{0DCFB183-0B30-4A1C-9AAA-49484E306DF0}" dt="2023-12-06T06:35:08.055" v="503" actId="20577"/>
              <pc2:cmMkLst xmlns:pc2="http://schemas.microsoft.com/office/powerpoint/2019/9/main/command">
                <pc:docMk/>
                <pc:sldMk cId="4217114522" sldId="307"/>
                <pc2:cmMk id="{DAC126F7-10AB-4F4A-90AA-12D8E570345C}"/>
              </pc2:cmMkLst>
            </pc226:cmChg>
          </p:ext>
        </pc:extLst>
      </pc:sldChg>
      <pc:sldChg chg="modSp mod modCm modNotesTx">
        <pc:chgData name="Vishnu Shanthakumar" userId="fb93e2ee-9c21-475b-bcec-87cb2b6c7957" providerId="ADAL" clId="{0DCFB183-0B30-4A1C-9AAA-49484E306DF0}" dt="2023-12-20T07:25:00.970" v="2358" actId="207"/>
        <pc:sldMkLst>
          <pc:docMk/>
          <pc:sldMk cId="867930912" sldId="308"/>
        </pc:sldMkLst>
        <pc:spChg chg="mod">
          <ac:chgData name="Vishnu Shanthakumar" userId="fb93e2ee-9c21-475b-bcec-87cb2b6c7957" providerId="ADAL" clId="{0DCFB183-0B30-4A1C-9AAA-49484E306DF0}" dt="2023-12-20T07:25:00.970" v="2358" actId="207"/>
          <ac:spMkLst>
            <pc:docMk/>
            <pc:sldMk cId="867930912" sldId="308"/>
            <ac:spMk id="2" creationId="{A53E7905-496A-90E7-5121-46548F5C544D}"/>
          </ac:spMkLst>
        </pc:spChg>
        <pc:spChg chg="mod">
          <ac:chgData name="Vishnu Shanthakumar" userId="fb93e2ee-9c21-475b-bcec-87cb2b6c7957" providerId="ADAL" clId="{0DCFB183-0B30-4A1C-9AAA-49484E306DF0}" dt="2023-12-20T07:25:00.970" v="2358" actId="207"/>
          <ac:spMkLst>
            <pc:docMk/>
            <pc:sldMk cId="867930912" sldId="308"/>
            <ac:spMk id="3" creationId="{5AE4EE60-38AE-9853-DFA1-577B39DDE8DC}"/>
          </ac:spMkLst>
        </pc:spChg>
        <pc:spChg chg="mod">
          <ac:chgData name="Vishnu Shanthakumar" userId="fb93e2ee-9c21-475b-bcec-87cb2b6c7957" providerId="ADAL" clId="{0DCFB183-0B30-4A1C-9AAA-49484E306DF0}" dt="2023-12-20T07:25:00.970" v="2358" actId="207"/>
          <ac:spMkLst>
            <pc:docMk/>
            <pc:sldMk cId="867930912" sldId="308"/>
            <ac:spMk id="4" creationId="{02DB8118-21F5-6ACC-559F-3565BD54F76D}"/>
          </ac:spMkLst>
        </pc:spChg>
        <pc:spChg chg="mod">
          <ac:chgData name="Vishnu Shanthakumar" userId="fb93e2ee-9c21-475b-bcec-87cb2b6c7957" providerId="ADAL" clId="{0DCFB183-0B30-4A1C-9AAA-49484E306DF0}" dt="2023-12-20T07:25:00.970" v="2358" actId="207"/>
          <ac:spMkLst>
            <pc:docMk/>
            <pc:sldMk cId="867930912" sldId="308"/>
            <ac:spMk id="8" creationId="{73FB2AB7-B75D-C8D6-FECC-D15070AABFA2}"/>
          </ac:spMkLst>
        </pc:spChg>
        <pc:spChg chg="mod">
          <ac:chgData name="Vishnu Shanthakumar" userId="fb93e2ee-9c21-475b-bcec-87cb2b6c7957" providerId="ADAL" clId="{0DCFB183-0B30-4A1C-9AAA-49484E306DF0}" dt="2023-12-20T07:25:00.970" v="2358" actId="207"/>
          <ac:spMkLst>
            <pc:docMk/>
            <pc:sldMk cId="867930912" sldId="308"/>
            <ac:spMk id="16" creationId="{08E09CEB-09D3-3E61-CA5E-D992C6974A4B}"/>
          </ac:spMkLst>
        </pc:spChg>
        <pc:spChg chg="mod">
          <ac:chgData name="Vishnu Shanthakumar" userId="fb93e2ee-9c21-475b-bcec-87cb2b6c7957" providerId="ADAL" clId="{0DCFB183-0B30-4A1C-9AAA-49484E306DF0}" dt="2023-12-20T07:25:00.970" v="2358" actId="207"/>
          <ac:spMkLst>
            <pc:docMk/>
            <pc:sldMk cId="867930912" sldId="308"/>
            <ac:spMk id="19" creationId="{2F3D1D59-DBAA-7A0B-E054-3DA03A60139D}"/>
          </ac:spMkLst>
        </pc:spChg>
        <pc:spChg chg="mod">
          <ac:chgData name="Vishnu Shanthakumar" userId="fb93e2ee-9c21-475b-bcec-87cb2b6c7957" providerId="ADAL" clId="{0DCFB183-0B30-4A1C-9AAA-49484E306DF0}" dt="2023-12-20T07:25:00.970" v="2358" actId="207"/>
          <ac:spMkLst>
            <pc:docMk/>
            <pc:sldMk cId="867930912" sldId="308"/>
            <ac:spMk id="20" creationId="{BC0B8C70-8D01-5B0B-48C5-18406DCA695B}"/>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16:45.474" v="2192"/>
              <pc2:cmMkLst xmlns:pc2="http://schemas.microsoft.com/office/powerpoint/2019/9/main/command">
                <pc:docMk/>
                <pc:sldMk cId="867930912" sldId="308"/>
                <pc2:cmMk id="{E75BCC5F-CAB3-4CF3-86C6-80D2FC3E3AAB}"/>
              </pc2:cmMkLst>
              <pc226:cmRplyChg chg="add mod">
                <pc226:chgData name="Vishnu Shanthakumar" userId="fb93e2ee-9c21-475b-bcec-87cb2b6c7957" providerId="ADAL" clId="{0DCFB183-0B30-4A1C-9AAA-49484E306DF0}" dt="2023-12-19T09:16:38.581" v="2191"/>
                <pc2:cmRplyMkLst xmlns:pc2="http://schemas.microsoft.com/office/powerpoint/2019/9/main/command">
                  <pc:docMk/>
                  <pc:sldMk cId="867930912" sldId="308"/>
                  <pc2:cmMk id="{E75BCC5F-CAB3-4CF3-86C6-80D2FC3E3AAB}"/>
                  <pc2:cmRplyMk id="{301E650C-3EFD-430E-88AD-4767D944D00D}"/>
                </pc2:cmRplyMkLst>
              </pc226:cmRplyChg>
            </pc226:cmChg>
            <pc226:cmChg xmlns:pc226="http://schemas.microsoft.com/office/powerpoint/2022/06/main/command" chg="mod modRxn">
              <pc226:chgData name="Vishnu Shanthakumar" userId="fb93e2ee-9c21-475b-bcec-87cb2b6c7957" providerId="ADAL" clId="{0DCFB183-0B30-4A1C-9AAA-49484E306DF0}" dt="2023-12-14T06:07:27.672" v="1025"/>
              <pc2:cmMkLst xmlns:pc2="http://schemas.microsoft.com/office/powerpoint/2019/9/main/command">
                <pc:docMk/>
                <pc:sldMk cId="867930912" sldId="308"/>
                <pc2:cmMk id="{8C776FAA-90F4-49EA-9175-F52FE22453A7}"/>
              </pc2:cmMkLst>
            </pc226:cmChg>
            <pc226:cmChg xmlns:pc226="http://schemas.microsoft.com/office/powerpoint/2022/06/main/command" chg="mod modRxn">
              <pc226:chgData name="Vishnu Shanthakumar" userId="fb93e2ee-9c21-475b-bcec-87cb2b6c7957" providerId="ADAL" clId="{0DCFB183-0B30-4A1C-9AAA-49484E306DF0}" dt="2023-12-06T06:35:20.033" v="513"/>
              <pc2:cmMkLst xmlns:pc2="http://schemas.microsoft.com/office/powerpoint/2019/9/main/command">
                <pc:docMk/>
                <pc:sldMk cId="867930912" sldId="308"/>
                <pc2:cmMk id="{2DA53BCA-88AA-496A-BC67-C1DD89227457}"/>
              </pc2:cmMkLst>
            </pc226:cmChg>
          </p:ext>
        </pc:extLst>
      </pc:sldChg>
      <pc:sldChg chg="modSp mod modCm">
        <pc:chgData name="Vishnu Shanthakumar" userId="fb93e2ee-9c21-475b-bcec-87cb2b6c7957" providerId="ADAL" clId="{0DCFB183-0B30-4A1C-9AAA-49484E306DF0}" dt="2023-12-20T07:25:12.796" v="2359" actId="207"/>
        <pc:sldMkLst>
          <pc:docMk/>
          <pc:sldMk cId="866948163" sldId="309"/>
        </pc:sldMkLst>
        <pc:spChg chg="mod">
          <ac:chgData name="Vishnu Shanthakumar" userId="fb93e2ee-9c21-475b-bcec-87cb2b6c7957" providerId="ADAL" clId="{0DCFB183-0B30-4A1C-9AAA-49484E306DF0}" dt="2023-12-20T07:25:12.796" v="2359" actId="207"/>
          <ac:spMkLst>
            <pc:docMk/>
            <pc:sldMk cId="866948163" sldId="309"/>
            <ac:spMk id="3" creationId="{5AE4EE60-38AE-9853-DFA1-577B39DDE8DC}"/>
          </ac:spMkLst>
        </pc:spChg>
        <pc:spChg chg="mod">
          <ac:chgData name="Vishnu Shanthakumar" userId="fb93e2ee-9c21-475b-bcec-87cb2b6c7957" providerId="ADAL" clId="{0DCFB183-0B30-4A1C-9AAA-49484E306DF0}" dt="2023-12-20T07:25:12.796" v="2359" actId="207"/>
          <ac:spMkLst>
            <pc:docMk/>
            <pc:sldMk cId="866948163" sldId="309"/>
            <ac:spMk id="4" creationId="{02DB8118-21F5-6ACC-559F-3565BD54F76D}"/>
          </ac:spMkLst>
        </pc:spChg>
        <pc:spChg chg="mod">
          <ac:chgData name="Vishnu Shanthakumar" userId="fb93e2ee-9c21-475b-bcec-87cb2b6c7957" providerId="ADAL" clId="{0DCFB183-0B30-4A1C-9AAA-49484E306DF0}" dt="2023-12-20T07:25:12.796" v="2359" actId="207"/>
          <ac:spMkLst>
            <pc:docMk/>
            <pc:sldMk cId="866948163" sldId="309"/>
            <ac:spMk id="6" creationId="{8284DE0C-A0C3-FF7E-CC6B-F29D9B2DAD41}"/>
          </ac:spMkLst>
        </pc:spChg>
        <pc:spChg chg="mod">
          <ac:chgData name="Vishnu Shanthakumar" userId="fb93e2ee-9c21-475b-bcec-87cb2b6c7957" providerId="ADAL" clId="{0DCFB183-0B30-4A1C-9AAA-49484E306DF0}" dt="2023-12-20T07:25:12.796" v="2359" actId="207"/>
          <ac:spMkLst>
            <pc:docMk/>
            <pc:sldMk cId="866948163" sldId="309"/>
            <ac:spMk id="9" creationId="{76CA820E-0316-39BB-D063-947F89A78CFD}"/>
          </ac:spMkLst>
        </pc:spChg>
        <pc:spChg chg="mod">
          <ac:chgData name="Vishnu Shanthakumar" userId="fb93e2ee-9c21-475b-bcec-87cb2b6c7957" providerId="ADAL" clId="{0DCFB183-0B30-4A1C-9AAA-49484E306DF0}" dt="2023-12-20T07:25:12.796" v="2359" actId="207"/>
          <ac:spMkLst>
            <pc:docMk/>
            <pc:sldMk cId="866948163" sldId="309"/>
            <ac:spMk id="10" creationId="{DE335F6B-7013-CD3D-FAF1-9FBCD5A55778}"/>
          </ac:spMkLst>
        </pc:spChg>
        <pc:grpChg chg="mod">
          <ac:chgData name="Vishnu Shanthakumar" userId="fb93e2ee-9c21-475b-bcec-87cb2b6c7957" providerId="ADAL" clId="{0DCFB183-0B30-4A1C-9AAA-49484E306DF0}" dt="2023-12-14T06:50:00.399" v="1526" actId="12788"/>
          <ac:grpSpMkLst>
            <pc:docMk/>
            <pc:sldMk cId="866948163" sldId="309"/>
            <ac:grpSpMk id="5" creationId="{615F9EFF-5613-164D-2FD6-84A8A6C45F89}"/>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17:14.130" v="2196"/>
              <pc2:cmMkLst xmlns:pc2="http://schemas.microsoft.com/office/powerpoint/2019/9/main/command">
                <pc:docMk/>
                <pc:sldMk cId="866948163" sldId="309"/>
                <pc2:cmMk id="{F1DC725D-5AE1-4682-BFF2-4BC8956801B8}"/>
              </pc2:cmMkLst>
              <pc226:cmRplyChg chg="add">
                <pc226:chgData name="Vishnu Shanthakumar" userId="fb93e2ee-9c21-475b-bcec-87cb2b6c7957" providerId="ADAL" clId="{0DCFB183-0B30-4A1C-9AAA-49484E306DF0}" dt="2023-12-19T09:17:11.604" v="2195"/>
                <pc2:cmRplyMkLst xmlns:pc2="http://schemas.microsoft.com/office/powerpoint/2019/9/main/command">
                  <pc:docMk/>
                  <pc:sldMk cId="866948163" sldId="309"/>
                  <pc2:cmMk id="{F1DC725D-5AE1-4682-BFF2-4BC8956801B8}"/>
                  <pc2:cmRplyMk id="{C9C61684-2C38-4B67-A968-44A5DE82002B}"/>
                </pc2:cmRplyMkLst>
              </pc226:cmRplyChg>
            </pc226:cmChg>
          </p:ext>
        </pc:extLst>
      </pc:sldChg>
      <pc:sldChg chg="modSp mod">
        <pc:chgData name="Vishnu Shanthakumar" userId="fb93e2ee-9c21-475b-bcec-87cb2b6c7957" providerId="ADAL" clId="{0DCFB183-0B30-4A1C-9AAA-49484E306DF0}" dt="2023-12-20T07:25:35.718" v="2362" actId="207"/>
        <pc:sldMkLst>
          <pc:docMk/>
          <pc:sldMk cId="2318909870" sldId="312"/>
        </pc:sldMkLst>
        <pc:spChg chg="mod">
          <ac:chgData name="Vishnu Shanthakumar" userId="fb93e2ee-9c21-475b-bcec-87cb2b6c7957" providerId="ADAL" clId="{0DCFB183-0B30-4A1C-9AAA-49484E306DF0}" dt="2023-12-20T07:25:35.718" v="2362" actId="207"/>
          <ac:spMkLst>
            <pc:docMk/>
            <pc:sldMk cId="2318909870" sldId="312"/>
            <ac:spMk id="25" creationId="{9EB17C61-05F8-392F-4048-1233AC59FDAE}"/>
          </ac:spMkLst>
        </pc:spChg>
      </pc:sldChg>
      <pc:sldChg chg="addSp delSp modSp mod addAnim delAnim modAnim modCm modNotesTx">
        <pc:chgData name="Vishnu Shanthakumar" userId="fb93e2ee-9c21-475b-bcec-87cb2b6c7957" providerId="ADAL" clId="{0DCFB183-0B30-4A1C-9AAA-49484E306DF0}" dt="2023-12-20T07:25:43.425" v="2363" actId="207"/>
        <pc:sldMkLst>
          <pc:docMk/>
          <pc:sldMk cId="1080217350" sldId="314"/>
        </pc:sldMkLst>
        <pc:spChg chg="mod">
          <ac:chgData name="Vishnu Shanthakumar" userId="fb93e2ee-9c21-475b-bcec-87cb2b6c7957" providerId="ADAL" clId="{0DCFB183-0B30-4A1C-9AAA-49484E306DF0}" dt="2023-12-20T07:25:43.425" v="2363" actId="207"/>
          <ac:spMkLst>
            <pc:docMk/>
            <pc:sldMk cId="1080217350" sldId="314"/>
            <ac:spMk id="3" creationId="{5AE4EE60-38AE-9853-DFA1-577B39DDE8DC}"/>
          </ac:spMkLst>
        </pc:spChg>
        <pc:spChg chg="mod">
          <ac:chgData name="Vishnu Shanthakumar" userId="fb93e2ee-9c21-475b-bcec-87cb2b6c7957" providerId="ADAL" clId="{0DCFB183-0B30-4A1C-9AAA-49484E306DF0}" dt="2023-12-20T07:25:43.425" v="2363" actId="207"/>
          <ac:spMkLst>
            <pc:docMk/>
            <pc:sldMk cId="1080217350" sldId="314"/>
            <ac:spMk id="4" creationId="{02DB8118-21F5-6ACC-559F-3565BD54F76D}"/>
          </ac:spMkLst>
        </pc:spChg>
        <pc:spChg chg="mod">
          <ac:chgData name="Vishnu Shanthakumar" userId="fb93e2ee-9c21-475b-bcec-87cb2b6c7957" providerId="ADAL" clId="{0DCFB183-0B30-4A1C-9AAA-49484E306DF0}" dt="2023-12-07T10:14:22.226" v="891" actId="20577"/>
          <ac:spMkLst>
            <pc:docMk/>
            <pc:sldMk cId="1080217350" sldId="314"/>
            <ac:spMk id="5" creationId="{3ABA20CD-28D8-5924-CC6F-69AC6EB74EAF}"/>
          </ac:spMkLst>
        </pc:spChg>
        <pc:spChg chg="del mod">
          <ac:chgData name="Vishnu Shanthakumar" userId="fb93e2ee-9c21-475b-bcec-87cb2b6c7957" providerId="ADAL" clId="{0DCFB183-0B30-4A1C-9AAA-49484E306DF0}" dt="2023-12-07T10:12:06.739" v="828" actId="478"/>
          <ac:spMkLst>
            <pc:docMk/>
            <pc:sldMk cId="1080217350" sldId="314"/>
            <ac:spMk id="6" creationId="{24CBD25A-97CD-EA58-2030-6D19BA84E3AA}"/>
          </ac:spMkLst>
        </pc:spChg>
        <pc:spChg chg="del mod">
          <ac:chgData name="Vishnu Shanthakumar" userId="fb93e2ee-9c21-475b-bcec-87cb2b6c7957" providerId="ADAL" clId="{0DCFB183-0B30-4A1C-9AAA-49484E306DF0}" dt="2023-12-07T10:12:06.739" v="828" actId="478"/>
          <ac:spMkLst>
            <pc:docMk/>
            <pc:sldMk cId="1080217350" sldId="314"/>
            <ac:spMk id="12" creationId="{565263F0-D341-3243-1770-E1993A18798D}"/>
          </ac:spMkLst>
        </pc:spChg>
        <pc:spChg chg="mod">
          <ac:chgData name="Vishnu Shanthakumar" userId="fb93e2ee-9c21-475b-bcec-87cb2b6c7957" providerId="ADAL" clId="{0DCFB183-0B30-4A1C-9AAA-49484E306DF0}" dt="2023-12-07T10:13:36.069" v="877" actId="1076"/>
          <ac:spMkLst>
            <pc:docMk/>
            <pc:sldMk cId="1080217350" sldId="314"/>
            <ac:spMk id="14" creationId="{139AC9A7-3999-6D84-9CFE-E3E8EA050EF8}"/>
          </ac:spMkLst>
        </pc:spChg>
        <pc:spChg chg="mod">
          <ac:chgData name="Vishnu Shanthakumar" userId="fb93e2ee-9c21-475b-bcec-87cb2b6c7957" providerId="ADAL" clId="{0DCFB183-0B30-4A1C-9AAA-49484E306DF0}" dt="2023-12-07T10:13:36.069" v="877" actId="1076"/>
          <ac:spMkLst>
            <pc:docMk/>
            <pc:sldMk cId="1080217350" sldId="314"/>
            <ac:spMk id="15" creationId="{3D963E9E-F38C-C191-837A-EBF6677B2636}"/>
          </ac:spMkLst>
        </pc:spChg>
        <pc:spChg chg="mod">
          <ac:chgData name="Vishnu Shanthakumar" userId="fb93e2ee-9c21-475b-bcec-87cb2b6c7957" providerId="ADAL" clId="{0DCFB183-0B30-4A1C-9AAA-49484E306DF0}" dt="2023-12-07T10:14:39.351" v="908" actId="20577"/>
          <ac:spMkLst>
            <pc:docMk/>
            <pc:sldMk cId="1080217350" sldId="314"/>
            <ac:spMk id="17" creationId="{3CBE774A-9BE3-9A2F-0F54-4F024144AFBD}"/>
          </ac:spMkLst>
        </pc:spChg>
        <pc:spChg chg="mod">
          <ac:chgData name="Vishnu Shanthakumar" userId="fb93e2ee-9c21-475b-bcec-87cb2b6c7957" providerId="ADAL" clId="{0DCFB183-0B30-4A1C-9AAA-49484E306DF0}" dt="2023-12-07T10:13:36.069" v="877" actId="1076"/>
          <ac:spMkLst>
            <pc:docMk/>
            <pc:sldMk cId="1080217350" sldId="314"/>
            <ac:spMk id="19" creationId="{92B73E8C-F5F0-021E-4784-36621EADD36F}"/>
          </ac:spMkLst>
        </pc:spChg>
        <pc:spChg chg="mod">
          <ac:chgData name="Vishnu Shanthakumar" userId="fb93e2ee-9c21-475b-bcec-87cb2b6c7957" providerId="ADAL" clId="{0DCFB183-0B30-4A1C-9AAA-49484E306DF0}" dt="2023-12-07T10:13:36.069" v="877" actId="1076"/>
          <ac:spMkLst>
            <pc:docMk/>
            <pc:sldMk cId="1080217350" sldId="314"/>
            <ac:spMk id="20" creationId="{FC932F11-57FA-9CA3-1723-29F75F0744A9}"/>
          </ac:spMkLst>
        </pc:spChg>
        <pc:spChg chg="mod">
          <ac:chgData name="Vishnu Shanthakumar" userId="fb93e2ee-9c21-475b-bcec-87cb2b6c7957" providerId="ADAL" clId="{0DCFB183-0B30-4A1C-9AAA-49484E306DF0}" dt="2023-12-07T10:18:27.519" v="998" actId="113"/>
          <ac:spMkLst>
            <pc:docMk/>
            <pc:sldMk cId="1080217350" sldId="314"/>
            <ac:spMk id="22" creationId="{076786C4-E70E-0881-7039-B676339E3E63}"/>
          </ac:spMkLst>
        </pc:spChg>
        <pc:spChg chg="mod">
          <ac:chgData name="Vishnu Shanthakumar" userId="fb93e2ee-9c21-475b-bcec-87cb2b6c7957" providerId="ADAL" clId="{0DCFB183-0B30-4A1C-9AAA-49484E306DF0}" dt="2023-12-07T10:13:36.069" v="877" actId="1076"/>
          <ac:spMkLst>
            <pc:docMk/>
            <pc:sldMk cId="1080217350" sldId="314"/>
            <ac:spMk id="24" creationId="{099A12CA-099D-6EAA-FEE9-A869FA8016B3}"/>
          </ac:spMkLst>
        </pc:spChg>
        <pc:spChg chg="mod">
          <ac:chgData name="Vishnu Shanthakumar" userId="fb93e2ee-9c21-475b-bcec-87cb2b6c7957" providerId="ADAL" clId="{0DCFB183-0B30-4A1C-9AAA-49484E306DF0}" dt="2023-12-07T10:13:36.069" v="877" actId="1076"/>
          <ac:spMkLst>
            <pc:docMk/>
            <pc:sldMk cId="1080217350" sldId="314"/>
            <ac:spMk id="25" creationId="{12F37504-3086-00E7-EA28-9DD08A6DF1E9}"/>
          </ac:spMkLst>
        </pc:spChg>
        <pc:spChg chg="mod">
          <ac:chgData name="Vishnu Shanthakumar" userId="fb93e2ee-9c21-475b-bcec-87cb2b6c7957" providerId="ADAL" clId="{0DCFB183-0B30-4A1C-9AAA-49484E306DF0}" dt="2023-12-07T10:13:36.069" v="877" actId="1076"/>
          <ac:spMkLst>
            <pc:docMk/>
            <pc:sldMk cId="1080217350" sldId="314"/>
            <ac:spMk id="27" creationId="{F821F4D7-5FCB-7E75-2F29-67B705380111}"/>
          </ac:spMkLst>
        </pc:spChg>
        <pc:spChg chg="mod">
          <ac:chgData name="Vishnu Shanthakumar" userId="fb93e2ee-9c21-475b-bcec-87cb2b6c7957" providerId="ADAL" clId="{0DCFB183-0B30-4A1C-9AAA-49484E306DF0}" dt="2023-12-07T10:13:36.069" v="877" actId="1076"/>
          <ac:spMkLst>
            <pc:docMk/>
            <pc:sldMk cId="1080217350" sldId="314"/>
            <ac:spMk id="28" creationId="{D35AF5CF-7FD5-2CD9-5B5A-77CEC79D054E}"/>
          </ac:spMkLst>
        </pc:spChg>
        <pc:spChg chg="mod">
          <ac:chgData name="Vishnu Shanthakumar" userId="fb93e2ee-9c21-475b-bcec-87cb2b6c7957" providerId="ADAL" clId="{0DCFB183-0B30-4A1C-9AAA-49484E306DF0}" dt="2023-12-07T10:13:36.069" v="877" actId="1076"/>
          <ac:spMkLst>
            <pc:docMk/>
            <pc:sldMk cId="1080217350" sldId="314"/>
            <ac:spMk id="30" creationId="{8F2BFE3A-8CD0-7D14-73F6-B7F5188A4AE1}"/>
          </ac:spMkLst>
        </pc:spChg>
        <pc:spChg chg="mod">
          <ac:chgData name="Vishnu Shanthakumar" userId="fb93e2ee-9c21-475b-bcec-87cb2b6c7957" providerId="ADAL" clId="{0DCFB183-0B30-4A1C-9AAA-49484E306DF0}" dt="2023-12-07T10:13:36.069" v="877" actId="1076"/>
          <ac:spMkLst>
            <pc:docMk/>
            <pc:sldMk cId="1080217350" sldId="314"/>
            <ac:spMk id="31" creationId="{D138DDAE-40F0-0031-7398-8F4FF935E258}"/>
          </ac:spMkLst>
        </pc:spChg>
        <pc:spChg chg="mod">
          <ac:chgData name="Vishnu Shanthakumar" userId="fb93e2ee-9c21-475b-bcec-87cb2b6c7957" providerId="ADAL" clId="{0DCFB183-0B30-4A1C-9AAA-49484E306DF0}" dt="2023-12-07T10:13:36.069" v="877" actId="1076"/>
          <ac:spMkLst>
            <pc:docMk/>
            <pc:sldMk cId="1080217350" sldId="314"/>
            <ac:spMk id="33" creationId="{F77F06D7-A48A-3ACF-375B-637DF9D4B477}"/>
          </ac:spMkLst>
        </pc:spChg>
        <pc:spChg chg="mod">
          <ac:chgData name="Vishnu Shanthakumar" userId="fb93e2ee-9c21-475b-bcec-87cb2b6c7957" providerId="ADAL" clId="{0DCFB183-0B30-4A1C-9AAA-49484E306DF0}" dt="2023-12-07T10:13:36.069" v="877" actId="1076"/>
          <ac:spMkLst>
            <pc:docMk/>
            <pc:sldMk cId="1080217350" sldId="314"/>
            <ac:spMk id="34" creationId="{1BB819FB-701C-435E-33B8-BD0765F58F54}"/>
          </ac:spMkLst>
        </pc:spChg>
        <pc:spChg chg="add mod">
          <ac:chgData name="Vishnu Shanthakumar" userId="fb93e2ee-9c21-475b-bcec-87cb2b6c7957" providerId="ADAL" clId="{0DCFB183-0B30-4A1C-9AAA-49484E306DF0}" dt="2023-12-07T10:13:36.069" v="877" actId="1076"/>
          <ac:spMkLst>
            <pc:docMk/>
            <pc:sldMk cId="1080217350" sldId="314"/>
            <ac:spMk id="35" creationId="{5E99911C-0197-C472-F5D6-1876930E21C5}"/>
          </ac:spMkLst>
        </pc:spChg>
        <pc:spChg chg="mod">
          <ac:chgData name="Vishnu Shanthakumar" userId="fb93e2ee-9c21-475b-bcec-87cb2b6c7957" providerId="ADAL" clId="{0DCFB183-0B30-4A1C-9AAA-49484E306DF0}" dt="2023-12-07T10:13:36.069" v="877" actId="1076"/>
          <ac:spMkLst>
            <pc:docMk/>
            <pc:sldMk cId="1080217350" sldId="314"/>
            <ac:spMk id="39" creationId="{D1E126E7-9067-AB33-21C9-078C055B2947}"/>
          </ac:spMkLst>
        </pc:spChg>
        <pc:spChg chg="mod">
          <ac:chgData name="Vishnu Shanthakumar" userId="fb93e2ee-9c21-475b-bcec-87cb2b6c7957" providerId="ADAL" clId="{0DCFB183-0B30-4A1C-9AAA-49484E306DF0}" dt="2023-12-07T10:13:36.069" v="877" actId="1076"/>
          <ac:spMkLst>
            <pc:docMk/>
            <pc:sldMk cId="1080217350" sldId="314"/>
            <ac:spMk id="40" creationId="{05DF2012-5A0E-E11C-3006-3DCA0DA94D3D}"/>
          </ac:spMkLst>
        </pc:spChg>
        <pc:spChg chg="add mod">
          <ac:chgData name="Vishnu Shanthakumar" userId="fb93e2ee-9c21-475b-bcec-87cb2b6c7957" providerId="ADAL" clId="{0DCFB183-0B30-4A1C-9AAA-49484E306DF0}" dt="2023-12-14T06:08:01.875" v="1042" actId="6549"/>
          <ac:spMkLst>
            <pc:docMk/>
            <pc:sldMk cId="1080217350" sldId="314"/>
            <ac:spMk id="41" creationId="{4EE612A5-91F1-2503-B2D6-4616F934C716}"/>
          </ac:spMkLst>
        </pc:spChg>
        <pc:grpChg chg="add mod">
          <ac:chgData name="Vishnu Shanthakumar" userId="fb93e2ee-9c21-475b-bcec-87cb2b6c7957" providerId="ADAL" clId="{0DCFB183-0B30-4A1C-9AAA-49484E306DF0}" dt="2023-12-07T10:13:36.069" v="877" actId="1076"/>
          <ac:grpSpMkLst>
            <pc:docMk/>
            <pc:sldMk cId="1080217350" sldId="314"/>
            <ac:grpSpMk id="2" creationId="{5F8C6F3C-3F17-5AD4-BFB5-B48EE38D83A7}"/>
          </ac:grpSpMkLst>
        </pc:grpChg>
        <pc:grpChg chg="del mod">
          <ac:chgData name="Vishnu Shanthakumar" userId="fb93e2ee-9c21-475b-bcec-87cb2b6c7957" providerId="ADAL" clId="{0DCFB183-0B30-4A1C-9AAA-49484E306DF0}" dt="2023-12-07T10:12:06.739" v="828" actId="478"/>
          <ac:grpSpMkLst>
            <pc:docMk/>
            <pc:sldMk cId="1080217350" sldId="314"/>
            <ac:grpSpMk id="8" creationId="{D224A99C-63C1-BAD4-3FDE-55E7B5F2BBCC}"/>
          </ac:grpSpMkLst>
        </pc:grpChg>
        <pc:grpChg chg="mod">
          <ac:chgData name="Vishnu Shanthakumar" userId="fb93e2ee-9c21-475b-bcec-87cb2b6c7957" providerId="ADAL" clId="{0DCFB183-0B30-4A1C-9AAA-49484E306DF0}" dt="2023-12-07T10:13:36.069" v="877" actId="1076"/>
          <ac:grpSpMkLst>
            <pc:docMk/>
            <pc:sldMk cId="1080217350" sldId="314"/>
            <ac:grpSpMk id="13" creationId="{0C0BCB3C-7779-BE99-5511-552265329504}"/>
          </ac:grpSpMkLst>
        </pc:grpChg>
        <pc:grpChg chg="add mod">
          <ac:chgData name="Vishnu Shanthakumar" userId="fb93e2ee-9c21-475b-bcec-87cb2b6c7957" providerId="ADAL" clId="{0DCFB183-0B30-4A1C-9AAA-49484E306DF0}" dt="2023-12-07T10:13:36.069" v="877" actId="1076"/>
          <ac:grpSpMkLst>
            <pc:docMk/>
            <pc:sldMk cId="1080217350" sldId="314"/>
            <ac:grpSpMk id="16" creationId="{4204207E-77A8-13FA-D046-E60B263C6EA7}"/>
          </ac:grpSpMkLst>
        </pc:grpChg>
        <pc:grpChg chg="mod">
          <ac:chgData name="Vishnu Shanthakumar" userId="fb93e2ee-9c21-475b-bcec-87cb2b6c7957" providerId="ADAL" clId="{0DCFB183-0B30-4A1C-9AAA-49484E306DF0}" dt="2023-12-07T10:13:36.069" v="877" actId="1076"/>
          <ac:grpSpMkLst>
            <pc:docMk/>
            <pc:sldMk cId="1080217350" sldId="314"/>
            <ac:grpSpMk id="18" creationId="{7BFB29C9-EF0A-B70B-1D3A-AD182E274DC2}"/>
          </ac:grpSpMkLst>
        </pc:grpChg>
        <pc:grpChg chg="add mod">
          <ac:chgData name="Vishnu Shanthakumar" userId="fb93e2ee-9c21-475b-bcec-87cb2b6c7957" providerId="ADAL" clId="{0DCFB183-0B30-4A1C-9AAA-49484E306DF0}" dt="2023-12-07T10:13:36.069" v="877" actId="1076"/>
          <ac:grpSpMkLst>
            <pc:docMk/>
            <pc:sldMk cId="1080217350" sldId="314"/>
            <ac:grpSpMk id="21" creationId="{46B0FE34-A143-038B-3C68-388EC4A119F7}"/>
          </ac:grpSpMkLst>
        </pc:grpChg>
        <pc:grpChg chg="mod">
          <ac:chgData name="Vishnu Shanthakumar" userId="fb93e2ee-9c21-475b-bcec-87cb2b6c7957" providerId="ADAL" clId="{0DCFB183-0B30-4A1C-9AAA-49484E306DF0}" dt="2023-12-07T10:13:36.069" v="877" actId="1076"/>
          <ac:grpSpMkLst>
            <pc:docMk/>
            <pc:sldMk cId="1080217350" sldId="314"/>
            <ac:grpSpMk id="23" creationId="{DDB26914-4843-4487-100D-C1888F4C459F}"/>
          </ac:grpSpMkLst>
        </pc:grpChg>
        <pc:grpChg chg="add mod">
          <ac:chgData name="Vishnu Shanthakumar" userId="fb93e2ee-9c21-475b-bcec-87cb2b6c7957" providerId="ADAL" clId="{0DCFB183-0B30-4A1C-9AAA-49484E306DF0}" dt="2023-12-07T10:13:36.069" v="877" actId="1076"/>
          <ac:grpSpMkLst>
            <pc:docMk/>
            <pc:sldMk cId="1080217350" sldId="314"/>
            <ac:grpSpMk id="26" creationId="{257B678E-2803-74CD-078F-1340BDD31B82}"/>
          </ac:grpSpMkLst>
        </pc:grpChg>
        <pc:grpChg chg="add mod">
          <ac:chgData name="Vishnu Shanthakumar" userId="fb93e2ee-9c21-475b-bcec-87cb2b6c7957" providerId="ADAL" clId="{0DCFB183-0B30-4A1C-9AAA-49484E306DF0}" dt="2023-12-07T10:13:36.069" v="877" actId="1076"/>
          <ac:grpSpMkLst>
            <pc:docMk/>
            <pc:sldMk cId="1080217350" sldId="314"/>
            <ac:grpSpMk id="29" creationId="{AD34A08F-E074-0191-F4E7-988A9B638C17}"/>
          </ac:grpSpMkLst>
        </pc:grpChg>
        <pc:grpChg chg="add mod">
          <ac:chgData name="Vishnu Shanthakumar" userId="fb93e2ee-9c21-475b-bcec-87cb2b6c7957" providerId="ADAL" clId="{0DCFB183-0B30-4A1C-9AAA-49484E306DF0}" dt="2023-12-07T10:13:36.069" v="877" actId="1076"/>
          <ac:grpSpMkLst>
            <pc:docMk/>
            <pc:sldMk cId="1080217350" sldId="314"/>
            <ac:grpSpMk id="32" creationId="{C7B26AA2-8D98-4A4C-72F9-743EE06CB9C1}"/>
          </ac:grpSpMkLst>
        </pc:grpChg>
        <pc:grpChg chg="add del mod">
          <ac:chgData name="Vishnu Shanthakumar" userId="fb93e2ee-9c21-475b-bcec-87cb2b6c7957" providerId="ADAL" clId="{0DCFB183-0B30-4A1C-9AAA-49484E306DF0}" dt="2023-12-07T10:12:26.441" v="834" actId="478"/>
          <ac:grpSpMkLst>
            <pc:docMk/>
            <pc:sldMk cId="1080217350" sldId="314"/>
            <ac:grpSpMk id="36" creationId="{814FB8BB-F67C-487C-EACF-99782075DF47}"/>
          </ac:grpSpMkLst>
        </pc:grpChg>
        <pc:grpChg chg="mod topLvl">
          <ac:chgData name="Vishnu Shanthakumar" userId="fb93e2ee-9c21-475b-bcec-87cb2b6c7957" providerId="ADAL" clId="{0DCFB183-0B30-4A1C-9AAA-49484E306DF0}" dt="2023-12-07T10:13:36.069" v="877" actId="1076"/>
          <ac:grpSpMkLst>
            <pc:docMk/>
            <pc:sldMk cId="1080217350" sldId="314"/>
            <ac:grpSpMk id="37" creationId="{A8262D56-9859-72D3-0D5D-D2CBDA56065A}"/>
          </ac:grpSpMkLst>
        </pc:grpChg>
        <pc:grpChg chg="add mod">
          <ac:chgData name="Vishnu Shanthakumar" userId="fb93e2ee-9c21-475b-bcec-87cb2b6c7957" providerId="ADAL" clId="{0DCFB183-0B30-4A1C-9AAA-49484E306DF0}" dt="2023-12-20T07:25:43.425" v="2363" actId="207"/>
          <ac:grpSpMkLst>
            <pc:docMk/>
            <pc:sldMk cId="1080217350" sldId="314"/>
            <ac:grpSpMk id="42" creationId="{284B78FA-D808-C141-E578-71487902479B}"/>
          </ac:grpSpMkLst>
        </pc:grpChg>
        <pc:picChg chg="add del mod topLvl">
          <ac:chgData name="Vishnu Shanthakumar" userId="fb93e2ee-9c21-475b-bcec-87cb2b6c7957" providerId="ADAL" clId="{0DCFB183-0B30-4A1C-9AAA-49484E306DF0}" dt="2023-12-07T10:12:26.441" v="834" actId="478"/>
          <ac:picMkLst>
            <pc:docMk/>
            <pc:sldMk cId="1080217350" sldId="314"/>
            <ac:picMk id="38" creationId="{53E47400-1EF8-6F6D-1563-E7BF2FFE5629}"/>
          </ac:picMkLst>
        </pc:picChg>
        <pc:extLst>
          <p:ext xmlns:p="http://schemas.openxmlformats.org/presentationml/2006/main" uri="{D6D511B9-2390-475A-947B-AFAB55BFBCF1}">
            <pc226:cmChg xmlns:pc226="http://schemas.microsoft.com/office/powerpoint/2022/06/main/command" chg="mod">
              <pc226:chgData name="Vishnu Shanthakumar" userId="fb93e2ee-9c21-475b-bcec-87cb2b6c7957" providerId="ADAL" clId="{0DCFB183-0B30-4A1C-9AAA-49484E306DF0}" dt="2023-12-07T10:12:06.749" v="829" actId="2056"/>
              <pc2:cmMkLst xmlns:pc2="http://schemas.microsoft.com/office/powerpoint/2019/9/main/command">
                <pc:docMk/>
                <pc:sldMk cId="1080217350" sldId="314"/>
                <pc2:cmMk id="{706D4D42-5548-4F63-AC38-FE29CD1E4FB5}"/>
              </pc2:cmMkLst>
            </pc226:cmChg>
            <pc226:cmChg xmlns:pc226="http://schemas.microsoft.com/office/powerpoint/2022/06/main/command" chg="mod modRxn">
              <pc226:chgData name="Vishnu Shanthakumar" userId="fb93e2ee-9c21-475b-bcec-87cb2b6c7957" providerId="ADAL" clId="{0DCFB183-0B30-4A1C-9AAA-49484E306DF0}" dt="2023-12-14T06:09:10.438" v="1085" actId="20577"/>
              <pc2:cmMkLst xmlns:pc2="http://schemas.microsoft.com/office/powerpoint/2019/9/main/command">
                <pc:docMk/>
                <pc:sldMk cId="1080217350" sldId="314"/>
                <pc2:cmMk id="{3398EC57-FB63-4C55-96B7-F74E84856EEB}"/>
              </pc2:cmMkLst>
            </pc226:cmChg>
            <pc226:cmChg xmlns:pc226="http://schemas.microsoft.com/office/powerpoint/2022/06/main/command" chg="mod modRxn">
              <pc226:chgData name="Vishnu Shanthakumar" userId="fb93e2ee-9c21-475b-bcec-87cb2b6c7957" providerId="ADAL" clId="{0DCFB183-0B30-4A1C-9AAA-49484E306DF0}" dt="2023-12-14T06:08:05.703" v="1043"/>
              <pc2:cmMkLst xmlns:pc2="http://schemas.microsoft.com/office/powerpoint/2019/9/main/command">
                <pc:docMk/>
                <pc:sldMk cId="1080217350" sldId="314"/>
                <pc2:cmMk id="{8A982A5D-B2F4-48DD-83A4-E436D8FBDD2D}"/>
              </pc2:cmMkLst>
            </pc226:cmChg>
            <pc226:cmChg xmlns:pc226="http://schemas.microsoft.com/office/powerpoint/2022/06/main/command" chg="mod modRxn">
              <pc226:chgData name="Vishnu Shanthakumar" userId="fb93e2ee-9c21-475b-bcec-87cb2b6c7957" providerId="ADAL" clId="{0DCFB183-0B30-4A1C-9AAA-49484E306DF0}" dt="2023-12-07T10:12:06.749" v="829" actId="2056"/>
              <pc2:cmMkLst xmlns:pc2="http://schemas.microsoft.com/office/powerpoint/2019/9/main/command">
                <pc:docMk/>
                <pc:sldMk cId="1080217350" sldId="314"/>
                <pc2:cmMk id="{ABE6438C-29AB-47D2-BC83-F3386253B4B2}"/>
              </pc2:cmMkLst>
            </pc226:cmChg>
            <pc226:cmChg xmlns:pc226="http://schemas.microsoft.com/office/powerpoint/2022/06/main/command" chg="mod modRxn">
              <pc226:chgData name="Vishnu Shanthakumar" userId="fb93e2ee-9c21-475b-bcec-87cb2b6c7957" providerId="ADAL" clId="{0DCFB183-0B30-4A1C-9AAA-49484E306DF0}" dt="2023-12-06T06:53:44.657" v="613"/>
              <pc2:cmMkLst xmlns:pc2="http://schemas.microsoft.com/office/powerpoint/2019/9/main/command">
                <pc:docMk/>
                <pc:sldMk cId="1080217350" sldId="314"/>
                <pc2:cmMk id="{4022DCAA-E561-44D1-BB1E-0169FE8EB648}"/>
              </pc2:cmMkLst>
              <pc226:cmRplyChg chg="add">
                <pc226:chgData name="Vishnu Shanthakumar" userId="fb93e2ee-9c21-475b-bcec-87cb2b6c7957" providerId="ADAL" clId="{0DCFB183-0B30-4A1C-9AAA-49484E306DF0}" dt="2023-12-06T06:53:44.657" v="613"/>
                <pc2:cmRplyMkLst xmlns:pc2="http://schemas.microsoft.com/office/powerpoint/2019/9/main/command">
                  <pc:docMk/>
                  <pc:sldMk cId="1080217350" sldId="314"/>
                  <pc2:cmMk id="{4022DCAA-E561-44D1-BB1E-0169FE8EB648}"/>
                  <pc2:cmRplyMk id="{729656BA-442B-417C-96C9-067DAAA89EAC}"/>
                </pc2:cmRplyMkLst>
              </pc226:cmRplyChg>
            </pc226:cmChg>
            <pc226:cmChg xmlns:pc226="http://schemas.microsoft.com/office/powerpoint/2022/06/main/command" chg="mod modRxn">
              <pc226:chgData name="Vishnu Shanthakumar" userId="fb93e2ee-9c21-475b-bcec-87cb2b6c7957" providerId="ADAL" clId="{0DCFB183-0B30-4A1C-9AAA-49484E306DF0}" dt="2023-12-07T10:14:49.280" v="940" actId="20577"/>
              <pc2:cmMkLst xmlns:pc2="http://schemas.microsoft.com/office/powerpoint/2019/9/main/command">
                <pc:docMk/>
                <pc:sldMk cId="1080217350" sldId="314"/>
                <pc2:cmMk id="{7D0E42E7-D709-4C56-BCA6-D446D703F437}"/>
              </pc2:cmMkLst>
            </pc226:cmChg>
          </p:ext>
        </pc:extLst>
      </pc:sldChg>
      <pc:sldChg chg="modSp mod modCm">
        <pc:chgData name="Vishnu Shanthakumar" userId="fb93e2ee-9c21-475b-bcec-87cb2b6c7957" providerId="ADAL" clId="{0DCFB183-0B30-4A1C-9AAA-49484E306DF0}" dt="2023-12-20T07:26:03.783" v="2365" actId="207"/>
        <pc:sldMkLst>
          <pc:docMk/>
          <pc:sldMk cId="501869749" sldId="315"/>
        </pc:sldMkLst>
        <pc:spChg chg="mod">
          <ac:chgData name="Vishnu Shanthakumar" userId="fb93e2ee-9c21-475b-bcec-87cb2b6c7957" providerId="ADAL" clId="{0DCFB183-0B30-4A1C-9AAA-49484E306DF0}" dt="2023-12-20T07:26:03.783" v="2365" actId="207"/>
          <ac:spMkLst>
            <pc:docMk/>
            <pc:sldMk cId="501869749" sldId="315"/>
            <ac:spMk id="2" creationId="{41EF6239-76CF-D73C-5426-E52F12DDE219}"/>
          </ac:spMkLst>
        </pc:spChg>
        <pc:spChg chg="mod">
          <ac:chgData name="Vishnu Shanthakumar" userId="fb93e2ee-9c21-475b-bcec-87cb2b6c7957" providerId="ADAL" clId="{0DCFB183-0B30-4A1C-9AAA-49484E306DF0}" dt="2023-12-20T07:26:03.783" v="2365" actId="207"/>
          <ac:spMkLst>
            <pc:docMk/>
            <pc:sldMk cId="501869749" sldId="315"/>
            <ac:spMk id="3" creationId="{5AE4EE60-38AE-9853-DFA1-577B39DDE8DC}"/>
          </ac:spMkLst>
        </pc:spChg>
        <pc:spChg chg="mod">
          <ac:chgData name="Vishnu Shanthakumar" userId="fb93e2ee-9c21-475b-bcec-87cb2b6c7957" providerId="ADAL" clId="{0DCFB183-0B30-4A1C-9AAA-49484E306DF0}" dt="2023-12-20T07:26:03.783" v="2365" actId="207"/>
          <ac:spMkLst>
            <pc:docMk/>
            <pc:sldMk cId="501869749" sldId="315"/>
            <ac:spMk id="7" creationId="{DA7BC85B-9CA4-BD02-C544-950B513FF7E0}"/>
          </ac:spMkLst>
        </pc:spChg>
        <pc:spChg chg="mod">
          <ac:chgData name="Vishnu Shanthakumar" userId="fb93e2ee-9c21-475b-bcec-87cb2b6c7957" providerId="ADAL" clId="{0DCFB183-0B30-4A1C-9AAA-49484E306DF0}" dt="2023-12-20T07:26:03.783" v="2365" actId="207"/>
          <ac:spMkLst>
            <pc:docMk/>
            <pc:sldMk cId="501869749" sldId="315"/>
            <ac:spMk id="9" creationId="{29602BAC-AFDA-794F-B004-277D0B080C6C}"/>
          </ac:spMkLst>
        </pc:spChg>
        <pc:spChg chg="mod">
          <ac:chgData name="Vishnu Shanthakumar" userId="fb93e2ee-9c21-475b-bcec-87cb2b6c7957" providerId="ADAL" clId="{0DCFB183-0B30-4A1C-9AAA-49484E306DF0}" dt="2023-12-20T07:26:03.783" v="2365" actId="207"/>
          <ac:spMkLst>
            <pc:docMk/>
            <pc:sldMk cId="501869749" sldId="315"/>
            <ac:spMk id="10" creationId="{C27D7574-07B9-371E-A2A1-6E4A1AB0CBDB}"/>
          </ac:spMkLst>
        </pc:spChg>
        <pc:spChg chg="mod">
          <ac:chgData name="Vishnu Shanthakumar" userId="fb93e2ee-9c21-475b-bcec-87cb2b6c7957" providerId="ADAL" clId="{0DCFB183-0B30-4A1C-9AAA-49484E306DF0}" dt="2023-12-20T07:26:03.783" v="2365" actId="207"/>
          <ac:spMkLst>
            <pc:docMk/>
            <pc:sldMk cId="501869749" sldId="315"/>
            <ac:spMk id="11" creationId="{340554F4-7C21-5410-78C1-186148DEB8BF}"/>
          </ac:spMkLst>
        </pc:spChg>
        <pc:spChg chg="mod">
          <ac:chgData name="Vishnu Shanthakumar" userId="fb93e2ee-9c21-475b-bcec-87cb2b6c7957" providerId="ADAL" clId="{0DCFB183-0B30-4A1C-9AAA-49484E306DF0}" dt="2023-12-20T07:26:03.783" v="2365" actId="207"/>
          <ac:spMkLst>
            <pc:docMk/>
            <pc:sldMk cId="501869749" sldId="315"/>
            <ac:spMk id="12" creationId="{565263F0-D341-3243-1770-E1993A18798D}"/>
          </ac:spMkLst>
        </pc:spChg>
        <pc:grpChg chg="mod">
          <ac:chgData name="Vishnu Shanthakumar" userId="fb93e2ee-9c21-475b-bcec-87cb2b6c7957" providerId="ADAL" clId="{0DCFB183-0B30-4A1C-9AAA-49484E306DF0}" dt="2023-12-18T10:58:15.142" v="2099" actId="1076"/>
          <ac:grpSpMkLst>
            <pc:docMk/>
            <pc:sldMk cId="501869749" sldId="315"/>
            <ac:grpSpMk id="8" creationId="{D224A99C-63C1-BAD4-3FDE-55E7B5F2BBCC}"/>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56:36.273" v="622"/>
              <pc2:cmMkLst xmlns:pc2="http://schemas.microsoft.com/office/powerpoint/2019/9/main/command">
                <pc:docMk/>
                <pc:sldMk cId="501869749" sldId="315"/>
                <pc2:cmMk id="{873CC99C-F18A-4B4F-87AB-72E87847D770}"/>
              </pc2:cmMkLst>
            </pc226:cmChg>
          </p:ext>
        </pc:extLst>
      </pc:sldChg>
      <pc:sldChg chg="modSp mod modCm">
        <pc:chgData name="Vishnu Shanthakumar" userId="fb93e2ee-9c21-475b-bcec-87cb2b6c7957" providerId="ADAL" clId="{0DCFB183-0B30-4A1C-9AAA-49484E306DF0}" dt="2023-12-22T06:05:25.681" v="2452" actId="20577"/>
        <pc:sldMkLst>
          <pc:docMk/>
          <pc:sldMk cId="3992895997" sldId="316"/>
        </pc:sldMkLst>
        <pc:spChg chg="mod">
          <ac:chgData name="Vishnu Shanthakumar" userId="fb93e2ee-9c21-475b-bcec-87cb2b6c7957" providerId="ADAL" clId="{0DCFB183-0B30-4A1C-9AAA-49484E306DF0}" dt="2023-12-20T07:26:12.946" v="2366" actId="207"/>
          <ac:spMkLst>
            <pc:docMk/>
            <pc:sldMk cId="3992895997" sldId="316"/>
            <ac:spMk id="2" creationId="{A11E03E5-CB2B-F17D-BE80-8E78541515AE}"/>
          </ac:spMkLst>
        </pc:spChg>
        <pc:spChg chg="mod">
          <ac:chgData name="Vishnu Shanthakumar" userId="fb93e2ee-9c21-475b-bcec-87cb2b6c7957" providerId="ADAL" clId="{0DCFB183-0B30-4A1C-9AAA-49484E306DF0}" dt="2023-12-20T07:26:12.946" v="2366" actId="207"/>
          <ac:spMkLst>
            <pc:docMk/>
            <pc:sldMk cId="3992895997" sldId="316"/>
            <ac:spMk id="3" creationId="{5AE4EE60-38AE-9853-DFA1-577B39DDE8DC}"/>
          </ac:spMkLst>
        </pc:spChg>
        <pc:spChg chg="mod">
          <ac:chgData name="Vishnu Shanthakumar" userId="fb93e2ee-9c21-475b-bcec-87cb2b6c7957" providerId="ADAL" clId="{0DCFB183-0B30-4A1C-9AAA-49484E306DF0}" dt="2023-12-20T07:26:12.946" v="2366" actId="207"/>
          <ac:spMkLst>
            <pc:docMk/>
            <pc:sldMk cId="3992895997" sldId="316"/>
            <ac:spMk id="7" creationId="{DA7BC85B-9CA4-BD02-C544-950B513FF7E0}"/>
          </ac:spMkLst>
        </pc:spChg>
        <pc:spChg chg="mod">
          <ac:chgData name="Vishnu Shanthakumar" userId="fb93e2ee-9c21-475b-bcec-87cb2b6c7957" providerId="ADAL" clId="{0DCFB183-0B30-4A1C-9AAA-49484E306DF0}" dt="2023-12-20T07:26:12.946" v="2366" actId="207"/>
          <ac:spMkLst>
            <pc:docMk/>
            <pc:sldMk cId="3992895997" sldId="316"/>
            <ac:spMk id="9" creationId="{29602BAC-AFDA-794F-B004-277D0B080C6C}"/>
          </ac:spMkLst>
        </pc:spChg>
        <pc:spChg chg="mod">
          <ac:chgData name="Vishnu Shanthakumar" userId="fb93e2ee-9c21-475b-bcec-87cb2b6c7957" providerId="ADAL" clId="{0DCFB183-0B30-4A1C-9AAA-49484E306DF0}" dt="2023-12-20T07:26:12.946" v="2366" actId="207"/>
          <ac:spMkLst>
            <pc:docMk/>
            <pc:sldMk cId="3992895997" sldId="316"/>
            <ac:spMk id="10" creationId="{C27D7574-07B9-371E-A2A1-6E4A1AB0CBDB}"/>
          </ac:spMkLst>
        </pc:spChg>
        <pc:spChg chg="mod">
          <ac:chgData name="Vishnu Shanthakumar" userId="fb93e2ee-9c21-475b-bcec-87cb2b6c7957" providerId="ADAL" clId="{0DCFB183-0B30-4A1C-9AAA-49484E306DF0}" dt="2023-12-20T07:26:12.946" v="2366" actId="207"/>
          <ac:spMkLst>
            <pc:docMk/>
            <pc:sldMk cId="3992895997" sldId="316"/>
            <ac:spMk id="11" creationId="{340554F4-7C21-5410-78C1-186148DEB8BF}"/>
          </ac:spMkLst>
        </pc:spChg>
        <pc:spChg chg="mod">
          <ac:chgData name="Vishnu Shanthakumar" userId="fb93e2ee-9c21-475b-bcec-87cb2b6c7957" providerId="ADAL" clId="{0DCFB183-0B30-4A1C-9AAA-49484E306DF0}" dt="2023-12-22T06:05:25.681" v="2452" actId="20577"/>
          <ac:spMkLst>
            <pc:docMk/>
            <pc:sldMk cId="3992895997" sldId="316"/>
            <ac:spMk id="12" creationId="{565263F0-D341-3243-1770-E1993A18798D}"/>
          </ac:spMkLst>
        </pc:spChg>
        <pc:grpChg chg="mod">
          <ac:chgData name="Vishnu Shanthakumar" userId="fb93e2ee-9c21-475b-bcec-87cb2b6c7957" providerId="ADAL" clId="{0DCFB183-0B30-4A1C-9AAA-49484E306DF0}" dt="2023-12-18T10:58:23.026" v="2101" actId="1076"/>
          <ac:grpSpMkLst>
            <pc:docMk/>
            <pc:sldMk cId="3992895997" sldId="316"/>
            <ac:grpSpMk id="8" creationId="{D224A99C-63C1-BAD4-3FDE-55E7B5F2BBCC}"/>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39:05.691" v="545"/>
              <pc2:cmMkLst xmlns:pc2="http://schemas.microsoft.com/office/powerpoint/2019/9/main/command">
                <pc:docMk/>
                <pc:sldMk cId="3992895997" sldId="316"/>
                <pc2:cmMk id="{F1A9190D-3005-4B7B-9CB5-314C4117662A}"/>
              </pc2:cmMkLst>
            </pc226:cmChg>
            <pc226:cmChg xmlns:pc226="http://schemas.microsoft.com/office/powerpoint/2022/06/main/command" chg="mod modRxn">
              <pc226:chgData name="Vishnu Shanthakumar" userId="fb93e2ee-9c21-475b-bcec-87cb2b6c7957" providerId="ADAL" clId="{0DCFB183-0B30-4A1C-9AAA-49484E306DF0}" dt="2023-12-07T10:06:00.433" v="824"/>
              <pc2:cmMkLst xmlns:pc2="http://schemas.microsoft.com/office/powerpoint/2019/9/main/command">
                <pc:docMk/>
                <pc:sldMk cId="3992895997" sldId="316"/>
                <pc2:cmMk id="{C6B8D640-6D60-40D0-93DF-AE840795F1EF}"/>
              </pc2:cmMkLst>
            </pc226:cmChg>
            <pc226:cmChg xmlns:pc226="http://schemas.microsoft.com/office/powerpoint/2022/06/main/command" chg="mod modRxn">
              <pc226:chgData name="Vishnu Shanthakumar" userId="fb93e2ee-9c21-475b-bcec-87cb2b6c7957" providerId="ADAL" clId="{0DCFB183-0B30-4A1C-9AAA-49484E306DF0}" dt="2023-12-14T06:09:15.221" v="1086"/>
              <pc2:cmMkLst xmlns:pc2="http://schemas.microsoft.com/office/powerpoint/2019/9/main/command">
                <pc:docMk/>
                <pc:sldMk cId="3992895997" sldId="316"/>
                <pc2:cmMk id="{C3AF8271-7B3B-4A5F-BA44-23C752EB2521}"/>
              </pc2:cmMkLst>
            </pc226:cmChg>
            <pc226:cmChg xmlns:pc226="http://schemas.microsoft.com/office/powerpoint/2022/06/main/command" chg="mod modRxn">
              <pc226:chgData name="Vishnu Shanthakumar" userId="fb93e2ee-9c21-475b-bcec-87cb2b6c7957" providerId="ADAL" clId="{0DCFB183-0B30-4A1C-9AAA-49484E306DF0}" dt="2023-12-06T06:39:04.666" v="544"/>
              <pc2:cmMkLst xmlns:pc2="http://schemas.microsoft.com/office/powerpoint/2019/9/main/command">
                <pc:docMk/>
                <pc:sldMk cId="3992895997" sldId="316"/>
                <pc2:cmMk id="{A28446E8-8FE9-47DE-A48B-812673C03ED8}"/>
              </pc2:cmMkLst>
            </pc226:cmChg>
          </p:ext>
        </pc:extLst>
      </pc:sldChg>
      <pc:sldChg chg="addSp delSp modSp mod modCm">
        <pc:chgData name="Vishnu Shanthakumar" userId="fb93e2ee-9c21-475b-bcec-87cb2b6c7957" providerId="ADAL" clId="{0DCFB183-0B30-4A1C-9AAA-49484E306DF0}" dt="2023-12-20T07:26:19.559" v="2367" actId="207"/>
        <pc:sldMkLst>
          <pc:docMk/>
          <pc:sldMk cId="2103798972" sldId="317"/>
        </pc:sldMkLst>
        <pc:spChg chg="mod">
          <ac:chgData name="Vishnu Shanthakumar" userId="fb93e2ee-9c21-475b-bcec-87cb2b6c7957" providerId="ADAL" clId="{0DCFB183-0B30-4A1C-9AAA-49484E306DF0}" dt="2023-12-20T07:26:19.559" v="2367" actId="207"/>
          <ac:spMkLst>
            <pc:docMk/>
            <pc:sldMk cId="2103798972" sldId="317"/>
            <ac:spMk id="2" creationId="{14FF1319-5763-A35A-33AC-DD3B7A879984}"/>
          </ac:spMkLst>
        </pc:spChg>
        <pc:spChg chg="mod">
          <ac:chgData name="Vishnu Shanthakumar" userId="fb93e2ee-9c21-475b-bcec-87cb2b6c7957" providerId="ADAL" clId="{0DCFB183-0B30-4A1C-9AAA-49484E306DF0}" dt="2023-12-20T07:26:19.559" v="2367" actId="207"/>
          <ac:spMkLst>
            <pc:docMk/>
            <pc:sldMk cId="2103798972" sldId="317"/>
            <ac:spMk id="3" creationId="{5AE4EE60-38AE-9853-DFA1-577B39DDE8DC}"/>
          </ac:spMkLst>
        </pc:spChg>
        <pc:spChg chg="mod">
          <ac:chgData name="Vishnu Shanthakumar" userId="fb93e2ee-9c21-475b-bcec-87cb2b6c7957" providerId="ADAL" clId="{0DCFB183-0B30-4A1C-9AAA-49484E306DF0}" dt="2023-12-20T07:26:19.559" v="2367" actId="207"/>
          <ac:spMkLst>
            <pc:docMk/>
            <pc:sldMk cId="2103798972" sldId="317"/>
            <ac:spMk id="5" creationId="{EEB72D62-744A-9B8F-F17B-33F866294357}"/>
          </ac:spMkLst>
        </pc:spChg>
        <pc:spChg chg="mod">
          <ac:chgData name="Vishnu Shanthakumar" userId="fb93e2ee-9c21-475b-bcec-87cb2b6c7957" providerId="ADAL" clId="{0DCFB183-0B30-4A1C-9AAA-49484E306DF0}" dt="2023-12-20T07:26:19.559" v="2367" actId="207"/>
          <ac:spMkLst>
            <pc:docMk/>
            <pc:sldMk cId="2103798972" sldId="317"/>
            <ac:spMk id="7" creationId="{DA7BC85B-9CA4-BD02-C544-950B513FF7E0}"/>
          </ac:spMkLst>
        </pc:spChg>
        <pc:spChg chg="mod">
          <ac:chgData name="Vishnu Shanthakumar" userId="fb93e2ee-9c21-475b-bcec-87cb2b6c7957" providerId="ADAL" clId="{0DCFB183-0B30-4A1C-9AAA-49484E306DF0}" dt="2023-12-20T07:26:19.559" v="2367" actId="207"/>
          <ac:spMkLst>
            <pc:docMk/>
            <pc:sldMk cId="2103798972" sldId="317"/>
            <ac:spMk id="13" creationId="{02AF4BBF-FEF4-1601-1138-051305E9D4C2}"/>
          </ac:spMkLst>
        </pc:spChg>
        <pc:spChg chg="mod">
          <ac:chgData name="Vishnu Shanthakumar" userId="fb93e2ee-9c21-475b-bcec-87cb2b6c7957" providerId="ADAL" clId="{0DCFB183-0B30-4A1C-9AAA-49484E306DF0}" dt="2023-12-20T07:26:19.559" v="2367" actId="207"/>
          <ac:spMkLst>
            <pc:docMk/>
            <pc:sldMk cId="2103798972" sldId="317"/>
            <ac:spMk id="14" creationId="{20363965-4300-16AF-781D-1A12F1EC2404}"/>
          </ac:spMkLst>
        </pc:spChg>
        <pc:spChg chg="mod">
          <ac:chgData name="Vishnu Shanthakumar" userId="fb93e2ee-9c21-475b-bcec-87cb2b6c7957" providerId="ADAL" clId="{0DCFB183-0B30-4A1C-9AAA-49484E306DF0}" dt="2023-12-20T07:26:19.559" v="2367" actId="207"/>
          <ac:spMkLst>
            <pc:docMk/>
            <pc:sldMk cId="2103798972" sldId="317"/>
            <ac:spMk id="15" creationId="{79237BE7-C298-F447-D5DB-1422D6610445}"/>
          </ac:spMkLst>
        </pc:spChg>
        <pc:spChg chg="mod topLvl">
          <ac:chgData name="Vishnu Shanthakumar" userId="fb93e2ee-9c21-475b-bcec-87cb2b6c7957" providerId="ADAL" clId="{0DCFB183-0B30-4A1C-9AAA-49484E306DF0}" dt="2023-12-20T07:26:19.559" v="2367" actId="207"/>
          <ac:spMkLst>
            <pc:docMk/>
            <pc:sldMk cId="2103798972" sldId="317"/>
            <ac:spMk id="17" creationId="{BE7E68BB-E672-A335-72EA-D672A9284CED}"/>
          </ac:spMkLst>
        </pc:spChg>
        <pc:grpChg chg="mod topLvl">
          <ac:chgData name="Vishnu Shanthakumar" userId="fb93e2ee-9c21-475b-bcec-87cb2b6c7957" providerId="ADAL" clId="{0DCFB183-0B30-4A1C-9AAA-49484E306DF0}" dt="2023-12-19T10:03:41.274" v="2328" actId="14100"/>
          <ac:grpSpMkLst>
            <pc:docMk/>
            <pc:sldMk cId="2103798972" sldId="317"/>
            <ac:grpSpMk id="4" creationId="{36FA225B-5910-AD10-D01D-F91C3CA122A5}"/>
          </ac:grpSpMkLst>
        </pc:grpChg>
        <pc:grpChg chg="add del mod">
          <ac:chgData name="Vishnu Shanthakumar" userId="fb93e2ee-9c21-475b-bcec-87cb2b6c7957" providerId="ADAL" clId="{0DCFB183-0B30-4A1C-9AAA-49484E306DF0}" dt="2023-12-18T10:58:37.534" v="2104" actId="165"/>
          <ac:grpSpMkLst>
            <pc:docMk/>
            <pc:sldMk cId="2103798972" sldId="317"/>
            <ac:grpSpMk id="6" creationId="{A9E37131-9D37-5248-9425-3E8B2A7A1023}"/>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57:53.636" v="628"/>
              <pc2:cmMkLst xmlns:pc2="http://schemas.microsoft.com/office/powerpoint/2019/9/main/command">
                <pc:docMk/>
                <pc:sldMk cId="2103798972" sldId="317"/>
                <pc2:cmMk id="{160EEF01-AD3E-4B95-9798-0E3A0C9EC6BD}"/>
              </pc2:cmMkLst>
            </pc226:cmChg>
            <pc226:cmChg xmlns:pc226="http://schemas.microsoft.com/office/powerpoint/2022/06/main/command" chg="mod modRxn">
              <pc226:chgData name="Vishnu Shanthakumar" userId="fb93e2ee-9c21-475b-bcec-87cb2b6c7957" providerId="ADAL" clId="{0DCFB183-0B30-4A1C-9AAA-49484E306DF0}" dt="2023-12-06T06:57:00.205" v="624"/>
              <pc2:cmMkLst xmlns:pc2="http://schemas.microsoft.com/office/powerpoint/2019/9/main/command">
                <pc:docMk/>
                <pc:sldMk cId="2103798972" sldId="317"/>
                <pc2:cmMk id="{B913B9E8-B6F2-4D2B-8E8C-6AC241E44B98}"/>
              </pc2:cmMkLst>
            </pc226:cmChg>
          </p:ext>
        </pc:extLst>
      </pc:sldChg>
      <pc:sldChg chg="modSp mod modCm">
        <pc:chgData name="Vishnu Shanthakumar" userId="fb93e2ee-9c21-475b-bcec-87cb2b6c7957" providerId="ADAL" clId="{0DCFB183-0B30-4A1C-9AAA-49484E306DF0}" dt="2023-12-20T07:26:25.897" v="2368" actId="207"/>
        <pc:sldMkLst>
          <pc:docMk/>
          <pc:sldMk cId="4111684849" sldId="318"/>
        </pc:sldMkLst>
        <pc:spChg chg="mod">
          <ac:chgData name="Vishnu Shanthakumar" userId="fb93e2ee-9c21-475b-bcec-87cb2b6c7957" providerId="ADAL" clId="{0DCFB183-0B30-4A1C-9AAA-49484E306DF0}" dt="2023-12-20T07:26:25.897" v="2368" actId="207"/>
          <ac:spMkLst>
            <pc:docMk/>
            <pc:sldMk cId="4111684849" sldId="318"/>
            <ac:spMk id="3" creationId="{5AE4EE60-38AE-9853-DFA1-577B39DDE8DC}"/>
          </ac:spMkLst>
        </pc:spChg>
        <pc:spChg chg="mod">
          <ac:chgData name="Vishnu Shanthakumar" userId="fb93e2ee-9c21-475b-bcec-87cb2b6c7957" providerId="ADAL" clId="{0DCFB183-0B30-4A1C-9AAA-49484E306DF0}" dt="2023-12-20T07:26:25.897" v="2368" actId="207"/>
          <ac:spMkLst>
            <pc:docMk/>
            <pc:sldMk cId="4111684849" sldId="318"/>
            <ac:spMk id="5" creationId="{EEB72D62-744A-9B8F-F17B-33F866294357}"/>
          </ac:spMkLst>
        </pc:spChg>
        <pc:spChg chg="mod">
          <ac:chgData name="Vishnu Shanthakumar" userId="fb93e2ee-9c21-475b-bcec-87cb2b6c7957" providerId="ADAL" clId="{0DCFB183-0B30-4A1C-9AAA-49484E306DF0}" dt="2023-12-20T07:26:25.897" v="2368" actId="207"/>
          <ac:spMkLst>
            <pc:docMk/>
            <pc:sldMk cId="4111684849" sldId="318"/>
            <ac:spMk id="7" creationId="{DA7BC85B-9CA4-BD02-C544-950B513FF7E0}"/>
          </ac:spMkLst>
        </pc:spChg>
        <pc:spChg chg="mod">
          <ac:chgData name="Vishnu Shanthakumar" userId="fb93e2ee-9c21-475b-bcec-87cb2b6c7957" providerId="ADAL" clId="{0DCFB183-0B30-4A1C-9AAA-49484E306DF0}" dt="2023-12-20T07:26:25.897" v="2368" actId="207"/>
          <ac:spMkLst>
            <pc:docMk/>
            <pc:sldMk cId="4111684849" sldId="318"/>
            <ac:spMk id="13" creationId="{02AF4BBF-FEF4-1601-1138-051305E9D4C2}"/>
          </ac:spMkLst>
        </pc:spChg>
        <pc:spChg chg="mod">
          <ac:chgData name="Vishnu Shanthakumar" userId="fb93e2ee-9c21-475b-bcec-87cb2b6c7957" providerId="ADAL" clId="{0DCFB183-0B30-4A1C-9AAA-49484E306DF0}" dt="2023-12-20T07:26:25.897" v="2368" actId="207"/>
          <ac:spMkLst>
            <pc:docMk/>
            <pc:sldMk cId="4111684849" sldId="318"/>
            <ac:spMk id="14" creationId="{20363965-4300-16AF-781D-1A12F1EC2404}"/>
          </ac:spMkLst>
        </pc:spChg>
        <pc:spChg chg="mod">
          <ac:chgData name="Vishnu Shanthakumar" userId="fb93e2ee-9c21-475b-bcec-87cb2b6c7957" providerId="ADAL" clId="{0DCFB183-0B30-4A1C-9AAA-49484E306DF0}" dt="2023-12-20T07:26:25.897" v="2368" actId="207"/>
          <ac:spMkLst>
            <pc:docMk/>
            <pc:sldMk cId="4111684849" sldId="318"/>
            <ac:spMk id="15" creationId="{79237BE7-C298-F447-D5DB-1422D6610445}"/>
          </ac:spMkLst>
        </pc:spChg>
        <pc:spChg chg="mod">
          <ac:chgData name="Vishnu Shanthakumar" userId="fb93e2ee-9c21-475b-bcec-87cb2b6c7957" providerId="ADAL" clId="{0DCFB183-0B30-4A1C-9AAA-49484E306DF0}" dt="2023-12-20T07:26:25.897" v="2368" actId="207"/>
          <ac:spMkLst>
            <pc:docMk/>
            <pc:sldMk cId="4111684849" sldId="318"/>
            <ac:spMk id="17" creationId="{BE7E68BB-E672-A335-72EA-D672A9284CED}"/>
          </ac:spMkLst>
        </pc:spChg>
        <pc:grpChg chg="mod">
          <ac:chgData name="Vishnu Shanthakumar" userId="fb93e2ee-9c21-475b-bcec-87cb2b6c7957" providerId="ADAL" clId="{0DCFB183-0B30-4A1C-9AAA-49484E306DF0}" dt="2023-12-19T10:05:05.307" v="2332" actId="14100"/>
          <ac:grpSpMkLst>
            <pc:docMk/>
            <pc:sldMk cId="4111684849" sldId="318"/>
            <ac:grpSpMk id="4" creationId="{36FA225B-5910-AD10-D01D-F91C3CA122A5}"/>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6:58:35.996" v="630"/>
              <pc2:cmMkLst xmlns:pc2="http://schemas.microsoft.com/office/powerpoint/2019/9/main/command">
                <pc:docMk/>
                <pc:sldMk cId="4111684849" sldId="318"/>
                <pc2:cmMk id="{3D88E4B0-2A98-41C7-965A-4B4CEDA5FD4A}"/>
              </pc2:cmMkLst>
            </pc226:cmChg>
          </p:ext>
        </pc:extLst>
      </pc:sldChg>
      <pc:sldChg chg="modSp mod">
        <pc:chgData name="Vishnu Shanthakumar" userId="fb93e2ee-9c21-475b-bcec-87cb2b6c7957" providerId="ADAL" clId="{0DCFB183-0B30-4A1C-9AAA-49484E306DF0}" dt="2023-12-20T07:26:54.159" v="2369" actId="207"/>
        <pc:sldMkLst>
          <pc:docMk/>
          <pc:sldMk cId="2360977714" sldId="319"/>
        </pc:sldMkLst>
        <pc:spChg chg="mod">
          <ac:chgData name="Vishnu Shanthakumar" userId="fb93e2ee-9c21-475b-bcec-87cb2b6c7957" providerId="ADAL" clId="{0DCFB183-0B30-4A1C-9AAA-49484E306DF0}" dt="2023-12-20T07:26:54.159" v="2369" actId="207"/>
          <ac:spMkLst>
            <pc:docMk/>
            <pc:sldMk cId="2360977714" sldId="319"/>
            <ac:spMk id="25" creationId="{9EB17C61-05F8-392F-4048-1233AC59FDAE}"/>
          </ac:spMkLst>
        </pc:spChg>
      </pc:sldChg>
      <pc:sldChg chg="addSp modSp mod modCm modNotesTx">
        <pc:chgData name="Vishnu Shanthakumar" userId="fb93e2ee-9c21-475b-bcec-87cb2b6c7957" providerId="ADAL" clId="{0DCFB183-0B30-4A1C-9AAA-49484E306DF0}" dt="2023-12-22T06:05:52.969" v="2455" actId="20577"/>
        <pc:sldMkLst>
          <pc:docMk/>
          <pc:sldMk cId="440082578" sldId="320"/>
        </pc:sldMkLst>
        <pc:spChg chg="add mod">
          <ac:chgData name="Vishnu Shanthakumar" userId="fb93e2ee-9c21-475b-bcec-87cb2b6c7957" providerId="ADAL" clId="{0DCFB183-0B30-4A1C-9AAA-49484E306DF0}" dt="2023-12-20T07:27:01.333" v="2370" actId="207"/>
          <ac:spMkLst>
            <pc:docMk/>
            <pc:sldMk cId="440082578" sldId="320"/>
            <ac:spMk id="3" creationId="{20D8E71E-090B-FB53-473B-A4A08B2A97C2}"/>
          </ac:spMkLst>
        </pc:spChg>
        <pc:spChg chg="add mod ord">
          <ac:chgData name="Vishnu Shanthakumar" userId="fb93e2ee-9c21-475b-bcec-87cb2b6c7957" providerId="ADAL" clId="{0DCFB183-0B30-4A1C-9AAA-49484E306DF0}" dt="2023-12-20T07:27:01.333" v="2370" actId="207"/>
          <ac:spMkLst>
            <pc:docMk/>
            <pc:sldMk cId="440082578" sldId="320"/>
            <ac:spMk id="4" creationId="{72E64AFD-56DA-0FED-9A11-348F29E350E9}"/>
          </ac:spMkLst>
        </pc:spChg>
        <pc:spChg chg="mod">
          <ac:chgData name="Vishnu Shanthakumar" userId="fb93e2ee-9c21-475b-bcec-87cb2b6c7957" providerId="ADAL" clId="{0DCFB183-0B30-4A1C-9AAA-49484E306DF0}" dt="2023-12-20T07:27:01.333" v="2370" actId="207"/>
          <ac:spMkLst>
            <pc:docMk/>
            <pc:sldMk cId="440082578" sldId="320"/>
            <ac:spMk id="9" creationId="{E28C569F-A673-8173-7C70-BDC045EB76E0}"/>
          </ac:spMkLst>
        </pc:spChg>
        <pc:spChg chg="mod">
          <ac:chgData name="Vishnu Shanthakumar" userId="fb93e2ee-9c21-475b-bcec-87cb2b6c7957" providerId="ADAL" clId="{0DCFB183-0B30-4A1C-9AAA-49484E306DF0}" dt="2023-12-20T07:27:01.333" v="2370" actId="207"/>
          <ac:spMkLst>
            <pc:docMk/>
            <pc:sldMk cId="440082578" sldId="320"/>
            <ac:spMk id="11" creationId="{514D66B9-36B9-213D-AE52-AA4477C293C2}"/>
          </ac:spMkLst>
        </pc:spChg>
        <pc:spChg chg="mod">
          <ac:chgData name="Vishnu Shanthakumar" userId="fb93e2ee-9c21-475b-bcec-87cb2b6c7957" providerId="ADAL" clId="{0DCFB183-0B30-4A1C-9AAA-49484E306DF0}" dt="2023-12-20T07:27:01.333" v="2370" actId="207"/>
          <ac:spMkLst>
            <pc:docMk/>
            <pc:sldMk cId="440082578" sldId="320"/>
            <ac:spMk id="12" creationId="{AB1DAA22-4B21-CEB9-ACA9-D69E45BDEC2F}"/>
          </ac:spMkLst>
        </pc:spChg>
        <pc:spChg chg="mod">
          <ac:chgData name="Vishnu Shanthakumar" userId="fb93e2ee-9c21-475b-bcec-87cb2b6c7957" providerId="ADAL" clId="{0DCFB183-0B30-4A1C-9AAA-49484E306DF0}" dt="2023-12-20T07:27:01.333" v="2370" actId="207"/>
          <ac:spMkLst>
            <pc:docMk/>
            <pc:sldMk cId="440082578" sldId="320"/>
            <ac:spMk id="16" creationId="{D52CC17B-DA60-0753-1D66-BCE61B3C54C5}"/>
          </ac:spMkLst>
        </pc:spChg>
        <pc:spChg chg="mod">
          <ac:chgData name="Vishnu Shanthakumar" userId="fb93e2ee-9c21-475b-bcec-87cb2b6c7957" providerId="ADAL" clId="{0DCFB183-0B30-4A1C-9AAA-49484E306DF0}" dt="2023-12-20T07:27:01.333" v="2370" actId="207"/>
          <ac:spMkLst>
            <pc:docMk/>
            <pc:sldMk cId="440082578" sldId="320"/>
            <ac:spMk id="18" creationId="{BD1CF422-65C4-BE94-2E0B-49AD8C0AA306}"/>
          </ac:spMkLst>
        </pc:spChg>
        <pc:spChg chg="mod">
          <ac:chgData name="Vishnu Shanthakumar" userId="fb93e2ee-9c21-475b-bcec-87cb2b6c7957" providerId="ADAL" clId="{0DCFB183-0B30-4A1C-9AAA-49484E306DF0}" dt="2023-12-20T07:27:01.333" v="2370" actId="207"/>
          <ac:spMkLst>
            <pc:docMk/>
            <pc:sldMk cId="440082578" sldId="320"/>
            <ac:spMk id="19" creationId="{F5A5CB01-E15B-F1FD-9C1C-239159FC2705}"/>
          </ac:spMkLst>
        </pc:spChg>
        <pc:spChg chg="mod">
          <ac:chgData name="Vishnu Shanthakumar" userId="fb93e2ee-9c21-475b-bcec-87cb2b6c7957" providerId="ADAL" clId="{0DCFB183-0B30-4A1C-9AAA-49484E306DF0}" dt="2023-12-20T07:27:01.333" v="2370" actId="207"/>
          <ac:spMkLst>
            <pc:docMk/>
            <pc:sldMk cId="440082578" sldId="320"/>
            <ac:spMk id="20" creationId="{2799F217-CE03-3B1A-DA45-AF3BCC634B82}"/>
          </ac:spMkLst>
        </pc:spChg>
        <pc:spChg chg="mod">
          <ac:chgData name="Vishnu Shanthakumar" userId="fb93e2ee-9c21-475b-bcec-87cb2b6c7957" providerId="ADAL" clId="{0DCFB183-0B30-4A1C-9AAA-49484E306DF0}" dt="2023-12-20T07:27:01.333" v="2370" actId="207"/>
          <ac:spMkLst>
            <pc:docMk/>
            <pc:sldMk cId="440082578" sldId="320"/>
            <ac:spMk id="21" creationId="{CEDBA08F-F1F6-9A73-07C2-7DF206EC46B1}"/>
          </ac:spMkLst>
        </pc:spChg>
        <pc:spChg chg="mod">
          <ac:chgData name="Vishnu Shanthakumar" userId="fb93e2ee-9c21-475b-bcec-87cb2b6c7957" providerId="ADAL" clId="{0DCFB183-0B30-4A1C-9AAA-49484E306DF0}" dt="2023-12-20T07:27:01.333" v="2370" actId="207"/>
          <ac:spMkLst>
            <pc:docMk/>
            <pc:sldMk cId="440082578" sldId="320"/>
            <ac:spMk id="22" creationId="{D3245747-82E2-CB21-2081-6E4994002813}"/>
          </ac:spMkLst>
        </pc:spChg>
        <pc:spChg chg="mod">
          <ac:chgData name="Vishnu Shanthakumar" userId="fb93e2ee-9c21-475b-bcec-87cb2b6c7957" providerId="ADAL" clId="{0DCFB183-0B30-4A1C-9AAA-49484E306DF0}" dt="2023-12-22T06:05:52.969" v="2455" actId="20577"/>
          <ac:spMkLst>
            <pc:docMk/>
            <pc:sldMk cId="440082578" sldId="320"/>
            <ac:spMk id="23" creationId="{95A15FC0-EA71-A0D4-3E50-C969B6008AB4}"/>
          </ac:spMkLst>
        </pc:spChg>
        <pc:spChg chg="mod">
          <ac:chgData name="Vishnu Shanthakumar" userId="fb93e2ee-9c21-475b-bcec-87cb2b6c7957" providerId="ADAL" clId="{0DCFB183-0B30-4A1C-9AAA-49484E306DF0}" dt="2023-12-20T07:27:01.333" v="2370" actId="207"/>
          <ac:spMkLst>
            <pc:docMk/>
            <pc:sldMk cId="440082578" sldId="320"/>
            <ac:spMk id="24" creationId="{0A3AC15E-155C-17B4-6742-55C5102BF437}"/>
          </ac:spMkLst>
        </pc:spChg>
        <pc:spChg chg="mod">
          <ac:chgData name="Vishnu Shanthakumar" userId="fb93e2ee-9c21-475b-bcec-87cb2b6c7957" providerId="ADAL" clId="{0DCFB183-0B30-4A1C-9AAA-49484E306DF0}" dt="2023-12-20T07:27:01.333" v="2370" actId="207"/>
          <ac:spMkLst>
            <pc:docMk/>
            <pc:sldMk cId="440082578" sldId="320"/>
            <ac:spMk id="25" creationId="{1740914C-3FB7-4182-C65D-BC470F2AD23A}"/>
          </ac:spMkLst>
        </pc:spChg>
        <pc:spChg chg="mod">
          <ac:chgData name="Vishnu Shanthakumar" userId="fb93e2ee-9c21-475b-bcec-87cb2b6c7957" providerId="ADAL" clId="{0DCFB183-0B30-4A1C-9AAA-49484E306DF0}" dt="2023-12-20T07:27:01.333" v="2370" actId="207"/>
          <ac:spMkLst>
            <pc:docMk/>
            <pc:sldMk cId="440082578" sldId="320"/>
            <ac:spMk id="26" creationId="{7E8DB7D8-E9A0-2E09-B6E7-EF089C69B884}"/>
          </ac:spMkLst>
        </pc:spChg>
        <pc:spChg chg="mod">
          <ac:chgData name="Vishnu Shanthakumar" userId="fb93e2ee-9c21-475b-bcec-87cb2b6c7957" providerId="ADAL" clId="{0DCFB183-0B30-4A1C-9AAA-49484E306DF0}" dt="2023-12-20T07:27:01.333" v="2370" actId="207"/>
          <ac:spMkLst>
            <pc:docMk/>
            <pc:sldMk cId="440082578" sldId="320"/>
            <ac:spMk id="27" creationId="{9F123D27-AE70-0D64-FACE-1E41F6A85746}"/>
          </ac:spMkLst>
        </pc:spChg>
        <pc:spChg chg="mod">
          <ac:chgData name="Vishnu Shanthakumar" userId="fb93e2ee-9c21-475b-bcec-87cb2b6c7957" providerId="ADAL" clId="{0DCFB183-0B30-4A1C-9AAA-49484E306DF0}" dt="2023-12-20T07:27:01.333" v="2370" actId="207"/>
          <ac:spMkLst>
            <pc:docMk/>
            <pc:sldMk cId="440082578" sldId="320"/>
            <ac:spMk id="28" creationId="{C2DFECEC-67F3-E35A-A452-B644DC81677A}"/>
          </ac:spMkLst>
        </pc:spChg>
        <pc:grpChg chg="add mod">
          <ac:chgData name="Vishnu Shanthakumar" userId="fb93e2ee-9c21-475b-bcec-87cb2b6c7957" providerId="ADAL" clId="{0DCFB183-0B30-4A1C-9AAA-49484E306DF0}" dt="2023-12-14T06:10:57.165" v="1165" actId="1036"/>
          <ac:grpSpMkLst>
            <pc:docMk/>
            <pc:sldMk cId="440082578" sldId="320"/>
            <ac:grpSpMk id="2" creationId="{F9AB4D15-19F8-EED7-AF4B-BF9820200EBA}"/>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7:01:44.856" v="640"/>
              <pc2:cmMkLst xmlns:pc2="http://schemas.microsoft.com/office/powerpoint/2019/9/main/command">
                <pc:docMk/>
                <pc:sldMk cId="440082578" sldId="320"/>
                <pc2:cmMk id="{07082D38-F1DC-4081-97E3-47C4116281F8}"/>
              </pc2:cmMkLst>
            </pc226:cmChg>
            <pc226:cmChg xmlns:pc226="http://schemas.microsoft.com/office/powerpoint/2022/06/main/command" chg="mod modRxn">
              <pc226:chgData name="Vishnu Shanthakumar" userId="fb93e2ee-9c21-475b-bcec-87cb2b6c7957" providerId="ADAL" clId="{0DCFB183-0B30-4A1C-9AAA-49484E306DF0}" dt="2023-12-19T09:29:09.742" v="2238"/>
              <pc2:cmMkLst xmlns:pc2="http://schemas.microsoft.com/office/powerpoint/2019/9/main/command">
                <pc:docMk/>
                <pc:sldMk cId="440082578" sldId="320"/>
                <pc2:cmMk id="{2A4FE97D-DB32-4C3D-ADCE-00E8217B2A0A}"/>
              </pc2:cmMkLst>
            </pc226:cmChg>
            <pc226:cmChg xmlns:pc226="http://schemas.microsoft.com/office/powerpoint/2022/06/main/command" chg="mod modRxn">
              <pc226:chgData name="Vishnu Shanthakumar" userId="fb93e2ee-9c21-475b-bcec-87cb2b6c7957" providerId="ADAL" clId="{0DCFB183-0B30-4A1C-9AAA-49484E306DF0}" dt="2023-12-14T06:27:42.131" v="1339"/>
              <pc2:cmMkLst xmlns:pc2="http://schemas.microsoft.com/office/powerpoint/2019/9/main/command">
                <pc:docMk/>
                <pc:sldMk cId="440082578" sldId="320"/>
                <pc2:cmMk id="{711B5E97-ECBA-465A-A76E-EFFE86ECE463}"/>
              </pc2:cmMkLst>
            </pc226:cmChg>
            <pc226:cmChg xmlns:pc226="http://schemas.microsoft.com/office/powerpoint/2022/06/main/command" chg="mod modRxn">
              <pc226:chgData name="Vishnu Shanthakumar" userId="fb93e2ee-9c21-475b-bcec-87cb2b6c7957" providerId="ADAL" clId="{0DCFB183-0B30-4A1C-9AAA-49484E306DF0}" dt="2023-12-19T09:29:08.945" v="2237"/>
              <pc2:cmMkLst xmlns:pc2="http://schemas.microsoft.com/office/powerpoint/2019/9/main/command">
                <pc:docMk/>
                <pc:sldMk cId="440082578" sldId="320"/>
                <pc2:cmMk id="{DA5D29A6-0DC7-4E45-AA0F-82DE2D27E1D1}"/>
              </pc2:cmMkLst>
            </pc226:cmChg>
            <pc226:cmChg xmlns:pc226="http://schemas.microsoft.com/office/powerpoint/2022/06/main/command" chg="mod modRxn">
              <pc226:chgData name="Vishnu Shanthakumar" userId="fb93e2ee-9c21-475b-bcec-87cb2b6c7957" providerId="ADAL" clId="{0DCFB183-0B30-4A1C-9AAA-49484E306DF0}" dt="2023-12-14T06:12:49.050" v="1173"/>
              <pc2:cmMkLst xmlns:pc2="http://schemas.microsoft.com/office/powerpoint/2019/9/main/command">
                <pc:docMk/>
                <pc:sldMk cId="440082578" sldId="320"/>
                <pc2:cmMk id="{7EF8D7B5-52D0-4DA5-8193-7D75A5523D3F}"/>
              </pc2:cmMkLst>
            </pc226:cmChg>
            <pc226:cmChg xmlns:pc226="http://schemas.microsoft.com/office/powerpoint/2022/06/main/command" chg="mod modRxn">
              <pc226:chgData name="Vishnu Shanthakumar" userId="fb93e2ee-9c21-475b-bcec-87cb2b6c7957" providerId="ADAL" clId="{0DCFB183-0B30-4A1C-9AAA-49484E306DF0}" dt="2023-12-14T06:25:25.410" v="1338" actId="20577"/>
              <pc2:cmMkLst xmlns:pc2="http://schemas.microsoft.com/office/powerpoint/2019/9/main/command">
                <pc:docMk/>
                <pc:sldMk cId="440082578" sldId="320"/>
                <pc2:cmMk id="{E4B3B1C7-501B-482C-B9C0-B1FFDE7144F4}"/>
              </pc2:cmMkLst>
            </pc226:cmChg>
            <pc226:cmChg xmlns:pc226="http://schemas.microsoft.com/office/powerpoint/2022/06/main/command" chg="mod modRxn">
              <pc226:chgData name="Vishnu Shanthakumar" userId="fb93e2ee-9c21-475b-bcec-87cb2b6c7957" providerId="ADAL" clId="{0DCFB183-0B30-4A1C-9AAA-49484E306DF0}" dt="2023-12-14T06:09:45.410" v="1112"/>
              <pc2:cmMkLst xmlns:pc2="http://schemas.microsoft.com/office/powerpoint/2019/9/main/command">
                <pc:docMk/>
                <pc:sldMk cId="440082578" sldId="320"/>
                <pc2:cmMk id="{5035BECA-13A5-4FE5-BB66-F0623D97706A}"/>
              </pc2:cmMkLst>
            </pc226:cmChg>
          </p:ext>
        </pc:extLst>
      </pc:sldChg>
      <pc:sldChg chg="modSp mod modCm">
        <pc:chgData name="Vishnu Shanthakumar" userId="fb93e2ee-9c21-475b-bcec-87cb2b6c7957" providerId="ADAL" clId="{0DCFB183-0B30-4A1C-9AAA-49484E306DF0}" dt="2023-12-20T07:27:11.303" v="2371" actId="207"/>
        <pc:sldMkLst>
          <pc:docMk/>
          <pc:sldMk cId="30201039" sldId="321"/>
        </pc:sldMkLst>
        <pc:spChg chg="mod">
          <ac:chgData name="Vishnu Shanthakumar" userId="fb93e2ee-9c21-475b-bcec-87cb2b6c7957" providerId="ADAL" clId="{0DCFB183-0B30-4A1C-9AAA-49484E306DF0}" dt="2023-12-20T07:27:11.303" v="2371" actId="207"/>
          <ac:spMkLst>
            <pc:docMk/>
            <pc:sldMk cId="30201039" sldId="321"/>
            <ac:spMk id="2" creationId="{3F6A9160-49DE-F856-8CF9-AA3C319E127D}"/>
          </ac:spMkLst>
        </pc:spChg>
        <pc:spChg chg="mod">
          <ac:chgData name="Vishnu Shanthakumar" userId="fb93e2ee-9c21-475b-bcec-87cb2b6c7957" providerId="ADAL" clId="{0DCFB183-0B30-4A1C-9AAA-49484E306DF0}" dt="2023-12-20T07:27:11.303" v="2371" actId="207"/>
          <ac:spMkLst>
            <pc:docMk/>
            <pc:sldMk cId="30201039" sldId="321"/>
            <ac:spMk id="3" creationId="{51003B22-E32B-3067-A7C8-4987B71EF144}"/>
          </ac:spMkLst>
        </pc:spChg>
        <pc:spChg chg="mod">
          <ac:chgData name="Vishnu Shanthakumar" userId="fb93e2ee-9c21-475b-bcec-87cb2b6c7957" providerId="ADAL" clId="{0DCFB183-0B30-4A1C-9AAA-49484E306DF0}" dt="2023-12-20T07:27:11.303" v="2371" actId="207"/>
          <ac:spMkLst>
            <pc:docMk/>
            <pc:sldMk cId="30201039" sldId="321"/>
            <ac:spMk id="9" creationId="{E28C569F-A673-8173-7C70-BDC045EB76E0}"/>
          </ac:spMkLst>
        </pc:spChg>
        <pc:spChg chg="mod">
          <ac:chgData name="Vishnu Shanthakumar" userId="fb93e2ee-9c21-475b-bcec-87cb2b6c7957" providerId="ADAL" clId="{0DCFB183-0B30-4A1C-9AAA-49484E306DF0}" dt="2023-12-20T07:27:11.303" v="2371" actId="207"/>
          <ac:spMkLst>
            <pc:docMk/>
            <pc:sldMk cId="30201039" sldId="321"/>
            <ac:spMk id="28" creationId="{C2DFECEC-67F3-E35A-A452-B644DC81677A}"/>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7:02:08.757" v="643"/>
              <pc2:cmMkLst xmlns:pc2="http://schemas.microsoft.com/office/powerpoint/2019/9/main/command">
                <pc:docMk/>
                <pc:sldMk cId="30201039" sldId="321"/>
                <pc2:cmMk id="{B2933B93-5625-415B-9048-9DDD6D4BDE3E}"/>
              </pc2:cmMkLst>
            </pc226:cmChg>
            <pc226:cmChg xmlns:pc226="http://schemas.microsoft.com/office/powerpoint/2022/06/main/command" chg="mod modRxn">
              <pc226:chgData name="Vishnu Shanthakumar" userId="fb93e2ee-9c21-475b-bcec-87cb2b6c7957" providerId="ADAL" clId="{0DCFB183-0B30-4A1C-9AAA-49484E306DF0}" dt="2023-12-06T07:02:03.810" v="642"/>
              <pc2:cmMkLst xmlns:pc2="http://schemas.microsoft.com/office/powerpoint/2019/9/main/command">
                <pc:docMk/>
                <pc:sldMk cId="30201039" sldId="321"/>
                <pc2:cmMk id="{D02601C7-4510-42A5-93D4-2E837210B711}"/>
              </pc2:cmMkLst>
            </pc226:cmChg>
            <pc226:cmChg xmlns:pc226="http://schemas.microsoft.com/office/powerpoint/2022/06/main/command" chg="mod modRxn">
              <pc226:chgData name="Vishnu Shanthakumar" userId="fb93e2ee-9c21-475b-bcec-87cb2b6c7957" providerId="ADAL" clId="{0DCFB183-0B30-4A1C-9AAA-49484E306DF0}" dt="2023-12-06T07:06:53.667" v="646"/>
              <pc2:cmMkLst xmlns:pc2="http://schemas.microsoft.com/office/powerpoint/2019/9/main/command">
                <pc:docMk/>
                <pc:sldMk cId="30201039" sldId="321"/>
                <pc2:cmMk id="{C620DFC9-6A49-4C3D-83B6-52E386789BAB}"/>
              </pc2:cmMkLst>
            </pc226:cmChg>
          </p:ext>
        </pc:extLst>
      </pc:sldChg>
      <pc:sldChg chg="addSp delSp modSp mod delCm modCm">
        <pc:chgData name="Vishnu Shanthakumar" userId="fb93e2ee-9c21-475b-bcec-87cb2b6c7957" providerId="ADAL" clId="{0DCFB183-0B30-4A1C-9AAA-49484E306DF0}" dt="2023-12-20T07:27:18.662" v="2372" actId="207"/>
        <pc:sldMkLst>
          <pc:docMk/>
          <pc:sldMk cId="4177022479" sldId="322"/>
        </pc:sldMkLst>
        <pc:spChg chg="mod">
          <ac:chgData name="Vishnu Shanthakumar" userId="fb93e2ee-9c21-475b-bcec-87cb2b6c7957" providerId="ADAL" clId="{0DCFB183-0B30-4A1C-9AAA-49484E306DF0}" dt="2023-12-20T07:27:18.662" v="2372" actId="207"/>
          <ac:spMkLst>
            <pc:docMk/>
            <pc:sldMk cId="4177022479" sldId="322"/>
            <ac:spMk id="2" creationId="{3F6A9160-49DE-F856-8CF9-AA3C319E127D}"/>
          </ac:spMkLst>
        </pc:spChg>
        <pc:spChg chg="mod">
          <ac:chgData name="Vishnu Shanthakumar" userId="fb93e2ee-9c21-475b-bcec-87cb2b6c7957" providerId="ADAL" clId="{0DCFB183-0B30-4A1C-9AAA-49484E306DF0}" dt="2023-12-20T07:27:18.662" v="2372" actId="207"/>
          <ac:spMkLst>
            <pc:docMk/>
            <pc:sldMk cId="4177022479" sldId="322"/>
            <ac:spMk id="3" creationId="{51003B22-E32B-3067-A7C8-4987B71EF144}"/>
          </ac:spMkLst>
        </pc:spChg>
        <pc:spChg chg="mod">
          <ac:chgData name="Vishnu Shanthakumar" userId="fb93e2ee-9c21-475b-bcec-87cb2b6c7957" providerId="ADAL" clId="{0DCFB183-0B30-4A1C-9AAA-49484E306DF0}" dt="2023-12-20T07:27:18.662" v="2372" actId="207"/>
          <ac:spMkLst>
            <pc:docMk/>
            <pc:sldMk cId="4177022479" sldId="322"/>
            <ac:spMk id="9" creationId="{E28C569F-A673-8173-7C70-BDC045EB76E0}"/>
          </ac:spMkLst>
        </pc:spChg>
        <pc:spChg chg="mod">
          <ac:chgData name="Vishnu Shanthakumar" userId="fb93e2ee-9c21-475b-bcec-87cb2b6c7957" providerId="ADAL" clId="{0DCFB183-0B30-4A1C-9AAA-49484E306DF0}" dt="2023-12-20T07:27:18.662" v="2372" actId="207"/>
          <ac:spMkLst>
            <pc:docMk/>
            <pc:sldMk cId="4177022479" sldId="322"/>
            <ac:spMk id="28" creationId="{C2DFECEC-67F3-E35A-A452-B644DC81677A}"/>
          </ac:spMkLst>
        </pc:spChg>
        <pc:picChg chg="del">
          <ac:chgData name="Vishnu Shanthakumar" userId="fb93e2ee-9c21-475b-bcec-87cb2b6c7957" providerId="ADAL" clId="{0DCFB183-0B30-4A1C-9AAA-49484E306DF0}" dt="2023-12-06T09:06:18.062" v="701" actId="478"/>
          <ac:picMkLst>
            <pc:docMk/>
            <pc:sldMk cId="4177022479" sldId="322"/>
            <ac:picMk id="4" creationId="{6B3F52B0-4FAE-B976-5B6C-731086CE597C}"/>
          </ac:picMkLst>
        </pc:picChg>
        <pc:picChg chg="add mod">
          <ac:chgData name="Vishnu Shanthakumar" userId="fb93e2ee-9c21-475b-bcec-87cb2b6c7957" providerId="ADAL" clId="{0DCFB183-0B30-4A1C-9AAA-49484E306DF0}" dt="2023-12-06T09:06:54.613" v="707" actId="1076"/>
          <ac:picMkLst>
            <pc:docMk/>
            <pc:sldMk cId="4177022479" sldId="322"/>
            <ac:picMk id="5" creationId="{EC158B06-0F2F-1E2F-6A0A-D99629BDB9CB}"/>
          </ac:picMkLst>
        </pc:picChg>
        <pc:extLst>
          <p:ext xmlns:p="http://schemas.openxmlformats.org/presentationml/2006/main" uri="{D6D511B9-2390-475A-947B-AFAB55BFBCF1}">
            <pc226:cmChg xmlns:pc226="http://schemas.microsoft.com/office/powerpoint/2022/06/main/command" chg="del">
              <pc226:chgData name="Vishnu Shanthakumar" userId="fb93e2ee-9c21-475b-bcec-87cb2b6c7957" providerId="ADAL" clId="{0DCFB183-0B30-4A1C-9AAA-49484E306DF0}" dt="2023-12-06T07:06:00.526" v="644"/>
              <pc2:cmMkLst xmlns:pc2="http://schemas.microsoft.com/office/powerpoint/2019/9/main/command">
                <pc:docMk/>
                <pc:sldMk cId="4177022479" sldId="322"/>
                <pc2:cmMk id="{3A8938B9-1FA3-4FE7-ACDB-14578FF5BBAE}"/>
              </pc2:cmMkLst>
            </pc226:cmChg>
            <pc226:cmChg xmlns:pc226="http://schemas.microsoft.com/office/powerpoint/2022/06/main/command" chg="mod modRxn">
              <pc226:chgData name="Vishnu Shanthakumar" userId="fb93e2ee-9c21-475b-bcec-87cb2b6c7957" providerId="ADAL" clId="{0DCFB183-0B30-4A1C-9AAA-49484E306DF0}" dt="2023-12-06T07:06:49.276" v="645"/>
              <pc2:cmMkLst xmlns:pc2="http://schemas.microsoft.com/office/powerpoint/2019/9/main/command">
                <pc:docMk/>
                <pc:sldMk cId="4177022479" sldId="322"/>
                <pc2:cmMk id="{55927DE6-6912-454B-B08E-6AF4D6D0BE2D}"/>
              </pc2:cmMkLst>
            </pc226:cmChg>
          </p:ext>
        </pc:extLst>
      </pc:sldChg>
      <pc:sldChg chg="modSp mod modCm">
        <pc:chgData name="Vishnu Shanthakumar" userId="fb93e2ee-9c21-475b-bcec-87cb2b6c7957" providerId="ADAL" clId="{0DCFB183-0B30-4A1C-9AAA-49484E306DF0}" dt="2023-12-22T06:06:19.673" v="2457" actId="20577"/>
        <pc:sldMkLst>
          <pc:docMk/>
          <pc:sldMk cId="3815064904" sldId="323"/>
        </pc:sldMkLst>
        <pc:spChg chg="mod">
          <ac:chgData name="Vishnu Shanthakumar" userId="fb93e2ee-9c21-475b-bcec-87cb2b6c7957" providerId="ADAL" clId="{0DCFB183-0B30-4A1C-9AAA-49484E306DF0}" dt="2023-12-20T07:27:37.548" v="2374" actId="207"/>
          <ac:spMkLst>
            <pc:docMk/>
            <pc:sldMk cId="3815064904" sldId="323"/>
            <ac:spMk id="2" creationId="{3F6A9160-49DE-F856-8CF9-AA3C319E127D}"/>
          </ac:spMkLst>
        </pc:spChg>
        <pc:spChg chg="mod">
          <ac:chgData name="Vishnu Shanthakumar" userId="fb93e2ee-9c21-475b-bcec-87cb2b6c7957" providerId="ADAL" clId="{0DCFB183-0B30-4A1C-9AAA-49484E306DF0}" dt="2023-12-20T07:27:37.548" v="2374" actId="207"/>
          <ac:spMkLst>
            <pc:docMk/>
            <pc:sldMk cId="3815064904" sldId="323"/>
            <ac:spMk id="4" creationId="{979F3E25-7965-4DAC-03A5-0C7E6FEADE62}"/>
          </ac:spMkLst>
        </pc:spChg>
        <pc:spChg chg="mod">
          <ac:chgData name="Vishnu Shanthakumar" userId="fb93e2ee-9c21-475b-bcec-87cb2b6c7957" providerId="ADAL" clId="{0DCFB183-0B30-4A1C-9AAA-49484E306DF0}" dt="2023-12-20T07:27:37.548" v="2374" actId="207"/>
          <ac:spMkLst>
            <pc:docMk/>
            <pc:sldMk cId="3815064904" sldId="323"/>
            <ac:spMk id="6" creationId="{8A85E521-DBAA-466A-7166-C548CC48ADE0}"/>
          </ac:spMkLst>
        </pc:spChg>
        <pc:spChg chg="mod">
          <ac:chgData name="Vishnu Shanthakumar" userId="fb93e2ee-9c21-475b-bcec-87cb2b6c7957" providerId="ADAL" clId="{0DCFB183-0B30-4A1C-9AAA-49484E306DF0}" dt="2023-12-22T06:06:19.673" v="2457" actId="20577"/>
          <ac:spMkLst>
            <pc:docMk/>
            <pc:sldMk cId="3815064904" sldId="323"/>
            <ac:spMk id="7" creationId="{D464A83B-9C06-6358-3B7C-F6C228A69E3F}"/>
          </ac:spMkLst>
        </pc:spChg>
        <pc:spChg chg="mod">
          <ac:chgData name="Vishnu Shanthakumar" userId="fb93e2ee-9c21-475b-bcec-87cb2b6c7957" providerId="ADAL" clId="{0DCFB183-0B30-4A1C-9AAA-49484E306DF0}" dt="2023-12-20T07:27:37.548" v="2374" actId="207"/>
          <ac:spMkLst>
            <pc:docMk/>
            <pc:sldMk cId="3815064904" sldId="323"/>
            <ac:spMk id="9" creationId="{E28C569F-A673-8173-7C70-BDC045EB76E0}"/>
          </ac:spMkLst>
        </pc:spChg>
        <pc:spChg chg="mod">
          <ac:chgData name="Vishnu Shanthakumar" userId="fb93e2ee-9c21-475b-bcec-87cb2b6c7957" providerId="ADAL" clId="{0DCFB183-0B30-4A1C-9AAA-49484E306DF0}" dt="2023-12-20T07:27:37.548" v="2374" actId="207"/>
          <ac:spMkLst>
            <pc:docMk/>
            <pc:sldMk cId="3815064904" sldId="323"/>
            <ac:spMk id="28" creationId="{C2DFECEC-67F3-E35A-A452-B644DC81677A}"/>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7:13:01.263" v="678" actId="20577"/>
              <pc2:cmMkLst xmlns:pc2="http://schemas.microsoft.com/office/powerpoint/2019/9/main/command">
                <pc:docMk/>
                <pc:sldMk cId="3815064904" sldId="323"/>
                <pc2:cmMk id="{37C7E493-6B99-4DD1-AA12-AAA6A2C89B59}"/>
              </pc2:cmMkLst>
            </pc226:cmChg>
            <pc226:cmChg xmlns:pc226="http://schemas.microsoft.com/office/powerpoint/2022/06/main/command" chg="mod modRxn">
              <pc226:chgData name="Vishnu Shanthakumar" userId="fb93e2ee-9c21-475b-bcec-87cb2b6c7957" providerId="ADAL" clId="{0DCFB183-0B30-4A1C-9AAA-49484E306DF0}" dt="2023-12-06T07:13:24.613" v="690" actId="20577"/>
              <pc2:cmMkLst xmlns:pc2="http://schemas.microsoft.com/office/powerpoint/2019/9/main/command">
                <pc:docMk/>
                <pc:sldMk cId="3815064904" sldId="323"/>
                <pc2:cmMk id="{26E28EB9-47CB-42B5-945E-90C7C7D0B372}"/>
              </pc2:cmMkLst>
            </pc226:cmChg>
          </p:ext>
        </pc:extLst>
      </pc:sldChg>
      <pc:sldChg chg="modSp mod modCm">
        <pc:chgData name="Vishnu Shanthakumar" userId="fb93e2ee-9c21-475b-bcec-87cb2b6c7957" providerId="ADAL" clId="{0DCFB183-0B30-4A1C-9AAA-49484E306DF0}" dt="2023-12-20T07:27:24.676" v="2373" actId="207"/>
        <pc:sldMkLst>
          <pc:docMk/>
          <pc:sldMk cId="957539930" sldId="324"/>
        </pc:sldMkLst>
        <pc:spChg chg="mod">
          <ac:chgData name="Vishnu Shanthakumar" userId="fb93e2ee-9c21-475b-bcec-87cb2b6c7957" providerId="ADAL" clId="{0DCFB183-0B30-4A1C-9AAA-49484E306DF0}" dt="2023-12-20T07:27:24.676" v="2373" actId="207"/>
          <ac:spMkLst>
            <pc:docMk/>
            <pc:sldMk cId="957539930" sldId="324"/>
            <ac:spMk id="25" creationId="{9EB17C61-05F8-392F-4048-1233AC59FDAE}"/>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4T06:30:18.037" v="1395"/>
              <pc2:cmMkLst xmlns:pc2="http://schemas.microsoft.com/office/powerpoint/2019/9/main/command">
                <pc:docMk/>
                <pc:sldMk cId="957539930" sldId="324"/>
                <pc2:cmMk id="{9A7AD79B-9126-406B-9E8C-058494784FC0}"/>
              </pc2:cmMkLst>
            </pc226:cmChg>
          </p:ext>
        </pc:extLst>
      </pc:sldChg>
      <pc:sldChg chg="addSp delSp modSp mod modAnim modCm">
        <pc:chgData name="Vishnu Shanthakumar" userId="fb93e2ee-9c21-475b-bcec-87cb2b6c7957" providerId="ADAL" clId="{0DCFB183-0B30-4A1C-9AAA-49484E306DF0}" dt="2023-12-20T07:27:56.574" v="2377" actId="207"/>
        <pc:sldMkLst>
          <pc:docMk/>
          <pc:sldMk cId="2710855314" sldId="325"/>
        </pc:sldMkLst>
        <pc:spChg chg="mod">
          <ac:chgData name="Vishnu Shanthakumar" userId="fb93e2ee-9c21-475b-bcec-87cb2b6c7957" providerId="ADAL" clId="{0DCFB183-0B30-4A1C-9AAA-49484E306DF0}" dt="2023-12-20T07:27:56.574" v="2377" actId="207"/>
          <ac:spMkLst>
            <pc:docMk/>
            <pc:sldMk cId="2710855314" sldId="325"/>
            <ac:spMk id="2" creationId="{3F6A9160-49DE-F856-8CF9-AA3C319E127D}"/>
          </ac:spMkLst>
        </pc:spChg>
        <pc:spChg chg="mod">
          <ac:chgData name="Vishnu Shanthakumar" userId="fb93e2ee-9c21-475b-bcec-87cb2b6c7957" providerId="ADAL" clId="{0DCFB183-0B30-4A1C-9AAA-49484E306DF0}" dt="2023-12-20T07:27:56.574" v="2377" actId="207"/>
          <ac:spMkLst>
            <pc:docMk/>
            <pc:sldMk cId="2710855314" sldId="325"/>
            <ac:spMk id="3" creationId="{4707DFB5-2601-73FE-6569-ECFFBB7AFC4E}"/>
          </ac:spMkLst>
        </pc:spChg>
        <pc:spChg chg="add del mod">
          <ac:chgData name="Vishnu Shanthakumar" userId="fb93e2ee-9c21-475b-bcec-87cb2b6c7957" providerId="ADAL" clId="{0DCFB183-0B30-4A1C-9AAA-49484E306DF0}" dt="2023-12-20T07:27:56.574" v="2377" actId="207"/>
          <ac:spMkLst>
            <pc:docMk/>
            <pc:sldMk cId="2710855314" sldId="325"/>
            <ac:spMk id="4" creationId="{979F3E25-7965-4DAC-03A5-0C7E6FEADE62}"/>
          </ac:spMkLst>
        </pc:spChg>
        <pc:spChg chg="mod">
          <ac:chgData name="Vishnu Shanthakumar" userId="fb93e2ee-9c21-475b-bcec-87cb2b6c7957" providerId="ADAL" clId="{0DCFB183-0B30-4A1C-9AAA-49484E306DF0}" dt="2023-12-20T07:27:56.574" v="2377" actId="207"/>
          <ac:spMkLst>
            <pc:docMk/>
            <pc:sldMk cId="2710855314" sldId="325"/>
            <ac:spMk id="5" creationId="{E4A03B2E-477B-7220-8BA4-EFE6DAA4324D}"/>
          </ac:spMkLst>
        </pc:spChg>
        <pc:spChg chg="mod">
          <ac:chgData name="Vishnu Shanthakumar" userId="fb93e2ee-9c21-475b-bcec-87cb2b6c7957" providerId="ADAL" clId="{0DCFB183-0B30-4A1C-9AAA-49484E306DF0}" dt="2023-12-20T07:27:56.574" v="2377" actId="207"/>
          <ac:spMkLst>
            <pc:docMk/>
            <pc:sldMk cId="2710855314" sldId="325"/>
            <ac:spMk id="8" creationId="{85D1AA70-BA40-4BAA-8108-79842491DE09}"/>
          </ac:spMkLst>
        </pc:spChg>
        <pc:spChg chg="mod">
          <ac:chgData name="Vishnu Shanthakumar" userId="fb93e2ee-9c21-475b-bcec-87cb2b6c7957" providerId="ADAL" clId="{0DCFB183-0B30-4A1C-9AAA-49484E306DF0}" dt="2023-12-20T07:27:56.574" v="2377" actId="207"/>
          <ac:spMkLst>
            <pc:docMk/>
            <pc:sldMk cId="2710855314" sldId="325"/>
            <ac:spMk id="9" creationId="{E28C569F-A673-8173-7C70-BDC045EB76E0}"/>
          </ac:spMkLst>
        </pc:spChg>
        <pc:spChg chg="mod">
          <ac:chgData name="Vishnu Shanthakumar" userId="fb93e2ee-9c21-475b-bcec-87cb2b6c7957" providerId="ADAL" clId="{0DCFB183-0B30-4A1C-9AAA-49484E306DF0}" dt="2023-12-20T07:27:56.574" v="2377" actId="207"/>
          <ac:spMkLst>
            <pc:docMk/>
            <pc:sldMk cId="2710855314" sldId="325"/>
            <ac:spMk id="10" creationId="{52DCF3D7-EC6C-CB87-90B4-A75B34ADECB6}"/>
          </ac:spMkLst>
        </pc:spChg>
        <pc:spChg chg="mod">
          <ac:chgData name="Vishnu Shanthakumar" userId="fb93e2ee-9c21-475b-bcec-87cb2b6c7957" providerId="ADAL" clId="{0DCFB183-0B30-4A1C-9AAA-49484E306DF0}" dt="2023-12-20T07:27:56.574" v="2377" actId="207"/>
          <ac:spMkLst>
            <pc:docMk/>
            <pc:sldMk cId="2710855314" sldId="325"/>
            <ac:spMk id="13" creationId="{FD41CE16-B664-9969-8287-814712BEBFA4}"/>
          </ac:spMkLst>
        </pc:spChg>
        <pc:spChg chg="mod">
          <ac:chgData name="Vishnu Shanthakumar" userId="fb93e2ee-9c21-475b-bcec-87cb2b6c7957" providerId="ADAL" clId="{0DCFB183-0B30-4A1C-9AAA-49484E306DF0}" dt="2023-12-20T07:27:56.574" v="2377" actId="207"/>
          <ac:spMkLst>
            <pc:docMk/>
            <pc:sldMk cId="2710855314" sldId="325"/>
            <ac:spMk id="16" creationId="{EFEC275B-6DA8-0259-2B58-973976EA8CCA}"/>
          </ac:spMkLst>
        </pc:spChg>
        <pc:spChg chg="mod">
          <ac:chgData name="Vishnu Shanthakumar" userId="fb93e2ee-9c21-475b-bcec-87cb2b6c7957" providerId="ADAL" clId="{0DCFB183-0B30-4A1C-9AAA-49484E306DF0}" dt="2023-12-20T07:27:56.574" v="2377" actId="207"/>
          <ac:spMkLst>
            <pc:docMk/>
            <pc:sldMk cId="2710855314" sldId="325"/>
            <ac:spMk id="19" creationId="{F44ACE5C-C738-3B89-0E5F-0EB5E545AD2B}"/>
          </ac:spMkLst>
        </pc:spChg>
        <pc:spChg chg="mod">
          <ac:chgData name="Vishnu Shanthakumar" userId="fb93e2ee-9c21-475b-bcec-87cb2b6c7957" providerId="ADAL" clId="{0DCFB183-0B30-4A1C-9AAA-49484E306DF0}" dt="2023-12-20T07:27:56.574" v="2377" actId="207"/>
          <ac:spMkLst>
            <pc:docMk/>
            <pc:sldMk cId="2710855314" sldId="325"/>
            <ac:spMk id="22" creationId="{CA3D594C-C36C-BA30-B3C7-6A0DF69B121A}"/>
          </ac:spMkLst>
        </pc:spChg>
        <pc:spChg chg="mod">
          <ac:chgData name="Vishnu Shanthakumar" userId="fb93e2ee-9c21-475b-bcec-87cb2b6c7957" providerId="ADAL" clId="{0DCFB183-0B30-4A1C-9AAA-49484E306DF0}" dt="2023-12-20T07:27:56.574" v="2377" actId="207"/>
          <ac:spMkLst>
            <pc:docMk/>
            <pc:sldMk cId="2710855314" sldId="325"/>
            <ac:spMk id="23" creationId="{D56E4D84-70C8-DBD4-AF8F-986368FB9F8F}"/>
          </ac:spMkLst>
        </pc:spChg>
        <pc:spChg chg="mod">
          <ac:chgData name="Vishnu Shanthakumar" userId="fb93e2ee-9c21-475b-bcec-87cb2b6c7957" providerId="ADAL" clId="{0DCFB183-0B30-4A1C-9AAA-49484E306DF0}" dt="2023-12-20T07:27:56.574" v="2377" actId="207"/>
          <ac:spMkLst>
            <pc:docMk/>
            <pc:sldMk cId="2710855314" sldId="325"/>
            <ac:spMk id="28" creationId="{C2DFECEC-67F3-E35A-A452-B644DC81677A}"/>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06T07:13:50.976" v="693"/>
              <pc2:cmMkLst xmlns:pc2="http://schemas.microsoft.com/office/powerpoint/2019/9/main/command">
                <pc:docMk/>
                <pc:sldMk cId="2710855314" sldId="325"/>
                <pc2:cmMk id="{3126553A-7A1E-4135-A5B0-CD3DB22660DF}"/>
              </pc2:cmMkLst>
            </pc226:cmChg>
            <pc226:cmChg xmlns:pc226="http://schemas.microsoft.com/office/powerpoint/2022/06/main/command" chg="mod modRxn">
              <pc226:chgData name="Vishnu Shanthakumar" userId="fb93e2ee-9c21-475b-bcec-87cb2b6c7957" providerId="ADAL" clId="{0DCFB183-0B30-4A1C-9AAA-49484E306DF0}" dt="2023-12-06T07:13:51.592" v="694"/>
              <pc2:cmMkLst xmlns:pc2="http://schemas.microsoft.com/office/powerpoint/2019/9/main/command">
                <pc:docMk/>
                <pc:sldMk cId="2710855314" sldId="325"/>
                <pc2:cmMk id="{2A05263D-3F6B-49EF-97C6-0E702A894A55}"/>
              </pc2:cmMkLst>
            </pc226:cmChg>
            <pc226:cmChg xmlns:pc226="http://schemas.microsoft.com/office/powerpoint/2022/06/main/command" chg="mod modRxn">
              <pc226:chgData name="Vishnu Shanthakumar" userId="fb93e2ee-9c21-475b-bcec-87cb2b6c7957" providerId="ADAL" clId="{0DCFB183-0B30-4A1C-9AAA-49484E306DF0}" dt="2023-12-06T07:14:15.923" v="700"/>
              <pc2:cmMkLst xmlns:pc2="http://schemas.microsoft.com/office/powerpoint/2019/9/main/command">
                <pc:docMk/>
                <pc:sldMk cId="2710855314" sldId="325"/>
                <pc2:cmMk id="{86D4046F-10FD-4676-A928-80780DF9F875}"/>
              </pc2:cmMkLst>
            </pc226:cmChg>
          </p:ext>
        </pc:extLst>
      </pc:sldChg>
      <pc:sldChg chg="del">
        <pc:chgData name="Vishnu Shanthakumar" userId="fb93e2ee-9c21-475b-bcec-87cb2b6c7957" providerId="ADAL" clId="{0DCFB183-0B30-4A1C-9AAA-49484E306DF0}" dt="2023-12-15T05:29:24.746" v="1994" actId="47"/>
        <pc:sldMkLst>
          <pc:docMk/>
          <pc:sldMk cId="3820668838" sldId="326"/>
        </pc:sldMkLst>
      </pc:sldChg>
      <pc:sldChg chg="del">
        <pc:chgData name="Vishnu Shanthakumar" userId="fb93e2ee-9c21-475b-bcec-87cb2b6c7957" providerId="ADAL" clId="{0DCFB183-0B30-4A1C-9AAA-49484E306DF0}" dt="2023-12-15T05:28:53.016" v="1987" actId="47"/>
        <pc:sldMkLst>
          <pc:docMk/>
          <pc:sldMk cId="1063185153" sldId="327"/>
        </pc:sldMkLst>
      </pc:sldChg>
      <pc:sldChg chg="del">
        <pc:chgData name="Vishnu Shanthakumar" userId="fb93e2ee-9c21-475b-bcec-87cb2b6c7957" providerId="ADAL" clId="{0DCFB183-0B30-4A1C-9AAA-49484E306DF0}" dt="2023-12-15T05:28:56.025" v="1988" actId="47"/>
        <pc:sldMkLst>
          <pc:docMk/>
          <pc:sldMk cId="1158054085" sldId="328"/>
        </pc:sldMkLst>
      </pc:sldChg>
      <pc:sldChg chg="add del">
        <pc:chgData name="Vishnu Shanthakumar" userId="fb93e2ee-9c21-475b-bcec-87cb2b6c7957" providerId="ADAL" clId="{0DCFB183-0B30-4A1C-9AAA-49484E306DF0}" dt="2023-12-15T05:35:01.178" v="2039" actId="47"/>
        <pc:sldMkLst>
          <pc:docMk/>
          <pc:sldMk cId="2402748760" sldId="329"/>
        </pc:sldMkLst>
      </pc:sldChg>
      <pc:sldChg chg="add del">
        <pc:chgData name="Vishnu Shanthakumar" userId="fb93e2ee-9c21-475b-bcec-87cb2b6c7957" providerId="ADAL" clId="{0DCFB183-0B30-4A1C-9AAA-49484E306DF0}" dt="2023-12-15T05:29:09.314" v="1991" actId="47"/>
        <pc:sldMkLst>
          <pc:docMk/>
          <pc:sldMk cId="3701135803" sldId="330"/>
        </pc:sldMkLst>
      </pc:sldChg>
      <pc:sldChg chg="modSp mod modCm">
        <pc:chgData name="Vishnu Shanthakumar" userId="fb93e2ee-9c21-475b-bcec-87cb2b6c7957" providerId="ADAL" clId="{0DCFB183-0B30-4A1C-9AAA-49484E306DF0}" dt="2023-12-20T07:28:56.848" v="2383" actId="207"/>
        <pc:sldMkLst>
          <pc:docMk/>
          <pc:sldMk cId="1820686588" sldId="331"/>
        </pc:sldMkLst>
        <pc:spChg chg="mod">
          <ac:chgData name="Vishnu Shanthakumar" userId="fb93e2ee-9c21-475b-bcec-87cb2b6c7957" providerId="ADAL" clId="{0DCFB183-0B30-4A1C-9AAA-49484E306DF0}" dt="2023-12-20T07:28:56.848" v="2383" actId="207"/>
          <ac:spMkLst>
            <pc:docMk/>
            <pc:sldMk cId="1820686588" sldId="331"/>
            <ac:spMk id="11" creationId="{77B7DF5B-FD8E-98DC-73F7-D43AF2C63189}"/>
          </ac:spMkLst>
        </pc:spChg>
        <pc:spChg chg="mod">
          <ac:chgData name="Vishnu Shanthakumar" userId="fb93e2ee-9c21-475b-bcec-87cb2b6c7957" providerId="ADAL" clId="{0DCFB183-0B30-4A1C-9AAA-49484E306DF0}" dt="2023-12-20T07:28:56.848" v="2383" actId="207"/>
          <ac:spMkLst>
            <pc:docMk/>
            <pc:sldMk cId="1820686588" sldId="331"/>
            <ac:spMk id="12" creationId="{B2911ED5-17DC-30A5-F1D0-07665D3F4320}"/>
          </ac:spMkLst>
        </pc:spChg>
        <pc:spChg chg="mod">
          <ac:chgData name="Vishnu Shanthakumar" userId="fb93e2ee-9c21-475b-bcec-87cb2b6c7957" providerId="ADAL" clId="{0DCFB183-0B30-4A1C-9AAA-49484E306DF0}" dt="2023-12-20T07:28:56.848" v="2383" actId="207"/>
          <ac:spMkLst>
            <pc:docMk/>
            <pc:sldMk cId="1820686588" sldId="331"/>
            <ac:spMk id="13" creationId="{F53818F7-55F3-B420-4E73-16290B5C2553}"/>
          </ac:spMkLst>
        </pc:spChg>
        <pc:spChg chg="mod">
          <ac:chgData name="Vishnu Shanthakumar" userId="fb93e2ee-9c21-475b-bcec-87cb2b6c7957" providerId="ADAL" clId="{0DCFB183-0B30-4A1C-9AAA-49484E306DF0}" dt="2023-12-20T07:28:56.848" v="2383" actId="207"/>
          <ac:spMkLst>
            <pc:docMk/>
            <pc:sldMk cId="1820686588" sldId="331"/>
            <ac:spMk id="14" creationId="{060D6C23-8D34-7FD4-64AC-50102AE63F50}"/>
          </ac:spMkLst>
        </pc:spChg>
        <pc:spChg chg="mod">
          <ac:chgData name="Vishnu Shanthakumar" userId="fb93e2ee-9c21-475b-bcec-87cb2b6c7957" providerId="ADAL" clId="{0DCFB183-0B30-4A1C-9AAA-49484E306DF0}" dt="2023-12-20T07:28:56.848" v="2383" actId="207"/>
          <ac:spMkLst>
            <pc:docMk/>
            <pc:sldMk cId="1820686588" sldId="331"/>
            <ac:spMk id="15" creationId="{0AA3BE49-8C80-8FB3-7248-EC9675CC9028}"/>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38:01.185" v="2263"/>
              <pc2:cmMkLst xmlns:pc2="http://schemas.microsoft.com/office/powerpoint/2019/9/main/command">
                <pc:docMk/>
                <pc:sldMk cId="1820686588" sldId="331"/>
                <pc2:cmMk id="{E7EEA6F0-75F1-43F4-AA0F-23CFDCF47D20}"/>
              </pc2:cmMkLst>
            </pc226:cmChg>
          </p:ext>
        </pc:extLst>
      </pc:sldChg>
      <pc:sldChg chg="modSp mod">
        <pc:chgData name="Vishnu Shanthakumar" userId="fb93e2ee-9c21-475b-bcec-87cb2b6c7957" providerId="ADAL" clId="{0DCFB183-0B30-4A1C-9AAA-49484E306DF0}" dt="2023-12-20T07:29:06.310" v="2384" actId="207"/>
        <pc:sldMkLst>
          <pc:docMk/>
          <pc:sldMk cId="1797286655" sldId="332"/>
        </pc:sldMkLst>
        <pc:spChg chg="mod">
          <ac:chgData name="Vishnu Shanthakumar" userId="fb93e2ee-9c21-475b-bcec-87cb2b6c7957" providerId="ADAL" clId="{0DCFB183-0B30-4A1C-9AAA-49484E306DF0}" dt="2023-12-20T07:29:06.310" v="2384" actId="207"/>
          <ac:spMkLst>
            <pc:docMk/>
            <pc:sldMk cId="1797286655" sldId="332"/>
            <ac:spMk id="4" creationId="{3D2C483C-2397-2A60-C1BC-40404E768286}"/>
          </ac:spMkLst>
        </pc:spChg>
        <pc:spChg chg="mod">
          <ac:chgData name="Vishnu Shanthakumar" userId="fb93e2ee-9c21-475b-bcec-87cb2b6c7957" providerId="ADAL" clId="{0DCFB183-0B30-4A1C-9AAA-49484E306DF0}" dt="2023-12-20T07:29:06.310" v="2384" actId="207"/>
          <ac:spMkLst>
            <pc:docMk/>
            <pc:sldMk cId="1797286655" sldId="332"/>
            <ac:spMk id="5" creationId="{ABE7ACEE-E11C-4DCD-1E48-7CA2E43E1198}"/>
          </ac:spMkLst>
        </pc:spChg>
        <pc:spChg chg="mod">
          <ac:chgData name="Vishnu Shanthakumar" userId="fb93e2ee-9c21-475b-bcec-87cb2b6c7957" providerId="ADAL" clId="{0DCFB183-0B30-4A1C-9AAA-49484E306DF0}" dt="2023-12-20T07:29:06.310" v="2384" actId="207"/>
          <ac:spMkLst>
            <pc:docMk/>
            <pc:sldMk cId="1797286655" sldId="332"/>
            <ac:spMk id="6" creationId="{458BD640-3787-AF7E-54DE-FED4F4F14056}"/>
          </ac:spMkLst>
        </pc:spChg>
        <pc:spChg chg="mod">
          <ac:chgData name="Vishnu Shanthakumar" userId="fb93e2ee-9c21-475b-bcec-87cb2b6c7957" providerId="ADAL" clId="{0DCFB183-0B30-4A1C-9AAA-49484E306DF0}" dt="2023-12-20T07:29:06.310" v="2384" actId="207"/>
          <ac:spMkLst>
            <pc:docMk/>
            <pc:sldMk cId="1797286655" sldId="332"/>
            <ac:spMk id="7" creationId="{7B67C950-FF36-AEF1-D072-1F34712D0C9F}"/>
          </ac:spMkLst>
        </pc:spChg>
        <pc:spChg chg="mod">
          <ac:chgData name="Vishnu Shanthakumar" userId="fb93e2ee-9c21-475b-bcec-87cb2b6c7957" providerId="ADAL" clId="{0DCFB183-0B30-4A1C-9AAA-49484E306DF0}" dt="2023-12-20T07:29:06.310" v="2384" actId="207"/>
          <ac:spMkLst>
            <pc:docMk/>
            <pc:sldMk cId="1797286655" sldId="332"/>
            <ac:spMk id="16" creationId="{3E3F581E-A6C3-263B-8782-F2C3687CA655}"/>
          </ac:spMkLst>
        </pc:spChg>
      </pc:sldChg>
      <pc:sldChg chg="delSp modSp add mod modCm">
        <pc:chgData name="Vishnu Shanthakumar" userId="fb93e2ee-9c21-475b-bcec-87cb2b6c7957" providerId="ADAL" clId="{0DCFB183-0B30-4A1C-9AAA-49484E306DF0}" dt="2023-12-20T07:25:53.622" v="2364" actId="207"/>
        <pc:sldMkLst>
          <pc:docMk/>
          <pc:sldMk cId="4114975767" sldId="333"/>
        </pc:sldMkLst>
        <pc:spChg chg="mod">
          <ac:chgData name="Vishnu Shanthakumar" userId="fb93e2ee-9c21-475b-bcec-87cb2b6c7957" providerId="ADAL" clId="{0DCFB183-0B30-4A1C-9AAA-49484E306DF0}" dt="2023-12-20T07:25:53.622" v="2364" actId="207"/>
          <ac:spMkLst>
            <pc:docMk/>
            <pc:sldMk cId="4114975767" sldId="333"/>
            <ac:spMk id="3" creationId="{5AE4EE60-38AE-9853-DFA1-577B39DDE8DC}"/>
          </ac:spMkLst>
        </pc:spChg>
        <pc:spChg chg="del">
          <ac:chgData name="Vishnu Shanthakumar" userId="fb93e2ee-9c21-475b-bcec-87cb2b6c7957" providerId="ADAL" clId="{0DCFB183-0B30-4A1C-9AAA-49484E306DF0}" dt="2023-12-07T10:15:56.108" v="941" actId="478"/>
          <ac:spMkLst>
            <pc:docMk/>
            <pc:sldMk cId="4114975767" sldId="333"/>
            <ac:spMk id="4" creationId="{02DB8118-21F5-6ACC-559F-3565BD54F76D}"/>
          </ac:spMkLst>
        </pc:spChg>
        <pc:spChg chg="mod">
          <ac:chgData name="Vishnu Shanthakumar" userId="fb93e2ee-9c21-475b-bcec-87cb2b6c7957" providerId="ADAL" clId="{0DCFB183-0B30-4A1C-9AAA-49484E306DF0}" dt="2023-12-20T07:25:53.622" v="2364" actId="207"/>
          <ac:spMkLst>
            <pc:docMk/>
            <pc:sldMk cId="4114975767" sldId="333"/>
            <ac:spMk id="6" creationId="{24CBD25A-97CD-EA58-2030-6D19BA84E3AA}"/>
          </ac:spMkLst>
        </pc:spChg>
        <pc:spChg chg="mod">
          <ac:chgData name="Vishnu Shanthakumar" userId="fb93e2ee-9c21-475b-bcec-87cb2b6c7957" providerId="ADAL" clId="{0DCFB183-0B30-4A1C-9AAA-49484E306DF0}" dt="2023-12-14T06:08:52.442" v="1076" actId="14100"/>
          <ac:spMkLst>
            <pc:docMk/>
            <pc:sldMk cId="4114975767" sldId="333"/>
            <ac:spMk id="7" creationId="{DA7BC85B-9CA4-BD02-C544-950B513FF7E0}"/>
          </ac:spMkLst>
        </pc:spChg>
        <pc:spChg chg="mod">
          <ac:chgData name="Vishnu Shanthakumar" userId="fb93e2ee-9c21-475b-bcec-87cb2b6c7957" providerId="ADAL" clId="{0DCFB183-0B30-4A1C-9AAA-49484E306DF0}" dt="2023-12-20T07:25:53.622" v="2364" actId="207"/>
          <ac:spMkLst>
            <pc:docMk/>
            <pc:sldMk cId="4114975767" sldId="333"/>
            <ac:spMk id="9" creationId="{29602BAC-AFDA-794F-B004-277D0B080C6C}"/>
          </ac:spMkLst>
        </pc:spChg>
        <pc:spChg chg="mod">
          <ac:chgData name="Vishnu Shanthakumar" userId="fb93e2ee-9c21-475b-bcec-87cb2b6c7957" providerId="ADAL" clId="{0DCFB183-0B30-4A1C-9AAA-49484E306DF0}" dt="2023-12-20T07:25:53.622" v="2364" actId="207"/>
          <ac:spMkLst>
            <pc:docMk/>
            <pc:sldMk cId="4114975767" sldId="333"/>
            <ac:spMk id="10" creationId="{C27D7574-07B9-371E-A2A1-6E4A1AB0CBDB}"/>
          </ac:spMkLst>
        </pc:spChg>
        <pc:spChg chg="mod">
          <ac:chgData name="Vishnu Shanthakumar" userId="fb93e2ee-9c21-475b-bcec-87cb2b6c7957" providerId="ADAL" clId="{0DCFB183-0B30-4A1C-9AAA-49484E306DF0}" dt="2023-12-20T07:25:53.622" v="2364" actId="207"/>
          <ac:spMkLst>
            <pc:docMk/>
            <pc:sldMk cId="4114975767" sldId="333"/>
            <ac:spMk id="11" creationId="{340554F4-7C21-5410-78C1-186148DEB8BF}"/>
          </ac:spMkLst>
        </pc:spChg>
        <pc:spChg chg="mod">
          <ac:chgData name="Vishnu Shanthakumar" userId="fb93e2ee-9c21-475b-bcec-87cb2b6c7957" providerId="ADAL" clId="{0DCFB183-0B30-4A1C-9AAA-49484E306DF0}" dt="2023-12-20T07:25:53.622" v="2364" actId="207"/>
          <ac:spMkLst>
            <pc:docMk/>
            <pc:sldMk cId="4114975767" sldId="333"/>
            <ac:spMk id="12" creationId="{565263F0-D341-3243-1770-E1993A18798D}"/>
          </ac:spMkLst>
        </pc:spChg>
        <pc:grpChg chg="mod">
          <ac:chgData name="Vishnu Shanthakumar" userId="fb93e2ee-9c21-475b-bcec-87cb2b6c7957" providerId="ADAL" clId="{0DCFB183-0B30-4A1C-9AAA-49484E306DF0}" dt="2023-12-18T10:58:06.639" v="2097" actId="1076"/>
          <ac:grpSpMkLst>
            <pc:docMk/>
            <pc:sldMk cId="4114975767" sldId="333"/>
            <ac:grpSpMk id="8" creationId="{D224A99C-63C1-BAD4-3FDE-55E7B5F2BBCC}"/>
          </ac:grpSpMkLst>
        </pc:gr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19:49.870" v="2215"/>
              <pc2:cmMkLst xmlns:pc2="http://schemas.microsoft.com/office/powerpoint/2019/9/main/command">
                <pc:docMk/>
                <pc:sldMk cId="4114975767" sldId="333"/>
                <pc2:cmMk id="{C54EF337-7487-4E53-BFF1-DD4F06A586A5}"/>
              </pc2:cmMkLst>
              <pc226:cmRplyChg chg="add">
                <pc226:chgData name="Vishnu Shanthakumar" userId="fb93e2ee-9c21-475b-bcec-87cb2b6c7957" providerId="ADAL" clId="{0DCFB183-0B30-4A1C-9AAA-49484E306DF0}" dt="2023-12-19T09:19:47.184" v="2214"/>
                <pc2:cmRplyMkLst xmlns:pc2="http://schemas.microsoft.com/office/powerpoint/2019/9/main/command">
                  <pc:docMk/>
                  <pc:sldMk cId="4114975767" sldId="333"/>
                  <pc2:cmMk id="{C54EF337-7487-4E53-BFF1-DD4F06A586A5}"/>
                  <pc2:cmRplyMk id="{485142F3-2B79-4CF2-9526-CE008848AD00}"/>
                </pc2:cmRplyMkLst>
              </pc226:cmRplyChg>
            </pc226:cmChg>
            <pc226:cmChg xmlns:pc226="http://schemas.microsoft.com/office/powerpoint/2022/06/main/command" chg="mod modRxn">
              <pc226:chgData name="Vishnu Shanthakumar" userId="fb93e2ee-9c21-475b-bcec-87cb2b6c7957" providerId="ADAL" clId="{0DCFB183-0B30-4A1C-9AAA-49484E306DF0}" dt="2023-12-14T06:08:55.332" v="1077"/>
              <pc2:cmMkLst xmlns:pc2="http://schemas.microsoft.com/office/powerpoint/2019/9/main/command">
                <pc:docMk/>
                <pc:sldMk cId="4114975767" sldId="333"/>
                <pc2:cmMk id="{58C70F8F-5954-4E68-9801-393A40DAE932}"/>
              </pc2:cmMkLst>
            </pc226:cmChg>
          </p:ext>
        </pc:extLst>
      </pc:sldChg>
      <pc:sldChg chg="add del">
        <pc:chgData name="Vishnu Shanthakumar" userId="fb93e2ee-9c21-475b-bcec-87cb2b6c7957" providerId="ADAL" clId="{0DCFB183-0B30-4A1C-9AAA-49484E306DF0}" dt="2023-12-15T05:29:17.079" v="1992" actId="2696"/>
        <pc:sldMkLst>
          <pc:docMk/>
          <pc:sldMk cId="3636079835" sldId="595"/>
        </pc:sldMkLst>
      </pc:sldChg>
      <pc:sldChg chg="addSp delSp modSp add mod modCm">
        <pc:chgData name="Vishnu Shanthakumar" userId="fb93e2ee-9c21-475b-bcec-87cb2b6c7957" providerId="ADAL" clId="{0DCFB183-0B30-4A1C-9AAA-49484E306DF0}" dt="2023-12-22T06:04:54.073" v="2444" actId="20577"/>
        <pc:sldMkLst>
          <pc:docMk/>
          <pc:sldMk cId="3784826867" sldId="595"/>
        </pc:sldMkLst>
        <pc:spChg chg="mod">
          <ac:chgData name="Vishnu Shanthakumar" userId="fb93e2ee-9c21-475b-bcec-87cb2b6c7957" providerId="ADAL" clId="{0DCFB183-0B30-4A1C-9AAA-49484E306DF0}" dt="2023-12-20T07:31:22.783" v="2403" actId="20577"/>
          <ac:spMkLst>
            <pc:docMk/>
            <pc:sldMk cId="3784826867" sldId="595"/>
            <ac:spMk id="2" creationId="{B9A15919-783E-4C04-A6C5-B3C3B966D4BF}"/>
          </ac:spMkLst>
        </pc:spChg>
        <pc:spChg chg="mod">
          <ac:chgData name="Vishnu Shanthakumar" userId="fb93e2ee-9c21-475b-bcec-87cb2b6c7957" providerId="ADAL" clId="{0DCFB183-0B30-4A1C-9AAA-49484E306DF0}" dt="2023-12-22T06:04:54.073" v="2444" actId="20577"/>
          <ac:spMkLst>
            <pc:docMk/>
            <pc:sldMk cId="3784826867" sldId="595"/>
            <ac:spMk id="3" creationId="{FA79A49C-5A52-49FC-A894-4CB1F2A4495F}"/>
          </ac:spMkLst>
        </pc:spChg>
        <pc:spChg chg="del">
          <ac:chgData name="Vishnu Shanthakumar" userId="fb93e2ee-9c21-475b-bcec-87cb2b6c7957" providerId="ADAL" clId="{0DCFB183-0B30-4A1C-9AAA-49484E306DF0}" dt="2023-12-15T05:32:04.436" v="2004" actId="478"/>
          <ac:spMkLst>
            <pc:docMk/>
            <pc:sldMk cId="3784826867" sldId="595"/>
            <ac:spMk id="4" creationId="{183D2098-E15B-F38A-0F7A-897E629D6BE6}"/>
          </ac:spMkLst>
        </pc:spChg>
        <pc:spChg chg="mod">
          <ac:chgData name="Vishnu Shanthakumar" userId="fb93e2ee-9c21-475b-bcec-87cb2b6c7957" providerId="ADAL" clId="{0DCFB183-0B30-4A1C-9AAA-49484E306DF0}" dt="2023-12-20T07:25:22.201" v="2360" actId="207"/>
          <ac:spMkLst>
            <pc:docMk/>
            <pc:sldMk cId="3784826867" sldId="595"/>
            <ac:spMk id="5" creationId="{4636BBFB-B08B-9EEF-4851-79CBE519C11E}"/>
          </ac:spMkLst>
        </pc:spChg>
        <pc:spChg chg="add del mod">
          <ac:chgData name="Vishnu Shanthakumar" userId="fb93e2ee-9c21-475b-bcec-87cb2b6c7957" providerId="ADAL" clId="{0DCFB183-0B30-4A1C-9AAA-49484E306DF0}" dt="2023-12-15T05:32:08.594" v="2005" actId="478"/>
          <ac:spMkLst>
            <pc:docMk/>
            <pc:sldMk cId="3784826867" sldId="595"/>
            <ac:spMk id="7" creationId="{1305F5EA-678D-E3A9-0D45-258682CB9B98}"/>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20T07:31:32.941" v="2404"/>
              <pc2:cmMkLst xmlns:pc2="http://schemas.microsoft.com/office/powerpoint/2019/9/main/command">
                <pc:docMk/>
                <pc:sldMk cId="3784826867" sldId="595"/>
                <pc2:cmMk id="{5761EB0F-9E43-4EBF-B920-0178CCE6E7CB}"/>
              </pc2:cmMkLst>
            </pc226:cmChg>
          </p:ext>
        </pc:extLst>
      </pc:sldChg>
      <pc:sldChg chg="modSp add mod">
        <pc:chgData name="Vishnu Shanthakumar" userId="fb93e2ee-9c21-475b-bcec-87cb2b6c7957" providerId="ADAL" clId="{0DCFB183-0B30-4A1C-9AAA-49484E306DF0}" dt="2023-12-20T07:25:29.868" v="2361" actId="207"/>
        <pc:sldMkLst>
          <pc:docMk/>
          <pc:sldMk cId="2335902355" sldId="596"/>
        </pc:sldMkLst>
        <pc:spChg chg="mod">
          <ac:chgData name="Vishnu Shanthakumar" userId="fb93e2ee-9c21-475b-bcec-87cb2b6c7957" providerId="ADAL" clId="{0DCFB183-0B30-4A1C-9AAA-49484E306DF0}" dt="2023-12-20T07:25:29.868" v="2361" actId="207"/>
          <ac:spMkLst>
            <pc:docMk/>
            <pc:sldMk cId="2335902355" sldId="596"/>
            <ac:spMk id="8" creationId="{9F682F22-9E94-F0A0-9C61-37AB712735AC}"/>
          </ac:spMkLst>
        </pc:spChg>
      </pc:sldChg>
      <pc:sldChg chg="add del">
        <pc:chgData name="Vishnu Shanthakumar" userId="fb93e2ee-9c21-475b-bcec-87cb2b6c7957" providerId="ADAL" clId="{0DCFB183-0B30-4A1C-9AAA-49484E306DF0}" dt="2023-12-15T05:29:17.079" v="1992" actId="2696"/>
        <pc:sldMkLst>
          <pc:docMk/>
          <pc:sldMk cId="2956138510" sldId="596"/>
        </pc:sldMkLst>
      </pc:sldChg>
      <pc:sldChg chg="modSp add mod modCm">
        <pc:chgData name="Vishnu Shanthakumar" userId="fb93e2ee-9c21-475b-bcec-87cb2b6c7957" providerId="ADAL" clId="{0DCFB183-0B30-4A1C-9AAA-49484E306DF0}" dt="2023-12-22T06:07:17.138" v="2475" actId="20577"/>
        <pc:sldMkLst>
          <pc:docMk/>
          <pc:sldMk cId="2855219920" sldId="597"/>
        </pc:sldMkLst>
        <pc:spChg chg="mod">
          <ac:chgData name="Vishnu Shanthakumar" userId="fb93e2ee-9c21-475b-bcec-87cb2b6c7957" providerId="ADAL" clId="{0DCFB183-0B30-4A1C-9AAA-49484E306DF0}" dt="2023-12-22T06:06:36.254" v="2459" actId="20577"/>
          <ac:spMkLst>
            <pc:docMk/>
            <pc:sldMk cId="2855219920" sldId="597"/>
            <ac:spMk id="2" creationId="{B9A15919-783E-4C04-A6C5-B3C3B966D4BF}"/>
          </ac:spMkLst>
        </pc:spChg>
        <pc:spChg chg="mod">
          <ac:chgData name="Vishnu Shanthakumar" userId="fb93e2ee-9c21-475b-bcec-87cb2b6c7957" providerId="ADAL" clId="{0DCFB183-0B30-4A1C-9AAA-49484E306DF0}" dt="2023-12-22T06:07:17.138" v="2475" actId="20577"/>
          <ac:spMkLst>
            <pc:docMk/>
            <pc:sldMk cId="2855219920" sldId="597"/>
            <ac:spMk id="3" creationId="{FA79A49C-5A52-49FC-A894-4CB1F2A4495F}"/>
          </ac:spMkLst>
        </pc:spChg>
        <pc:spChg chg="mod">
          <ac:chgData name="Vishnu Shanthakumar" userId="fb93e2ee-9c21-475b-bcec-87cb2b6c7957" providerId="ADAL" clId="{0DCFB183-0B30-4A1C-9AAA-49484E306DF0}" dt="2023-12-20T07:28:07.406" v="2378" actId="207"/>
          <ac:spMkLst>
            <pc:docMk/>
            <pc:sldMk cId="2855219920" sldId="597"/>
            <ac:spMk id="5" creationId="{4636BBFB-B08B-9EEF-4851-79CBE519C11E}"/>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30:00.951" v="2243"/>
              <pc2:cmMkLst xmlns:pc2="http://schemas.microsoft.com/office/powerpoint/2019/9/main/command">
                <pc:docMk/>
                <pc:sldMk cId="2855219920" sldId="597"/>
                <pc2:cmMk id="{51B8035B-F878-4D40-AC68-72375551D5CF}"/>
              </pc2:cmMkLst>
            </pc226:cmChg>
            <pc226:cmChg xmlns:pc226="http://schemas.microsoft.com/office/powerpoint/2022/06/main/command" chg="mod modRxn">
              <pc226:chgData name="Vishnu Shanthakumar" userId="fb93e2ee-9c21-475b-bcec-87cb2b6c7957" providerId="ADAL" clId="{0DCFB183-0B30-4A1C-9AAA-49484E306DF0}" dt="2023-12-19T09:29:51.554" v="2242"/>
              <pc2:cmMkLst xmlns:pc2="http://schemas.microsoft.com/office/powerpoint/2019/9/main/command">
                <pc:docMk/>
                <pc:sldMk cId="2855219920" sldId="597"/>
                <pc2:cmMk id="{FBCBA8FB-82C6-4786-936C-2DF108445AD6}"/>
              </pc2:cmMkLst>
            </pc226:cmChg>
          </p:ext>
        </pc:extLst>
      </pc:sldChg>
      <pc:sldChg chg="modSp add mod modCm">
        <pc:chgData name="Vishnu Shanthakumar" userId="fb93e2ee-9c21-475b-bcec-87cb2b6c7957" providerId="ADAL" clId="{0DCFB183-0B30-4A1C-9AAA-49484E306DF0}" dt="2023-12-20T07:28:12.584" v="2379" actId="207"/>
        <pc:sldMkLst>
          <pc:docMk/>
          <pc:sldMk cId="3441821027" sldId="598"/>
        </pc:sldMkLst>
        <pc:spChg chg="mod">
          <ac:chgData name="Vishnu Shanthakumar" userId="fb93e2ee-9c21-475b-bcec-87cb2b6c7957" providerId="ADAL" clId="{0DCFB183-0B30-4A1C-9AAA-49484E306DF0}" dt="2023-12-20T07:28:12.584" v="2379" actId="207"/>
          <ac:spMkLst>
            <pc:docMk/>
            <pc:sldMk cId="3441821027" sldId="598"/>
            <ac:spMk id="8" creationId="{9F682F22-9E94-F0A0-9C61-37AB712735AC}"/>
          </ac:spMkLst>
        </pc:spChg>
        <pc:extLst>
          <p:ext xmlns:p="http://schemas.openxmlformats.org/presentationml/2006/main" uri="{D6D511B9-2390-475A-947B-AFAB55BFBCF1}">
            <pc226:cmChg xmlns:pc226="http://schemas.microsoft.com/office/powerpoint/2022/06/main/command" chg="mod modRxn">
              <pc226:chgData name="Vishnu Shanthakumar" userId="fb93e2ee-9c21-475b-bcec-87cb2b6c7957" providerId="ADAL" clId="{0DCFB183-0B30-4A1C-9AAA-49484E306DF0}" dt="2023-12-19T09:31:12.277" v="2252"/>
              <pc2:cmMkLst xmlns:pc2="http://schemas.microsoft.com/office/powerpoint/2019/9/main/command">
                <pc:docMk/>
                <pc:sldMk cId="3441821027" sldId="598"/>
                <pc2:cmMk id="{241019A8-9CDF-46C4-A8D9-EBFE74714D08}"/>
              </pc2:cmMkLst>
            </pc226:cmChg>
            <pc226:cmChg xmlns:pc226="http://schemas.microsoft.com/office/powerpoint/2022/06/main/command" chg="mod modRxn">
              <pc226:chgData name="Vishnu Shanthakumar" userId="fb93e2ee-9c21-475b-bcec-87cb2b6c7957" providerId="ADAL" clId="{0DCFB183-0B30-4A1C-9AAA-49484E306DF0}" dt="2023-12-19T09:31:09.951" v="2251"/>
              <pc2:cmMkLst xmlns:pc2="http://schemas.microsoft.com/office/powerpoint/2019/9/main/command">
                <pc:docMk/>
                <pc:sldMk cId="3441821027" sldId="598"/>
                <pc2:cmMk id="{2B50C6CA-55C0-4985-AFCC-C308D949F4E6}"/>
              </pc2:cmMkLst>
            </pc226:cmChg>
          </p:ext>
        </pc:extLst>
      </pc:sldChg>
    </pc:docChg>
  </pc:docChgLst>
  <pc:docChgLst>
    <pc:chgData name="Rashmi Tarkeshwar Singh" userId="68a6778a-50ba-49c5-9a37-e67a9d27a7f7" providerId="ADAL" clId="{F8EB73DB-2A2D-4A70-801A-90A4DCACA9EA}"/>
    <pc:docChg chg="modSld">
      <pc:chgData name="Rashmi Tarkeshwar Singh" userId="68a6778a-50ba-49c5-9a37-e67a9d27a7f7" providerId="ADAL" clId="{F8EB73DB-2A2D-4A70-801A-90A4DCACA9EA}" dt="2024-01-05T04:19:05.566" v="0" actId="1036"/>
      <pc:docMkLst>
        <pc:docMk/>
      </pc:docMkLst>
      <pc:sldChg chg="modSp mod">
        <pc:chgData name="Rashmi Tarkeshwar Singh" userId="68a6778a-50ba-49c5-9a37-e67a9d27a7f7" providerId="ADAL" clId="{F8EB73DB-2A2D-4A70-801A-90A4DCACA9EA}" dt="2024-01-05T04:19:05.566" v="0" actId="1036"/>
        <pc:sldMkLst>
          <pc:docMk/>
          <pc:sldMk cId="3696777512" sldId="302"/>
        </pc:sldMkLst>
        <pc:spChg chg="mod">
          <ac:chgData name="Rashmi Tarkeshwar Singh" userId="68a6778a-50ba-49c5-9a37-e67a9d27a7f7" providerId="ADAL" clId="{F8EB73DB-2A2D-4A70-801A-90A4DCACA9EA}" dt="2024-01-05T04:19:05.566" v="0" actId="1036"/>
          <ac:spMkLst>
            <pc:docMk/>
            <pc:sldMk cId="3696777512" sldId="302"/>
            <ac:spMk id="29" creationId="{10ED0A66-FE57-16D1-1AE9-15CF6C367E8D}"/>
          </ac:spMkLst>
        </pc:spChg>
      </pc:sldChg>
    </pc:docChg>
  </pc:docChgLst>
  <pc:docChgLst>
    <pc:chgData name="Aarushi" userId="c002ff96-f164-4b93-a466-3e374851619e" providerId="ADAL" clId="{72A03186-4750-4F12-A9EB-29ED99C25255}"/>
    <pc:docChg chg="undo custSel modSld sldOrd">
      <pc:chgData name="Aarushi" userId="c002ff96-f164-4b93-a466-3e374851619e" providerId="ADAL" clId="{72A03186-4750-4F12-A9EB-29ED99C25255}" dt="2024-01-05T10:28:56.274" v="364" actId="20577"/>
      <pc:docMkLst>
        <pc:docMk/>
      </pc:docMkLst>
      <pc:sldChg chg="addCm delCm modCm">
        <pc:chgData name="Aarushi" userId="c002ff96-f164-4b93-a466-3e374851619e" providerId="ADAL" clId="{72A03186-4750-4F12-A9EB-29ED99C25255}" dt="2023-12-20T07:42:39.611" v="326"/>
        <pc:sldMkLst>
          <pc:docMk/>
          <pc:sldMk cId="1070346001" sldId="262"/>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7:42:39.611" v="326"/>
              <pc2:cmMkLst xmlns:pc2="http://schemas.microsoft.com/office/powerpoint/2019/9/main/command">
                <pc:docMk/>
                <pc:sldMk cId="1070346001" sldId="262"/>
                <pc2:cmMk id="{FCB5B2B2-B3C9-4BED-A066-9051E4914FCA}"/>
              </pc2:cmMkLst>
              <pc226:cmRplyChg chg="add">
                <pc226:chgData name="Aarushi" userId="c002ff96-f164-4b93-a466-3e374851619e" providerId="ADAL" clId="{72A03186-4750-4F12-A9EB-29ED99C25255}" dt="2023-12-20T06:45:47.453" v="177"/>
                <pc2:cmRplyMkLst xmlns:pc2="http://schemas.microsoft.com/office/powerpoint/2019/9/main/command">
                  <pc:docMk/>
                  <pc:sldMk cId="1070346001" sldId="262"/>
                  <pc2:cmMk id="{FCB5B2B2-B3C9-4BED-A066-9051E4914FCA}"/>
                  <pc2:cmRplyMk id="{CD7DE8E4-5A0B-42D7-B3BD-57C0E40B9A06}"/>
                </pc2:cmRplyMkLst>
              </pc226:cmRplyChg>
            </pc226:cmChg>
          </p:ext>
        </pc:extLst>
      </pc:sldChg>
      <pc:sldChg chg="modSp mod addCm delCm modCm">
        <pc:chgData name="Aarushi" userId="c002ff96-f164-4b93-a466-3e374851619e" providerId="ADAL" clId="{72A03186-4750-4F12-A9EB-29ED99C25255}" dt="2023-12-26T10:29:50.520" v="336" actId="20577"/>
        <pc:sldMkLst>
          <pc:docMk/>
          <pc:sldMk cId="1843577305" sldId="268"/>
        </pc:sldMkLst>
        <pc:spChg chg="mod">
          <ac:chgData name="Aarushi" userId="c002ff96-f164-4b93-a466-3e374851619e" providerId="ADAL" clId="{72A03186-4750-4F12-A9EB-29ED99C25255}" dt="2023-12-26T10:29:45.063" v="332" actId="20577"/>
          <ac:spMkLst>
            <pc:docMk/>
            <pc:sldMk cId="1843577305" sldId="268"/>
            <ac:spMk id="45" creationId="{5BFA53DF-B204-DA26-5D09-B31D4835F7D2}"/>
          </ac:spMkLst>
        </pc:spChg>
        <pc:spChg chg="mod">
          <ac:chgData name="Aarushi" userId="c002ff96-f164-4b93-a466-3e374851619e" providerId="ADAL" clId="{72A03186-4750-4F12-A9EB-29ED99C25255}" dt="2023-12-26T10:29:50.520" v="336" actId="20577"/>
          <ac:spMkLst>
            <pc:docMk/>
            <pc:sldMk cId="1843577305" sldId="268"/>
            <ac:spMk id="46" creationId="{A4812BD3-2647-7149-2939-40FBA0379115}"/>
          </ac:spMkLst>
        </pc:spChg>
        <pc:spChg chg="mod">
          <ac:chgData name="Aarushi" userId="c002ff96-f164-4b93-a466-3e374851619e" providerId="ADAL" clId="{72A03186-4750-4F12-A9EB-29ED99C25255}" dt="2023-12-20T07:42:34.713" v="325" actId="20577"/>
          <ac:spMkLst>
            <pc:docMk/>
            <pc:sldMk cId="1843577305" sldId="268"/>
            <ac:spMk id="47" creationId="{780258E6-23E0-109E-ABAA-154476574EAF}"/>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6:46:20.385" v="179"/>
              <pc2:cmMkLst xmlns:pc2="http://schemas.microsoft.com/office/powerpoint/2019/9/main/command">
                <pc:docMk/>
                <pc:sldMk cId="1843577305" sldId="268"/>
                <pc2:cmMk id="{E084C407-3FB0-4832-801C-DBC4A9CC0D30}"/>
              </pc2:cmMkLst>
            </pc226:cmChg>
            <pc226:cmChg xmlns:pc226="http://schemas.microsoft.com/office/powerpoint/2022/06/main/command" chg="add del">
              <pc226:chgData name="Aarushi" userId="c002ff96-f164-4b93-a466-3e374851619e" providerId="ADAL" clId="{72A03186-4750-4F12-A9EB-29ED99C25255}" dt="2023-12-20T07:20:30.852" v="308"/>
              <pc2:cmMkLst xmlns:pc2="http://schemas.microsoft.com/office/powerpoint/2019/9/main/command">
                <pc:docMk/>
                <pc:sldMk cId="1843577305" sldId="268"/>
                <pc2:cmMk id="{625B553B-6897-4FAD-B0AC-6D88A72EF156}"/>
              </pc2:cmMkLst>
            </pc226:cmChg>
            <pc226:cmChg xmlns:pc226="http://schemas.microsoft.com/office/powerpoint/2022/06/main/command" chg="add del mod">
              <pc226:chgData name="Aarushi" userId="c002ff96-f164-4b93-a466-3e374851619e" providerId="ADAL" clId="{72A03186-4750-4F12-A9EB-29ED99C25255}" dt="2023-12-20T07:20:28.759" v="307"/>
              <pc2:cmMkLst xmlns:pc2="http://schemas.microsoft.com/office/powerpoint/2019/9/main/command">
                <pc:docMk/>
                <pc:sldMk cId="1843577305" sldId="268"/>
                <pc2:cmMk id="{8DD43B6E-8A07-4E1B-892F-E64FB4932906}"/>
              </pc2:cmMkLst>
            </pc226:cmChg>
            <pc226:cmChg xmlns:pc226="http://schemas.microsoft.com/office/powerpoint/2022/06/main/command" chg="add del">
              <pc226:chgData name="Aarushi" userId="c002ff96-f164-4b93-a466-3e374851619e" providerId="ADAL" clId="{72A03186-4750-4F12-A9EB-29ED99C25255}" dt="2023-12-20T06:45:56.692" v="178"/>
              <pc2:cmMkLst xmlns:pc2="http://schemas.microsoft.com/office/powerpoint/2019/9/main/command">
                <pc:docMk/>
                <pc:sldMk cId="1843577305" sldId="268"/>
                <pc2:cmMk id="{B7FF62AE-18E3-4F5A-A06C-C9EE07BD0BAA}"/>
              </pc2:cmMkLst>
            </pc226:cmChg>
            <pc226:cmChg xmlns:pc226="http://schemas.microsoft.com/office/powerpoint/2022/06/main/command" chg="add del mod">
              <pc226:chgData name="Aarushi" userId="c002ff96-f164-4b93-a466-3e374851619e" providerId="ADAL" clId="{72A03186-4750-4F12-A9EB-29ED99C25255}" dt="2023-12-20T07:19:47.321" v="290"/>
              <pc2:cmMkLst xmlns:pc2="http://schemas.microsoft.com/office/powerpoint/2019/9/main/command">
                <pc:docMk/>
                <pc:sldMk cId="1843577305" sldId="268"/>
                <pc2:cmMk id="{CD92F9CC-9FE0-4078-8572-1A82C5FAB5A9}"/>
              </pc2:cmMkLst>
            </pc226:cmChg>
            <pc226:cmChg xmlns:pc226="http://schemas.microsoft.com/office/powerpoint/2022/06/main/command" chg="del">
              <pc226:chgData name="Aarushi" userId="c002ff96-f164-4b93-a466-3e374851619e" providerId="ADAL" clId="{72A03186-4750-4F12-A9EB-29ED99C25255}" dt="2023-12-18T10:15:08.397" v="166"/>
              <pc2:cmMkLst xmlns:pc2="http://schemas.microsoft.com/office/powerpoint/2019/9/main/command">
                <pc:docMk/>
                <pc:sldMk cId="1843577305" sldId="268"/>
                <pc2:cmMk id="{CFCF61FB-12DE-497A-86B6-49B176F0BCAC}"/>
              </pc2:cmMkLst>
            </pc226:cmChg>
          </p:ext>
        </pc:extLst>
      </pc:sldChg>
      <pc:sldChg chg="modSp mod delCm">
        <pc:chgData name="Aarushi" userId="c002ff96-f164-4b93-a466-3e374851619e" providerId="ADAL" clId="{72A03186-4750-4F12-A9EB-29ED99C25255}" dt="2023-12-12T09:20:41.321" v="23" actId="12788"/>
        <pc:sldMkLst>
          <pc:docMk/>
          <pc:sldMk cId="1530117634" sldId="270"/>
        </pc:sldMkLst>
        <pc:spChg chg="mod">
          <ac:chgData name="Aarushi" userId="c002ff96-f164-4b93-a466-3e374851619e" providerId="ADAL" clId="{72A03186-4750-4F12-A9EB-29ED99C25255}" dt="2023-12-12T09:20:41.321" v="23" actId="12788"/>
          <ac:spMkLst>
            <pc:docMk/>
            <pc:sldMk cId="1530117634" sldId="270"/>
            <ac:spMk id="5" creationId="{91D534B9-402F-9F83-F91E-3BE3DB869EDA}"/>
          </ac:spMkLst>
        </pc:spChg>
        <pc:spChg chg="mod">
          <ac:chgData name="Aarushi" userId="c002ff96-f164-4b93-a466-3e374851619e" providerId="ADAL" clId="{72A03186-4750-4F12-A9EB-29ED99C25255}" dt="2023-12-12T09:20:37.274" v="16" actId="947"/>
          <ac:spMkLst>
            <pc:docMk/>
            <pc:sldMk cId="1530117634" sldId="270"/>
            <ac:spMk id="49" creationId="{5DA2DA05-77AD-70E0-1965-E30172F01D37}"/>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19:17.911" v="4"/>
              <pc2:cmMkLst xmlns:pc2="http://schemas.microsoft.com/office/powerpoint/2019/9/main/command">
                <pc:docMk/>
                <pc:sldMk cId="1530117634" sldId="270"/>
                <pc2:cmMk id="{737DB20F-E1F2-4C2F-B66E-66CFAB4DCE85}"/>
              </pc2:cmMkLst>
            </pc226:cmChg>
            <pc226:cmChg xmlns:pc226="http://schemas.microsoft.com/office/powerpoint/2022/06/main/command" chg="del">
              <pc226:chgData name="Aarushi" userId="c002ff96-f164-4b93-a466-3e374851619e" providerId="ADAL" clId="{72A03186-4750-4F12-A9EB-29ED99C25255}" dt="2023-12-12T09:19:20.255" v="5"/>
              <pc2:cmMkLst xmlns:pc2="http://schemas.microsoft.com/office/powerpoint/2019/9/main/command">
                <pc:docMk/>
                <pc:sldMk cId="1530117634" sldId="270"/>
                <pc2:cmMk id="{AB58F11C-D627-4B7C-ABA7-91BFABBF1AAE}"/>
              </pc2:cmMkLst>
            </pc226:cmChg>
            <pc226:cmChg xmlns:pc226="http://schemas.microsoft.com/office/powerpoint/2022/06/main/command" chg="del">
              <pc226:chgData name="Aarushi" userId="c002ff96-f164-4b93-a466-3e374851619e" providerId="ADAL" clId="{72A03186-4750-4F12-A9EB-29ED99C25255}" dt="2023-12-12T09:19:15.793" v="3"/>
              <pc2:cmMkLst xmlns:pc2="http://schemas.microsoft.com/office/powerpoint/2019/9/main/command">
                <pc:docMk/>
                <pc:sldMk cId="1530117634" sldId="270"/>
                <pc2:cmMk id="{743AF9E6-2753-45CD-AF36-C988C84BEE55}"/>
              </pc2:cmMkLst>
            </pc226:cmChg>
          </p:ext>
        </pc:extLst>
      </pc:sldChg>
      <pc:sldChg chg="ord delCm">
        <pc:chgData name="Aarushi" userId="c002ff96-f164-4b93-a466-3e374851619e" providerId="ADAL" clId="{72A03186-4750-4F12-A9EB-29ED99C25255}" dt="2023-12-20T06:51:29.490" v="209"/>
        <pc:sldMkLst>
          <pc:docMk/>
          <pc:sldMk cId="176914838" sldId="276"/>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20T06:51:29.490" v="209"/>
              <pc2:cmMkLst xmlns:pc2="http://schemas.microsoft.com/office/powerpoint/2019/9/main/command">
                <pc:docMk/>
                <pc:sldMk cId="176914838" sldId="276"/>
                <pc2:cmMk id="{3A923543-50DF-4CD4-AABE-1C0BC5D9EA8B}"/>
              </pc2:cmMkLst>
            </pc226:cmChg>
          </p:ext>
        </pc:extLst>
      </pc:sldChg>
      <pc:sldChg chg="addCm delCm modCm">
        <pc:chgData name="Aarushi" userId="c002ff96-f164-4b93-a466-3e374851619e" providerId="ADAL" clId="{72A03186-4750-4F12-A9EB-29ED99C25255}" dt="2023-12-18T10:05:52.449" v="157"/>
        <pc:sldMkLst>
          <pc:docMk/>
          <pc:sldMk cId="877789691" sldId="294"/>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18T10:05:52.449" v="157"/>
              <pc2:cmMkLst xmlns:pc2="http://schemas.microsoft.com/office/powerpoint/2019/9/main/command">
                <pc:docMk/>
                <pc:sldMk cId="877789691" sldId="294"/>
                <pc2:cmMk id="{D545F7D8-504F-4749-86D9-07FDF3B3F6ED}"/>
              </pc2:cmMkLst>
              <pc226:cmRplyChg chg="add">
                <pc226:chgData name="Aarushi" userId="c002ff96-f164-4b93-a466-3e374851619e" providerId="ADAL" clId="{72A03186-4750-4F12-A9EB-29ED99C25255}" dt="2023-12-12T10:51:34.148" v="128"/>
                <pc2:cmRplyMkLst xmlns:pc2="http://schemas.microsoft.com/office/powerpoint/2019/9/main/command">
                  <pc:docMk/>
                  <pc:sldMk cId="877789691" sldId="294"/>
                  <pc2:cmMk id="{D545F7D8-504F-4749-86D9-07FDF3B3F6ED}"/>
                  <pc2:cmRplyMk id="{BFF6D8BE-54C6-4585-B79D-E1B2B7D8DEAC}"/>
                </pc2:cmRplyMkLst>
              </pc226:cmRplyChg>
            </pc226:cmChg>
          </p:ext>
        </pc:extLst>
      </pc:sldChg>
      <pc:sldChg chg="delCm">
        <pc:chgData name="Aarushi" userId="c002ff96-f164-4b93-a466-3e374851619e" providerId="ADAL" clId="{72A03186-4750-4F12-A9EB-29ED99C25255}" dt="2023-12-12T09:21:16.793" v="28"/>
        <pc:sldMkLst>
          <pc:docMk/>
          <pc:sldMk cId="3026421334" sldId="299"/>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21:16.793" v="28"/>
              <pc2:cmMkLst xmlns:pc2="http://schemas.microsoft.com/office/powerpoint/2019/9/main/command">
                <pc:docMk/>
                <pc:sldMk cId="3026421334" sldId="299"/>
                <pc2:cmMk id="{3C385502-7978-4843-AB6A-F31BD5315661}"/>
              </pc2:cmMkLst>
            </pc226:cmChg>
            <pc226:cmChg xmlns:pc226="http://schemas.microsoft.com/office/powerpoint/2022/06/main/command" chg="del">
              <pc226:chgData name="Aarushi" userId="c002ff96-f164-4b93-a466-3e374851619e" providerId="ADAL" clId="{72A03186-4750-4F12-A9EB-29ED99C25255}" dt="2023-12-12T09:21:09.598" v="25"/>
              <pc2:cmMkLst xmlns:pc2="http://schemas.microsoft.com/office/powerpoint/2019/9/main/command">
                <pc:docMk/>
                <pc:sldMk cId="3026421334" sldId="299"/>
                <pc2:cmMk id="{51032016-A488-436E-A1ED-ECDE68C22597}"/>
              </pc2:cmMkLst>
            </pc226:cmChg>
            <pc226:cmChg xmlns:pc226="http://schemas.microsoft.com/office/powerpoint/2022/06/main/command" chg="del">
              <pc226:chgData name="Aarushi" userId="c002ff96-f164-4b93-a466-3e374851619e" providerId="ADAL" clId="{72A03186-4750-4F12-A9EB-29ED99C25255}" dt="2023-12-12T09:21:12.949" v="26"/>
              <pc2:cmMkLst xmlns:pc2="http://schemas.microsoft.com/office/powerpoint/2019/9/main/command">
                <pc:docMk/>
                <pc:sldMk cId="3026421334" sldId="299"/>
                <pc2:cmMk id="{8694B2A7-D2B9-4E6B-8DC9-FB4ED4FD2963}"/>
              </pc2:cmMkLst>
            </pc226:cmChg>
            <pc226:cmChg xmlns:pc226="http://schemas.microsoft.com/office/powerpoint/2022/06/main/command" chg="del">
              <pc226:chgData name="Aarushi" userId="c002ff96-f164-4b93-a466-3e374851619e" providerId="ADAL" clId="{72A03186-4750-4F12-A9EB-29ED99C25255}" dt="2023-12-12T09:21:14.794" v="27"/>
              <pc2:cmMkLst xmlns:pc2="http://schemas.microsoft.com/office/powerpoint/2019/9/main/command">
                <pc:docMk/>
                <pc:sldMk cId="3026421334" sldId="299"/>
                <pc2:cmMk id="{2839E5B1-89E9-4310-B7F2-05EA0B6C4A3B}"/>
              </pc2:cmMkLst>
            </pc226:cmChg>
            <pc226:cmChg xmlns:pc226="http://schemas.microsoft.com/office/powerpoint/2022/06/main/command" chg="del">
              <pc226:chgData name="Aarushi" userId="c002ff96-f164-4b93-a466-3e374851619e" providerId="ADAL" clId="{72A03186-4750-4F12-A9EB-29ED99C25255}" dt="2023-12-12T09:21:06.264" v="24"/>
              <pc2:cmMkLst xmlns:pc2="http://schemas.microsoft.com/office/powerpoint/2019/9/main/command">
                <pc:docMk/>
                <pc:sldMk cId="3026421334" sldId="299"/>
                <pc2:cmMk id="{1BB1A9DA-6214-459E-A7ED-4E53E7A9ADE9}"/>
              </pc2:cmMkLst>
            </pc226:cmChg>
          </p:ext>
        </pc:extLst>
      </pc:sldChg>
      <pc:sldChg chg="delCm modNotesTx">
        <pc:chgData name="Aarushi" userId="c002ff96-f164-4b93-a466-3e374851619e" providerId="ADAL" clId="{72A03186-4750-4F12-A9EB-29ED99C25255}" dt="2023-12-12T09:39:29.114" v="49" actId="20577"/>
        <pc:sldMkLst>
          <pc:docMk/>
          <pc:sldMk cId="848784509" sldId="300"/>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29:13.661" v="41"/>
              <pc2:cmMkLst xmlns:pc2="http://schemas.microsoft.com/office/powerpoint/2019/9/main/command">
                <pc:docMk/>
                <pc:sldMk cId="848784509" sldId="300"/>
                <pc2:cmMk id="{8269910C-C1B6-4AA9-A523-A92C5B6C590A}"/>
              </pc2:cmMkLst>
            </pc226:cmChg>
            <pc226:cmChg xmlns:pc226="http://schemas.microsoft.com/office/powerpoint/2022/06/main/command" chg="del">
              <pc226:chgData name="Aarushi" userId="c002ff96-f164-4b93-a466-3e374851619e" providerId="ADAL" clId="{72A03186-4750-4F12-A9EB-29ED99C25255}" dt="2023-12-12T09:29:05.603" v="37"/>
              <pc2:cmMkLst xmlns:pc2="http://schemas.microsoft.com/office/powerpoint/2019/9/main/command">
                <pc:docMk/>
                <pc:sldMk cId="848784509" sldId="300"/>
                <pc2:cmMk id="{7C7ACE16-3CF7-4F99-B07A-4F661E1CA9FE}"/>
              </pc2:cmMkLst>
            </pc226:cmChg>
            <pc226:cmChg xmlns:pc226="http://schemas.microsoft.com/office/powerpoint/2022/06/main/command" chg="del">
              <pc226:chgData name="Aarushi" userId="c002ff96-f164-4b93-a466-3e374851619e" providerId="ADAL" clId="{72A03186-4750-4F12-A9EB-29ED99C25255}" dt="2023-12-12T09:29:07.192" v="38"/>
              <pc2:cmMkLst xmlns:pc2="http://schemas.microsoft.com/office/powerpoint/2019/9/main/command">
                <pc:docMk/>
                <pc:sldMk cId="848784509" sldId="300"/>
                <pc2:cmMk id="{B739D928-7E60-4088-A947-A8E5D6C1EDFC}"/>
              </pc2:cmMkLst>
            </pc226:cmChg>
            <pc226:cmChg xmlns:pc226="http://schemas.microsoft.com/office/powerpoint/2022/06/main/command" chg="del">
              <pc226:chgData name="Aarushi" userId="c002ff96-f164-4b93-a466-3e374851619e" providerId="ADAL" clId="{72A03186-4750-4F12-A9EB-29ED99C25255}" dt="2023-12-12T09:29:16.336" v="42"/>
              <pc2:cmMkLst xmlns:pc2="http://schemas.microsoft.com/office/powerpoint/2019/9/main/command">
                <pc:docMk/>
                <pc:sldMk cId="848784509" sldId="300"/>
                <pc2:cmMk id="{3AB52A2D-05D4-4509-A72C-CA45EADEDCB9}"/>
              </pc2:cmMkLst>
            </pc226:cmChg>
            <pc226:cmChg xmlns:pc226="http://schemas.microsoft.com/office/powerpoint/2022/06/main/command" chg="del">
              <pc226:chgData name="Aarushi" userId="c002ff96-f164-4b93-a466-3e374851619e" providerId="ADAL" clId="{72A03186-4750-4F12-A9EB-29ED99C25255}" dt="2023-12-12T09:28:48.480" v="30"/>
              <pc2:cmMkLst xmlns:pc2="http://schemas.microsoft.com/office/powerpoint/2019/9/main/command">
                <pc:docMk/>
                <pc:sldMk cId="848784509" sldId="300"/>
                <pc2:cmMk id="{D1D1214C-07A8-489E-A4B3-7098A5B81809}"/>
              </pc2:cmMkLst>
            </pc226:cmChg>
            <pc226:cmChg xmlns:pc226="http://schemas.microsoft.com/office/powerpoint/2022/06/main/command" chg="del">
              <pc226:chgData name="Aarushi" userId="c002ff96-f164-4b93-a466-3e374851619e" providerId="ADAL" clId="{72A03186-4750-4F12-A9EB-29ED99C25255}" dt="2023-12-12T09:29:10.024" v="39"/>
              <pc2:cmMkLst xmlns:pc2="http://schemas.microsoft.com/office/powerpoint/2019/9/main/command">
                <pc:docMk/>
                <pc:sldMk cId="848784509" sldId="300"/>
                <pc2:cmMk id="{6A27A35F-8EF9-4F73-9453-D97CADD91953}"/>
              </pc2:cmMkLst>
            </pc226:cmChg>
            <pc226:cmChg xmlns:pc226="http://schemas.microsoft.com/office/powerpoint/2022/06/main/command" chg="del">
              <pc226:chgData name="Aarushi" userId="c002ff96-f164-4b93-a466-3e374851619e" providerId="ADAL" clId="{72A03186-4750-4F12-A9EB-29ED99C25255}" dt="2023-12-12T09:29:11.047" v="40"/>
              <pc2:cmMkLst xmlns:pc2="http://schemas.microsoft.com/office/powerpoint/2019/9/main/command">
                <pc:docMk/>
                <pc:sldMk cId="848784509" sldId="300"/>
                <pc2:cmMk id="{609FA667-4B57-47CD-9A39-142549D0B893}"/>
              </pc2:cmMkLst>
            </pc226:cmChg>
            <pc226:cmChg xmlns:pc226="http://schemas.microsoft.com/office/powerpoint/2022/06/main/command" chg="del">
              <pc226:chgData name="Aarushi" userId="c002ff96-f164-4b93-a466-3e374851619e" providerId="ADAL" clId="{72A03186-4750-4F12-A9EB-29ED99C25255}" dt="2023-12-12T09:28:53.510" v="31"/>
              <pc2:cmMkLst xmlns:pc2="http://schemas.microsoft.com/office/powerpoint/2019/9/main/command">
                <pc:docMk/>
                <pc:sldMk cId="848784509" sldId="300"/>
                <pc2:cmMk id="{CCFB756E-58DB-4115-B8BF-4294896254A9}"/>
              </pc2:cmMkLst>
            </pc226:cmChg>
            <pc226:cmChg xmlns:pc226="http://schemas.microsoft.com/office/powerpoint/2022/06/main/command" chg="del">
              <pc226:chgData name="Aarushi" userId="c002ff96-f164-4b93-a466-3e374851619e" providerId="ADAL" clId="{72A03186-4750-4F12-A9EB-29ED99C25255}" dt="2023-12-12T09:29:02.062" v="34"/>
              <pc2:cmMkLst xmlns:pc2="http://schemas.microsoft.com/office/powerpoint/2019/9/main/command">
                <pc:docMk/>
                <pc:sldMk cId="848784509" sldId="300"/>
                <pc2:cmMk id="{FE5A2872-3F28-446E-84F4-DD973A6A7566}"/>
              </pc2:cmMkLst>
            </pc226:cmChg>
            <pc226:cmChg xmlns:pc226="http://schemas.microsoft.com/office/powerpoint/2022/06/main/command" chg="del">
              <pc226:chgData name="Aarushi" userId="c002ff96-f164-4b93-a466-3e374851619e" providerId="ADAL" clId="{72A03186-4750-4F12-A9EB-29ED99C25255}" dt="2023-12-12T09:28:44.673" v="29"/>
              <pc2:cmMkLst xmlns:pc2="http://schemas.microsoft.com/office/powerpoint/2019/9/main/command">
                <pc:docMk/>
                <pc:sldMk cId="848784509" sldId="300"/>
                <pc2:cmMk id="{FC54E97A-E775-447E-9457-9A7E9EECB049}"/>
              </pc2:cmMkLst>
            </pc226:cmChg>
            <pc226:cmChg xmlns:pc226="http://schemas.microsoft.com/office/powerpoint/2022/06/main/command" chg="del">
              <pc226:chgData name="Aarushi" userId="c002ff96-f164-4b93-a466-3e374851619e" providerId="ADAL" clId="{72A03186-4750-4F12-A9EB-29ED99C25255}" dt="2023-12-12T09:29:00.632" v="33"/>
              <pc2:cmMkLst xmlns:pc2="http://schemas.microsoft.com/office/powerpoint/2019/9/main/command">
                <pc:docMk/>
                <pc:sldMk cId="848784509" sldId="300"/>
                <pc2:cmMk id="{850B918D-B899-4774-99AF-7E3B00D669D0}"/>
              </pc2:cmMkLst>
            </pc226:cmChg>
            <pc226:cmChg xmlns:pc226="http://schemas.microsoft.com/office/powerpoint/2022/06/main/command" chg="del">
              <pc226:chgData name="Aarushi" userId="c002ff96-f164-4b93-a466-3e374851619e" providerId="ADAL" clId="{72A03186-4750-4F12-A9EB-29ED99C25255}" dt="2023-12-12T09:28:59.116" v="32"/>
              <pc2:cmMkLst xmlns:pc2="http://schemas.microsoft.com/office/powerpoint/2019/9/main/command">
                <pc:docMk/>
                <pc:sldMk cId="848784509" sldId="300"/>
                <pc2:cmMk id="{AD29B2B6-BCD2-426F-A893-4BBB773E9BD1}"/>
              </pc2:cmMkLst>
            </pc226:cmChg>
            <pc226:cmChg xmlns:pc226="http://schemas.microsoft.com/office/powerpoint/2022/06/main/command" chg="del">
              <pc226:chgData name="Aarushi" userId="c002ff96-f164-4b93-a466-3e374851619e" providerId="ADAL" clId="{72A03186-4750-4F12-A9EB-29ED99C25255}" dt="2023-12-12T09:29:03.036" v="35"/>
              <pc2:cmMkLst xmlns:pc2="http://schemas.microsoft.com/office/powerpoint/2019/9/main/command">
                <pc:docMk/>
                <pc:sldMk cId="848784509" sldId="300"/>
                <pc2:cmMk id="{A26F21C0-EC2F-449D-977C-66E48E8F0FE0}"/>
              </pc2:cmMkLst>
            </pc226:cmChg>
            <pc226:cmChg xmlns:pc226="http://schemas.microsoft.com/office/powerpoint/2022/06/main/command" chg="del">
              <pc226:chgData name="Aarushi" userId="c002ff96-f164-4b93-a466-3e374851619e" providerId="ADAL" clId="{72A03186-4750-4F12-A9EB-29ED99C25255}" dt="2023-12-12T09:29:17.123" v="43"/>
              <pc2:cmMkLst xmlns:pc2="http://schemas.microsoft.com/office/powerpoint/2019/9/main/command">
                <pc:docMk/>
                <pc:sldMk cId="848784509" sldId="300"/>
                <pc2:cmMk id="{2D503BEC-E434-423F-9CFE-B30A1029F40B}"/>
              </pc2:cmMkLst>
            </pc226:cmChg>
            <pc226:cmChg xmlns:pc226="http://schemas.microsoft.com/office/powerpoint/2022/06/main/command" chg="del">
              <pc226:chgData name="Aarushi" userId="c002ff96-f164-4b93-a466-3e374851619e" providerId="ADAL" clId="{72A03186-4750-4F12-A9EB-29ED99C25255}" dt="2023-12-12T09:29:04.154" v="36"/>
              <pc2:cmMkLst xmlns:pc2="http://schemas.microsoft.com/office/powerpoint/2019/9/main/command">
                <pc:docMk/>
                <pc:sldMk cId="848784509" sldId="300"/>
                <pc2:cmMk id="{D64CACF7-3D01-49CA-B91E-5524D3537FFA}"/>
              </pc2:cmMkLst>
            </pc226:cmChg>
          </p:ext>
        </pc:extLst>
      </pc:sldChg>
      <pc:sldChg chg="addCm delCm modNotesTx">
        <pc:chgData name="Aarushi" userId="c002ff96-f164-4b93-a466-3e374851619e" providerId="ADAL" clId="{72A03186-4750-4F12-A9EB-29ED99C25255}" dt="2023-12-18T09:58:30.301" v="139"/>
        <pc:sldMkLst>
          <pc:docMk/>
          <pc:sldMk cId="3696777512" sldId="302"/>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39:11.678" v="44"/>
              <pc2:cmMkLst xmlns:pc2="http://schemas.microsoft.com/office/powerpoint/2019/9/main/command">
                <pc:docMk/>
                <pc:sldMk cId="3696777512" sldId="302"/>
                <pc2:cmMk id="{64A7F91D-051C-44D5-949E-2585F91DB55A}"/>
              </pc2:cmMkLst>
            </pc226:cmChg>
            <pc226:cmChg xmlns:pc226="http://schemas.microsoft.com/office/powerpoint/2022/06/main/command" chg="add del">
              <pc226:chgData name="Aarushi" userId="c002ff96-f164-4b93-a466-3e374851619e" providerId="ADAL" clId="{72A03186-4750-4F12-A9EB-29ED99C25255}" dt="2023-12-18T09:58:30.301" v="139"/>
              <pc2:cmMkLst xmlns:pc2="http://schemas.microsoft.com/office/powerpoint/2019/9/main/command">
                <pc:docMk/>
                <pc:sldMk cId="3696777512" sldId="302"/>
                <pc2:cmMk id="{12E54C56-6FFC-4AF1-91E7-E5D7C59C4433}"/>
              </pc2:cmMkLst>
            </pc226:cmChg>
          </p:ext>
        </pc:extLst>
      </pc:sldChg>
      <pc:sldChg chg="modSp mod delCm">
        <pc:chgData name="Aarushi" userId="c002ff96-f164-4b93-a466-3e374851619e" providerId="ADAL" clId="{72A03186-4750-4F12-A9EB-29ED99C25255}" dt="2023-12-20T07:18:21.694" v="241" actId="20577"/>
        <pc:sldMkLst>
          <pc:docMk/>
          <pc:sldMk cId="3638254427" sldId="303"/>
        </pc:sldMkLst>
        <pc:spChg chg="mod">
          <ac:chgData name="Aarushi" userId="c002ff96-f164-4b93-a466-3e374851619e" providerId="ADAL" clId="{72A03186-4750-4F12-A9EB-29ED99C25255}" dt="2023-12-20T07:15:20.150" v="213" actId="207"/>
          <ac:spMkLst>
            <pc:docMk/>
            <pc:sldMk cId="3638254427" sldId="303"/>
            <ac:spMk id="26" creationId="{AE835724-C100-475E-7F77-0E535CA1A2EB}"/>
          </ac:spMkLst>
        </pc:spChg>
        <pc:spChg chg="mod">
          <ac:chgData name="Aarushi" userId="c002ff96-f164-4b93-a466-3e374851619e" providerId="ADAL" clId="{72A03186-4750-4F12-A9EB-29ED99C25255}" dt="2023-12-20T07:15:23.214" v="214" actId="207"/>
          <ac:spMkLst>
            <pc:docMk/>
            <pc:sldMk cId="3638254427" sldId="303"/>
            <ac:spMk id="35" creationId="{A907734D-3075-C531-376B-A7D584090959}"/>
          </ac:spMkLst>
        </pc:spChg>
        <pc:spChg chg="mod">
          <ac:chgData name="Aarushi" userId="c002ff96-f164-4b93-a466-3e374851619e" providerId="ADAL" clId="{72A03186-4750-4F12-A9EB-29ED99C25255}" dt="2023-12-20T07:18:21.694" v="241" actId="20577"/>
          <ac:spMkLst>
            <pc:docMk/>
            <pc:sldMk cId="3638254427" sldId="303"/>
            <ac:spMk id="38" creationId="{67D33CC6-308E-765B-9992-A30F5D7511D7}"/>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42:43.263" v="53"/>
              <pc2:cmMkLst xmlns:pc2="http://schemas.microsoft.com/office/powerpoint/2019/9/main/command">
                <pc:docMk/>
                <pc:sldMk cId="3638254427" sldId="303"/>
                <pc2:cmMk id="{14414437-2296-43AB-95B1-6ADC3FEDDFA3}"/>
              </pc2:cmMkLst>
            </pc226:cmChg>
            <pc226:cmChg xmlns:pc226="http://schemas.microsoft.com/office/powerpoint/2022/06/main/command" chg="del">
              <pc226:chgData name="Aarushi" userId="c002ff96-f164-4b93-a466-3e374851619e" providerId="ADAL" clId="{72A03186-4750-4F12-A9EB-29ED99C25255}" dt="2023-12-12T09:42:45.168" v="54"/>
              <pc2:cmMkLst xmlns:pc2="http://schemas.microsoft.com/office/powerpoint/2019/9/main/command">
                <pc:docMk/>
                <pc:sldMk cId="3638254427" sldId="303"/>
                <pc2:cmMk id="{69EA4D8F-52F7-4D35-8ED2-306D3FD40DFA}"/>
              </pc2:cmMkLst>
            </pc226:cmChg>
          </p:ext>
        </pc:extLst>
      </pc:sldChg>
      <pc:sldChg chg="addSp delSp modSp mod delCm">
        <pc:chgData name="Aarushi" userId="c002ff96-f164-4b93-a466-3e374851619e" providerId="ADAL" clId="{72A03186-4750-4F12-A9EB-29ED99C25255}" dt="2023-12-20T07:15:16.755" v="212" actId="207"/>
        <pc:sldMkLst>
          <pc:docMk/>
          <pc:sldMk cId="3134552156" sldId="304"/>
        </pc:sldMkLst>
        <pc:spChg chg="add del mod">
          <ac:chgData name="Aarushi" userId="c002ff96-f164-4b93-a466-3e374851619e" providerId="ADAL" clId="{72A03186-4750-4F12-A9EB-29ED99C25255}" dt="2023-12-12T09:43:57.542" v="57" actId="478"/>
          <ac:spMkLst>
            <pc:docMk/>
            <pc:sldMk cId="3134552156" sldId="304"/>
            <ac:spMk id="2" creationId="{B558BBA4-09F2-6C26-BDED-963CF6A869D9}"/>
          </ac:spMkLst>
        </pc:spChg>
        <pc:spChg chg="mod">
          <ac:chgData name="Aarushi" userId="c002ff96-f164-4b93-a466-3e374851619e" providerId="ADAL" clId="{72A03186-4750-4F12-A9EB-29ED99C25255}" dt="2023-12-20T07:15:12.270" v="211" actId="207"/>
          <ac:spMkLst>
            <pc:docMk/>
            <pc:sldMk cId="3134552156" sldId="304"/>
            <ac:spMk id="26" creationId="{AE835724-C100-475E-7F77-0E535CA1A2EB}"/>
          </ac:spMkLst>
        </pc:spChg>
        <pc:spChg chg="mod">
          <ac:chgData name="Aarushi" userId="c002ff96-f164-4b93-a466-3e374851619e" providerId="ADAL" clId="{72A03186-4750-4F12-A9EB-29ED99C25255}" dt="2023-12-20T07:15:16.755" v="212" actId="207"/>
          <ac:spMkLst>
            <pc:docMk/>
            <pc:sldMk cId="3134552156" sldId="304"/>
            <ac:spMk id="35" creationId="{A907734D-3075-C531-376B-A7D584090959}"/>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43:34.660" v="55"/>
              <pc2:cmMkLst xmlns:pc2="http://schemas.microsoft.com/office/powerpoint/2019/9/main/command">
                <pc:docMk/>
                <pc:sldMk cId="3134552156" sldId="304"/>
                <pc2:cmMk id="{AF474C73-165D-4BD4-AEC0-4FD90F73859E}"/>
              </pc2:cmMkLst>
            </pc226:cmChg>
          </p:ext>
        </pc:extLst>
      </pc:sldChg>
      <pc:sldChg chg="addCm delCm">
        <pc:chgData name="Aarushi" userId="c002ff96-f164-4b93-a466-3e374851619e" providerId="ADAL" clId="{72A03186-4750-4F12-A9EB-29ED99C25255}" dt="2023-12-20T06:46:52.066" v="180"/>
        <pc:sldMkLst>
          <pc:docMk/>
          <pc:sldMk cId="1616380257" sldId="305"/>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6:46:52.066" v="180"/>
              <pc2:cmMkLst xmlns:pc2="http://schemas.microsoft.com/office/powerpoint/2019/9/main/command">
                <pc:docMk/>
                <pc:sldMk cId="1616380257" sldId="305"/>
                <pc2:cmMk id="{1B3D9406-FB17-4EBA-B30F-0CBBA1036B93}"/>
              </pc2:cmMkLst>
            </pc226:cmChg>
            <pc226:cmChg xmlns:pc226="http://schemas.microsoft.com/office/powerpoint/2022/06/main/command" chg="del">
              <pc226:chgData name="Aarushi" userId="c002ff96-f164-4b93-a466-3e374851619e" providerId="ADAL" clId="{72A03186-4750-4F12-A9EB-29ED99C25255}" dt="2023-12-12T09:53:19.069" v="60"/>
              <pc2:cmMkLst xmlns:pc2="http://schemas.microsoft.com/office/powerpoint/2019/9/main/command">
                <pc:docMk/>
                <pc:sldMk cId="1616380257" sldId="305"/>
                <pc2:cmMk id="{169B440E-8360-448F-8AFA-735775BA4F46}"/>
              </pc2:cmMkLst>
            </pc226:cmChg>
            <pc226:cmChg xmlns:pc226="http://schemas.microsoft.com/office/powerpoint/2022/06/main/command" chg="del">
              <pc226:chgData name="Aarushi" userId="c002ff96-f164-4b93-a466-3e374851619e" providerId="ADAL" clId="{72A03186-4750-4F12-A9EB-29ED99C25255}" dt="2023-12-12T09:53:22.009" v="61"/>
              <pc2:cmMkLst xmlns:pc2="http://schemas.microsoft.com/office/powerpoint/2019/9/main/command">
                <pc:docMk/>
                <pc:sldMk cId="1616380257" sldId="305"/>
                <pc2:cmMk id="{EE3C232C-2640-4DC7-9AE5-B71D0ADA7D85}"/>
              </pc2:cmMkLst>
            </pc226:cmChg>
            <pc226:cmChg xmlns:pc226="http://schemas.microsoft.com/office/powerpoint/2022/06/main/command" chg="del">
              <pc226:chgData name="Aarushi" userId="c002ff96-f164-4b93-a466-3e374851619e" providerId="ADAL" clId="{72A03186-4750-4F12-A9EB-29ED99C25255}" dt="2023-12-12T09:53:27.561" v="63"/>
              <pc2:cmMkLst xmlns:pc2="http://schemas.microsoft.com/office/powerpoint/2019/9/main/command">
                <pc:docMk/>
                <pc:sldMk cId="1616380257" sldId="305"/>
                <pc2:cmMk id="{74F57B54-5C65-4E8E-A708-4F50DC8B827A}"/>
              </pc2:cmMkLst>
            </pc226:cmChg>
            <pc226:cmChg xmlns:pc226="http://schemas.microsoft.com/office/powerpoint/2022/06/main/command" chg="del">
              <pc226:chgData name="Aarushi" userId="c002ff96-f164-4b93-a466-3e374851619e" providerId="ADAL" clId="{72A03186-4750-4F12-A9EB-29ED99C25255}" dt="2023-12-12T09:53:25" v="62"/>
              <pc2:cmMkLst xmlns:pc2="http://schemas.microsoft.com/office/powerpoint/2019/9/main/command">
                <pc:docMk/>
                <pc:sldMk cId="1616380257" sldId="305"/>
                <pc2:cmMk id="{FC57E199-CD33-4122-BDFD-BCF053117647}"/>
              </pc2:cmMkLst>
            </pc226:cmChg>
            <pc226:cmChg xmlns:pc226="http://schemas.microsoft.com/office/powerpoint/2022/06/main/command" chg="del">
              <pc226:chgData name="Aarushi" userId="c002ff96-f164-4b93-a466-3e374851619e" providerId="ADAL" clId="{72A03186-4750-4F12-A9EB-29ED99C25255}" dt="2023-12-12T09:53:14.441" v="59"/>
              <pc2:cmMkLst xmlns:pc2="http://schemas.microsoft.com/office/powerpoint/2019/9/main/command">
                <pc:docMk/>
                <pc:sldMk cId="1616380257" sldId="305"/>
                <pc2:cmMk id="{7447ACF7-1E1B-41BB-86C7-A693A3FC15C9}"/>
              </pc2:cmMkLst>
            </pc226:cmChg>
          </p:ext>
        </pc:extLst>
      </pc:sldChg>
      <pc:sldChg chg="delCm">
        <pc:chgData name="Aarushi" userId="c002ff96-f164-4b93-a466-3e374851619e" providerId="ADAL" clId="{72A03186-4750-4F12-A9EB-29ED99C25255}" dt="2023-12-12T09:53:01.266" v="58"/>
        <pc:sldMkLst>
          <pc:docMk/>
          <pc:sldMk cId="1476642816" sldId="306"/>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53:01.266" v="58"/>
              <pc2:cmMkLst xmlns:pc2="http://schemas.microsoft.com/office/powerpoint/2019/9/main/command">
                <pc:docMk/>
                <pc:sldMk cId="1476642816" sldId="306"/>
                <pc2:cmMk id="{44DB4119-E496-4DD7-A78E-251B893331C1}"/>
              </pc2:cmMkLst>
            </pc226:cmChg>
          </p:ext>
        </pc:extLst>
      </pc:sldChg>
      <pc:sldChg chg="delCm">
        <pc:chgData name="Aarushi" userId="c002ff96-f164-4b93-a466-3e374851619e" providerId="ADAL" clId="{72A03186-4750-4F12-A9EB-29ED99C25255}" dt="2023-12-12T09:55:58.165" v="69"/>
        <pc:sldMkLst>
          <pc:docMk/>
          <pc:sldMk cId="4217114522" sldId="307"/>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55:54.968" v="67"/>
              <pc2:cmMkLst xmlns:pc2="http://schemas.microsoft.com/office/powerpoint/2019/9/main/command">
                <pc:docMk/>
                <pc:sldMk cId="4217114522" sldId="307"/>
                <pc2:cmMk id="{E5A56238-BC00-4E1A-991A-BECFAF3E464E}"/>
              </pc2:cmMkLst>
            </pc226:cmChg>
            <pc226:cmChg xmlns:pc226="http://schemas.microsoft.com/office/powerpoint/2022/06/main/command" chg="del">
              <pc226:chgData name="Aarushi" userId="c002ff96-f164-4b93-a466-3e374851619e" providerId="ADAL" clId="{72A03186-4750-4F12-A9EB-29ED99C25255}" dt="2023-12-12T09:55:48.568" v="65"/>
              <pc2:cmMkLst xmlns:pc2="http://schemas.microsoft.com/office/powerpoint/2019/9/main/command">
                <pc:docMk/>
                <pc:sldMk cId="4217114522" sldId="307"/>
                <pc2:cmMk id="{9906794C-83DA-4FBC-AA2D-09C9EC581AF0}"/>
              </pc2:cmMkLst>
            </pc226:cmChg>
            <pc226:cmChg xmlns:pc226="http://schemas.microsoft.com/office/powerpoint/2022/06/main/command" chg="del">
              <pc226:chgData name="Aarushi" userId="c002ff96-f164-4b93-a466-3e374851619e" providerId="ADAL" clId="{72A03186-4750-4F12-A9EB-29ED99C25255}" dt="2023-12-12T09:55:50.935" v="66"/>
              <pc2:cmMkLst xmlns:pc2="http://schemas.microsoft.com/office/powerpoint/2019/9/main/command">
                <pc:docMk/>
                <pc:sldMk cId="4217114522" sldId="307"/>
                <pc2:cmMk id="{02AAF8A9-339E-4946-878B-E0DCB64C4C79}"/>
              </pc2:cmMkLst>
            </pc226:cmChg>
            <pc226:cmChg xmlns:pc226="http://schemas.microsoft.com/office/powerpoint/2022/06/main/command" chg="del">
              <pc226:chgData name="Aarushi" userId="c002ff96-f164-4b93-a466-3e374851619e" providerId="ADAL" clId="{72A03186-4750-4F12-A9EB-29ED99C25255}" dt="2023-12-12T09:55:58.165" v="69"/>
              <pc2:cmMkLst xmlns:pc2="http://schemas.microsoft.com/office/powerpoint/2019/9/main/command">
                <pc:docMk/>
                <pc:sldMk cId="4217114522" sldId="307"/>
                <pc2:cmMk id="{0098F9AD-5CEC-477C-9D73-73BF3A835D61}"/>
              </pc2:cmMkLst>
            </pc226:cmChg>
            <pc226:cmChg xmlns:pc226="http://schemas.microsoft.com/office/powerpoint/2022/06/main/command" chg="del">
              <pc226:chgData name="Aarushi" userId="c002ff96-f164-4b93-a466-3e374851619e" providerId="ADAL" clId="{72A03186-4750-4F12-A9EB-29ED99C25255}" dt="2023-12-12T09:55:56.953" v="68"/>
              <pc2:cmMkLst xmlns:pc2="http://schemas.microsoft.com/office/powerpoint/2019/9/main/command">
                <pc:docMk/>
                <pc:sldMk cId="4217114522" sldId="307"/>
                <pc2:cmMk id="{DAC126F7-10AB-4F4A-90AA-12D8E570345C}"/>
              </pc2:cmMkLst>
            </pc226:cmChg>
          </p:ext>
        </pc:extLst>
      </pc:sldChg>
      <pc:sldChg chg="modSp mod addCm delCm">
        <pc:chgData name="Aarushi" userId="c002ff96-f164-4b93-a466-3e374851619e" providerId="ADAL" clId="{72A03186-4750-4F12-A9EB-29ED99C25255}" dt="2023-12-20T07:16:59.422" v="216"/>
        <pc:sldMkLst>
          <pc:docMk/>
          <pc:sldMk cId="867930912" sldId="308"/>
        </pc:sldMkLst>
        <pc:spChg chg="mod">
          <ac:chgData name="Aarushi" userId="c002ff96-f164-4b93-a466-3e374851619e" providerId="ADAL" clId="{72A03186-4750-4F12-A9EB-29ED99C25255}" dt="2023-12-18T09:59:13.868" v="142" actId="1076"/>
          <ac:spMkLst>
            <pc:docMk/>
            <pc:sldMk cId="867930912" sldId="308"/>
            <ac:spMk id="20" creationId="{BC0B8C70-8D01-5B0B-48C5-18406DCA695B}"/>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09:57:08.718" v="71"/>
              <pc2:cmMkLst xmlns:pc2="http://schemas.microsoft.com/office/powerpoint/2019/9/main/command">
                <pc:docMk/>
                <pc:sldMk cId="867930912" sldId="308"/>
                <pc2:cmMk id="{E1B0F510-C505-4CDF-9270-C33DB75D2195}"/>
              </pc2:cmMkLst>
            </pc226:cmChg>
            <pc226:cmChg xmlns:pc226="http://schemas.microsoft.com/office/powerpoint/2022/06/main/command" chg="add del">
              <pc226:chgData name="Aarushi" userId="c002ff96-f164-4b93-a466-3e374851619e" providerId="ADAL" clId="{72A03186-4750-4F12-A9EB-29ED99C25255}" dt="2023-12-20T07:16:59.422" v="216"/>
              <pc2:cmMkLst xmlns:pc2="http://schemas.microsoft.com/office/powerpoint/2019/9/main/command">
                <pc:docMk/>
                <pc:sldMk cId="867930912" sldId="308"/>
                <pc2:cmMk id="{E75BCC5F-CAB3-4CF3-86C6-80D2FC3E3AAB}"/>
              </pc2:cmMkLst>
            </pc226:cmChg>
            <pc226:cmChg xmlns:pc226="http://schemas.microsoft.com/office/powerpoint/2022/06/main/command" chg="del">
              <pc226:chgData name="Aarushi" userId="c002ff96-f164-4b93-a466-3e374851619e" providerId="ADAL" clId="{72A03186-4750-4F12-A9EB-29ED99C25255}" dt="2023-12-12T09:57:11.831" v="72"/>
              <pc2:cmMkLst xmlns:pc2="http://schemas.microsoft.com/office/powerpoint/2019/9/main/command">
                <pc:docMk/>
                <pc:sldMk cId="867930912" sldId="308"/>
                <pc2:cmMk id="{24545FA5-330D-4403-8F6A-562EF900B556}"/>
              </pc2:cmMkLst>
            </pc226:cmChg>
            <pc226:cmChg xmlns:pc226="http://schemas.microsoft.com/office/powerpoint/2022/06/main/command" chg="add del">
              <pc226:chgData name="Aarushi" userId="c002ff96-f164-4b93-a466-3e374851619e" providerId="ADAL" clId="{72A03186-4750-4F12-A9EB-29ED99C25255}" dt="2023-12-18T09:59:09.834" v="140"/>
              <pc2:cmMkLst xmlns:pc2="http://schemas.microsoft.com/office/powerpoint/2019/9/main/command">
                <pc:docMk/>
                <pc:sldMk cId="867930912" sldId="308"/>
                <pc2:cmMk id="{8C776FAA-90F4-49EA-9175-F52FE22453A7}"/>
              </pc2:cmMkLst>
            </pc226:cmChg>
            <pc226:cmChg xmlns:pc226="http://schemas.microsoft.com/office/powerpoint/2022/06/main/command" chg="del">
              <pc226:chgData name="Aarushi" userId="c002ff96-f164-4b93-a466-3e374851619e" providerId="ADAL" clId="{72A03186-4750-4F12-A9EB-29ED99C25255}" dt="2023-12-12T09:57:14.169" v="73"/>
              <pc2:cmMkLst xmlns:pc2="http://schemas.microsoft.com/office/powerpoint/2019/9/main/command">
                <pc:docMk/>
                <pc:sldMk cId="867930912" sldId="308"/>
                <pc2:cmMk id="{2DA53BCA-88AA-496A-BC67-C1DD89227457}"/>
              </pc2:cmMkLst>
            </pc226:cmChg>
            <pc226:cmChg xmlns:pc226="http://schemas.microsoft.com/office/powerpoint/2022/06/main/command" chg="del">
              <pc226:chgData name="Aarushi" userId="c002ff96-f164-4b93-a466-3e374851619e" providerId="ADAL" clId="{72A03186-4750-4F12-A9EB-29ED99C25255}" dt="2023-12-12T09:57:03.905" v="70"/>
              <pc2:cmMkLst xmlns:pc2="http://schemas.microsoft.com/office/powerpoint/2019/9/main/command">
                <pc:docMk/>
                <pc:sldMk cId="867930912" sldId="308"/>
                <pc2:cmMk id="{E12EEEDF-87D4-45E1-A479-4695ECD36701}"/>
              </pc2:cmMkLst>
            </pc226:cmChg>
          </p:ext>
        </pc:extLst>
      </pc:sldChg>
      <pc:sldChg chg="modSp mod addCm delCm">
        <pc:chgData name="Aarushi" userId="c002ff96-f164-4b93-a466-3e374851619e" providerId="ADAL" clId="{72A03186-4750-4F12-A9EB-29ED99C25255}" dt="2023-12-20T06:47:19.101" v="182"/>
        <pc:sldMkLst>
          <pc:docMk/>
          <pc:sldMk cId="866948163" sldId="309"/>
        </pc:sldMkLst>
        <pc:spChg chg="mod">
          <ac:chgData name="Aarushi" userId="c002ff96-f164-4b93-a466-3e374851619e" providerId="ADAL" clId="{72A03186-4750-4F12-A9EB-29ED99C25255}" dt="2023-12-20T06:47:15.978" v="181" actId="207"/>
          <ac:spMkLst>
            <pc:docMk/>
            <pc:sldMk cId="866948163" sldId="309"/>
            <ac:spMk id="6" creationId="{8284DE0C-A0C3-FF7E-CC6B-F29D9B2DAD41}"/>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6:47:19.101" v="182"/>
              <pc2:cmMkLst xmlns:pc2="http://schemas.microsoft.com/office/powerpoint/2019/9/main/command">
                <pc:docMk/>
                <pc:sldMk cId="866948163" sldId="309"/>
                <pc2:cmMk id="{F1DC725D-5AE1-4682-BFF2-4BC8956801B8}"/>
              </pc2:cmMkLst>
            </pc226:cmChg>
          </p:ext>
        </pc:extLst>
      </pc:sldChg>
      <pc:sldChg chg="addCm delCm modNotesTx">
        <pc:chgData name="Aarushi" userId="c002ff96-f164-4b93-a466-3e374851619e" providerId="ADAL" clId="{72A03186-4750-4F12-A9EB-29ED99C25255}" dt="2023-12-18T10:01:29.010" v="146"/>
        <pc:sldMkLst>
          <pc:docMk/>
          <pc:sldMk cId="1080217350" sldId="314"/>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04:27.098" v="75"/>
              <pc2:cmMkLst xmlns:pc2="http://schemas.microsoft.com/office/powerpoint/2019/9/main/command">
                <pc:docMk/>
                <pc:sldMk cId="1080217350" sldId="314"/>
                <pc2:cmMk id="{706D4D42-5548-4F63-AC38-FE29CD1E4FB5}"/>
              </pc2:cmMkLst>
            </pc226:cmChg>
            <pc226:cmChg xmlns:pc226="http://schemas.microsoft.com/office/powerpoint/2022/06/main/command" chg="add del">
              <pc226:chgData name="Aarushi" userId="c002ff96-f164-4b93-a466-3e374851619e" providerId="ADAL" clId="{72A03186-4750-4F12-A9EB-29ED99C25255}" dt="2023-12-18T10:01:12.028" v="145"/>
              <pc2:cmMkLst xmlns:pc2="http://schemas.microsoft.com/office/powerpoint/2019/9/main/command">
                <pc:docMk/>
                <pc:sldMk cId="1080217350" sldId="314"/>
                <pc2:cmMk id="{3398EC57-FB63-4C55-96B7-F74E84856EEB}"/>
              </pc2:cmMkLst>
            </pc226:cmChg>
            <pc226:cmChg xmlns:pc226="http://schemas.microsoft.com/office/powerpoint/2022/06/main/command" chg="add del">
              <pc226:chgData name="Aarushi" userId="c002ff96-f164-4b93-a466-3e374851619e" providerId="ADAL" clId="{72A03186-4750-4F12-A9EB-29ED99C25255}" dt="2023-12-18T10:01:29.010" v="146"/>
              <pc2:cmMkLst xmlns:pc2="http://schemas.microsoft.com/office/powerpoint/2019/9/main/command">
                <pc:docMk/>
                <pc:sldMk cId="1080217350" sldId="314"/>
                <pc2:cmMk id="{8A982A5D-B2F4-48DD-83A4-E436D8FBDD2D}"/>
              </pc2:cmMkLst>
            </pc226:cmChg>
            <pc226:cmChg xmlns:pc226="http://schemas.microsoft.com/office/powerpoint/2022/06/main/command" chg="del">
              <pc226:chgData name="Aarushi" userId="c002ff96-f164-4b93-a466-3e374851619e" providerId="ADAL" clId="{72A03186-4750-4F12-A9EB-29ED99C25255}" dt="2023-12-12T10:04:32.848" v="77"/>
              <pc2:cmMkLst xmlns:pc2="http://schemas.microsoft.com/office/powerpoint/2019/9/main/command">
                <pc:docMk/>
                <pc:sldMk cId="1080217350" sldId="314"/>
                <pc2:cmMk id="{ABE6438C-29AB-47D2-BC83-F3386253B4B2}"/>
              </pc2:cmMkLst>
            </pc226:cmChg>
            <pc226:cmChg xmlns:pc226="http://schemas.microsoft.com/office/powerpoint/2022/06/main/command" chg="del">
              <pc226:chgData name="Aarushi" userId="c002ff96-f164-4b93-a466-3e374851619e" providerId="ADAL" clId="{72A03186-4750-4F12-A9EB-29ED99C25255}" dt="2023-12-12T10:04:30.994" v="76"/>
              <pc2:cmMkLst xmlns:pc2="http://schemas.microsoft.com/office/powerpoint/2019/9/main/command">
                <pc:docMk/>
                <pc:sldMk cId="1080217350" sldId="314"/>
                <pc2:cmMk id="{4022DCAA-E561-44D1-BB1E-0169FE8EB648}"/>
              </pc2:cmMkLst>
            </pc226:cmChg>
            <pc226:cmChg xmlns:pc226="http://schemas.microsoft.com/office/powerpoint/2022/06/main/command" chg="del">
              <pc226:chgData name="Aarushi" userId="c002ff96-f164-4b93-a466-3e374851619e" providerId="ADAL" clId="{72A03186-4750-4F12-A9EB-29ED99C25255}" dt="2023-12-12T10:04:35.217" v="78"/>
              <pc2:cmMkLst xmlns:pc2="http://schemas.microsoft.com/office/powerpoint/2019/9/main/command">
                <pc:docMk/>
                <pc:sldMk cId="1080217350" sldId="314"/>
                <pc2:cmMk id="{7D0E42E7-D709-4C56-BCA6-D446D703F437}"/>
              </pc2:cmMkLst>
            </pc226:cmChg>
          </p:ext>
        </pc:extLst>
      </pc:sldChg>
      <pc:sldChg chg="modSp mod delCm">
        <pc:chgData name="Aarushi" userId="c002ff96-f164-4b93-a466-3e374851619e" providerId="ADAL" clId="{72A03186-4750-4F12-A9EB-29ED99C25255}" dt="2023-12-20T06:48:19.216" v="190" actId="207"/>
        <pc:sldMkLst>
          <pc:docMk/>
          <pc:sldMk cId="501869749" sldId="315"/>
        </pc:sldMkLst>
        <pc:spChg chg="mod">
          <ac:chgData name="Aarushi" userId="c002ff96-f164-4b93-a466-3e374851619e" providerId="ADAL" clId="{72A03186-4750-4F12-A9EB-29ED99C25255}" dt="2023-12-20T06:48:19.216" v="190" actId="207"/>
          <ac:spMkLst>
            <pc:docMk/>
            <pc:sldMk cId="501869749" sldId="315"/>
            <ac:spMk id="9" creationId="{29602BAC-AFDA-794F-B004-277D0B080C6C}"/>
          </ac:spMkLst>
        </pc:spChg>
        <pc:spChg chg="mod">
          <ac:chgData name="Aarushi" userId="c002ff96-f164-4b93-a466-3e374851619e" providerId="ADAL" clId="{72A03186-4750-4F12-A9EB-29ED99C25255}" dt="2023-12-12T10:13:01.072" v="87" actId="20577"/>
          <ac:spMkLst>
            <pc:docMk/>
            <pc:sldMk cId="501869749" sldId="315"/>
            <ac:spMk id="12" creationId="{565263F0-D341-3243-1770-E1993A18798D}"/>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12:46.085" v="83"/>
              <pc2:cmMkLst xmlns:pc2="http://schemas.microsoft.com/office/powerpoint/2019/9/main/command">
                <pc:docMk/>
                <pc:sldMk cId="501869749" sldId="315"/>
                <pc2:cmMk id="{873CC99C-F18A-4B4F-87AB-72E87847D770}"/>
              </pc2:cmMkLst>
            </pc226:cmChg>
          </p:ext>
        </pc:extLst>
      </pc:sldChg>
      <pc:sldChg chg="modSp mod addCm delCm modCm">
        <pc:chgData name="Aarushi" userId="c002ff96-f164-4b93-a466-3e374851619e" providerId="ADAL" clId="{72A03186-4750-4F12-A9EB-29ED99C25255}" dt="2023-12-20T06:48:25.300" v="191" actId="207"/>
        <pc:sldMkLst>
          <pc:docMk/>
          <pc:sldMk cId="3992895997" sldId="316"/>
        </pc:sldMkLst>
        <pc:spChg chg="mod">
          <ac:chgData name="Aarushi" userId="c002ff96-f164-4b93-a466-3e374851619e" providerId="ADAL" clId="{72A03186-4750-4F12-A9EB-29ED99C25255}" dt="2023-12-20T06:48:25.300" v="191" actId="207"/>
          <ac:spMkLst>
            <pc:docMk/>
            <pc:sldMk cId="3992895997" sldId="316"/>
            <ac:spMk id="9" creationId="{29602BAC-AFDA-794F-B004-277D0B080C6C}"/>
          </ac:spMkLst>
        </pc:spChg>
        <pc:spChg chg="mod">
          <ac:chgData name="Aarushi" userId="c002ff96-f164-4b93-a466-3e374851619e" providerId="ADAL" clId="{72A03186-4750-4F12-A9EB-29ED99C25255}" dt="2023-12-12T10:13:36.896" v="100" actId="20577"/>
          <ac:spMkLst>
            <pc:docMk/>
            <pc:sldMk cId="3992895997" sldId="316"/>
            <ac:spMk id="12" creationId="{565263F0-D341-3243-1770-E1993A18798D}"/>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13:08.997" v="89"/>
              <pc2:cmMkLst xmlns:pc2="http://schemas.microsoft.com/office/powerpoint/2019/9/main/command">
                <pc:docMk/>
                <pc:sldMk cId="3992895997" sldId="316"/>
                <pc2:cmMk id="{F1A9190D-3005-4B7B-9CB5-314C4117662A}"/>
              </pc2:cmMkLst>
            </pc226:cmChg>
            <pc226:cmChg xmlns:pc226="http://schemas.microsoft.com/office/powerpoint/2022/06/main/command" chg="del">
              <pc226:chgData name="Aarushi" userId="c002ff96-f164-4b93-a466-3e374851619e" providerId="ADAL" clId="{72A03186-4750-4F12-A9EB-29ED99C25255}" dt="2023-12-12T10:13:10.682" v="90"/>
              <pc2:cmMkLst xmlns:pc2="http://schemas.microsoft.com/office/powerpoint/2019/9/main/command">
                <pc:docMk/>
                <pc:sldMk cId="3992895997" sldId="316"/>
                <pc2:cmMk id="{C6B8D640-6D60-40D0-93DF-AE840795F1EF}"/>
              </pc2:cmMkLst>
            </pc226:cmChg>
            <pc226:cmChg xmlns:pc226="http://schemas.microsoft.com/office/powerpoint/2022/06/main/command" chg="add del mod">
              <pc226:chgData name="Aarushi" userId="c002ff96-f164-4b93-a466-3e374851619e" providerId="ADAL" clId="{72A03186-4750-4F12-A9EB-29ED99C25255}" dt="2023-12-18T10:02:15.444" v="149"/>
              <pc2:cmMkLst xmlns:pc2="http://schemas.microsoft.com/office/powerpoint/2019/9/main/command">
                <pc:docMk/>
                <pc:sldMk cId="3992895997" sldId="316"/>
                <pc2:cmMk id="{C3AF8271-7B3B-4A5F-BA44-23C752EB2521}"/>
              </pc2:cmMkLst>
            </pc226:cmChg>
            <pc226:cmChg xmlns:pc226="http://schemas.microsoft.com/office/powerpoint/2022/06/main/command" chg="del">
              <pc226:chgData name="Aarushi" userId="c002ff96-f164-4b93-a466-3e374851619e" providerId="ADAL" clId="{72A03186-4750-4F12-A9EB-29ED99C25255}" dt="2023-12-12T10:13:07.738" v="88"/>
              <pc2:cmMkLst xmlns:pc2="http://schemas.microsoft.com/office/powerpoint/2019/9/main/command">
                <pc:docMk/>
                <pc:sldMk cId="3992895997" sldId="316"/>
                <pc2:cmMk id="{A28446E8-8FE9-47DE-A48B-812673C03ED8}"/>
              </pc2:cmMkLst>
            </pc226:cmChg>
          </p:ext>
        </pc:extLst>
      </pc:sldChg>
      <pc:sldChg chg="modSp mod delCm">
        <pc:chgData name="Aarushi" userId="c002ff96-f164-4b93-a466-3e374851619e" providerId="ADAL" clId="{72A03186-4750-4F12-A9EB-29ED99C25255}" dt="2023-12-20T06:48:30.530" v="192" actId="207"/>
        <pc:sldMkLst>
          <pc:docMk/>
          <pc:sldMk cId="2103798972" sldId="317"/>
        </pc:sldMkLst>
        <pc:spChg chg="mod">
          <ac:chgData name="Aarushi" userId="c002ff96-f164-4b93-a466-3e374851619e" providerId="ADAL" clId="{72A03186-4750-4F12-A9EB-29ED99C25255}" dt="2023-12-12T10:15:05.294" v="106" actId="20577"/>
          <ac:spMkLst>
            <pc:docMk/>
            <pc:sldMk cId="2103798972" sldId="317"/>
            <ac:spMk id="2" creationId="{14FF1319-5763-A35A-33AC-DD3B7A879984}"/>
          </ac:spMkLst>
        </pc:spChg>
        <pc:spChg chg="mod">
          <ac:chgData name="Aarushi" userId="c002ff96-f164-4b93-a466-3e374851619e" providerId="ADAL" clId="{72A03186-4750-4F12-A9EB-29ED99C25255}" dt="2023-12-20T06:48:30.530" v="192" actId="207"/>
          <ac:spMkLst>
            <pc:docMk/>
            <pc:sldMk cId="2103798972" sldId="317"/>
            <ac:spMk id="5" creationId="{EEB72D62-744A-9B8F-F17B-33F866294357}"/>
          </ac:spMkLst>
        </pc:spChg>
        <pc:spChg chg="mod">
          <ac:chgData name="Aarushi" userId="c002ff96-f164-4b93-a466-3e374851619e" providerId="ADAL" clId="{72A03186-4750-4F12-A9EB-29ED99C25255}" dt="2023-12-12T10:15:59.101" v="108" actId="113"/>
          <ac:spMkLst>
            <pc:docMk/>
            <pc:sldMk cId="2103798972" sldId="317"/>
            <ac:spMk id="15" creationId="{79237BE7-C298-F447-D5DB-1422D6610445}"/>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14:29.083" v="102"/>
              <pc2:cmMkLst xmlns:pc2="http://schemas.microsoft.com/office/powerpoint/2019/9/main/command">
                <pc:docMk/>
                <pc:sldMk cId="2103798972" sldId="317"/>
                <pc2:cmMk id="{160EEF01-AD3E-4B95-9798-0E3A0C9EC6BD}"/>
              </pc2:cmMkLst>
            </pc226:cmChg>
            <pc226:cmChg xmlns:pc226="http://schemas.microsoft.com/office/powerpoint/2022/06/main/command" chg="del">
              <pc226:chgData name="Aarushi" userId="c002ff96-f164-4b93-a466-3e374851619e" providerId="ADAL" clId="{72A03186-4750-4F12-A9EB-29ED99C25255}" dt="2023-12-12T10:14:26.265" v="101"/>
              <pc2:cmMkLst xmlns:pc2="http://schemas.microsoft.com/office/powerpoint/2019/9/main/command">
                <pc:docMk/>
                <pc:sldMk cId="2103798972" sldId="317"/>
                <pc2:cmMk id="{B913B9E8-B6F2-4D2B-8E8C-6AC241E44B98}"/>
              </pc2:cmMkLst>
            </pc226:cmChg>
          </p:ext>
        </pc:extLst>
      </pc:sldChg>
      <pc:sldChg chg="modSp mod delCm">
        <pc:chgData name="Aarushi" userId="c002ff96-f164-4b93-a466-3e374851619e" providerId="ADAL" clId="{72A03186-4750-4F12-A9EB-29ED99C25255}" dt="2023-12-20T06:48:35.186" v="193" actId="207"/>
        <pc:sldMkLst>
          <pc:docMk/>
          <pc:sldMk cId="4111684849" sldId="318"/>
        </pc:sldMkLst>
        <pc:spChg chg="mod">
          <ac:chgData name="Aarushi" userId="c002ff96-f164-4b93-a466-3e374851619e" providerId="ADAL" clId="{72A03186-4750-4F12-A9EB-29ED99C25255}" dt="2023-12-20T06:48:35.186" v="193" actId="207"/>
          <ac:spMkLst>
            <pc:docMk/>
            <pc:sldMk cId="4111684849" sldId="318"/>
            <ac:spMk id="5" creationId="{EEB72D62-744A-9B8F-F17B-33F866294357}"/>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16:12.628" v="109"/>
              <pc2:cmMkLst xmlns:pc2="http://schemas.microsoft.com/office/powerpoint/2019/9/main/command">
                <pc:docMk/>
                <pc:sldMk cId="4111684849" sldId="318"/>
                <pc2:cmMk id="{3D88E4B0-2A98-41C7-965A-4B4CEDA5FD4A}"/>
              </pc2:cmMkLst>
            </pc226:cmChg>
          </p:ext>
        </pc:extLst>
      </pc:sldChg>
      <pc:sldChg chg="modSp mod addCm delCm modCm">
        <pc:chgData name="Aarushi" userId="c002ff96-f164-4b93-a466-3e374851619e" providerId="ADAL" clId="{72A03186-4750-4F12-A9EB-29ED99C25255}" dt="2023-12-26T10:28:06.832" v="328" actId="20577"/>
        <pc:sldMkLst>
          <pc:docMk/>
          <pc:sldMk cId="440082578" sldId="320"/>
        </pc:sldMkLst>
        <pc:spChg chg="mod">
          <ac:chgData name="Aarushi" userId="c002ff96-f164-4b93-a466-3e374851619e" providerId="ADAL" clId="{72A03186-4750-4F12-A9EB-29ED99C25255}" dt="2023-12-12T10:16:47.749" v="113" actId="20577"/>
          <ac:spMkLst>
            <pc:docMk/>
            <pc:sldMk cId="440082578" sldId="320"/>
            <ac:spMk id="16" creationId="{D52CC17B-DA60-0753-1D66-BCE61B3C54C5}"/>
          </ac:spMkLst>
        </pc:spChg>
        <pc:spChg chg="mod">
          <ac:chgData name="Aarushi" userId="c002ff96-f164-4b93-a466-3e374851619e" providerId="ADAL" clId="{72A03186-4750-4F12-A9EB-29ED99C25255}" dt="2023-12-20T06:49:40.714" v="203" actId="207"/>
          <ac:spMkLst>
            <pc:docMk/>
            <pc:sldMk cId="440082578" sldId="320"/>
            <ac:spMk id="20" creationId="{2799F217-CE03-3B1A-DA45-AF3BCC634B82}"/>
          </ac:spMkLst>
        </pc:spChg>
        <pc:spChg chg="mod">
          <ac:chgData name="Aarushi" userId="c002ff96-f164-4b93-a466-3e374851619e" providerId="ADAL" clId="{72A03186-4750-4F12-A9EB-29ED99C25255}" dt="2023-12-26T10:28:06.832" v="328" actId="20577"/>
          <ac:spMkLst>
            <pc:docMk/>
            <pc:sldMk cId="440082578" sldId="320"/>
            <ac:spMk id="23" creationId="{95A15FC0-EA71-A0D4-3E50-C969B6008AB4}"/>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16:34.621" v="110"/>
              <pc2:cmMkLst xmlns:pc2="http://schemas.microsoft.com/office/powerpoint/2019/9/main/command">
                <pc:docMk/>
                <pc:sldMk cId="440082578" sldId="320"/>
                <pc2:cmMk id="{07082D38-F1DC-4081-97E3-47C4116281F8}"/>
              </pc2:cmMkLst>
            </pc226:cmChg>
            <pc226:cmChg xmlns:pc226="http://schemas.microsoft.com/office/powerpoint/2022/06/main/command" chg="add del">
              <pc226:chgData name="Aarushi" userId="c002ff96-f164-4b93-a466-3e374851619e" providerId="ADAL" clId="{72A03186-4750-4F12-A9EB-29ED99C25255}" dt="2023-12-20T06:49:54.087" v="204"/>
              <pc2:cmMkLst xmlns:pc2="http://schemas.microsoft.com/office/powerpoint/2019/9/main/command">
                <pc:docMk/>
                <pc:sldMk cId="440082578" sldId="320"/>
                <pc2:cmMk id="{2A4FE97D-DB32-4C3D-ADCE-00E8217B2A0A}"/>
              </pc2:cmMkLst>
            </pc226:cmChg>
            <pc226:cmChg xmlns:pc226="http://schemas.microsoft.com/office/powerpoint/2022/06/main/command" chg="add del">
              <pc226:chgData name="Aarushi" userId="c002ff96-f164-4b93-a466-3e374851619e" providerId="ADAL" clId="{72A03186-4750-4F12-A9EB-29ED99C25255}" dt="2023-12-18T10:03:18.787" v="153"/>
              <pc2:cmMkLst xmlns:pc2="http://schemas.microsoft.com/office/powerpoint/2019/9/main/command">
                <pc:docMk/>
                <pc:sldMk cId="440082578" sldId="320"/>
                <pc2:cmMk id="{711B5E97-ECBA-465A-A76E-EFFE86ECE463}"/>
              </pc2:cmMkLst>
            </pc226:cmChg>
            <pc226:cmChg xmlns:pc226="http://schemas.microsoft.com/office/powerpoint/2022/06/main/command" chg="add del mod">
              <pc226:chgData name="Aarushi" userId="c002ff96-f164-4b93-a466-3e374851619e" providerId="ADAL" clId="{72A03186-4750-4F12-A9EB-29ED99C25255}" dt="2023-12-20T06:49:31.210" v="202"/>
              <pc2:cmMkLst xmlns:pc2="http://schemas.microsoft.com/office/powerpoint/2019/9/main/command">
                <pc:docMk/>
                <pc:sldMk cId="440082578" sldId="320"/>
                <pc2:cmMk id="{DA5D29A6-0DC7-4E45-AA0F-82DE2D27E1D1}"/>
              </pc2:cmMkLst>
            </pc226:cmChg>
            <pc226:cmChg xmlns:pc226="http://schemas.microsoft.com/office/powerpoint/2022/06/main/command" chg="add del">
              <pc226:chgData name="Aarushi" userId="c002ff96-f164-4b93-a466-3e374851619e" providerId="ADAL" clId="{72A03186-4750-4F12-A9EB-29ED99C25255}" dt="2023-12-18T10:02:46.088" v="152"/>
              <pc2:cmMkLst xmlns:pc2="http://schemas.microsoft.com/office/powerpoint/2019/9/main/command">
                <pc:docMk/>
                <pc:sldMk cId="440082578" sldId="320"/>
                <pc2:cmMk id="{7EF8D7B5-52D0-4DA5-8193-7D75A5523D3F}"/>
              </pc2:cmMkLst>
            </pc226:cmChg>
            <pc226:cmChg xmlns:pc226="http://schemas.microsoft.com/office/powerpoint/2022/06/main/command" chg="add del">
              <pc226:chgData name="Aarushi" userId="c002ff96-f164-4b93-a466-3e374851619e" providerId="ADAL" clId="{72A03186-4750-4F12-A9EB-29ED99C25255}" dt="2023-12-18T10:02:33.190" v="151"/>
              <pc2:cmMkLst xmlns:pc2="http://schemas.microsoft.com/office/powerpoint/2019/9/main/command">
                <pc:docMk/>
                <pc:sldMk cId="440082578" sldId="320"/>
                <pc2:cmMk id="{E4B3B1C7-501B-482C-B9C0-B1FFDE7144F4}"/>
              </pc2:cmMkLst>
            </pc226:cmChg>
            <pc226:cmChg xmlns:pc226="http://schemas.microsoft.com/office/powerpoint/2022/06/main/command" chg="add del">
              <pc226:chgData name="Aarushi" userId="c002ff96-f164-4b93-a466-3e374851619e" providerId="ADAL" clId="{72A03186-4750-4F12-A9EB-29ED99C25255}" dt="2023-12-18T10:02:25.057" v="150"/>
              <pc2:cmMkLst xmlns:pc2="http://schemas.microsoft.com/office/powerpoint/2019/9/main/command">
                <pc:docMk/>
                <pc:sldMk cId="440082578" sldId="320"/>
                <pc2:cmMk id="{5035BECA-13A5-4FE5-BB66-F0623D97706A}"/>
              </pc2:cmMkLst>
            </pc226:cmChg>
          </p:ext>
        </pc:extLst>
      </pc:sldChg>
      <pc:sldChg chg="delCm">
        <pc:chgData name="Aarushi" userId="c002ff96-f164-4b93-a466-3e374851619e" providerId="ADAL" clId="{72A03186-4750-4F12-A9EB-29ED99C25255}" dt="2023-12-12T10:20:16.994" v="119"/>
        <pc:sldMkLst>
          <pc:docMk/>
          <pc:sldMk cId="30201039" sldId="32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20:15.745" v="118"/>
              <pc2:cmMkLst xmlns:pc2="http://schemas.microsoft.com/office/powerpoint/2019/9/main/command">
                <pc:docMk/>
                <pc:sldMk cId="30201039" sldId="321"/>
                <pc2:cmMk id="{D02601C7-4510-42A5-93D4-2E837210B711}"/>
              </pc2:cmMkLst>
            </pc226:cmChg>
            <pc226:cmChg xmlns:pc226="http://schemas.microsoft.com/office/powerpoint/2022/06/main/command" chg="del">
              <pc226:chgData name="Aarushi" userId="c002ff96-f164-4b93-a466-3e374851619e" providerId="ADAL" clId="{72A03186-4750-4F12-A9EB-29ED99C25255}" dt="2023-12-12T10:20:16.994" v="119"/>
              <pc2:cmMkLst xmlns:pc2="http://schemas.microsoft.com/office/powerpoint/2019/9/main/command">
                <pc:docMk/>
                <pc:sldMk cId="30201039" sldId="321"/>
                <pc2:cmMk id="{C620DFC9-6A49-4C3D-83B6-52E386789BAB}"/>
              </pc2:cmMkLst>
            </pc226:cmChg>
          </p:ext>
        </pc:extLst>
      </pc:sldChg>
      <pc:sldChg chg="delCm">
        <pc:chgData name="Aarushi" userId="c002ff96-f164-4b93-a466-3e374851619e" providerId="ADAL" clId="{72A03186-4750-4F12-A9EB-29ED99C25255}" dt="2023-12-12T10:21:26.497" v="120"/>
        <pc:sldMkLst>
          <pc:docMk/>
          <pc:sldMk cId="4177022479" sldId="322"/>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21:26.497" v="120"/>
              <pc2:cmMkLst xmlns:pc2="http://schemas.microsoft.com/office/powerpoint/2019/9/main/command">
                <pc:docMk/>
                <pc:sldMk cId="4177022479" sldId="322"/>
                <pc2:cmMk id="{55927DE6-6912-454B-B08E-6AF4D6D0BE2D}"/>
              </pc2:cmMkLst>
            </pc226:cmChg>
          </p:ext>
        </pc:extLst>
      </pc:sldChg>
      <pc:sldChg chg="delCm">
        <pc:chgData name="Aarushi" userId="c002ff96-f164-4b93-a466-3e374851619e" providerId="ADAL" clId="{72A03186-4750-4F12-A9EB-29ED99C25255}" dt="2023-12-12T10:46:22.487" v="123"/>
        <pc:sldMkLst>
          <pc:docMk/>
          <pc:sldMk cId="3815064904" sldId="323"/>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46:21.259" v="122"/>
              <pc2:cmMkLst xmlns:pc2="http://schemas.microsoft.com/office/powerpoint/2019/9/main/command">
                <pc:docMk/>
                <pc:sldMk cId="3815064904" sldId="323"/>
                <pc2:cmMk id="{37C7E493-6B99-4DD1-AA12-AAA6A2C89B59}"/>
              </pc2:cmMkLst>
            </pc226:cmChg>
            <pc226:cmChg xmlns:pc226="http://schemas.microsoft.com/office/powerpoint/2022/06/main/command" chg="del">
              <pc226:chgData name="Aarushi" userId="c002ff96-f164-4b93-a466-3e374851619e" providerId="ADAL" clId="{72A03186-4750-4F12-A9EB-29ED99C25255}" dt="2023-12-12T10:46:22.487" v="123"/>
              <pc2:cmMkLst xmlns:pc2="http://schemas.microsoft.com/office/powerpoint/2019/9/main/command">
                <pc:docMk/>
                <pc:sldMk cId="3815064904" sldId="323"/>
                <pc2:cmMk id="{26E28EB9-47CB-42B5-945E-90C7C7D0B372}"/>
              </pc2:cmMkLst>
            </pc226:cmChg>
          </p:ext>
        </pc:extLst>
      </pc:sldChg>
      <pc:sldChg chg="addCm delCm modCm">
        <pc:chgData name="Aarushi" userId="c002ff96-f164-4b93-a466-3e374851619e" providerId="ADAL" clId="{72A03186-4750-4F12-A9EB-29ED99C25255}" dt="2023-12-18T10:05:25.402" v="156"/>
        <pc:sldMkLst>
          <pc:docMk/>
          <pc:sldMk cId="957539930" sldId="324"/>
        </pc:sldMkLst>
        <pc:extLst>
          <p:ext xmlns:p="http://schemas.openxmlformats.org/presentationml/2006/main" uri="{D6D511B9-2390-475A-947B-AFAB55BFBCF1}">
            <pc226:cmChg xmlns:pc226="http://schemas.microsoft.com/office/powerpoint/2022/06/main/command" chg="add del mod">
              <pc226:chgData name="Aarushi" userId="c002ff96-f164-4b93-a466-3e374851619e" providerId="ADAL" clId="{72A03186-4750-4F12-A9EB-29ED99C25255}" dt="2023-12-18T10:05:25.402" v="156"/>
              <pc2:cmMkLst xmlns:pc2="http://schemas.microsoft.com/office/powerpoint/2019/9/main/command">
                <pc:docMk/>
                <pc:sldMk cId="957539930" sldId="324"/>
                <pc2:cmMk id="{9A7AD79B-9126-406B-9E8C-058494784FC0}"/>
              </pc2:cmMkLst>
            </pc226:cmChg>
          </p:ext>
        </pc:extLst>
      </pc:sldChg>
      <pc:sldChg chg="modSp mod delCm">
        <pc:chgData name="Aarushi" userId="c002ff96-f164-4b93-a466-3e374851619e" providerId="ADAL" clId="{72A03186-4750-4F12-A9EB-29ED99C25255}" dt="2023-12-12T10:54:19.368" v="138" actId="1036"/>
        <pc:sldMkLst>
          <pc:docMk/>
          <pc:sldMk cId="2710855314" sldId="325"/>
        </pc:sldMkLst>
        <pc:spChg chg="mod">
          <ac:chgData name="Aarushi" userId="c002ff96-f164-4b93-a466-3e374851619e" providerId="ADAL" clId="{72A03186-4750-4F12-A9EB-29ED99C25255}" dt="2023-12-12T10:54:19.368" v="138" actId="1036"/>
          <ac:spMkLst>
            <pc:docMk/>
            <pc:sldMk cId="2710855314" sldId="325"/>
            <ac:spMk id="3" creationId="{4707DFB5-2601-73FE-6569-ECFFBB7AFC4E}"/>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72A03186-4750-4F12-A9EB-29ED99C25255}" dt="2023-12-12T10:47:04.856" v="125"/>
              <pc2:cmMkLst xmlns:pc2="http://schemas.microsoft.com/office/powerpoint/2019/9/main/command">
                <pc:docMk/>
                <pc:sldMk cId="2710855314" sldId="325"/>
                <pc2:cmMk id="{3126553A-7A1E-4135-A5B0-CD3DB22660DF}"/>
              </pc2:cmMkLst>
            </pc226:cmChg>
            <pc226:cmChg xmlns:pc226="http://schemas.microsoft.com/office/powerpoint/2022/06/main/command" chg="del">
              <pc226:chgData name="Aarushi" userId="c002ff96-f164-4b93-a466-3e374851619e" providerId="ADAL" clId="{72A03186-4750-4F12-A9EB-29ED99C25255}" dt="2023-12-12T10:47:03.990" v="124"/>
              <pc2:cmMkLst xmlns:pc2="http://schemas.microsoft.com/office/powerpoint/2019/9/main/command">
                <pc:docMk/>
                <pc:sldMk cId="2710855314" sldId="325"/>
                <pc2:cmMk id="{2A05263D-3F6B-49EF-97C6-0E702A894A55}"/>
              </pc2:cmMkLst>
            </pc226:cmChg>
            <pc226:cmChg xmlns:pc226="http://schemas.microsoft.com/office/powerpoint/2022/06/main/command" chg="del">
              <pc226:chgData name="Aarushi" userId="c002ff96-f164-4b93-a466-3e374851619e" providerId="ADAL" clId="{72A03186-4750-4F12-A9EB-29ED99C25255}" dt="2023-12-12T10:47:05.726" v="126"/>
              <pc2:cmMkLst xmlns:pc2="http://schemas.microsoft.com/office/powerpoint/2019/9/main/command">
                <pc:docMk/>
                <pc:sldMk cId="2710855314" sldId="325"/>
                <pc2:cmMk id="{86D4046F-10FD-4676-A928-80780DF9F875}"/>
              </pc2:cmMkLst>
            </pc226:cmChg>
          </p:ext>
        </pc:extLst>
      </pc:sldChg>
      <pc:sldChg chg="addCm delCm">
        <pc:chgData name="Aarushi" userId="c002ff96-f164-4b93-a466-3e374851619e" providerId="ADAL" clId="{72A03186-4750-4F12-A9EB-29ED99C25255}" dt="2023-12-20T07:11:22.565" v="210"/>
        <pc:sldMkLst>
          <pc:docMk/>
          <pc:sldMk cId="1820686588" sldId="331"/>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7:11:22.565" v="210"/>
              <pc2:cmMkLst xmlns:pc2="http://schemas.microsoft.com/office/powerpoint/2019/9/main/command">
                <pc:docMk/>
                <pc:sldMk cId="1820686588" sldId="331"/>
                <pc2:cmMk id="{E7EEA6F0-75F1-43F4-AA0F-23CFDCF47D20}"/>
              </pc2:cmMkLst>
            </pc226:cmChg>
          </p:ext>
        </pc:extLst>
      </pc:sldChg>
      <pc:sldChg chg="modSp mod addCm delCm">
        <pc:chgData name="Aarushi" userId="c002ff96-f164-4b93-a466-3e374851619e" providerId="ADAL" clId="{72A03186-4750-4F12-A9EB-29ED99C25255}" dt="2023-12-20T06:48:12.297" v="189"/>
        <pc:sldMkLst>
          <pc:docMk/>
          <pc:sldMk cId="4114975767" sldId="333"/>
        </pc:sldMkLst>
        <pc:spChg chg="mod">
          <ac:chgData name="Aarushi" userId="c002ff96-f164-4b93-a466-3e374851619e" providerId="ADAL" clId="{72A03186-4750-4F12-A9EB-29ED99C25255}" dt="2023-12-20T06:48:09.930" v="188" actId="207"/>
          <ac:spMkLst>
            <pc:docMk/>
            <pc:sldMk cId="4114975767" sldId="333"/>
            <ac:spMk id="9" creationId="{29602BAC-AFDA-794F-B004-277D0B080C6C}"/>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6:48:12.297" v="189"/>
              <pc2:cmMkLst xmlns:pc2="http://schemas.microsoft.com/office/powerpoint/2019/9/main/command">
                <pc:docMk/>
                <pc:sldMk cId="4114975767" sldId="333"/>
                <pc2:cmMk id="{C54EF337-7487-4E53-BFF1-DD4F06A586A5}"/>
              </pc2:cmMkLst>
            </pc226:cmChg>
            <pc226:cmChg xmlns:pc226="http://schemas.microsoft.com/office/powerpoint/2022/06/main/command" chg="add del">
              <pc226:chgData name="Aarushi" userId="c002ff96-f164-4b93-a466-3e374851619e" providerId="ADAL" clId="{72A03186-4750-4F12-A9EB-29ED99C25255}" dt="2023-12-18T10:02:03.775" v="148"/>
              <pc2:cmMkLst xmlns:pc2="http://schemas.microsoft.com/office/powerpoint/2019/9/main/command">
                <pc:docMk/>
                <pc:sldMk cId="4114975767" sldId="333"/>
                <pc2:cmMk id="{58C70F8F-5954-4E68-9801-393A40DAE932}"/>
              </pc2:cmMkLst>
            </pc226:cmChg>
          </p:ext>
        </pc:extLst>
      </pc:sldChg>
      <pc:sldChg chg="modSp mod addCm delCm modCm">
        <pc:chgData name="Aarushi" userId="c002ff96-f164-4b93-a466-3e374851619e" providerId="ADAL" clId="{72A03186-4750-4F12-A9EB-29ED99C25255}" dt="2024-01-02T05:58:05.691" v="358" actId="20577"/>
        <pc:sldMkLst>
          <pc:docMk/>
          <pc:sldMk cId="3784826867" sldId="595"/>
        </pc:sldMkLst>
        <pc:spChg chg="mod">
          <ac:chgData name="Aarushi" userId="c002ff96-f164-4b93-a466-3e374851619e" providerId="ADAL" clId="{72A03186-4750-4F12-A9EB-29ED99C25255}" dt="2024-01-02T05:58:05.691" v="358" actId="20577"/>
          <ac:spMkLst>
            <pc:docMk/>
            <pc:sldMk cId="3784826867" sldId="595"/>
            <ac:spMk id="2" creationId="{B9A15919-783E-4C04-A6C5-B3C3B966D4BF}"/>
          </ac:spMkLst>
        </pc:spChg>
        <pc:spChg chg="mod">
          <ac:chgData name="Aarushi" userId="c002ff96-f164-4b93-a466-3e374851619e" providerId="ADAL" clId="{72A03186-4750-4F12-A9EB-29ED99C25255}" dt="2023-12-20T07:18:37.630" v="249" actId="20577"/>
          <ac:spMkLst>
            <pc:docMk/>
            <pc:sldMk cId="3784826867" sldId="595"/>
            <ac:spMk id="3" creationId="{FA79A49C-5A52-49FC-A894-4CB1F2A4495F}"/>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7:42:46.759" v="327"/>
              <pc2:cmMkLst xmlns:pc2="http://schemas.microsoft.com/office/powerpoint/2019/9/main/command">
                <pc:docMk/>
                <pc:sldMk cId="3784826867" sldId="595"/>
                <pc2:cmMk id="{5761EB0F-9E43-4EBF-B920-0178CCE6E7CB}"/>
              </pc2:cmMkLst>
            </pc226:cmChg>
            <pc226:cmChg xmlns:pc226="http://schemas.microsoft.com/office/powerpoint/2022/06/main/command" chg="add del">
              <pc226:chgData name="Aarushi" userId="c002ff96-f164-4b93-a466-3e374851619e" providerId="ADAL" clId="{72A03186-4750-4F12-A9EB-29ED99C25255}" dt="2023-12-20T06:47:30.454" v="183"/>
              <pc2:cmMkLst xmlns:pc2="http://schemas.microsoft.com/office/powerpoint/2019/9/main/command">
                <pc:docMk/>
                <pc:sldMk cId="3784826867" sldId="595"/>
                <pc2:cmMk id="{CCCC248A-B130-4223-A6BD-23E15EBF8683}"/>
              </pc2:cmMkLst>
              <pc226:cmRplyChg chg="add">
                <pc226:chgData name="Aarushi" userId="c002ff96-f164-4b93-a466-3e374851619e" providerId="ADAL" clId="{72A03186-4750-4F12-A9EB-29ED99C25255}" dt="2023-12-18T10:10:50.167" v="160"/>
                <pc2:cmRplyMkLst xmlns:pc2="http://schemas.microsoft.com/office/powerpoint/2019/9/main/command">
                  <pc:docMk/>
                  <pc:sldMk cId="3784826867" sldId="595"/>
                  <pc2:cmMk id="{CCCC248A-B130-4223-A6BD-23E15EBF8683}"/>
                  <pc2:cmRplyMk id="{90A52B33-6FDD-48AD-9B66-189A8A3F1058}"/>
                </pc2:cmRplyMkLst>
              </pc226:cmRplyChg>
            </pc226:cmChg>
          </p:ext>
        </pc:extLst>
      </pc:sldChg>
      <pc:sldChg chg="modSp mod">
        <pc:chgData name="Aarushi" userId="c002ff96-f164-4b93-a466-3e374851619e" providerId="ADAL" clId="{72A03186-4750-4F12-A9EB-29ED99C25255}" dt="2024-01-05T10:28:48.787" v="361" actId="20577"/>
        <pc:sldMkLst>
          <pc:docMk/>
          <pc:sldMk cId="2335902355" sldId="596"/>
        </pc:sldMkLst>
        <pc:spChg chg="mod">
          <ac:chgData name="Aarushi" userId="c002ff96-f164-4b93-a466-3e374851619e" providerId="ADAL" clId="{72A03186-4750-4F12-A9EB-29ED99C25255}" dt="2024-01-05T10:28:48.787" v="361" actId="20577"/>
          <ac:spMkLst>
            <pc:docMk/>
            <pc:sldMk cId="2335902355" sldId="596"/>
            <ac:spMk id="2" creationId="{1722DEC1-6BA8-7DFD-7DEE-6344AC740857}"/>
          </ac:spMkLst>
        </pc:spChg>
      </pc:sldChg>
      <pc:sldChg chg="modSp mod addCm delCm">
        <pc:chgData name="Aarushi" userId="c002ff96-f164-4b93-a466-3e374851619e" providerId="ADAL" clId="{72A03186-4750-4F12-A9EB-29ED99C25255}" dt="2023-12-20T07:19:03.746" v="266" actId="20577"/>
        <pc:sldMkLst>
          <pc:docMk/>
          <pc:sldMk cId="2855219920" sldId="597"/>
        </pc:sldMkLst>
        <pc:spChg chg="mod">
          <ac:chgData name="Aarushi" userId="c002ff96-f164-4b93-a466-3e374851619e" providerId="ADAL" clId="{72A03186-4750-4F12-A9EB-29ED99C25255}" dt="2023-12-20T07:18:56.208" v="258" actId="14100"/>
          <ac:spMkLst>
            <pc:docMk/>
            <pc:sldMk cId="2855219920" sldId="597"/>
            <ac:spMk id="2" creationId="{B9A15919-783E-4C04-A6C5-B3C3B966D4BF}"/>
          </ac:spMkLst>
        </pc:spChg>
        <pc:spChg chg="mod">
          <ac:chgData name="Aarushi" userId="c002ff96-f164-4b93-a466-3e374851619e" providerId="ADAL" clId="{72A03186-4750-4F12-A9EB-29ED99C25255}" dt="2023-12-20T07:19:03.746" v="266" actId="20577"/>
          <ac:spMkLst>
            <pc:docMk/>
            <pc:sldMk cId="2855219920" sldId="597"/>
            <ac:spMk id="3" creationId="{FA79A49C-5A52-49FC-A894-4CB1F2A4495F}"/>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6:50:48.559" v="206"/>
              <pc2:cmMkLst xmlns:pc2="http://schemas.microsoft.com/office/powerpoint/2019/9/main/command">
                <pc:docMk/>
                <pc:sldMk cId="2855219920" sldId="597"/>
                <pc2:cmMk id="{51B8035B-F878-4D40-AC68-72375551D5CF}"/>
              </pc2:cmMkLst>
            </pc226:cmChg>
            <pc226:cmChg xmlns:pc226="http://schemas.microsoft.com/office/powerpoint/2022/06/main/command" chg="add del">
              <pc226:chgData name="Aarushi" userId="c002ff96-f164-4b93-a466-3e374851619e" providerId="ADAL" clId="{72A03186-4750-4F12-A9EB-29ED99C25255}" dt="2023-12-20T06:50:07.168" v="205"/>
              <pc2:cmMkLst xmlns:pc2="http://schemas.microsoft.com/office/powerpoint/2019/9/main/command">
                <pc:docMk/>
                <pc:sldMk cId="2855219920" sldId="597"/>
                <pc2:cmMk id="{FBCBA8FB-82C6-4786-936C-2DF108445AD6}"/>
              </pc2:cmMkLst>
            </pc226:cmChg>
          </p:ext>
        </pc:extLst>
      </pc:sldChg>
      <pc:sldChg chg="modSp mod addCm delCm">
        <pc:chgData name="Aarushi" userId="c002ff96-f164-4b93-a466-3e374851619e" providerId="ADAL" clId="{72A03186-4750-4F12-A9EB-29ED99C25255}" dt="2024-01-05T10:28:56.274" v="364" actId="20577"/>
        <pc:sldMkLst>
          <pc:docMk/>
          <pc:sldMk cId="3441821027" sldId="598"/>
        </pc:sldMkLst>
        <pc:spChg chg="mod">
          <ac:chgData name="Aarushi" userId="c002ff96-f164-4b93-a466-3e374851619e" providerId="ADAL" clId="{72A03186-4750-4F12-A9EB-29ED99C25255}" dt="2024-01-05T10:28:56.274" v="364" actId="20577"/>
          <ac:spMkLst>
            <pc:docMk/>
            <pc:sldMk cId="3441821027" sldId="598"/>
            <ac:spMk id="2" creationId="{1722DEC1-6BA8-7DFD-7DEE-6344AC740857}"/>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72A03186-4750-4F12-A9EB-29ED99C25255}" dt="2023-12-20T06:51:18.141" v="208"/>
              <pc2:cmMkLst xmlns:pc2="http://schemas.microsoft.com/office/powerpoint/2019/9/main/command">
                <pc:docMk/>
                <pc:sldMk cId="3441821027" sldId="598"/>
                <pc2:cmMk id="{241019A8-9CDF-46C4-A8D9-EBFE74714D08}"/>
              </pc2:cmMkLst>
            </pc226:cmChg>
            <pc226:cmChg xmlns:pc226="http://schemas.microsoft.com/office/powerpoint/2022/06/main/command" chg="add del">
              <pc226:chgData name="Aarushi" userId="c002ff96-f164-4b93-a466-3e374851619e" providerId="ADAL" clId="{72A03186-4750-4F12-A9EB-29ED99C25255}" dt="2023-12-20T06:51:15.716" v="207"/>
              <pc2:cmMkLst xmlns:pc2="http://schemas.microsoft.com/office/powerpoint/2019/9/main/command">
                <pc:docMk/>
                <pc:sldMk cId="3441821027" sldId="598"/>
                <pc2:cmMk id="{2B50C6CA-55C0-4985-AFCC-C308D949F4E6}"/>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a:effectLst/>
                <a:latin typeface="Calibri" panose="020F0502020204030204" pitchFamily="34" charset="0"/>
                <a:ea typeface="Calibri" panose="020F0502020204030204" pitchFamily="34" charset="0"/>
                <a:cs typeface="Times New Roman" panose="02020603050405020304" pitchFamily="18" charset="0"/>
              </a:rPr>
              <a:t>Redux Toolkit (RTK) is an advanced, opinionated, and practical toolkit designed to simplify the process of writing Redux logic. It aims to address the common complaints about Redux being too verbose and complicated by providing a set of tools that streamline Redux development.</a:t>
            </a: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4</a:t>
            </a:fld>
            <a:endParaRPr lang="en-US"/>
          </a:p>
        </p:txBody>
      </p:sp>
    </p:spTree>
    <p:extLst>
      <p:ext uri="{BB962C8B-B14F-4D97-AF65-F5344CB8AC3E}">
        <p14:creationId xmlns:p14="http://schemas.microsoft.com/office/powerpoint/2010/main" val="7331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combined power of slices, middleware integration, and enhancers in Redux Toolkit results in a significantly simplified store configuration. The example below showcases a comprehensive store setup with multiple slices, asynchronous logic handling, and custom middleware:</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store.js</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import {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configureStore</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getDefaultMiddleware</a:t>
            </a:r>
            <a:r>
              <a:rPr lang="en-IN" sz="1800" kern="100">
                <a:effectLst/>
                <a:latin typeface="Calibri" panose="020F0502020204030204" pitchFamily="34" charset="0"/>
                <a:ea typeface="Calibri" panose="020F0502020204030204" pitchFamily="34" charset="0"/>
                <a:cs typeface="Times New Roman" panose="02020603050405020304" pitchFamily="18" charset="0"/>
              </a:rPr>
              <a:t> } from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reduxjs</a:t>
            </a:r>
            <a:r>
              <a:rPr lang="en-IN" sz="1800" kern="100">
                <a:effectLst/>
                <a:latin typeface="Calibri" panose="020F0502020204030204" pitchFamily="34" charset="0"/>
                <a:ea typeface="Calibri" panose="020F0502020204030204" pitchFamily="34" charset="0"/>
                <a:cs typeface="Times New Roman" panose="02020603050405020304" pitchFamily="18" charset="0"/>
              </a:rPr>
              <a:t>/toolkit';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import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from 'redux-</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import logger from 'redux-logger';</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import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rootReducer</a:t>
            </a:r>
            <a:r>
              <a:rPr lang="en-IN" sz="1800" kern="100">
                <a:effectLst/>
                <a:latin typeface="Calibri" panose="020F0502020204030204" pitchFamily="34" charset="0"/>
                <a:ea typeface="Calibri" panose="020F0502020204030204" pitchFamily="34" charset="0"/>
                <a:cs typeface="Times New Roman" panose="02020603050405020304" pitchFamily="18" charset="0"/>
              </a:rPr>
              <a:t> from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rootReducer</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kern="100">
                <a:effectLst/>
                <a:latin typeface="Calibri" panose="020F0502020204030204" pitchFamily="34" charset="0"/>
                <a:ea typeface="Calibri" panose="020F0502020204030204" pitchFamily="34" charset="0"/>
                <a:cs typeface="Times New Roman" panose="02020603050405020304" pitchFamily="18" charset="0"/>
              </a:rPr>
              <a:t> store =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configureStore</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reducer: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rootReducer</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middleware: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getDefaultMiddleware</a:t>
            </a:r>
            <a:r>
              <a:rPr lang="en-IN" sz="1800" kern="100">
                <a:effectLst/>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getDefaultMiddleware</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concat</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logger),</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devTools</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process.env.NODE_ENV</a:t>
            </a:r>
            <a:r>
              <a:rPr lang="en-IN" sz="1800" kern="100">
                <a:effectLst/>
                <a:latin typeface="Calibri" panose="020F0502020204030204" pitchFamily="34" charset="0"/>
                <a:ea typeface="Calibri" panose="020F0502020204030204" pitchFamily="34" charset="0"/>
                <a:cs typeface="Times New Roman" panose="02020603050405020304" pitchFamily="18" charset="0"/>
              </a:rPr>
              <a:t> !== 'production',</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export default store;</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In this example:</a:t>
            </a:r>
          </a:p>
          <a:p>
            <a:pPr marL="342900" lvl="0" indent="-342900">
              <a:lnSpc>
                <a:spcPct val="107000"/>
              </a:lnSpc>
              <a:buFont typeface="Symbol" panose="05050102010706020507" pitchFamily="18"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rootReducer</a:t>
            </a:r>
            <a:r>
              <a:rPr lang="en-IN" sz="1800" kern="100">
                <a:effectLst/>
                <a:latin typeface="Calibri" panose="020F0502020204030204" pitchFamily="34" charset="0"/>
                <a:ea typeface="Calibri" panose="020F0502020204030204" pitchFamily="34" charset="0"/>
                <a:cs typeface="Times New Roman" panose="02020603050405020304" pitchFamily="18" charset="0"/>
              </a:rPr>
              <a:t> is a combination of multiple slices.</a:t>
            </a:r>
          </a:p>
          <a:p>
            <a:pPr marL="342900" lvl="0" indent="-342900">
              <a:lnSpc>
                <a:spcPct val="107000"/>
              </a:lnSpc>
              <a:buFont typeface="Symbol" panose="05050102010706020507" pitchFamily="18"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Asynchronous logic is handled by redux-</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redux-logger middleware logs state changes during development.</a:t>
            </a:r>
          </a:p>
          <a:p>
            <a:pPr marL="342900" lvl="0" indent="-342900">
              <a:lnSpc>
                <a:spcPct val="107000"/>
              </a:lnSpc>
              <a:spcAft>
                <a:spcPts val="800"/>
              </a:spcAft>
              <a:buFont typeface="Symbol" panose="05050102010706020507" pitchFamily="18"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DevTools</a:t>
            </a:r>
            <a:r>
              <a:rPr lang="en-IN" sz="1800" kern="100">
                <a:effectLst/>
                <a:latin typeface="Calibri" panose="020F0502020204030204" pitchFamily="34" charset="0"/>
                <a:ea typeface="Calibri" panose="020F0502020204030204" pitchFamily="34" charset="0"/>
                <a:cs typeface="Times New Roman" panose="02020603050405020304" pitchFamily="18" charset="0"/>
              </a:rPr>
              <a:t> extension is enabled only in the development environment.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By leveraging Redux Toolkit, the setup is concise, readable, and follows best practices for different environments.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14</a:t>
            </a:fld>
            <a:endParaRPr lang="en-US"/>
          </a:p>
        </p:txBody>
      </p:sp>
    </p:spTree>
    <p:extLst>
      <p:ext uri="{BB962C8B-B14F-4D97-AF65-F5344CB8AC3E}">
        <p14:creationId xmlns:p14="http://schemas.microsoft.com/office/powerpoint/2010/main" val="335949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800" b="1">
                <a:solidFill>
                  <a:srgbClr val="252525"/>
                </a:solidFill>
              </a:rPr>
              <a:t>createSlice</a:t>
            </a:r>
            <a:r>
              <a:rPr lang="en-US" sz="2800">
                <a:solidFill>
                  <a:srgbClr val="252525"/>
                </a:solidFill>
              </a:rPr>
              <a:t> is a utility function designed to minimize boilerplate and streamline the process of creating Redux actions and reducers. The arguments passed to the function are as follows: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18</a:t>
            </a:fld>
            <a:endParaRPr lang="en-US"/>
          </a:p>
        </p:txBody>
      </p:sp>
    </p:spTree>
    <p:extLst>
      <p:ext uri="{BB962C8B-B14F-4D97-AF65-F5344CB8AC3E}">
        <p14:creationId xmlns:p14="http://schemas.microsoft.com/office/powerpoint/2010/main" val="1908092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Let's break down the key elements: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Initial State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first argument passed to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createSlice</a:t>
            </a:r>
            <a:r>
              <a:rPr lang="en-IN" sz="1800" kern="100">
                <a:effectLst/>
                <a:latin typeface="Calibri" panose="020F0502020204030204" pitchFamily="34" charset="0"/>
                <a:ea typeface="Calibri" panose="020F0502020204030204" pitchFamily="34" charset="0"/>
                <a:cs typeface="Times New Roman" panose="02020603050405020304" pitchFamily="18" charset="0"/>
              </a:rPr>
              <a:t> is the initial state of the slice. This represents the starting point of your state tree for that particular feature.</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Example: Initial state for a counter slice</a:t>
            </a:r>
          </a:p>
          <a:p>
            <a:pPr>
              <a:lnSpc>
                <a:spcPct val="107000"/>
              </a:lnSpc>
              <a:spcAft>
                <a:spcPts val="800"/>
              </a:spcAft>
            </a:pP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initialState</a:t>
            </a:r>
            <a:r>
              <a:rPr lang="en-IN" sz="1800" kern="100">
                <a:effectLst/>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value: 0,</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19</a:t>
            </a:fld>
            <a:endParaRPr lang="en-US"/>
          </a:p>
        </p:txBody>
      </p:sp>
    </p:spTree>
    <p:extLst>
      <p:ext uri="{BB962C8B-B14F-4D97-AF65-F5344CB8AC3E}">
        <p14:creationId xmlns:p14="http://schemas.microsoft.com/office/powerpoint/2010/main" val="282013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Reducer Functions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second argument is an object containing reducer functions. Each key-value pair corresponds to a specific action type and the logic to update the state in response to that action.</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Example: Reducer functions for a counter slice</a:t>
            </a:r>
          </a:p>
          <a:p>
            <a:pPr>
              <a:lnSpc>
                <a:spcPct val="107000"/>
              </a:lnSpc>
              <a:spcAft>
                <a:spcPts val="800"/>
              </a:spcAft>
            </a:pP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const</a:t>
            </a:r>
            <a:r>
              <a:rPr lang="en-IN" sz="1800" kern="100">
                <a:effectLst/>
                <a:latin typeface="Calibri" panose="020F0502020204030204" pitchFamily="34" charset="0"/>
                <a:ea typeface="Calibri" panose="020F0502020204030204" pitchFamily="34" charset="0"/>
                <a:cs typeface="Times New Roman" panose="02020603050405020304" pitchFamily="18" charset="0"/>
              </a:rPr>
              <a:t> reducers =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increment: (state) =&gt;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state.value</a:t>
            </a:r>
            <a:r>
              <a:rPr lang="en-IN" sz="1800" kern="100">
                <a:effectLst/>
                <a:latin typeface="Calibri" panose="020F0502020204030204" pitchFamily="34" charset="0"/>
                <a:ea typeface="Calibri" panose="020F0502020204030204" pitchFamily="34" charset="0"/>
                <a:cs typeface="Times New Roman" panose="02020603050405020304" pitchFamily="18" charset="0"/>
              </a:rPr>
              <a:t> += 1;</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decrement: (state) =&gt;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state.value</a:t>
            </a:r>
            <a:r>
              <a:rPr lang="en-IN" sz="1800" kern="100">
                <a:effectLst/>
                <a:latin typeface="Calibri" panose="020F0502020204030204" pitchFamily="34" charset="0"/>
                <a:ea typeface="Calibri" panose="020F0502020204030204" pitchFamily="34" charset="0"/>
                <a:cs typeface="Times New Roman" panose="02020603050405020304" pitchFamily="18" charset="0"/>
              </a:rPr>
              <a:t> -= 1;</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0AC900C1-7326-4B4D-9C4E-22E7230B62CC}" type="slidenum">
              <a:rPr lang="en-US" smtClean="0"/>
              <a:t>20</a:t>
            </a:fld>
            <a:endParaRPr lang="en-US"/>
          </a:p>
        </p:txBody>
      </p:sp>
    </p:spTree>
    <p:extLst>
      <p:ext uri="{BB962C8B-B14F-4D97-AF65-F5344CB8AC3E}">
        <p14:creationId xmlns:p14="http://schemas.microsoft.com/office/powerpoint/2010/main" val="130036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createSlice Function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kern="100">
                <a:effectLst/>
                <a:latin typeface="Calibri" panose="020F0502020204030204" pitchFamily="34" charset="0"/>
                <a:ea typeface="Calibri" panose="020F0502020204030204" pitchFamily="34" charset="0"/>
                <a:cs typeface="Times New Roman" panose="02020603050405020304" pitchFamily="18" charset="0"/>
              </a:rPr>
              <a:t>Now, let's put it all together with the createSlice function: In this example, counterSlice is now an object that includes automatically generated actions and a reducer based on the provided initial state and reducer functions.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Example: Creating a counter slice with createSlice</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import { createSlice } from '@reduxjs/toolkit';</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const counterSlice = createSlice({</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name: 'counter',</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initialState,</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reducers,</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0AC900C1-7326-4B4D-9C4E-22E7230B62CC}" type="slidenum">
              <a:rPr lang="en-US" smtClean="0"/>
              <a:t>21</a:t>
            </a:fld>
            <a:endParaRPr lang="en-US"/>
          </a:p>
        </p:txBody>
      </p:sp>
    </p:spTree>
    <p:extLst>
      <p:ext uri="{BB962C8B-B14F-4D97-AF65-F5344CB8AC3E}">
        <p14:creationId xmlns:p14="http://schemas.microsoft.com/office/powerpoint/2010/main" val="518848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kern="100">
                <a:effectLst/>
                <a:latin typeface="Calibri" panose="020F0502020204030204" pitchFamily="34" charset="0"/>
                <a:ea typeface="Calibri" panose="020F0502020204030204" pitchFamily="34" charset="0"/>
                <a:cs typeface="Times New Roman" panose="02020603050405020304" pitchFamily="18" charset="0"/>
              </a:rPr>
              <a:t>One of the significant advantages of createSlice is its ability to automate the generation of action creators and reducers, reducing the need for manual coding and minimizing boilerplate.</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Action Creators</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With createSlice, action creators are automatically created based on the reducer functions you define. Continuing with the counter example:</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Example: Automatically generated action creators</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const { increment, decrement } = counterSlice.actions;</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Now, increment and decrement are action creators that you can use directly in your components.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22</a:t>
            </a:fld>
            <a:endParaRPr lang="en-US"/>
          </a:p>
        </p:txBody>
      </p:sp>
    </p:spTree>
    <p:extLst>
      <p:ext uri="{BB962C8B-B14F-4D97-AF65-F5344CB8AC3E}">
        <p14:creationId xmlns:p14="http://schemas.microsoft.com/office/powerpoint/2010/main" val="296776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Reducers: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reducer property of the counterSlice object contains the automatically generated reducer function:</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Example: Automatically generated reducer</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const counterReducer = counterSlice.reducer;</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Now, counterReducer is a reducer function that can be included in your Redux store configuration.</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23</a:t>
            </a:fld>
            <a:endParaRPr lang="en-US"/>
          </a:p>
        </p:txBody>
      </p:sp>
    </p:spTree>
    <p:extLst>
      <p:ext uri="{BB962C8B-B14F-4D97-AF65-F5344CB8AC3E}">
        <p14:creationId xmlns:p14="http://schemas.microsoft.com/office/powerpoint/2010/main" val="2163858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1400"/>
              <a:buFont typeface="Arial"/>
              <a:buNone/>
            </a:pPr>
            <a:r>
              <a:rPr lang="en-US" sz="1800"/>
              <a:t>Redux uses asynchronous actions to retrieve data from external APIs, databases, or any other external data source. These actions involve an asynchronous operation that takes time to complete and return data. </a:t>
            </a:r>
          </a:p>
          <a:p>
            <a:pPr marL="0" marR="0" lvl="0" indent="0" algn="l" rtl="0">
              <a:lnSpc>
                <a:spcPct val="100000"/>
              </a:lnSpc>
              <a:spcBef>
                <a:spcPts val="0"/>
              </a:spcBef>
              <a:spcAft>
                <a:spcPts val="0"/>
              </a:spcAft>
              <a:buClr>
                <a:srgbClr val="000000"/>
              </a:buClr>
              <a:buSzPts val="1400"/>
              <a:buFont typeface="Arial"/>
              <a:buNone/>
            </a:pPr>
            <a:endParaRPr lang="en-US" sz="1800"/>
          </a:p>
          <a:p>
            <a:pPr marL="0" marR="0" lvl="0" indent="0" algn="l" rtl="0">
              <a:lnSpc>
                <a:spcPct val="100000"/>
              </a:lnSpc>
              <a:spcBef>
                <a:spcPts val="0"/>
              </a:spcBef>
              <a:spcAft>
                <a:spcPts val="0"/>
              </a:spcAft>
              <a:buClr>
                <a:srgbClr val="000000"/>
              </a:buClr>
              <a:buSzPts val="1400"/>
              <a:buFont typeface="Arial"/>
              <a:buNone/>
            </a:pPr>
            <a:r>
              <a:rPr lang="en-US" sz="1800"/>
              <a:t>Async actions typically involve three different action types: </a:t>
            </a:r>
          </a:p>
          <a:p>
            <a:pPr marL="0" marR="0" lvl="0" indent="0" algn="l" rtl="0">
              <a:lnSpc>
                <a:spcPct val="100000"/>
              </a:lnSpc>
              <a:spcBef>
                <a:spcPts val="0"/>
              </a:spcBef>
              <a:spcAft>
                <a:spcPts val="0"/>
              </a:spcAft>
              <a:buClr>
                <a:srgbClr val="000000"/>
              </a:buClr>
              <a:buSzPts val="1400"/>
              <a:buFont typeface="Arial"/>
              <a:buNone/>
            </a:pPr>
            <a:r>
              <a:rPr lang="en-US" sz="1800" i="0" u="none" strike="noStrike">
                <a:solidFill>
                  <a:srgbClr val="3F3F3F"/>
                </a:solidFill>
              </a:rPr>
              <a:t>Request action: It involves dispatching an initial action to signal the start of the data retrieval process. While the data is being fetched, a loading state can be set to provide feedback to the user.</a:t>
            </a:r>
            <a:endParaRPr lang="en-US" sz="1800" i="0" u="none" strike="noStrike">
              <a:solidFill>
                <a:srgbClr val="000000"/>
              </a:solidFill>
            </a:endParaRPr>
          </a:p>
          <a:p>
            <a:pPr marL="0" lvl="0" indent="0" algn="l" rtl="0">
              <a:lnSpc>
                <a:spcPct val="100000"/>
              </a:lnSpc>
              <a:spcBef>
                <a:spcPts val="1000"/>
              </a:spcBef>
              <a:spcAft>
                <a:spcPts val="0"/>
              </a:spcAft>
              <a:buSzPts val="1400"/>
              <a:buFont typeface="Arial"/>
              <a:buNone/>
            </a:pPr>
            <a:r>
              <a:rPr lang="en-US" sz="1800" i="0" u="none" strike="noStrike">
                <a:solidFill>
                  <a:srgbClr val="3F3F3F"/>
                </a:solidFill>
              </a:rPr>
              <a:t>Success action: Once the data is retrieved, a success action is dispatched with the payload containing the data.</a:t>
            </a:r>
            <a:endParaRPr lang="en-US" sz="1800" i="0" u="none" strike="noStrike">
              <a:solidFill>
                <a:srgbClr val="000000"/>
              </a:solidFill>
            </a:endParaRPr>
          </a:p>
          <a:p>
            <a:pPr marL="0" lvl="0" indent="0" algn="l" rtl="0">
              <a:lnSpc>
                <a:spcPct val="100000"/>
              </a:lnSpc>
              <a:spcBef>
                <a:spcPts val="1000"/>
              </a:spcBef>
              <a:spcAft>
                <a:spcPts val="0"/>
              </a:spcAft>
              <a:buSzPts val="1400"/>
              <a:buFont typeface="Arial"/>
              <a:buNone/>
            </a:pPr>
            <a:r>
              <a:rPr lang="en-US" sz="1800" i="0" u="none" strike="noStrike">
                <a:solidFill>
                  <a:srgbClr val="3F3F3F"/>
                </a:solidFill>
              </a:rPr>
              <a:t>Failure action: If there is an error during the data retrieval process, an error action is dispatched with an error message or code as the payload.</a:t>
            </a:r>
            <a:endParaRPr lang="en-US" sz="1800"/>
          </a:p>
          <a:p>
            <a:pPr marL="0" marR="0" lvl="0" indent="0" algn="l" rtl="0">
              <a:lnSpc>
                <a:spcPct val="100000"/>
              </a:lnSpc>
              <a:spcBef>
                <a:spcPts val="1000"/>
              </a:spcBef>
              <a:spcAft>
                <a:spcPts val="0"/>
              </a:spcAft>
              <a:buClr>
                <a:srgbClr val="000000"/>
              </a:buClr>
              <a:buSzPts val="1400"/>
              <a:buFont typeface="Arial"/>
              <a:buNone/>
            </a:pPr>
            <a:r>
              <a:rPr lang="en-US" sz="1800" i="0" u="none" strike="noStrike">
                <a:solidFill>
                  <a:srgbClr val="3F3F3F"/>
                </a:solidFill>
              </a:rPr>
              <a:t>The reducer can then update the state accordingly based on the action that was dispatched. </a:t>
            </a:r>
            <a:endParaRPr lang="en-US" sz="1800" i="0" u="none" strike="noStrike">
              <a:solidFill>
                <a:srgbClr val="000000"/>
              </a:solidFill>
            </a:endParaRPr>
          </a:p>
          <a:p>
            <a:pPr marL="0" marR="0" lvl="0" indent="0" algn="l" rtl="0">
              <a:lnSpc>
                <a:spcPct val="100000"/>
              </a:lnSpc>
              <a:spcBef>
                <a:spcPts val="0"/>
              </a:spcBef>
              <a:spcAft>
                <a:spcPts val="0"/>
              </a:spcAft>
              <a:buClr>
                <a:srgbClr val="000000"/>
              </a:buClr>
              <a:buSzPts val="1400"/>
              <a:buFont typeface="Arial"/>
              <a:buNone/>
            </a:pPr>
            <a:endParaRPr lang="en-US" sz="1800"/>
          </a:p>
          <a:p>
            <a:pPr marL="0" marR="0" lvl="0" indent="0" algn="l" rtl="0">
              <a:lnSpc>
                <a:spcPct val="100000"/>
              </a:lnSpc>
              <a:spcBef>
                <a:spcPts val="0"/>
              </a:spcBef>
              <a:spcAft>
                <a:spcPts val="0"/>
              </a:spcAft>
              <a:buClr>
                <a:srgbClr val="000000"/>
              </a:buClr>
              <a:buSzPts val="1400"/>
              <a:buFont typeface="Arial"/>
              <a:buNone/>
            </a:pPr>
            <a:endParaRPr lang="en-US" sz="1800"/>
          </a:p>
        </p:txBody>
      </p:sp>
      <p:sp>
        <p:nvSpPr>
          <p:cNvPr id="4" name="Slide Number Placeholder 3"/>
          <p:cNvSpPr>
            <a:spLocks noGrp="1"/>
          </p:cNvSpPr>
          <p:nvPr>
            <p:ph type="sldNum" sz="quarter" idx="5"/>
          </p:nvPr>
        </p:nvSpPr>
        <p:spPr/>
        <p:txBody>
          <a:bodyPr/>
          <a:lstStyle/>
          <a:p>
            <a:fld id="{0AC900C1-7326-4B4D-9C4E-22E7230B62CC}" type="slidenum">
              <a:rPr lang="en-US" smtClean="0"/>
              <a:t>25</a:t>
            </a:fld>
            <a:endParaRPr lang="en-US"/>
          </a:p>
        </p:txBody>
      </p:sp>
    </p:spTree>
    <p:extLst>
      <p:ext uri="{BB962C8B-B14F-4D97-AF65-F5344CB8AC3E}">
        <p14:creationId xmlns:p14="http://schemas.microsoft.com/office/powerpoint/2010/main" val="3239274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800" kern="100">
                <a:effectLst/>
                <a:latin typeface="Calibri" panose="020F0502020204030204" pitchFamily="34" charset="0"/>
                <a:ea typeface="Calibri" panose="020F0502020204030204" pitchFamily="34" charset="0"/>
                <a:cs typeface="Times New Roman" panose="02020603050405020304" pitchFamily="18" charset="0"/>
              </a:rPr>
              <a:t>Asynchronous operations often involve loading states to inform users that something is happening in the background. The createAsyncThunk automatically generates action types for pending, fulfilled, and rejected states, making it easy to handle loading states in your reducers.</a:t>
            </a:r>
          </a:p>
          <a:p>
            <a:pPr marL="0" marR="0" lvl="0" indent="0" algn="l" rtl="0">
              <a:lnSpc>
                <a:spcPct val="100000"/>
              </a:lnSpc>
              <a:spcBef>
                <a:spcPts val="0"/>
              </a:spcBef>
              <a:spcAft>
                <a:spcPts val="0"/>
              </a:spcAft>
              <a:buClr>
                <a:srgbClr val="000000"/>
              </a:buClr>
              <a:buSzPts val="1400"/>
              <a:buFont typeface="Arial"/>
              <a:buNone/>
            </a:pPr>
            <a:endParaRPr lang="en-US" sz="1800"/>
          </a:p>
        </p:txBody>
      </p:sp>
      <p:sp>
        <p:nvSpPr>
          <p:cNvPr id="4" name="Slide Number Placeholder 3"/>
          <p:cNvSpPr>
            <a:spLocks noGrp="1"/>
          </p:cNvSpPr>
          <p:nvPr>
            <p:ph type="sldNum" sz="quarter" idx="5"/>
          </p:nvPr>
        </p:nvSpPr>
        <p:spPr/>
        <p:txBody>
          <a:bodyPr/>
          <a:lstStyle/>
          <a:p>
            <a:fld id="{0AC900C1-7326-4B4D-9C4E-22E7230B62CC}" type="slidenum">
              <a:rPr lang="en-US" smtClean="0"/>
              <a:t>26</a:t>
            </a:fld>
            <a:endParaRPr lang="en-US"/>
          </a:p>
        </p:txBody>
      </p:sp>
    </p:spTree>
    <p:extLst>
      <p:ext uri="{BB962C8B-B14F-4D97-AF65-F5344CB8AC3E}">
        <p14:creationId xmlns:p14="http://schemas.microsoft.com/office/powerpoint/2010/main" val="1094588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800">
                <a:effectLst/>
                <a:latin typeface="Calibri" panose="020F0502020204030204" pitchFamily="34" charset="0"/>
                <a:ea typeface="Calibri" panose="020F0502020204030204" pitchFamily="34" charset="0"/>
                <a:cs typeface="Times New Roman" panose="02020603050405020304" pitchFamily="18" charset="0"/>
              </a:rPr>
              <a:t>In the component, you can check the status in the Redux store to conditionally render content based on the loading state. This ensures a smooth user experience by displaying loading indicators or error messages as needed.</a:t>
            </a:r>
            <a:endParaRPr lang="en-US" sz="1800"/>
          </a:p>
        </p:txBody>
      </p:sp>
      <p:sp>
        <p:nvSpPr>
          <p:cNvPr id="4" name="Slide Number Placeholder 3"/>
          <p:cNvSpPr>
            <a:spLocks noGrp="1"/>
          </p:cNvSpPr>
          <p:nvPr>
            <p:ph type="sldNum" sz="quarter" idx="5"/>
          </p:nvPr>
        </p:nvSpPr>
        <p:spPr/>
        <p:txBody>
          <a:bodyPr/>
          <a:lstStyle/>
          <a:p>
            <a:fld id="{0AC900C1-7326-4B4D-9C4E-22E7230B62CC}" type="slidenum">
              <a:rPr lang="en-US" smtClean="0"/>
              <a:t>27</a:t>
            </a:fld>
            <a:endParaRPr lang="en-US"/>
          </a:p>
        </p:txBody>
      </p:sp>
    </p:spTree>
    <p:extLst>
      <p:ext uri="{BB962C8B-B14F-4D97-AF65-F5344CB8AC3E}">
        <p14:creationId xmlns:p14="http://schemas.microsoft.com/office/powerpoint/2010/main" val="112330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At the heart of Redux Toolkit are several key concepts and functions that enhance the Redux experience:</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Simplification of Store Setup:</a:t>
            </a:r>
            <a:r>
              <a:rPr lang="en-IN" sz="1800" kern="100">
                <a:effectLst/>
                <a:latin typeface="Calibri" panose="020F0502020204030204" pitchFamily="34" charset="0"/>
                <a:ea typeface="Calibri" panose="020F0502020204030204" pitchFamily="34" charset="0"/>
                <a:cs typeface="Times New Roman" panose="02020603050405020304" pitchFamily="18" charset="0"/>
              </a:rPr>
              <a:t> RTK comes with a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configureStore</a:t>
            </a:r>
            <a:r>
              <a:rPr lang="en-IN" sz="1800" kern="100">
                <a:effectLst/>
                <a:latin typeface="Calibri" panose="020F0502020204030204" pitchFamily="34" charset="0"/>
                <a:ea typeface="Calibri" panose="020F0502020204030204" pitchFamily="34" charset="0"/>
                <a:cs typeface="Times New Roman" panose="02020603050405020304" pitchFamily="18" charset="0"/>
              </a:rPr>
              <a:t>() function that simplifies the process of setting up the store. It automatically includes middleware like Redux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for asynchronous logic and Redux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DevTools</a:t>
            </a:r>
            <a:r>
              <a:rPr lang="en-IN" sz="1800" kern="100">
                <a:effectLst/>
                <a:latin typeface="Calibri" panose="020F0502020204030204" pitchFamily="34" charset="0"/>
                <a:ea typeface="Calibri" panose="020F0502020204030204" pitchFamily="34" charset="0"/>
                <a:cs typeface="Times New Roman" panose="02020603050405020304" pitchFamily="18" charset="0"/>
              </a:rPr>
              <a:t> Extension integration. This function wraps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createStore</a:t>
            </a:r>
            <a:r>
              <a:rPr lang="en-IN" sz="1800" kern="100">
                <a:effectLst/>
                <a:latin typeface="Calibri" panose="020F0502020204030204" pitchFamily="34" charset="0"/>
                <a:ea typeface="Calibri" panose="020F0502020204030204" pitchFamily="34" charset="0"/>
                <a:cs typeface="Times New Roman" panose="02020603050405020304" pitchFamily="18" charset="0"/>
              </a:rPr>
              <a:t> and provides a more straightforward and powerful API for configuration.</a:t>
            </a:r>
          </a:p>
          <a:p>
            <a:pPr>
              <a:lnSpc>
                <a:spcPct val="107000"/>
              </a:lnSpc>
              <a:spcAft>
                <a:spcPts val="800"/>
              </a:spcAft>
            </a:pPr>
            <a:r>
              <a:rPr lang="en-IN" sz="1800" b="1" kern="100" err="1">
                <a:effectLst/>
                <a:latin typeface="Calibri" panose="020F0502020204030204" pitchFamily="34" charset="0"/>
                <a:ea typeface="Calibri" panose="020F0502020204030204" pitchFamily="34" charset="0"/>
                <a:cs typeface="Times New Roman" panose="02020603050405020304" pitchFamily="18" charset="0"/>
              </a:rPr>
              <a:t>createSlice</a:t>
            </a:r>
            <a:r>
              <a:rPr lang="en-IN" sz="1800" b="1" kern="100">
                <a:effectLst/>
                <a:latin typeface="Calibri" panose="020F0502020204030204" pitchFamily="34" charset="0"/>
                <a:ea typeface="Calibri" panose="020F0502020204030204" pitchFamily="34" charset="0"/>
                <a:cs typeface="Times New Roman" panose="02020603050405020304" pitchFamily="18" charset="0"/>
              </a:rPr>
              <a:t> Function:</a:t>
            </a:r>
            <a:r>
              <a:rPr lang="en-IN" sz="1800" kern="100">
                <a:effectLst/>
                <a:latin typeface="Calibri" panose="020F0502020204030204" pitchFamily="34" charset="0"/>
                <a:ea typeface="Calibri" panose="020F0502020204030204" pitchFamily="34" charset="0"/>
                <a:cs typeface="Times New Roman" panose="02020603050405020304" pitchFamily="18" charset="0"/>
              </a:rPr>
              <a:t> One of RTK's standout features is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createSlice</a:t>
            </a:r>
            <a:r>
              <a:rPr lang="en-IN" sz="1800" kern="100">
                <a:effectLst/>
                <a:latin typeface="Calibri" panose="020F0502020204030204" pitchFamily="34" charset="0"/>
                <a:ea typeface="Calibri" panose="020F0502020204030204" pitchFamily="34" charset="0"/>
                <a:cs typeface="Times New Roman" panose="02020603050405020304" pitchFamily="18" charset="0"/>
              </a:rPr>
              <a:t>, a function that abstracts the process of writing action creators and reducers. A "slice" is a collection of Redux reducer logic and actions for a single feature in your app, and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createSlice</a:t>
            </a:r>
            <a:r>
              <a:rPr lang="en-IN" sz="1800" kern="100">
                <a:effectLst/>
                <a:latin typeface="Calibri" panose="020F0502020204030204" pitchFamily="34" charset="0"/>
                <a:ea typeface="Calibri" panose="020F0502020204030204" pitchFamily="34" charset="0"/>
                <a:cs typeface="Times New Roman" panose="02020603050405020304" pitchFamily="18" charset="0"/>
              </a:rPr>
              <a:t> automatically generates action creators and action types that correspond to the reducers and state.</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Immutability with </a:t>
            </a:r>
            <a:r>
              <a:rPr lang="en-IN" sz="1800" b="1" kern="100" err="1">
                <a:effectLst/>
                <a:latin typeface="Calibri" panose="020F0502020204030204" pitchFamily="34" charset="0"/>
                <a:ea typeface="Calibri" panose="020F0502020204030204" pitchFamily="34" charset="0"/>
                <a:cs typeface="Times New Roman" panose="02020603050405020304" pitchFamily="18" charset="0"/>
              </a:rPr>
              <a:t>Immer</a:t>
            </a:r>
            <a:r>
              <a:rPr lang="en-IN" sz="1800" b="1" kern="100">
                <a:effectLst/>
                <a:latin typeface="Calibri" panose="020F0502020204030204" pitchFamily="34" charset="0"/>
                <a:ea typeface="Calibri" panose="020F0502020204030204" pitchFamily="34" charset="0"/>
                <a:cs typeface="Times New Roman" panose="02020603050405020304" pitchFamily="18" charset="0"/>
              </a:rPr>
              <a:t>:</a:t>
            </a:r>
            <a:r>
              <a:rPr lang="en-IN" sz="1800" kern="100">
                <a:effectLst/>
                <a:latin typeface="Calibri" panose="020F0502020204030204" pitchFamily="34" charset="0"/>
                <a:ea typeface="Calibri" panose="020F0502020204030204" pitchFamily="34" charset="0"/>
                <a:cs typeface="Times New Roman" panose="02020603050405020304" pitchFamily="18" charset="0"/>
              </a:rPr>
              <a:t> RTK uses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Immer</a:t>
            </a:r>
            <a:r>
              <a:rPr lang="en-IN" sz="1800" kern="100">
                <a:effectLst/>
                <a:latin typeface="Calibri" panose="020F0502020204030204" pitchFamily="34" charset="0"/>
                <a:ea typeface="Calibri" panose="020F0502020204030204" pitchFamily="34" charset="0"/>
                <a:cs typeface="Times New Roman" panose="02020603050405020304" pitchFamily="18" charset="0"/>
              </a:rPr>
              <a:t> internally, allowing developers to write simpler mutable logic in reducers while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Immer</a:t>
            </a:r>
            <a:r>
              <a:rPr lang="en-IN" sz="1800" kern="100">
                <a:effectLst/>
                <a:latin typeface="Calibri" panose="020F0502020204030204" pitchFamily="34" charset="0"/>
                <a:ea typeface="Calibri" panose="020F0502020204030204" pitchFamily="34" charset="0"/>
                <a:cs typeface="Times New Roman" panose="02020603050405020304" pitchFamily="18" charset="0"/>
              </a:rPr>
              <a:t> handles the complexities of immutable updates. This greatly reduces the boilerplate code (</a:t>
            </a:r>
            <a:r>
              <a:rPr lang="en-US" sz="2800" b="0" i="0">
                <a:solidFill>
                  <a:srgbClr val="040C28"/>
                </a:solidFill>
                <a:effectLst/>
                <a:latin typeface="Google Sans"/>
              </a:rPr>
              <a:t>computer language text that you can reuse with little or no alteration in several different contexts</a:t>
            </a:r>
            <a:r>
              <a:rPr lang="en-US" sz="2800" b="0" i="0">
                <a:solidFill>
                  <a:srgbClr val="202124"/>
                </a:solidFill>
                <a:effectLst/>
                <a:latin typeface="Google Sans"/>
              </a:rPr>
              <a:t>)</a:t>
            </a:r>
            <a:r>
              <a:rPr lang="en-IN" sz="1800" kern="100">
                <a:effectLst/>
                <a:latin typeface="Calibri" panose="020F0502020204030204" pitchFamily="34" charset="0"/>
                <a:ea typeface="Calibri" panose="020F0502020204030204" pitchFamily="34" charset="0"/>
                <a:cs typeface="Times New Roman" panose="02020603050405020304" pitchFamily="18" charset="0"/>
              </a:rPr>
              <a:t> and chances of making immutability-related mistakes.</a:t>
            </a:r>
          </a:p>
          <a:p>
            <a:pPr>
              <a:lnSpc>
                <a:spcPct val="107000"/>
              </a:lnSpc>
              <a:spcAft>
                <a:spcPts val="800"/>
              </a:spcAft>
            </a:pPr>
            <a:r>
              <a:rPr lang="en-IN" sz="1800" b="1" kern="100" err="1">
                <a:effectLst/>
                <a:latin typeface="Calibri" panose="020F0502020204030204" pitchFamily="34" charset="0"/>
                <a:ea typeface="Calibri" panose="020F0502020204030204" pitchFamily="34" charset="0"/>
                <a:cs typeface="Times New Roman" panose="02020603050405020304" pitchFamily="18" charset="0"/>
              </a:rPr>
              <a:t>createAsyncThunk</a:t>
            </a:r>
            <a:r>
              <a:rPr lang="en-IN" sz="1800" b="1" kern="100">
                <a:effectLst/>
                <a:latin typeface="Calibri" panose="020F0502020204030204" pitchFamily="34" charset="0"/>
                <a:ea typeface="Calibri" panose="020F0502020204030204" pitchFamily="34" charset="0"/>
                <a:cs typeface="Times New Roman" panose="02020603050405020304" pitchFamily="18" charset="0"/>
              </a:rPr>
              <a:t>:</a:t>
            </a:r>
            <a:r>
              <a:rPr lang="en-IN" sz="1800" kern="100">
                <a:effectLst/>
                <a:latin typeface="Calibri" panose="020F0502020204030204" pitchFamily="34" charset="0"/>
                <a:ea typeface="Calibri" panose="020F0502020204030204" pitchFamily="34" charset="0"/>
                <a:cs typeface="Times New Roman" panose="02020603050405020304" pitchFamily="18" charset="0"/>
              </a:rPr>
              <a:t> RTK offers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createAsyncThunk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a utility for handling asynchronous logic. It abstracts the process of dispatching actions related to an asynchronous request, such as fetching data from an API.</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RTK normalizes the best practices around organizing Redux logic. It encourages writing more consistent, scalable, and maintainable Redux code.</a:t>
            </a: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a:p>
        </p:txBody>
      </p:sp>
    </p:spTree>
    <p:extLst>
      <p:ext uri="{BB962C8B-B14F-4D97-AF65-F5344CB8AC3E}">
        <p14:creationId xmlns:p14="http://schemas.microsoft.com/office/powerpoint/2010/main" val="3482422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kern="100">
                <a:effectLst/>
                <a:latin typeface="Calibri" panose="020F0502020204030204" pitchFamily="34" charset="0"/>
                <a:ea typeface="Calibri" panose="020F0502020204030204" pitchFamily="34" charset="0"/>
                <a:cs typeface="Times New Roman" panose="02020603050405020304" pitchFamily="18" charset="0"/>
              </a:rPr>
              <a:t>Redux Toolkit introduces a powerful utility called createAsyncThunk, which streamlines the process of managing asynchronous logic in your Redux applications. A thunk is a function that can perform asynchronous operations and dispatch actions based on the results.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29</a:t>
            </a:fld>
            <a:endParaRPr lang="en-US"/>
          </a:p>
        </p:txBody>
      </p:sp>
    </p:spTree>
    <p:extLst>
      <p:ext uri="{BB962C8B-B14F-4D97-AF65-F5344CB8AC3E}">
        <p14:creationId xmlns:p14="http://schemas.microsoft.com/office/powerpoint/2010/main" val="132057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Error handling is a crucial aspect of managing asynchronous actions. createAsyncThunk provides a convenient way to handle errors within the thunk and dispatch actions accordingly.</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When an error occurs during the API calls, the rejected action is dispatched with the error message. This allows the Redux store to update the state with an error status and provides information about what went wrong.</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Additionally, the error is rethrown after dispatching the rejected action. This is optional and depends on whether you want to propagate the error further. In some cases, you might want to catch and handle the error within the thunk without rethrowing it.</a:t>
            </a:r>
          </a:p>
        </p:txBody>
      </p:sp>
      <p:sp>
        <p:nvSpPr>
          <p:cNvPr id="4" name="Slide Number Placeholder 3"/>
          <p:cNvSpPr>
            <a:spLocks noGrp="1"/>
          </p:cNvSpPr>
          <p:nvPr>
            <p:ph type="sldNum" sz="quarter" idx="5"/>
          </p:nvPr>
        </p:nvSpPr>
        <p:spPr/>
        <p:txBody>
          <a:bodyPr/>
          <a:lstStyle/>
          <a:p>
            <a:fld id="{0AC900C1-7326-4B4D-9C4E-22E7230B62CC}" type="slidenum">
              <a:rPr lang="en-US" smtClean="0"/>
              <a:t>30</a:t>
            </a:fld>
            <a:endParaRPr lang="en-US"/>
          </a:p>
        </p:txBody>
      </p:sp>
    </p:spTree>
    <p:extLst>
      <p:ext uri="{BB962C8B-B14F-4D97-AF65-F5344CB8AC3E}">
        <p14:creationId xmlns:p14="http://schemas.microsoft.com/office/powerpoint/2010/main" val="316158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32</a:t>
            </a:fld>
            <a:endParaRPr lang="en-US"/>
          </a:p>
        </p:txBody>
      </p:sp>
    </p:spTree>
    <p:extLst>
      <p:ext uri="{BB962C8B-B14F-4D97-AF65-F5344CB8AC3E}">
        <p14:creationId xmlns:p14="http://schemas.microsoft.com/office/powerpoint/2010/main" val="257481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RTK streamlines the process of writing Redux logic, addressing several challenges and verbosity often associated with traditional Redux. In this exploration, we’ll delve into the key advantages of Redux Toolkit over traditional Redux, emphasizing why it's increasingly preferred by developers in modern web applications.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1. Simplified Store Configuration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In traditional Redux, setting up a store requires several steps: applying middleware, integrating the Redux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DevTools</a:t>
            </a:r>
            <a:r>
              <a:rPr lang="en-IN" sz="1800" kern="100">
                <a:effectLst/>
                <a:latin typeface="Calibri" panose="020F0502020204030204" pitchFamily="34" charset="0"/>
                <a:ea typeface="Calibri" panose="020F0502020204030204" pitchFamily="34" charset="0"/>
                <a:cs typeface="Times New Roman" panose="02020603050405020304" pitchFamily="18" charset="0"/>
              </a:rPr>
              <a:t> extension, and combining reducers. This process can be verbose and error-prone, especially for beginners. RTK simplifies this with the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configureStore</a:t>
            </a:r>
            <a:r>
              <a:rPr lang="en-IN" sz="1800" kern="100">
                <a:effectLst/>
                <a:latin typeface="Calibri" panose="020F0502020204030204" pitchFamily="34" charset="0"/>
                <a:ea typeface="Calibri" panose="020F0502020204030204" pitchFamily="34" charset="0"/>
                <a:cs typeface="Times New Roman" panose="02020603050405020304" pitchFamily="18" charset="0"/>
              </a:rPr>
              <a:t>() function, which streamlines store creation. It automatically sets up the Redux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middleware for asynchronous actions and integrates the Redux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DevTools</a:t>
            </a:r>
            <a:r>
              <a:rPr lang="en-IN" sz="1800" kern="100">
                <a:effectLst/>
                <a:latin typeface="Calibri" panose="020F0502020204030204" pitchFamily="34" charset="0"/>
                <a:ea typeface="Calibri" panose="020F0502020204030204" pitchFamily="34" charset="0"/>
                <a:cs typeface="Times New Roman" panose="02020603050405020304" pitchFamily="18" charset="0"/>
              </a:rPr>
              <a:t> Extension. This reduces boilerplate and configuration complexity, making store setup more accessible and error-free.</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2. Reduced Boilerplate Code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A common critique of traditional Redux is the amount of boilerplate code required, particularly in defining actions, action types, and reducers. RTK addresses this with the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createSlice</a:t>
            </a:r>
            <a:r>
              <a:rPr lang="en-IN" sz="1800" kern="100">
                <a:effectLst/>
                <a:latin typeface="Calibri" panose="020F0502020204030204" pitchFamily="34" charset="0"/>
                <a:ea typeface="Calibri" panose="020F0502020204030204" pitchFamily="34" charset="0"/>
                <a:cs typeface="Times New Roman" panose="02020603050405020304" pitchFamily="18" charset="0"/>
              </a:rPr>
              <a:t>() function, which automatically generates action creators and action types, based on the reducers defined within a slice object. This approach significantly reduces the boilerplate code necessary for action and reducer declaration, leading to cleaner and more concise codebases.</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3. Built-in Immutability with </a:t>
            </a:r>
            <a:r>
              <a:rPr lang="en-IN" sz="1800" b="1" kern="100" err="1">
                <a:effectLst/>
                <a:latin typeface="Calibri" panose="020F0502020204030204" pitchFamily="34" charset="0"/>
                <a:ea typeface="Calibri" panose="020F0502020204030204" pitchFamily="34" charset="0"/>
                <a:cs typeface="Times New Roman" panose="02020603050405020304" pitchFamily="18" charset="0"/>
              </a:rPr>
              <a:t>Immer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Managing immutability in Redux is crucial but can be cumbersome with traditional approaches, often requiring libraries like Immutable.js or manual object spread syntax. RTK integrates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Immer</a:t>
            </a:r>
            <a:r>
              <a:rPr lang="en-IN" sz="1800" kern="100">
                <a:effectLst/>
                <a:latin typeface="Calibri" panose="020F0502020204030204" pitchFamily="34" charset="0"/>
                <a:ea typeface="Calibri" panose="020F0502020204030204" pitchFamily="34" charset="0"/>
                <a:cs typeface="Times New Roman" panose="02020603050405020304" pitchFamily="18" charset="0"/>
              </a:rPr>
              <a:t>, a library that allows writing mutable update logic in reducers while it handles immutability under the hood. This integration simplifies reducer functions, allowing developers to write more readable and intuitive state update logic without worrying about accidental state mutations.</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4. Simplified Asynchronous Logic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Handling asynchronous logic in traditional Redux typically involves middleware like Redux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or Redux Saga, requiring developers to write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thunks</a:t>
            </a:r>
            <a:r>
              <a:rPr lang="en-IN" sz="1800" kern="100">
                <a:effectLst/>
                <a:latin typeface="Calibri" panose="020F0502020204030204" pitchFamily="34" charset="0"/>
                <a:ea typeface="Calibri" panose="020F0502020204030204" pitchFamily="34" charset="0"/>
                <a:cs typeface="Times New Roman" panose="02020603050405020304" pitchFamily="18" charset="0"/>
              </a:rPr>
              <a:t> or sagas manually. RTK offers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createAsyncThunk</a:t>
            </a:r>
            <a:r>
              <a:rPr lang="en-IN" sz="1800" kern="100">
                <a:effectLst/>
                <a:latin typeface="Calibri" panose="020F0502020204030204" pitchFamily="34" charset="0"/>
                <a:ea typeface="Calibri" panose="020F0502020204030204" pitchFamily="34" charset="0"/>
                <a:cs typeface="Times New Roman" panose="02020603050405020304" pitchFamily="18" charset="0"/>
              </a:rPr>
              <a:t>, a utility for handling async logic. It abstracts the standard pattern of dispatching actions during an asynchronous request (e.g., API calls) and reduces the need for boilerplate code in async logic, making it easier to manage loading, success, and error states.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6</a:t>
            </a:fld>
            <a:endParaRPr lang="en-US"/>
          </a:p>
        </p:txBody>
      </p:sp>
    </p:spTree>
    <p:extLst>
      <p:ext uri="{BB962C8B-B14F-4D97-AF65-F5344CB8AC3E}">
        <p14:creationId xmlns:p14="http://schemas.microsoft.com/office/powerpoint/2010/main" val="203124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Standardized Best Practices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Redux Toolkit enforces and encourages best practices in Redux development. By providing a set of standardized tools and methods, it guides developers towards a consistent pattern in managing state, writing reducers, and handling side effects. This standardization is beneficial, especially for large teams and projects, ensuring code uniformity and maintainability.</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Enhanced Developer Experience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With its simplified API and reduction in boilerplate, RTK enhances the overall developer experience. Features like auto-generated action types and the integration of essential middlewares out of the box lead to a smoother development process, allowing developers to focus more on business logic rather than setup and configuration.</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Scalability and Maintainability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RTK's approach to organizing state logic, such as using slices and providing utilities for common tasks, makes scaling applications more manageable. It promotes maintainable code structure, which is particularly beneficial in large-scale applications where state management can become complex.</a:t>
            </a:r>
          </a:p>
          <a:p>
            <a:pPr>
              <a:lnSpc>
                <a:spcPct val="107000"/>
              </a:lnSpc>
              <a:spcAft>
                <a:spcPts val="800"/>
              </a:spcAf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Improved Debugging and Testing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Redux Toolkit’s structure and tools lend themselves to easier debugging and testing. The clarity and predictability of state updates, coupled with reduced boilerplate and standardized patterns, simplify the process of tracing issues and writing tests.</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7</a:t>
            </a:fld>
            <a:endParaRPr lang="en-US"/>
          </a:p>
        </p:txBody>
      </p:sp>
    </p:spTree>
    <p:extLst>
      <p:ext uri="{BB962C8B-B14F-4D97-AF65-F5344CB8AC3E}">
        <p14:creationId xmlns:p14="http://schemas.microsoft.com/office/powerpoint/2010/main" val="257332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4000"/>
              <a:t>The process to setup the Redux Toolkit in a Project is as follows: </a:t>
            </a:r>
          </a:p>
          <a:p>
            <a:pPr marL="742950" marR="0" lvl="0" indent="-742950" algn="l" defTabSz="914400" rtl="0" eaLnBrk="1" fontAlgn="auto" latinLnBrk="0" hangingPunct="1">
              <a:lnSpc>
                <a:spcPct val="107000"/>
              </a:lnSpc>
              <a:spcBef>
                <a:spcPts val="0"/>
              </a:spcBef>
              <a:spcAft>
                <a:spcPts val="800"/>
              </a:spcAft>
              <a:buClrTx/>
              <a:buSzTx/>
              <a:buFontTx/>
              <a:buAutoNum type="arabicPeriod"/>
              <a:tabLst/>
              <a:defRPr/>
            </a:pPr>
            <a:r>
              <a:rPr lang="en-US" sz="4000" kern="100">
                <a:effectLst/>
                <a:latin typeface="Calibri" panose="020F0502020204030204" pitchFamily="34" charset="0"/>
                <a:ea typeface="Calibri" panose="020F0502020204030204" pitchFamily="34" charset="0"/>
                <a:cs typeface="Times New Roman" panose="02020603050405020304" pitchFamily="18" charset="0"/>
              </a:rPr>
              <a:t>Create a React app</a:t>
            </a:r>
            <a:br>
              <a:rPr lang="en-US" sz="4000" kern="100">
                <a:effectLst/>
                <a:latin typeface="Calibri" panose="020F0502020204030204" pitchFamily="34" charset="0"/>
                <a:ea typeface="Calibri" panose="020F0502020204030204" pitchFamily="34" charset="0"/>
                <a:cs typeface="Times New Roman" panose="02020603050405020304" pitchFamily="18" charset="0"/>
              </a:rPr>
            </a:br>
            <a:r>
              <a:rPr lang="en-US" sz="4000" b="0" i="0" u="none" strike="noStrike" cap="none">
                <a:solidFill>
                  <a:srgbClr val="404040"/>
                </a:solidFill>
                <a:latin typeface="Courier New"/>
                <a:ea typeface="Courier New"/>
                <a:cs typeface="Courier New"/>
                <a:sym typeface="Courier New"/>
              </a:rPr>
              <a:t>npm create vite@latest redux-app -- --template react</a:t>
            </a:r>
          </a:p>
          <a:p>
            <a:pPr marL="742950" marR="0" lvl="0" indent="-742950" algn="l" defTabSz="914400" rtl="0" eaLnBrk="1" fontAlgn="auto" latinLnBrk="0" hangingPunct="1">
              <a:lnSpc>
                <a:spcPct val="107000"/>
              </a:lnSpc>
              <a:spcBef>
                <a:spcPts val="0"/>
              </a:spcBef>
              <a:spcAft>
                <a:spcPts val="800"/>
              </a:spcAft>
              <a:buClrTx/>
              <a:buSzTx/>
              <a:buFontTx/>
              <a:buAutoNum type="arabicPeriod"/>
              <a:tabLst/>
              <a:defRPr/>
            </a:pPr>
            <a:r>
              <a:rPr lang="en-IN" sz="4000">
                <a:solidFill>
                  <a:srgbClr val="404040"/>
                </a:solidFill>
                <a:latin typeface="Open Sans" panose="020B0606030504020204" pitchFamily="34" charset="0"/>
              </a:rPr>
              <a:t>Move to the directory</a:t>
            </a:r>
            <a:br>
              <a:rPr lang="en-IN" sz="4000">
                <a:solidFill>
                  <a:srgbClr val="404040"/>
                </a:solidFill>
                <a:latin typeface="Open Sans" panose="020B0606030504020204" pitchFamily="34" charset="0"/>
              </a:rPr>
            </a:br>
            <a:r>
              <a:rPr lang="en-US" sz="4000" b="0" i="0" u="none" strike="noStrike" cap="none">
                <a:solidFill>
                  <a:srgbClr val="404040"/>
                </a:solidFill>
                <a:latin typeface="Courier New"/>
                <a:ea typeface="Courier New"/>
                <a:cs typeface="Courier New"/>
                <a:sym typeface="Courier New"/>
              </a:rPr>
              <a:t>cd redux-app</a:t>
            </a:r>
          </a:p>
          <a:p>
            <a:pPr marL="742950" marR="0" lvl="0" indent="-742950" algn="l" defTabSz="914400" rtl="0" eaLnBrk="1" fontAlgn="auto" latinLnBrk="0" hangingPunct="1">
              <a:lnSpc>
                <a:spcPct val="107000"/>
              </a:lnSpc>
              <a:spcBef>
                <a:spcPts val="0"/>
              </a:spcBef>
              <a:spcAft>
                <a:spcPts val="800"/>
              </a:spcAft>
              <a:buClrTx/>
              <a:buSzTx/>
              <a:buFontTx/>
              <a:buAutoNum type="arabicPeriod"/>
              <a:tabLst/>
              <a:defRPr/>
            </a:pPr>
            <a:endParaRPr lang="en-IN" sz="4000">
              <a:solidFill>
                <a:srgbClr val="404040"/>
              </a:solidFill>
              <a:latin typeface="Open Sans" panose="020B0606030504020204" pitchFamily="34" charset="0"/>
            </a:endParaRPr>
          </a:p>
          <a:p>
            <a:pPr marL="742950" indent="-742950">
              <a:lnSpc>
                <a:spcPct val="107000"/>
              </a:lnSpc>
              <a:spcAft>
                <a:spcPts val="800"/>
              </a:spcAft>
              <a:buAutoNum type="arabicPeriod"/>
            </a:pPr>
            <a:endParaRPr lang="en-US" sz="4000" kern="1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8</a:t>
            </a:fld>
            <a:endParaRPr lang="en-US"/>
          </a:p>
        </p:txBody>
      </p:sp>
    </p:spTree>
    <p:extLst>
      <p:ext uri="{BB962C8B-B14F-4D97-AF65-F5344CB8AC3E}">
        <p14:creationId xmlns:p14="http://schemas.microsoft.com/office/powerpoint/2010/main" val="60066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a:solidFill>
                  <a:srgbClr val="404040"/>
                </a:solidFill>
                <a:latin typeface="Open Sans" panose="020B0606030504020204" pitchFamily="34" charset="0"/>
              </a:rPr>
              <a:t>3. Install </a:t>
            </a:r>
            <a:r>
              <a:rPr lang="en-IN" sz="1800" err="1">
                <a:solidFill>
                  <a:srgbClr val="404040"/>
                </a:solidFill>
                <a:latin typeface="Open Sans" panose="020B0606030504020204" pitchFamily="34" charset="0"/>
              </a:rPr>
              <a:t>preprovided</a:t>
            </a:r>
            <a:r>
              <a:rPr lang="en-IN" sz="1800">
                <a:solidFill>
                  <a:srgbClr val="404040"/>
                </a:solidFill>
                <a:latin typeface="Open Sans" panose="020B0606030504020204" pitchFamily="34" charset="0"/>
              </a:rPr>
              <a:t> modules</a:t>
            </a:r>
            <a:br>
              <a:rPr lang="en-IN" sz="1800">
                <a:solidFill>
                  <a:srgbClr val="404040"/>
                </a:solidFill>
                <a:latin typeface="Open Sans" panose="020B0606030504020204" pitchFamily="34" charset="0"/>
              </a:rPr>
            </a:br>
            <a:r>
              <a:rPr lang="en-US" sz="1800" b="0" i="0" u="none" strike="noStrike" cap="none" err="1">
                <a:solidFill>
                  <a:srgbClr val="404040"/>
                </a:solidFill>
                <a:latin typeface="Courier New"/>
                <a:ea typeface="Courier New"/>
                <a:cs typeface="Courier New"/>
                <a:sym typeface="Courier New"/>
              </a:rPr>
              <a:t>npm</a:t>
            </a:r>
            <a:r>
              <a:rPr lang="en-US" sz="1800" b="0" i="0" u="none" strike="noStrike" cap="none">
                <a:solidFill>
                  <a:srgbClr val="404040"/>
                </a:solidFill>
                <a:latin typeface="Courier New"/>
                <a:ea typeface="Courier New"/>
                <a:cs typeface="Courier New"/>
                <a:sym typeface="Courier New"/>
              </a:rPr>
              <a:t> install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IN" sz="1800">
              <a:solidFill>
                <a:srgbClr val="404040"/>
              </a:solidFill>
              <a:latin typeface="Open Sans" panose="020B0606030504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a:solidFill>
                  <a:schemeClr val="tx1">
                    <a:lumMod val="75000"/>
                    <a:lumOff val="25000"/>
                  </a:schemeClr>
                </a:solidFill>
                <a:cs typeface="Times New Roman" panose="02020603050405020304" pitchFamily="18" charset="0"/>
              </a:rPr>
              <a:t>4. Install React Redux and Redux Toolkit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a:effectLst/>
                <a:latin typeface="Calibri" panose="020F0502020204030204" pitchFamily="34" charset="0"/>
                <a:ea typeface="Calibri" panose="020F0502020204030204" pitchFamily="34" charset="0"/>
                <a:cs typeface="Times New Roman" panose="02020603050405020304" pitchFamily="18" charset="0"/>
              </a:rPr>
            </a:br>
            <a:r>
              <a:rPr lang="en-US" sz="1800" b="0" i="0" u="none" strike="noStrike" cap="none" err="1">
                <a:solidFill>
                  <a:srgbClr val="404040"/>
                </a:solidFill>
                <a:latin typeface="Courier New"/>
                <a:ea typeface="Courier New"/>
                <a:cs typeface="Courier New"/>
                <a:sym typeface="Courier New"/>
              </a:rPr>
              <a:t>npm</a:t>
            </a:r>
            <a:r>
              <a:rPr lang="en-US" sz="1800" b="0" i="0" u="none" strike="noStrike" cap="none">
                <a:solidFill>
                  <a:srgbClr val="404040"/>
                </a:solidFill>
                <a:latin typeface="Courier New"/>
                <a:ea typeface="Courier New"/>
                <a:cs typeface="Courier New"/>
                <a:sym typeface="Courier New"/>
              </a:rPr>
              <a:t> install react-redux @reduxjs/toolkit</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9</a:t>
            </a:fld>
            <a:endParaRPr lang="en-US"/>
          </a:p>
        </p:txBody>
      </p:sp>
    </p:spTree>
    <p:extLst>
      <p:ext uri="{BB962C8B-B14F-4D97-AF65-F5344CB8AC3E}">
        <p14:creationId xmlns:p14="http://schemas.microsoft.com/office/powerpoint/2010/main" val="154302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heart of Redux Toolkit is the configureStore function. This single function replaces the traditional process of manually combining reducers, applying middleware, and creating the store. The function takes an object as its argument, allowing you to define various aspects of the store.</a:t>
            </a:r>
          </a:p>
          <a:p>
            <a:pPr>
              <a:lnSpc>
                <a:spcPct val="107000"/>
              </a:lnSpc>
              <a:spcAft>
                <a:spcPts val="800"/>
              </a:spcAft>
            </a:pP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11</a:t>
            </a:fld>
            <a:endParaRPr lang="en-US"/>
          </a:p>
        </p:txBody>
      </p:sp>
    </p:spTree>
    <p:extLst>
      <p:ext uri="{BB962C8B-B14F-4D97-AF65-F5344CB8AC3E}">
        <p14:creationId xmlns:p14="http://schemas.microsoft.com/office/powerpoint/2010/main" val="546263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Redux Toolkit introduces the concept of "slices," which are small reducers that can be combined to form the root reducer. Slices encapsulate the logic for a specific piece of the state, making the codebase more modular and maintainable. </a:t>
            </a:r>
            <a:r>
              <a:rPr lang="en-IN" sz="1800">
                <a:effectLst/>
                <a:latin typeface="Calibri" panose="020F0502020204030204" pitchFamily="34" charset="0"/>
                <a:ea typeface="Calibri" panose="020F0502020204030204" pitchFamily="34" charset="0"/>
                <a:cs typeface="Times New Roman" panose="02020603050405020304" pitchFamily="18" charset="0"/>
              </a:rPr>
              <a:t>Once you have your slices defined, integrating them into the Redux store is straightforward using configureStore.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12</a:t>
            </a:fld>
            <a:endParaRPr lang="en-US"/>
          </a:p>
        </p:txBody>
      </p:sp>
    </p:spTree>
    <p:extLst>
      <p:ext uri="{BB962C8B-B14F-4D97-AF65-F5344CB8AC3E}">
        <p14:creationId xmlns:p14="http://schemas.microsoft.com/office/powerpoint/2010/main" val="383451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Redux middleware provides a way to extend the store's capabilities. Common use cases for middleware include logging, asynchronous actions, and handling side effects. In traditional Redux setups, applying middleware involves additional boilerplate code. Redux Toolkit simplifies this process by allowing you to include middleware directly in the configureStore function.</a:t>
            </a:r>
          </a:p>
        </p:txBody>
      </p:sp>
      <p:sp>
        <p:nvSpPr>
          <p:cNvPr id="4" name="Slide Number Placeholder 3"/>
          <p:cNvSpPr>
            <a:spLocks noGrp="1"/>
          </p:cNvSpPr>
          <p:nvPr>
            <p:ph type="sldNum" sz="quarter" idx="5"/>
          </p:nvPr>
        </p:nvSpPr>
        <p:spPr/>
        <p:txBody>
          <a:bodyPr/>
          <a:lstStyle/>
          <a:p>
            <a:fld id="{0AC900C1-7326-4B4D-9C4E-22E7230B62CC}" type="slidenum">
              <a:rPr lang="en-US" smtClean="0"/>
              <a:t>13</a:t>
            </a:fld>
            <a:endParaRPr lang="en-US"/>
          </a:p>
        </p:txBody>
      </p:sp>
    </p:spTree>
    <p:extLst>
      <p:ext uri="{BB962C8B-B14F-4D97-AF65-F5344CB8AC3E}">
        <p14:creationId xmlns:p14="http://schemas.microsoft.com/office/powerpoint/2010/main" val="3429556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7" name="Google Shape;18;p22">
            <a:extLst>
              <a:ext uri="{FF2B5EF4-FFF2-40B4-BE49-F238E27FC236}">
                <a16:creationId xmlns:a16="http://schemas.microsoft.com/office/drawing/2014/main" id="{7B4145C4-EE9A-4056-4B60-0881CACD0193}"/>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a:solidFill>
                  <a:schemeClr val="tx1">
                    <a:lumMod val="75000"/>
                    <a:lumOff val="25000"/>
                  </a:schemeClr>
                </a:solidFill>
                <a:latin typeface="Open Sans"/>
                <a:ea typeface="Open Sans"/>
                <a:cs typeface="Open Sans"/>
                <a:sym typeface="Open Sans"/>
              </a:rPr>
              <a:t>Knowledge Check</a:t>
            </a:r>
            <a:endParaRPr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are</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Key Takeaways</a:t>
            </a:r>
            <a:endParaRPr lang="en-US" sz="1400" b="0" i="0" u="none" strike="noStrike" cap="none">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Before the Next Class</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What’s Next?</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Recap</a:t>
            </a:r>
            <a:endParaRPr sz="1400" b="0" i="0" u="none" strike="noStrike" cap="none">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Learning Objectives</a:t>
            </a:r>
            <a:endParaRPr sz="1400" b="0" i="0" u="none" strike="noStrike" cap="none">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By the end of this lesson, you will be able to:</a:t>
            </a:r>
            <a:endParaRPr>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49BB2-9813-A97A-C80F-275C24EA2885}"/>
              </a:ext>
            </a:extLst>
          </p:cNvPr>
          <p:cNvSpPr>
            <a:spLocks noGrp="1"/>
          </p:cNvSpPr>
          <p:nvPr>
            <p:ph type="body" idx="10"/>
          </p:nvPr>
        </p:nvSpPr>
        <p:spPr/>
        <p:txBody>
          <a:bodyPr/>
          <a:lstStyle/>
          <a:p>
            <a:pPr>
              <a:lnSpc>
                <a:spcPct val="115000"/>
              </a:lnSpc>
            </a:pPr>
            <a:r>
              <a:rPr lang="en-US">
                <a:latin typeface="Open Sans" panose="020B0606030504020204" pitchFamily="34" charset="0"/>
              </a:rPr>
              <a:t>Redux Toolkit (RTK)</a:t>
            </a:r>
          </a:p>
        </p:txBody>
      </p:sp>
    </p:spTree>
    <p:extLst>
      <p:ext uri="{BB962C8B-B14F-4D97-AF65-F5344CB8AC3E}">
        <p14:creationId xmlns:p14="http://schemas.microsoft.com/office/powerpoint/2010/main" val="107034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US"/>
              <a:t>Simplifying Redux Store Setup with Redux Toolkit</a:t>
            </a:r>
          </a:p>
        </p:txBody>
      </p:sp>
    </p:spTree>
    <p:custDataLst>
      <p:tags r:id="rId1"/>
    </p:custDataLst>
    <p:extLst>
      <p:ext uri="{BB962C8B-B14F-4D97-AF65-F5344CB8AC3E}">
        <p14:creationId xmlns:p14="http://schemas.microsoft.com/office/powerpoint/2010/main" val="147664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Understanding the configureStore Function</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3774452" y="816324"/>
            <a:ext cx="87032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4">
            <a:extLst>
              <a:ext uri="{FF2B5EF4-FFF2-40B4-BE49-F238E27FC236}">
                <a16:creationId xmlns:a16="http://schemas.microsoft.com/office/drawing/2014/main" id="{6CF4DFE6-208D-4740-E7D0-6739B154081E}"/>
              </a:ext>
            </a:extLst>
          </p:cNvPr>
          <p:cNvSpPr txBox="1">
            <a:spLocks/>
          </p:cNvSpPr>
          <p:nvPr/>
        </p:nvSpPr>
        <p:spPr>
          <a:xfrm>
            <a:off x="1612900" y="7950842"/>
            <a:ext cx="13696999" cy="494658"/>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endParaRPr lang="en-US">
              <a:solidFill>
                <a:srgbClr val="252525"/>
              </a:solidFill>
            </a:endParaRPr>
          </a:p>
        </p:txBody>
      </p:sp>
      <p:sp>
        <p:nvSpPr>
          <p:cNvPr id="6" name="Rectangle: Rounded Corners 5">
            <a:extLst>
              <a:ext uri="{FF2B5EF4-FFF2-40B4-BE49-F238E27FC236}">
                <a16:creationId xmlns:a16="http://schemas.microsoft.com/office/drawing/2014/main" id="{CB097F73-18D6-C6FD-D9C2-98E8782113B7}"/>
              </a:ext>
            </a:extLst>
          </p:cNvPr>
          <p:cNvSpPr/>
          <p:nvPr/>
        </p:nvSpPr>
        <p:spPr>
          <a:xfrm>
            <a:off x="3249255" y="2740084"/>
            <a:ext cx="9757490" cy="1038414"/>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This function replaces the traditional process of manually combining reducers, applying middleware, and creating the store. </a:t>
            </a:r>
            <a:endParaRPr lang="en-US" sz="2200">
              <a:solidFill>
                <a:schemeClr val="tx1">
                  <a:lumMod val="75000"/>
                  <a:lumOff val="25000"/>
                </a:schemeClr>
              </a:solidFill>
              <a:latin typeface="Open Sans"/>
              <a:ea typeface="Open Sans"/>
              <a:cs typeface="Open Sans"/>
              <a:sym typeface="Open Sans"/>
            </a:endParaRPr>
          </a:p>
        </p:txBody>
      </p:sp>
      <p:sp>
        <p:nvSpPr>
          <p:cNvPr id="8" name="Rectangle: Rounded Corners 7">
            <a:extLst>
              <a:ext uri="{FF2B5EF4-FFF2-40B4-BE49-F238E27FC236}">
                <a16:creationId xmlns:a16="http://schemas.microsoft.com/office/drawing/2014/main" id="{C5974F77-589F-23FF-1B5D-183E51AF18A4}"/>
              </a:ext>
            </a:extLst>
          </p:cNvPr>
          <p:cNvSpPr/>
          <p:nvPr/>
        </p:nvSpPr>
        <p:spPr>
          <a:xfrm>
            <a:off x="3247310" y="5345463"/>
            <a:ext cx="9757490" cy="1038414"/>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The function takes an object as its argument, allowing users to define various aspects of the store.</a:t>
            </a:r>
            <a:endParaRPr lang="en-US" sz="2200">
              <a:solidFill>
                <a:schemeClr val="tx1">
                  <a:lumMod val="75000"/>
                  <a:lumOff val="25000"/>
                </a:schemeClr>
              </a:solidFill>
              <a:latin typeface="Open Sans"/>
              <a:ea typeface="Open Sans"/>
              <a:cs typeface="Open Sans"/>
              <a:sym typeface="Open Sans"/>
            </a:endParaRPr>
          </a:p>
        </p:txBody>
      </p:sp>
    </p:spTree>
    <p:extLst>
      <p:ext uri="{BB962C8B-B14F-4D97-AF65-F5344CB8AC3E}">
        <p14:creationId xmlns:p14="http://schemas.microsoft.com/office/powerpoint/2010/main" val="161638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Integrating Slices Using configureStore</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3774452" y="816324"/>
            <a:ext cx="87032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
            <a:extLst>
              <a:ext uri="{FF2B5EF4-FFF2-40B4-BE49-F238E27FC236}">
                <a16:creationId xmlns:a16="http://schemas.microsoft.com/office/drawing/2014/main" id="{02DB8118-21F5-6ACC-559F-3565BD54F76D}"/>
              </a:ext>
            </a:extLst>
          </p:cNvPr>
          <p:cNvSpPr txBox="1">
            <a:spLocks/>
          </p:cNvSpPr>
          <p:nvPr/>
        </p:nvSpPr>
        <p:spPr>
          <a:xfrm>
            <a:off x="1291857" y="1264778"/>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US"/>
              <a:t>Slices are small reducers that can be combined to form the root reducer. </a:t>
            </a:r>
          </a:p>
        </p:txBody>
      </p:sp>
      <p:grpSp>
        <p:nvGrpSpPr>
          <p:cNvPr id="18" name="Group 17">
            <a:extLst>
              <a:ext uri="{FF2B5EF4-FFF2-40B4-BE49-F238E27FC236}">
                <a16:creationId xmlns:a16="http://schemas.microsoft.com/office/drawing/2014/main" id="{F0D151DE-B89C-77FE-F3C7-C987CE53803B}"/>
              </a:ext>
            </a:extLst>
          </p:cNvPr>
          <p:cNvGrpSpPr/>
          <p:nvPr/>
        </p:nvGrpSpPr>
        <p:grpSpPr>
          <a:xfrm>
            <a:off x="3746212" y="3105199"/>
            <a:ext cx="3451061" cy="4094594"/>
            <a:chOff x="4505637" y="3172403"/>
            <a:chExt cx="3451061" cy="4094594"/>
          </a:xfrm>
        </p:grpSpPr>
        <p:grpSp>
          <p:nvGrpSpPr>
            <p:cNvPr id="11" name="Graphic 5">
              <a:extLst>
                <a:ext uri="{FF2B5EF4-FFF2-40B4-BE49-F238E27FC236}">
                  <a16:creationId xmlns:a16="http://schemas.microsoft.com/office/drawing/2014/main" id="{86C132FA-3131-048E-7806-DA5D47387A14}"/>
                </a:ext>
              </a:extLst>
            </p:cNvPr>
            <p:cNvGrpSpPr/>
            <p:nvPr/>
          </p:nvGrpSpPr>
          <p:grpSpPr>
            <a:xfrm>
              <a:off x="4505637" y="3172403"/>
              <a:ext cx="3451061" cy="4094594"/>
              <a:chOff x="3133350" y="2591606"/>
              <a:chExt cx="3077294" cy="3972343"/>
            </a:xfrm>
            <a:solidFill>
              <a:srgbClr val="5EC921"/>
            </a:solidFill>
          </p:grpSpPr>
          <p:sp>
            <p:nvSpPr>
              <p:cNvPr id="12" name="Freeform: Shape 11">
                <a:extLst>
                  <a:ext uri="{FF2B5EF4-FFF2-40B4-BE49-F238E27FC236}">
                    <a16:creationId xmlns:a16="http://schemas.microsoft.com/office/drawing/2014/main" id="{E344B3AD-773B-B069-F5DE-AFB949189468}"/>
                  </a:ext>
                </a:extLst>
              </p:cNvPr>
              <p:cNvSpPr/>
              <p:nvPr/>
            </p:nvSpPr>
            <p:spPr>
              <a:xfrm>
                <a:off x="3150323" y="2591606"/>
                <a:ext cx="3060321" cy="3972343"/>
              </a:xfrm>
              <a:custGeom>
                <a:avLst/>
                <a:gdLst>
                  <a:gd name="connsiteX0" fmla="*/ 2722591 w 3060321"/>
                  <a:gd name="connsiteY0" fmla="*/ 0 h 3972343"/>
                  <a:gd name="connsiteX1" fmla="*/ 337731 w 3060321"/>
                  <a:gd name="connsiteY1" fmla="*/ 0 h 3972343"/>
                  <a:gd name="connsiteX2" fmla="*/ 0 w 3060321"/>
                  <a:gd name="connsiteY2" fmla="*/ 337737 h 3972343"/>
                  <a:gd name="connsiteX3" fmla="*/ 0 w 3060321"/>
                  <a:gd name="connsiteY3" fmla="*/ 1466626 h 3972343"/>
                  <a:gd name="connsiteX4" fmla="*/ 48897 w 3060321"/>
                  <a:gd name="connsiteY4" fmla="*/ 1515523 h 3972343"/>
                  <a:gd name="connsiteX5" fmla="*/ 48897 w 3060321"/>
                  <a:gd name="connsiteY5" fmla="*/ 337737 h 3972343"/>
                  <a:gd name="connsiteX6" fmla="*/ 337731 w 3060321"/>
                  <a:gd name="connsiteY6" fmla="*/ 48903 h 3972343"/>
                  <a:gd name="connsiteX7" fmla="*/ 2722591 w 3060321"/>
                  <a:gd name="connsiteY7" fmla="*/ 48903 h 3972343"/>
                  <a:gd name="connsiteX8" fmla="*/ 3011425 w 3060321"/>
                  <a:gd name="connsiteY8" fmla="*/ 337737 h 3972343"/>
                  <a:gd name="connsiteX9" fmla="*/ 3011425 w 3060321"/>
                  <a:gd name="connsiteY9" fmla="*/ 3634619 h 3972343"/>
                  <a:gd name="connsiteX10" fmla="*/ 2722591 w 3060321"/>
                  <a:gd name="connsiteY10" fmla="*/ 3923453 h 3972343"/>
                  <a:gd name="connsiteX11" fmla="*/ 337731 w 3060321"/>
                  <a:gd name="connsiteY11" fmla="*/ 3923453 h 3972343"/>
                  <a:gd name="connsiteX12" fmla="*/ 48897 w 3060321"/>
                  <a:gd name="connsiteY12" fmla="*/ 3634619 h 3972343"/>
                  <a:gd name="connsiteX13" fmla="*/ 48897 w 3060321"/>
                  <a:gd name="connsiteY13" fmla="*/ 2326426 h 3972343"/>
                  <a:gd name="connsiteX14" fmla="*/ 0 w 3060321"/>
                  <a:gd name="connsiteY14" fmla="*/ 2375323 h 3972343"/>
                  <a:gd name="connsiteX15" fmla="*/ 0 w 3060321"/>
                  <a:gd name="connsiteY15" fmla="*/ 3634612 h 3972343"/>
                  <a:gd name="connsiteX16" fmla="*/ 337731 w 3060321"/>
                  <a:gd name="connsiteY16" fmla="*/ 3972343 h 3972343"/>
                  <a:gd name="connsiteX17" fmla="*/ 2722591 w 3060321"/>
                  <a:gd name="connsiteY17" fmla="*/ 3972343 h 3972343"/>
                  <a:gd name="connsiteX18" fmla="*/ 3060322 w 3060321"/>
                  <a:gd name="connsiteY18" fmla="*/ 3634612 h 3972343"/>
                  <a:gd name="connsiteX19" fmla="*/ 3060322 w 3060321"/>
                  <a:gd name="connsiteY19" fmla="*/ 337737 h 3972343"/>
                  <a:gd name="connsiteX20" fmla="*/ 2722591 w 3060321"/>
                  <a:gd name="connsiteY20" fmla="*/ 0 h 39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0321" h="3972343">
                    <a:moveTo>
                      <a:pt x="2722591" y="0"/>
                    </a:moveTo>
                    <a:lnTo>
                      <a:pt x="337731" y="0"/>
                    </a:lnTo>
                    <a:cubicBezTo>
                      <a:pt x="151505" y="0"/>
                      <a:pt x="0" y="151505"/>
                      <a:pt x="0" y="337737"/>
                    </a:cubicBezTo>
                    <a:lnTo>
                      <a:pt x="0" y="1466626"/>
                    </a:lnTo>
                    <a:lnTo>
                      <a:pt x="48897" y="1515523"/>
                    </a:lnTo>
                    <a:lnTo>
                      <a:pt x="48897" y="337737"/>
                    </a:lnTo>
                    <a:cubicBezTo>
                      <a:pt x="48897" y="178471"/>
                      <a:pt x="178464" y="48903"/>
                      <a:pt x="337731" y="48903"/>
                    </a:cubicBezTo>
                    <a:lnTo>
                      <a:pt x="2722591" y="48903"/>
                    </a:lnTo>
                    <a:cubicBezTo>
                      <a:pt x="2881858" y="48903"/>
                      <a:pt x="3011425" y="178471"/>
                      <a:pt x="3011425" y="337737"/>
                    </a:cubicBezTo>
                    <a:lnTo>
                      <a:pt x="3011425" y="3634619"/>
                    </a:lnTo>
                    <a:cubicBezTo>
                      <a:pt x="3011425" y="3793885"/>
                      <a:pt x="2881858" y="3923453"/>
                      <a:pt x="2722591" y="3923453"/>
                    </a:cubicBezTo>
                    <a:lnTo>
                      <a:pt x="337731" y="3923453"/>
                    </a:lnTo>
                    <a:cubicBezTo>
                      <a:pt x="178464" y="3923453"/>
                      <a:pt x="48897" y="3793885"/>
                      <a:pt x="48897" y="3634619"/>
                    </a:cubicBezTo>
                    <a:lnTo>
                      <a:pt x="48897" y="2326426"/>
                    </a:lnTo>
                    <a:lnTo>
                      <a:pt x="0" y="2375323"/>
                    </a:lnTo>
                    <a:lnTo>
                      <a:pt x="0" y="3634612"/>
                    </a:lnTo>
                    <a:cubicBezTo>
                      <a:pt x="0" y="3820838"/>
                      <a:pt x="151505" y="3972343"/>
                      <a:pt x="337731" y="3972343"/>
                    </a:cubicBezTo>
                    <a:lnTo>
                      <a:pt x="2722591" y="3972343"/>
                    </a:lnTo>
                    <a:cubicBezTo>
                      <a:pt x="2908817" y="3972343"/>
                      <a:pt x="3060322" y="3820838"/>
                      <a:pt x="3060322" y="3634612"/>
                    </a:cubicBezTo>
                    <a:lnTo>
                      <a:pt x="3060322" y="337737"/>
                    </a:lnTo>
                    <a:cubicBezTo>
                      <a:pt x="3060322" y="151505"/>
                      <a:pt x="2908817" y="0"/>
                      <a:pt x="2722591" y="0"/>
                    </a:cubicBezTo>
                    <a:close/>
                  </a:path>
                </a:pathLst>
              </a:custGeom>
              <a:solidFill>
                <a:srgbClr val="5EC921"/>
              </a:solidFill>
              <a:ln w="6502" cap="flat">
                <a:noFill/>
                <a:prstDash val="solid"/>
                <a:miter/>
              </a:ln>
            </p:spPr>
            <p:txBody>
              <a:bodyPr rtlCol="0" anchor="ctr"/>
              <a:lstStyle/>
              <a:p>
                <a:pPr>
                  <a:buClrTx/>
                  <a:buFontTx/>
                  <a:buNone/>
                </a:pPr>
                <a:endParaRPr lang="en-US" sz="1800" kern="1200">
                  <a:solidFill>
                    <a:schemeClr val="tx1">
                      <a:lumMod val="75000"/>
                      <a:lumOff val="25000"/>
                    </a:schemeClr>
                  </a:solidFill>
                  <a:latin typeface="Calibri" panose="020F0502020204030204"/>
                  <a:ea typeface="+mn-ea"/>
                  <a:cs typeface="+mn-cs"/>
                </a:endParaRPr>
              </a:p>
            </p:txBody>
          </p:sp>
          <p:sp>
            <p:nvSpPr>
              <p:cNvPr id="13" name="Freeform: Shape 12">
                <a:extLst>
                  <a:ext uri="{FF2B5EF4-FFF2-40B4-BE49-F238E27FC236}">
                    <a16:creationId xmlns:a16="http://schemas.microsoft.com/office/drawing/2014/main" id="{C0300C9F-CE6A-B828-CB78-02B7CD3CA8CE}"/>
                  </a:ext>
                </a:extLst>
              </p:cNvPr>
              <p:cNvSpPr/>
              <p:nvPr/>
            </p:nvSpPr>
            <p:spPr>
              <a:xfrm>
                <a:off x="3133350" y="4186583"/>
                <a:ext cx="325994" cy="651995"/>
              </a:xfrm>
              <a:custGeom>
                <a:avLst/>
                <a:gdLst>
                  <a:gd name="connsiteX0" fmla="*/ 0 w 325994"/>
                  <a:gd name="connsiteY0" fmla="*/ 0 h 651995"/>
                  <a:gd name="connsiteX1" fmla="*/ 0 w 325994"/>
                  <a:gd name="connsiteY1" fmla="*/ 651995 h 651995"/>
                  <a:gd name="connsiteX2" fmla="*/ 325994 w 325994"/>
                  <a:gd name="connsiteY2" fmla="*/ 326001 h 651995"/>
                </a:gdLst>
                <a:ahLst/>
                <a:cxnLst>
                  <a:cxn ang="0">
                    <a:pos x="connsiteX0" y="connsiteY0"/>
                  </a:cxn>
                  <a:cxn ang="0">
                    <a:pos x="connsiteX1" y="connsiteY1"/>
                  </a:cxn>
                  <a:cxn ang="0">
                    <a:pos x="connsiteX2" y="connsiteY2"/>
                  </a:cxn>
                </a:cxnLst>
                <a:rect l="l" t="t" r="r" b="b"/>
                <a:pathLst>
                  <a:path w="325994" h="651995">
                    <a:moveTo>
                      <a:pt x="0" y="0"/>
                    </a:moveTo>
                    <a:lnTo>
                      <a:pt x="0" y="651995"/>
                    </a:lnTo>
                    <a:lnTo>
                      <a:pt x="325994" y="326001"/>
                    </a:lnTo>
                    <a:close/>
                  </a:path>
                </a:pathLst>
              </a:custGeom>
              <a:solidFill>
                <a:srgbClr val="5EC921"/>
              </a:solidFill>
              <a:ln w="6502" cap="flat">
                <a:noFill/>
                <a:prstDash val="solid"/>
                <a:miter/>
              </a:ln>
            </p:spPr>
            <p:txBody>
              <a:bodyPr rtlCol="0" anchor="ctr"/>
              <a:lstStyle/>
              <a:p>
                <a:pPr>
                  <a:buClrTx/>
                  <a:buFontTx/>
                  <a:buNone/>
                </a:pPr>
                <a:endParaRPr lang="en-US" sz="1800" kern="1200">
                  <a:solidFill>
                    <a:schemeClr val="tx1">
                      <a:lumMod val="75000"/>
                      <a:lumOff val="25000"/>
                    </a:schemeClr>
                  </a:solidFill>
                  <a:latin typeface="Calibri" panose="020F0502020204030204"/>
                  <a:ea typeface="+mn-ea"/>
                  <a:cs typeface="+mn-cs"/>
                </a:endParaRPr>
              </a:p>
            </p:txBody>
          </p:sp>
        </p:grpSp>
        <p:sp>
          <p:nvSpPr>
            <p:cNvPr id="14" name="TextBox 13">
              <a:extLst>
                <a:ext uri="{FF2B5EF4-FFF2-40B4-BE49-F238E27FC236}">
                  <a16:creationId xmlns:a16="http://schemas.microsoft.com/office/drawing/2014/main" id="{4A870909-52A0-3A3A-55C5-68B440F77B49}"/>
                </a:ext>
              </a:extLst>
            </p:cNvPr>
            <p:cNvSpPr txBox="1"/>
            <p:nvPr/>
          </p:nvSpPr>
          <p:spPr>
            <a:xfrm>
              <a:off x="4673928" y="3950564"/>
              <a:ext cx="3085472" cy="2403863"/>
            </a:xfrm>
            <a:prstGeom prst="rect">
              <a:avLst/>
            </a:prstGeom>
            <a:noFill/>
          </p:spPr>
          <p:txBody>
            <a:bodyPr wrap="square">
              <a:spAutoFit/>
            </a:bodyPr>
            <a:lstStyle/>
            <a:p>
              <a:pPr algn="ctr" defTabSz="914400">
                <a:lnSpc>
                  <a:spcPct val="115000"/>
                </a:lnSpc>
                <a:buSzPts val="2800"/>
              </a:pPr>
              <a:r>
                <a:rPr lang="en-IN" sz="2200">
                  <a:solidFill>
                    <a:schemeClr val="tx1">
                      <a:lumMod val="75000"/>
                      <a:lumOff val="25000"/>
                    </a:schemeClr>
                  </a:solidFill>
                  <a:ea typeface="Open Sans"/>
                  <a:cs typeface="Open Sans"/>
                  <a:sym typeface="Open Sans"/>
                </a:rPr>
                <a:t>Slices encapsulate the logic for a specific piece of the state, making the codebase more modular and maintainable. </a:t>
              </a:r>
              <a:endParaRPr lang="en-US" sz="2200">
                <a:solidFill>
                  <a:schemeClr val="tx1">
                    <a:lumMod val="75000"/>
                    <a:lumOff val="25000"/>
                  </a:schemeClr>
                </a:solidFill>
                <a:ea typeface="Open Sans"/>
                <a:cs typeface="Open Sans"/>
                <a:sym typeface="Open Sans"/>
              </a:endParaRPr>
            </a:p>
          </p:txBody>
        </p:sp>
      </p:grpSp>
      <p:grpSp>
        <p:nvGrpSpPr>
          <p:cNvPr id="17" name="Group 16">
            <a:extLst>
              <a:ext uri="{FF2B5EF4-FFF2-40B4-BE49-F238E27FC236}">
                <a16:creationId xmlns:a16="http://schemas.microsoft.com/office/drawing/2014/main" id="{7C6A5713-82D8-DA10-F9DF-9DE91A944912}"/>
              </a:ext>
            </a:extLst>
          </p:cNvPr>
          <p:cNvGrpSpPr/>
          <p:nvPr/>
        </p:nvGrpSpPr>
        <p:grpSpPr>
          <a:xfrm>
            <a:off x="9045633" y="3105199"/>
            <a:ext cx="3432026" cy="4094594"/>
            <a:chOff x="8314447" y="3172403"/>
            <a:chExt cx="3432026" cy="4094594"/>
          </a:xfrm>
        </p:grpSpPr>
        <p:grpSp>
          <p:nvGrpSpPr>
            <p:cNvPr id="5" name="Graphic 5">
              <a:extLst>
                <a:ext uri="{FF2B5EF4-FFF2-40B4-BE49-F238E27FC236}">
                  <a16:creationId xmlns:a16="http://schemas.microsoft.com/office/drawing/2014/main" id="{F332699A-4B68-3263-DDFD-4368119EAB40}"/>
                </a:ext>
              </a:extLst>
            </p:cNvPr>
            <p:cNvGrpSpPr/>
            <p:nvPr/>
          </p:nvGrpSpPr>
          <p:grpSpPr>
            <a:xfrm>
              <a:off x="8314447" y="3172403"/>
              <a:ext cx="3432026" cy="4094594"/>
              <a:chOff x="6573982" y="2591606"/>
              <a:chExt cx="3069130" cy="3972343"/>
            </a:xfrm>
            <a:solidFill>
              <a:srgbClr val="00AEE3"/>
            </a:solidFill>
          </p:grpSpPr>
          <p:sp>
            <p:nvSpPr>
              <p:cNvPr id="9" name="Freeform: Shape 8">
                <a:extLst>
                  <a:ext uri="{FF2B5EF4-FFF2-40B4-BE49-F238E27FC236}">
                    <a16:creationId xmlns:a16="http://schemas.microsoft.com/office/drawing/2014/main" id="{C2063740-B21C-3425-A449-A160CF1C42DA}"/>
                  </a:ext>
                </a:extLst>
              </p:cNvPr>
              <p:cNvSpPr/>
              <p:nvPr/>
            </p:nvSpPr>
            <p:spPr>
              <a:xfrm>
                <a:off x="6582791" y="2591606"/>
                <a:ext cx="3060321" cy="3972343"/>
              </a:xfrm>
              <a:custGeom>
                <a:avLst/>
                <a:gdLst>
                  <a:gd name="connsiteX0" fmla="*/ 2722604 w 3060321"/>
                  <a:gd name="connsiteY0" fmla="*/ 0 h 3972343"/>
                  <a:gd name="connsiteX1" fmla="*/ 337737 w 3060321"/>
                  <a:gd name="connsiteY1" fmla="*/ 0 h 3972343"/>
                  <a:gd name="connsiteX2" fmla="*/ 6 w 3060321"/>
                  <a:gd name="connsiteY2" fmla="*/ 337737 h 3972343"/>
                  <a:gd name="connsiteX3" fmla="*/ 6 w 3060321"/>
                  <a:gd name="connsiteY3" fmla="*/ 1458468 h 3972343"/>
                  <a:gd name="connsiteX4" fmla="*/ 48910 w 3060321"/>
                  <a:gd name="connsiteY4" fmla="*/ 1507365 h 3972343"/>
                  <a:gd name="connsiteX5" fmla="*/ 48910 w 3060321"/>
                  <a:gd name="connsiteY5" fmla="*/ 337737 h 3972343"/>
                  <a:gd name="connsiteX6" fmla="*/ 337743 w 3060321"/>
                  <a:gd name="connsiteY6" fmla="*/ 48903 h 3972343"/>
                  <a:gd name="connsiteX7" fmla="*/ 2722611 w 3060321"/>
                  <a:gd name="connsiteY7" fmla="*/ 48903 h 3972343"/>
                  <a:gd name="connsiteX8" fmla="*/ 3011464 w 3060321"/>
                  <a:gd name="connsiteY8" fmla="*/ 337737 h 3972343"/>
                  <a:gd name="connsiteX9" fmla="*/ 3011464 w 3060321"/>
                  <a:gd name="connsiteY9" fmla="*/ 3634619 h 3972343"/>
                  <a:gd name="connsiteX10" fmla="*/ 2722611 w 3060321"/>
                  <a:gd name="connsiteY10" fmla="*/ 3923453 h 3972343"/>
                  <a:gd name="connsiteX11" fmla="*/ 337737 w 3060321"/>
                  <a:gd name="connsiteY11" fmla="*/ 3923453 h 3972343"/>
                  <a:gd name="connsiteX12" fmla="*/ 48903 w 3060321"/>
                  <a:gd name="connsiteY12" fmla="*/ 3634619 h 3972343"/>
                  <a:gd name="connsiteX13" fmla="*/ 48903 w 3060321"/>
                  <a:gd name="connsiteY13" fmla="*/ 2334585 h 3972343"/>
                  <a:gd name="connsiteX14" fmla="*/ 0 w 3060321"/>
                  <a:gd name="connsiteY14" fmla="*/ 2383482 h 3972343"/>
                  <a:gd name="connsiteX15" fmla="*/ 0 w 3060321"/>
                  <a:gd name="connsiteY15" fmla="*/ 3634612 h 3972343"/>
                  <a:gd name="connsiteX16" fmla="*/ 337730 w 3060321"/>
                  <a:gd name="connsiteY16" fmla="*/ 3972343 h 3972343"/>
                  <a:gd name="connsiteX17" fmla="*/ 2722598 w 3060321"/>
                  <a:gd name="connsiteY17" fmla="*/ 3972343 h 3972343"/>
                  <a:gd name="connsiteX18" fmla="*/ 3060322 w 3060321"/>
                  <a:gd name="connsiteY18" fmla="*/ 3634612 h 3972343"/>
                  <a:gd name="connsiteX19" fmla="*/ 3060322 w 3060321"/>
                  <a:gd name="connsiteY19" fmla="*/ 337737 h 3972343"/>
                  <a:gd name="connsiteX20" fmla="*/ 2722604 w 3060321"/>
                  <a:gd name="connsiteY20" fmla="*/ 0 h 39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60321" h="3972343">
                    <a:moveTo>
                      <a:pt x="2722604" y="0"/>
                    </a:moveTo>
                    <a:lnTo>
                      <a:pt x="337737" y="0"/>
                    </a:lnTo>
                    <a:cubicBezTo>
                      <a:pt x="151511" y="0"/>
                      <a:pt x="6" y="151505"/>
                      <a:pt x="6" y="337737"/>
                    </a:cubicBezTo>
                    <a:lnTo>
                      <a:pt x="6" y="1458468"/>
                    </a:lnTo>
                    <a:lnTo>
                      <a:pt x="48910" y="1507365"/>
                    </a:lnTo>
                    <a:lnTo>
                      <a:pt x="48910" y="337737"/>
                    </a:lnTo>
                    <a:cubicBezTo>
                      <a:pt x="48910" y="178471"/>
                      <a:pt x="178478" y="48903"/>
                      <a:pt x="337743" y="48903"/>
                    </a:cubicBezTo>
                    <a:lnTo>
                      <a:pt x="2722611" y="48903"/>
                    </a:lnTo>
                    <a:cubicBezTo>
                      <a:pt x="2881871" y="48903"/>
                      <a:pt x="3011464" y="178471"/>
                      <a:pt x="3011464" y="337737"/>
                    </a:cubicBezTo>
                    <a:lnTo>
                      <a:pt x="3011464" y="3634619"/>
                    </a:lnTo>
                    <a:cubicBezTo>
                      <a:pt x="3011464" y="3793885"/>
                      <a:pt x="2881871" y="3923453"/>
                      <a:pt x="2722611" y="3923453"/>
                    </a:cubicBezTo>
                    <a:lnTo>
                      <a:pt x="337737" y="3923453"/>
                    </a:lnTo>
                    <a:cubicBezTo>
                      <a:pt x="178471" y="3923453"/>
                      <a:pt x="48903" y="3793885"/>
                      <a:pt x="48903" y="3634619"/>
                    </a:cubicBezTo>
                    <a:lnTo>
                      <a:pt x="48903" y="2334585"/>
                    </a:lnTo>
                    <a:lnTo>
                      <a:pt x="0" y="2383482"/>
                    </a:lnTo>
                    <a:lnTo>
                      <a:pt x="0" y="3634612"/>
                    </a:lnTo>
                    <a:cubicBezTo>
                      <a:pt x="0" y="3820838"/>
                      <a:pt x="151505" y="3972343"/>
                      <a:pt x="337730" y="3972343"/>
                    </a:cubicBezTo>
                    <a:lnTo>
                      <a:pt x="2722598" y="3972343"/>
                    </a:lnTo>
                    <a:cubicBezTo>
                      <a:pt x="2908804" y="3972343"/>
                      <a:pt x="3060322" y="3820838"/>
                      <a:pt x="3060322" y="3634612"/>
                    </a:cubicBezTo>
                    <a:lnTo>
                      <a:pt x="3060322" y="337737"/>
                    </a:lnTo>
                    <a:cubicBezTo>
                      <a:pt x="3060322" y="151505"/>
                      <a:pt x="2908804" y="0"/>
                      <a:pt x="2722604" y="0"/>
                    </a:cubicBezTo>
                    <a:close/>
                  </a:path>
                </a:pathLst>
              </a:custGeom>
              <a:solidFill>
                <a:srgbClr val="00AEE3"/>
              </a:solidFill>
              <a:ln w="6502" cap="flat">
                <a:noFill/>
                <a:prstDash val="solid"/>
                <a:miter/>
              </a:ln>
            </p:spPr>
            <p:txBody>
              <a:bodyPr rtlCol="0" anchor="ctr"/>
              <a:lstStyle/>
              <a:p>
                <a:pPr>
                  <a:buClrTx/>
                  <a:buFontTx/>
                  <a:buNone/>
                </a:pPr>
                <a:endParaRPr lang="en-US" sz="1800" kern="1200">
                  <a:solidFill>
                    <a:schemeClr val="tx1">
                      <a:lumMod val="75000"/>
                      <a:lumOff val="25000"/>
                    </a:schemeClr>
                  </a:solidFill>
                  <a:latin typeface="Calibri" panose="020F0502020204030204"/>
                  <a:ea typeface="+mn-ea"/>
                  <a:cs typeface="+mn-cs"/>
                </a:endParaRPr>
              </a:p>
            </p:txBody>
          </p:sp>
          <p:sp>
            <p:nvSpPr>
              <p:cNvPr id="10" name="Freeform: Shape 9">
                <a:extLst>
                  <a:ext uri="{FF2B5EF4-FFF2-40B4-BE49-F238E27FC236}">
                    <a16:creationId xmlns:a16="http://schemas.microsoft.com/office/drawing/2014/main" id="{CC4BD61F-6DB2-C7EE-A617-BC9D04F457B8}"/>
                  </a:ext>
                </a:extLst>
              </p:cNvPr>
              <p:cNvSpPr/>
              <p:nvPr/>
            </p:nvSpPr>
            <p:spPr>
              <a:xfrm>
                <a:off x="6573982" y="4186583"/>
                <a:ext cx="326000" cy="651995"/>
              </a:xfrm>
              <a:custGeom>
                <a:avLst/>
                <a:gdLst>
                  <a:gd name="connsiteX0" fmla="*/ 0 w 326000"/>
                  <a:gd name="connsiteY0" fmla="*/ 0 h 651995"/>
                  <a:gd name="connsiteX1" fmla="*/ 0 w 326000"/>
                  <a:gd name="connsiteY1" fmla="*/ 651995 h 651995"/>
                  <a:gd name="connsiteX2" fmla="*/ 326001 w 326000"/>
                  <a:gd name="connsiteY2" fmla="*/ 326001 h 651995"/>
                </a:gdLst>
                <a:ahLst/>
                <a:cxnLst>
                  <a:cxn ang="0">
                    <a:pos x="connsiteX0" y="connsiteY0"/>
                  </a:cxn>
                  <a:cxn ang="0">
                    <a:pos x="connsiteX1" y="connsiteY1"/>
                  </a:cxn>
                  <a:cxn ang="0">
                    <a:pos x="connsiteX2" y="connsiteY2"/>
                  </a:cxn>
                </a:cxnLst>
                <a:rect l="l" t="t" r="r" b="b"/>
                <a:pathLst>
                  <a:path w="326000" h="651995">
                    <a:moveTo>
                      <a:pt x="0" y="0"/>
                    </a:moveTo>
                    <a:lnTo>
                      <a:pt x="0" y="651995"/>
                    </a:lnTo>
                    <a:lnTo>
                      <a:pt x="326001" y="326001"/>
                    </a:lnTo>
                    <a:close/>
                  </a:path>
                </a:pathLst>
              </a:custGeom>
              <a:solidFill>
                <a:srgbClr val="00AEE3"/>
              </a:solidFill>
              <a:ln w="6502" cap="flat">
                <a:noFill/>
                <a:prstDash val="solid"/>
                <a:miter/>
              </a:ln>
            </p:spPr>
            <p:txBody>
              <a:bodyPr rtlCol="0" anchor="ctr"/>
              <a:lstStyle/>
              <a:p>
                <a:pPr>
                  <a:buClrTx/>
                  <a:buFontTx/>
                  <a:buNone/>
                </a:pPr>
                <a:endParaRPr lang="en-US" sz="1800" kern="1200">
                  <a:solidFill>
                    <a:schemeClr val="tx1">
                      <a:lumMod val="75000"/>
                      <a:lumOff val="25000"/>
                    </a:schemeClr>
                  </a:solidFill>
                  <a:latin typeface="Calibri" panose="020F0502020204030204"/>
                  <a:ea typeface="+mn-ea"/>
                  <a:cs typeface="+mn-cs"/>
                </a:endParaRPr>
              </a:p>
            </p:txBody>
          </p:sp>
        </p:grpSp>
        <p:sp>
          <p:nvSpPr>
            <p:cNvPr id="15" name="TextBox 14">
              <a:extLst>
                <a:ext uri="{FF2B5EF4-FFF2-40B4-BE49-F238E27FC236}">
                  <a16:creationId xmlns:a16="http://schemas.microsoft.com/office/drawing/2014/main" id="{E2187B16-9185-71B9-2CF1-91B4103101AE}"/>
                </a:ext>
              </a:extLst>
            </p:cNvPr>
            <p:cNvSpPr txBox="1"/>
            <p:nvPr/>
          </p:nvSpPr>
          <p:spPr>
            <a:xfrm>
              <a:off x="8375407" y="4005980"/>
              <a:ext cx="3288607" cy="2403863"/>
            </a:xfrm>
            <a:prstGeom prst="rect">
              <a:avLst/>
            </a:prstGeom>
            <a:noFill/>
          </p:spPr>
          <p:txBody>
            <a:bodyPr wrap="square">
              <a:spAutoFit/>
            </a:bodyPr>
            <a:lstStyle/>
            <a:p>
              <a:pPr algn="ctr" defTabSz="914400">
                <a:lnSpc>
                  <a:spcPct val="115000"/>
                </a:lnSpc>
                <a:buSzPts val="2800"/>
              </a:pPr>
              <a:r>
                <a:rPr lang="en-IN" sz="2200">
                  <a:solidFill>
                    <a:schemeClr val="tx1">
                      <a:lumMod val="75000"/>
                      <a:lumOff val="25000"/>
                    </a:schemeClr>
                  </a:solidFill>
                  <a:ea typeface="Open Sans"/>
                  <a:cs typeface="Open Sans"/>
                  <a:sym typeface="Open Sans"/>
                </a:rPr>
                <a:t>Once the slices are defined, integrating them into the </a:t>
              </a:r>
              <a:br>
                <a:rPr lang="en-IN" sz="2200">
                  <a:solidFill>
                    <a:schemeClr val="tx1">
                      <a:lumMod val="75000"/>
                      <a:lumOff val="25000"/>
                    </a:schemeClr>
                  </a:solidFill>
                  <a:ea typeface="Open Sans"/>
                  <a:cs typeface="Open Sans"/>
                  <a:sym typeface="Open Sans"/>
                </a:rPr>
              </a:br>
              <a:r>
                <a:rPr lang="en-IN" sz="2200">
                  <a:solidFill>
                    <a:schemeClr val="tx1">
                      <a:lumMod val="75000"/>
                      <a:lumOff val="25000"/>
                    </a:schemeClr>
                  </a:solidFill>
                  <a:ea typeface="Open Sans"/>
                  <a:cs typeface="Open Sans"/>
                  <a:sym typeface="Open Sans"/>
                </a:rPr>
                <a:t>Redux store </a:t>
              </a:r>
              <a:br>
                <a:rPr lang="en-IN" sz="2200">
                  <a:solidFill>
                    <a:schemeClr val="tx1">
                      <a:lumMod val="75000"/>
                      <a:lumOff val="25000"/>
                    </a:schemeClr>
                  </a:solidFill>
                  <a:ea typeface="Open Sans"/>
                  <a:cs typeface="Open Sans"/>
                  <a:sym typeface="Open Sans"/>
                </a:rPr>
              </a:br>
              <a:r>
                <a:rPr lang="en-IN" sz="2200">
                  <a:solidFill>
                    <a:schemeClr val="tx1">
                      <a:lumMod val="75000"/>
                      <a:lumOff val="25000"/>
                    </a:schemeClr>
                  </a:solidFill>
                  <a:ea typeface="Open Sans"/>
                  <a:cs typeface="Open Sans"/>
                  <a:sym typeface="Open Sans"/>
                </a:rPr>
                <a:t>is straightforward using </a:t>
              </a:r>
              <a:r>
                <a:rPr lang="en-IN" sz="2200" b="1">
                  <a:solidFill>
                    <a:schemeClr val="tx1">
                      <a:lumMod val="75000"/>
                      <a:lumOff val="25000"/>
                    </a:schemeClr>
                  </a:solidFill>
                  <a:ea typeface="Open Sans"/>
                  <a:cs typeface="Open Sans"/>
                  <a:sym typeface="Open Sans"/>
                </a:rPr>
                <a:t>configureStore</a:t>
              </a:r>
              <a:r>
                <a:rPr lang="en-IN" sz="2200">
                  <a:solidFill>
                    <a:schemeClr val="tx1">
                      <a:lumMod val="75000"/>
                      <a:lumOff val="25000"/>
                    </a:schemeClr>
                  </a:solidFill>
                  <a:ea typeface="Open Sans"/>
                  <a:cs typeface="Open Sans"/>
                  <a:sym typeface="Open Sans"/>
                </a:rPr>
                <a:t>.</a:t>
              </a:r>
              <a:endParaRPr lang="en-US" sz="2200">
                <a:solidFill>
                  <a:schemeClr val="tx1">
                    <a:lumMod val="75000"/>
                    <a:lumOff val="25000"/>
                  </a:schemeClr>
                </a:solidFill>
                <a:ea typeface="Open Sans"/>
                <a:cs typeface="Open Sans"/>
                <a:sym typeface="Open Sans"/>
              </a:endParaRPr>
            </a:p>
          </p:txBody>
        </p:sp>
      </p:grpSp>
    </p:spTree>
    <p:extLst>
      <p:ext uri="{BB962C8B-B14F-4D97-AF65-F5344CB8AC3E}">
        <p14:creationId xmlns:p14="http://schemas.microsoft.com/office/powerpoint/2010/main" val="421711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39C2A3E-2F12-4AB2-2609-CA91A745C948}"/>
              </a:ext>
            </a:extLst>
          </p:cNvPr>
          <p:cNvSpPr/>
          <p:nvPr/>
        </p:nvSpPr>
        <p:spPr>
          <a:xfrm>
            <a:off x="1612900" y="2406316"/>
            <a:ext cx="13030200" cy="3178075"/>
          </a:xfrm>
          <a:prstGeom prst="roundRect">
            <a:avLst>
              <a:gd name="adj" fmla="val 7581"/>
            </a:avLst>
          </a:prstGeom>
          <a:solidFill>
            <a:srgbClr val="D8D5C4">
              <a:alpha val="45882"/>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Integrating Middleware</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5424052" y="816324"/>
            <a:ext cx="5404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
            <a:extLst>
              <a:ext uri="{FF2B5EF4-FFF2-40B4-BE49-F238E27FC236}">
                <a16:creationId xmlns:a16="http://schemas.microsoft.com/office/drawing/2014/main" id="{02DB8118-21F5-6ACC-559F-3565BD54F76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IN"/>
              <a:t>Redux middleware provides a way to extend the store's capabilities. </a:t>
            </a:r>
            <a:endParaRPr lang="en-US"/>
          </a:p>
        </p:txBody>
      </p:sp>
      <p:sp>
        <p:nvSpPr>
          <p:cNvPr id="2" name="Text Placeholder 4">
            <a:extLst>
              <a:ext uri="{FF2B5EF4-FFF2-40B4-BE49-F238E27FC236}">
                <a16:creationId xmlns:a16="http://schemas.microsoft.com/office/drawing/2014/main" id="{A53E7905-496A-90E7-5121-46548F5C544D}"/>
              </a:ext>
            </a:extLst>
          </p:cNvPr>
          <p:cNvSpPr txBox="1">
            <a:spLocks/>
          </p:cNvSpPr>
          <p:nvPr/>
        </p:nvSpPr>
        <p:spPr>
          <a:xfrm>
            <a:off x="1279501" y="2971527"/>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IN"/>
              <a:t>Common use cases for middleware include:</a:t>
            </a:r>
            <a:endParaRPr lang="en-US"/>
          </a:p>
        </p:txBody>
      </p:sp>
      <p:sp>
        <p:nvSpPr>
          <p:cNvPr id="8" name="Rectangle: Rounded Corners 7">
            <a:extLst>
              <a:ext uri="{FF2B5EF4-FFF2-40B4-BE49-F238E27FC236}">
                <a16:creationId xmlns:a16="http://schemas.microsoft.com/office/drawing/2014/main" id="{73FB2AB7-B75D-C8D6-FECC-D15070AABFA2}"/>
              </a:ext>
            </a:extLst>
          </p:cNvPr>
          <p:cNvSpPr/>
          <p:nvPr/>
        </p:nvSpPr>
        <p:spPr>
          <a:xfrm>
            <a:off x="2210376" y="4132019"/>
            <a:ext cx="3237924" cy="820982"/>
          </a:xfrm>
          <a:prstGeom prst="roundRect">
            <a:avLst/>
          </a:prstGeom>
          <a:solidFill>
            <a:srgbClr val="FFFFFF"/>
          </a:solidFill>
          <a:ln>
            <a:solidFill>
              <a:srgbClr val="A8A27C"/>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Logging data </a:t>
            </a:r>
            <a:endParaRPr lang="en-US" sz="2200">
              <a:solidFill>
                <a:schemeClr val="tx1">
                  <a:lumMod val="75000"/>
                  <a:lumOff val="25000"/>
                </a:schemeClr>
              </a:solidFill>
              <a:latin typeface="Open Sans"/>
              <a:ea typeface="Open Sans"/>
              <a:cs typeface="Open Sans"/>
              <a:sym typeface="Open Sans"/>
            </a:endParaRPr>
          </a:p>
        </p:txBody>
      </p:sp>
      <p:sp>
        <p:nvSpPr>
          <p:cNvPr id="16" name="Rectangle: Rounded Corners 15">
            <a:extLst>
              <a:ext uri="{FF2B5EF4-FFF2-40B4-BE49-F238E27FC236}">
                <a16:creationId xmlns:a16="http://schemas.microsoft.com/office/drawing/2014/main" id="{08E09CEB-09D3-3E61-CA5E-D992C6974A4B}"/>
              </a:ext>
            </a:extLst>
          </p:cNvPr>
          <p:cNvSpPr/>
          <p:nvPr/>
        </p:nvSpPr>
        <p:spPr>
          <a:xfrm>
            <a:off x="6507093" y="4132019"/>
            <a:ext cx="3237924" cy="820982"/>
          </a:xfrm>
          <a:prstGeom prst="roundRect">
            <a:avLst/>
          </a:prstGeom>
          <a:solidFill>
            <a:srgbClr val="FFFFFF"/>
          </a:solidFill>
          <a:ln>
            <a:solidFill>
              <a:srgbClr val="A8A27C"/>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Performing asynchronous actions</a:t>
            </a:r>
            <a:endParaRPr lang="en-US" sz="2200">
              <a:solidFill>
                <a:schemeClr val="tx1">
                  <a:lumMod val="75000"/>
                  <a:lumOff val="25000"/>
                </a:schemeClr>
              </a:solidFill>
              <a:latin typeface="Open Sans"/>
              <a:ea typeface="Open Sans"/>
              <a:cs typeface="Open Sans"/>
              <a:sym typeface="Open Sans"/>
            </a:endParaRPr>
          </a:p>
        </p:txBody>
      </p:sp>
      <p:sp>
        <p:nvSpPr>
          <p:cNvPr id="19" name="Rectangle: Rounded Corners 18">
            <a:extLst>
              <a:ext uri="{FF2B5EF4-FFF2-40B4-BE49-F238E27FC236}">
                <a16:creationId xmlns:a16="http://schemas.microsoft.com/office/drawing/2014/main" id="{2F3D1D59-DBAA-7A0B-E054-3DA03A60139D}"/>
              </a:ext>
            </a:extLst>
          </p:cNvPr>
          <p:cNvSpPr/>
          <p:nvPr/>
        </p:nvSpPr>
        <p:spPr>
          <a:xfrm>
            <a:off x="10803810" y="4132019"/>
            <a:ext cx="3237924" cy="820982"/>
          </a:xfrm>
          <a:prstGeom prst="roundRect">
            <a:avLst/>
          </a:prstGeom>
          <a:solidFill>
            <a:srgbClr val="FFFFFF"/>
          </a:solidFill>
          <a:ln>
            <a:solidFill>
              <a:srgbClr val="A8A27C"/>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Handling side effects</a:t>
            </a:r>
            <a:endParaRPr lang="en-US" sz="2200">
              <a:solidFill>
                <a:schemeClr val="tx1">
                  <a:lumMod val="75000"/>
                  <a:lumOff val="25000"/>
                </a:schemeClr>
              </a:solidFill>
              <a:latin typeface="Open Sans"/>
              <a:ea typeface="Open Sans"/>
              <a:cs typeface="Open Sans"/>
              <a:sym typeface="Open Sans"/>
            </a:endParaRPr>
          </a:p>
        </p:txBody>
      </p:sp>
      <p:sp>
        <p:nvSpPr>
          <p:cNvPr id="20" name="Text Placeholder 4">
            <a:extLst>
              <a:ext uri="{FF2B5EF4-FFF2-40B4-BE49-F238E27FC236}">
                <a16:creationId xmlns:a16="http://schemas.microsoft.com/office/drawing/2014/main" id="{BC0B8C70-8D01-5B0B-48C5-18406DCA695B}"/>
              </a:ext>
            </a:extLst>
          </p:cNvPr>
          <p:cNvSpPr txBox="1">
            <a:spLocks/>
          </p:cNvSpPr>
          <p:nvPr/>
        </p:nvSpPr>
        <p:spPr>
          <a:xfrm>
            <a:off x="1291857" y="6955991"/>
            <a:ext cx="13697000" cy="903776"/>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R="0" lvl="0" fontAlgn="auto">
              <a:buClrTx/>
              <a:tabLst/>
              <a:defRPr/>
            </a:pPr>
            <a:r>
              <a:rPr lang="en-IN"/>
              <a:t>RTK allows the inclusion of middleware directly in the </a:t>
            </a:r>
            <a:r>
              <a:rPr lang="en-IN" b="1"/>
              <a:t>configureStore</a:t>
            </a:r>
            <a:r>
              <a:rPr lang="en-IN"/>
              <a:t> function.</a:t>
            </a:r>
          </a:p>
        </p:txBody>
      </p:sp>
    </p:spTree>
    <p:extLst>
      <p:ext uri="{BB962C8B-B14F-4D97-AF65-F5344CB8AC3E}">
        <p14:creationId xmlns:p14="http://schemas.microsoft.com/office/powerpoint/2010/main" val="86793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Simplified Store Configuration</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4856631" y="816324"/>
            <a:ext cx="653884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
            <a:extLst>
              <a:ext uri="{FF2B5EF4-FFF2-40B4-BE49-F238E27FC236}">
                <a16:creationId xmlns:a16="http://schemas.microsoft.com/office/drawing/2014/main" id="{02DB8118-21F5-6ACC-559F-3565BD54F76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IN"/>
              <a:t>The example showcases a comprehensive store setup with multiple slices, asynchronous logic handling, and custom middleware.</a:t>
            </a:r>
            <a:endParaRPr lang="en-US"/>
          </a:p>
        </p:txBody>
      </p:sp>
      <p:grpSp>
        <p:nvGrpSpPr>
          <p:cNvPr id="5" name="Google Shape;1445;p61">
            <a:extLst>
              <a:ext uri="{FF2B5EF4-FFF2-40B4-BE49-F238E27FC236}">
                <a16:creationId xmlns:a16="http://schemas.microsoft.com/office/drawing/2014/main" id="{615F9EFF-5613-164D-2FD6-84A8A6C45F89}"/>
              </a:ext>
            </a:extLst>
          </p:cNvPr>
          <p:cNvGrpSpPr/>
          <p:nvPr/>
        </p:nvGrpSpPr>
        <p:grpSpPr>
          <a:xfrm>
            <a:off x="3311185" y="2790088"/>
            <a:ext cx="9633631" cy="4554108"/>
            <a:chOff x="1382600" y="1152110"/>
            <a:chExt cx="13490800" cy="6208759"/>
          </a:xfrm>
        </p:grpSpPr>
        <p:sp>
          <p:nvSpPr>
            <p:cNvPr id="6" name="Google Shape;1446;p61">
              <a:extLst>
                <a:ext uri="{FF2B5EF4-FFF2-40B4-BE49-F238E27FC236}">
                  <a16:creationId xmlns:a16="http://schemas.microsoft.com/office/drawing/2014/main" id="{8284DE0C-A0C3-FF7E-CC6B-F29D9B2DAD41}"/>
                </a:ext>
              </a:extLst>
            </p:cNvPr>
            <p:cNvSpPr/>
            <p:nvPr/>
          </p:nvSpPr>
          <p:spPr>
            <a:xfrm>
              <a:off x="1411921" y="1502644"/>
              <a:ext cx="13446706" cy="562261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nSpc>
                  <a:spcPct val="114000"/>
                </a:lnSpc>
                <a:buClr>
                  <a:srgbClr val="000000"/>
                </a:buClr>
                <a:buSzPts val="1200"/>
              </a:pPr>
              <a:r>
                <a:rPr lang="en-IN" sz="1600">
                  <a:solidFill>
                    <a:schemeClr val="tx1">
                      <a:lumMod val="75000"/>
                      <a:lumOff val="25000"/>
                    </a:schemeClr>
                  </a:solidFill>
                  <a:latin typeface="Courier New"/>
                  <a:cs typeface="Courier New"/>
                </a:rPr>
                <a:t>import { </a:t>
              </a:r>
              <a:r>
                <a:rPr lang="en-IN" sz="1600" err="1">
                  <a:solidFill>
                    <a:schemeClr val="tx1">
                      <a:lumMod val="75000"/>
                      <a:lumOff val="25000"/>
                    </a:schemeClr>
                  </a:solidFill>
                  <a:latin typeface="Courier New"/>
                  <a:cs typeface="Courier New"/>
                </a:rPr>
                <a:t>configureStore</a:t>
              </a:r>
              <a:r>
                <a:rPr lang="en-IN" sz="1600">
                  <a:solidFill>
                    <a:schemeClr val="tx1">
                      <a:lumMod val="75000"/>
                      <a:lumOff val="25000"/>
                    </a:schemeClr>
                  </a:solidFill>
                  <a:latin typeface="Courier New"/>
                  <a:cs typeface="Courier New"/>
                </a:rPr>
                <a:t>, </a:t>
              </a:r>
              <a:r>
                <a:rPr lang="en-IN" sz="1600" err="1">
                  <a:solidFill>
                    <a:schemeClr val="tx1">
                      <a:lumMod val="75000"/>
                      <a:lumOff val="25000"/>
                    </a:schemeClr>
                  </a:solidFill>
                  <a:latin typeface="Courier New"/>
                  <a:cs typeface="Courier New"/>
                </a:rPr>
                <a:t>getDefaultMiddleware</a:t>
              </a:r>
              <a:r>
                <a:rPr lang="en-IN" sz="1600">
                  <a:solidFill>
                    <a:schemeClr val="tx1">
                      <a:lumMod val="75000"/>
                      <a:lumOff val="25000"/>
                    </a:schemeClr>
                  </a:solidFill>
                  <a:latin typeface="Courier New"/>
                  <a:cs typeface="Courier New"/>
                </a:rPr>
                <a:t> } from '@</a:t>
              </a:r>
              <a:r>
                <a:rPr lang="en-IN" sz="1600" err="1">
                  <a:solidFill>
                    <a:schemeClr val="tx1">
                      <a:lumMod val="75000"/>
                      <a:lumOff val="25000"/>
                    </a:schemeClr>
                  </a:solidFill>
                  <a:latin typeface="Courier New"/>
                  <a:cs typeface="Courier New"/>
                </a:rPr>
                <a:t>reduxjs</a:t>
              </a:r>
              <a:r>
                <a:rPr lang="en-IN" sz="1600">
                  <a:solidFill>
                    <a:schemeClr val="tx1">
                      <a:lumMod val="75000"/>
                      <a:lumOff val="25000"/>
                    </a:schemeClr>
                  </a:solidFill>
                  <a:latin typeface="Courier New"/>
                  <a:cs typeface="Courier New"/>
                </a:rPr>
                <a:t>/toolkit';</a:t>
              </a:r>
            </a:p>
            <a:p>
              <a:pPr>
                <a:lnSpc>
                  <a:spcPct val="114000"/>
                </a:lnSpc>
                <a:buClr>
                  <a:srgbClr val="000000"/>
                </a:buClr>
                <a:buSzPts val="1200"/>
              </a:pPr>
              <a:r>
                <a:rPr lang="en-IN" sz="1600">
                  <a:solidFill>
                    <a:schemeClr val="tx1">
                      <a:lumMod val="75000"/>
                      <a:lumOff val="25000"/>
                    </a:schemeClr>
                  </a:solidFill>
                  <a:latin typeface="Courier New"/>
                  <a:cs typeface="Courier New"/>
                </a:rPr>
                <a:t>import </a:t>
              </a:r>
              <a:r>
                <a:rPr lang="en-IN" sz="1600" err="1">
                  <a:solidFill>
                    <a:schemeClr val="tx1">
                      <a:lumMod val="75000"/>
                      <a:lumOff val="25000"/>
                    </a:schemeClr>
                  </a:solidFill>
                  <a:latin typeface="Courier New"/>
                  <a:cs typeface="Courier New"/>
                </a:rPr>
                <a:t>thunk</a:t>
              </a:r>
              <a:r>
                <a:rPr lang="en-IN" sz="1600">
                  <a:solidFill>
                    <a:schemeClr val="tx1">
                      <a:lumMod val="75000"/>
                      <a:lumOff val="25000"/>
                    </a:schemeClr>
                  </a:solidFill>
                  <a:latin typeface="Courier New"/>
                  <a:cs typeface="Courier New"/>
                </a:rPr>
                <a:t> from 'redux-</a:t>
              </a:r>
              <a:r>
                <a:rPr lang="en-IN" sz="1600" err="1">
                  <a:solidFill>
                    <a:schemeClr val="tx1">
                      <a:lumMod val="75000"/>
                      <a:lumOff val="25000"/>
                    </a:schemeClr>
                  </a:solidFill>
                  <a:latin typeface="Courier New"/>
                  <a:cs typeface="Courier New"/>
                </a:rPr>
                <a:t>thunk</a:t>
              </a:r>
              <a:r>
                <a:rPr lang="en-IN" sz="1600">
                  <a:solidFill>
                    <a:schemeClr val="tx1">
                      <a:lumMod val="75000"/>
                      <a:lumOff val="25000"/>
                    </a:schemeClr>
                  </a:solidFill>
                  <a:latin typeface="Courier New"/>
                  <a:cs typeface="Courier New"/>
                </a:rPr>
                <a:t>';</a:t>
              </a:r>
            </a:p>
            <a:p>
              <a:pPr>
                <a:lnSpc>
                  <a:spcPct val="114000"/>
                </a:lnSpc>
                <a:buClr>
                  <a:srgbClr val="000000"/>
                </a:buClr>
                <a:buSzPts val="1200"/>
              </a:pPr>
              <a:r>
                <a:rPr lang="en-IN" sz="1600">
                  <a:solidFill>
                    <a:schemeClr val="tx1">
                      <a:lumMod val="75000"/>
                      <a:lumOff val="25000"/>
                    </a:schemeClr>
                  </a:solidFill>
                  <a:latin typeface="Courier New"/>
                  <a:cs typeface="Courier New"/>
                </a:rPr>
                <a:t>import logger from 'redux-logger';</a:t>
              </a:r>
            </a:p>
            <a:p>
              <a:pPr>
                <a:lnSpc>
                  <a:spcPct val="114000"/>
                </a:lnSpc>
                <a:buClr>
                  <a:srgbClr val="000000"/>
                </a:buClr>
                <a:buSzPts val="1200"/>
              </a:pPr>
              <a:r>
                <a:rPr lang="en-IN" sz="1600">
                  <a:solidFill>
                    <a:schemeClr val="tx1">
                      <a:lumMod val="75000"/>
                      <a:lumOff val="25000"/>
                    </a:schemeClr>
                  </a:solidFill>
                  <a:latin typeface="Courier New"/>
                  <a:cs typeface="Courier New"/>
                </a:rPr>
                <a:t>import </a:t>
              </a:r>
              <a:r>
                <a:rPr lang="en-IN" sz="1600" err="1">
                  <a:solidFill>
                    <a:schemeClr val="tx1">
                      <a:lumMod val="75000"/>
                      <a:lumOff val="25000"/>
                    </a:schemeClr>
                  </a:solidFill>
                  <a:latin typeface="Courier New"/>
                  <a:cs typeface="Courier New"/>
                </a:rPr>
                <a:t>rootReducer</a:t>
              </a:r>
              <a:r>
                <a:rPr lang="en-IN" sz="1600">
                  <a:solidFill>
                    <a:schemeClr val="tx1">
                      <a:lumMod val="75000"/>
                      <a:lumOff val="25000"/>
                    </a:schemeClr>
                  </a:solidFill>
                  <a:latin typeface="Courier New"/>
                  <a:cs typeface="Courier New"/>
                </a:rPr>
                <a:t> from './</a:t>
              </a:r>
              <a:r>
                <a:rPr lang="en-IN" sz="1600" err="1">
                  <a:solidFill>
                    <a:schemeClr val="tx1">
                      <a:lumMod val="75000"/>
                      <a:lumOff val="25000"/>
                    </a:schemeClr>
                  </a:solidFill>
                  <a:latin typeface="Courier New"/>
                  <a:cs typeface="Courier New"/>
                </a:rPr>
                <a:t>rootReducer</a:t>
              </a:r>
              <a:r>
                <a:rPr lang="en-IN" sz="1600">
                  <a:solidFill>
                    <a:schemeClr val="tx1">
                      <a:lumMod val="75000"/>
                      <a:lumOff val="25000"/>
                    </a:schemeClr>
                  </a:solidFill>
                  <a:latin typeface="Courier New"/>
                  <a:cs typeface="Courier New"/>
                </a:rPr>
                <a:t>';</a:t>
              </a:r>
            </a:p>
            <a:p>
              <a:pPr>
                <a:lnSpc>
                  <a:spcPct val="114000"/>
                </a:lnSpc>
                <a:buClr>
                  <a:srgbClr val="000000"/>
                </a:buClr>
                <a:buSzPts val="1200"/>
              </a:pPr>
              <a:r>
                <a:rPr lang="en-IN" sz="1600">
                  <a:solidFill>
                    <a:schemeClr val="tx1">
                      <a:lumMod val="75000"/>
                      <a:lumOff val="25000"/>
                    </a:schemeClr>
                  </a:solidFill>
                  <a:latin typeface="Courier New"/>
                  <a:cs typeface="Courier New"/>
                </a:rPr>
                <a:t> </a:t>
              </a:r>
            </a:p>
            <a:p>
              <a:pPr>
                <a:lnSpc>
                  <a:spcPct val="114000"/>
                </a:lnSpc>
                <a:buClr>
                  <a:srgbClr val="000000"/>
                </a:buClr>
                <a:buSzPts val="1200"/>
              </a:pPr>
              <a:r>
                <a:rPr lang="en-IN" sz="1600" err="1">
                  <a:solidFill>
                    <a:schemeClr val="tx1">
                      <a:lumMod val="75000"/>
                      <a:lumOff val="25000"/>
                    </a:schemeClr>
                  </a:solidFill>
                  <a:latin typeface="Courier New"/>
                  <a:cs typeface="Courier New"/>
                </a:rPr>
                <a:t>const</a:t>
              </a:r>
              <a:r>
                <a:rPr lang="en-IN" sz="1600">
                  <a:solidFill>
                    <a:schemeClr val="tx1">
                      <a:lumMod val="75000"/>
                      <a:lumOff val="25000"/>
                    </a:schemeClr>
                  </a:solidFill>
                  <a:latin typeface="Courier New"/>
                  <a:cs typeface="Courier New"/>
                </a:rPr>
                <a:t> store = </a:t>
              </a:r>
              <a:r>
                <a:rPr lang="en-IN" sz="1600" err="1">
                  <a:solidFill>
                    <a:schemeClr val="tx1">
                      <a:lumMod val="75000"/>
                      <a:lumOff val="25000"/>
                    </a:schemeClr>
                  </a:solidFill>
                  <a:latin typeface="Courier New"/>
                  <a:cs typeface="Courier New"/>
                </a:rPr>
                <a:t>configureStore</a:t>
              </a:r>
              <a:r>
                <a:rPr lang="en-IN" sz="1600">
                  <a:solidFill>
                    <a:schemeClr val="tx1">
                      <a:lumMod val="75000"/>
                      <a:lumOff val="25000"/>
                    </a:schemeClr>
                  </a:solidFill>
                  <a:latin typeface="Courier New"/>
                  <a:cs typeface="Courier New"/>
                </a:rPr>
                <a:t>({</a:t>
              </a:r>
            </a:p>
            <a:p>
              <a:pPr>
                <a:lnSpc>
                  <a:spcPct val="114000"/>
                </a:lnSpc>
                <a:buClr>
                  <a:srgbClr val="000000"/>
                </a:buClr>
                <a:buSzPts val="1200"/>
              </a:pPr>
              <a:r>
                <a:rPr lang="en-IN" sz="1600">
                  <a:solidFill>
                    <a:schemeClr val="tx1">
                      <a:lumMod val="75000"/>
                      <a:lumOff val="25000"/>
                    </a:schemeClr>
                  </a:solidFill>
                  <a:latin typeface="Courier New"/>
                  <a:cs typeface="Courier New"/>
                </a:rPr>
                <a:t>  reducer: </a:t>
              </a:r>
              <a:r>
                <a:rPr lang="en-IN" sz="1600" err="1">
                  <a:solidFill>
                    <a:schemeClr val="tx1">
                      <a:lumMod val="75000"/>
                      <a:lumOff val="25000"/>
                    </a:schemeClr>
                  </a:solidFill>
                  <a:latin typeface="Courier New"/>
                  <a:cs typeface="Courier New"/>
                </a:rPr>
                <a:t>rootReducer</a:t>
              </a:r>
              <a:r>
                <a:rPr lang="en-IN" sz="1600">
                  <a:solidFill>
                    <a:schemeClr val="tx1">
                      <a:lumMod val="75000"/>
                      <a:lumOff val="25000"/>
                    </a:schemeClr>
                  </a:solidFill>
                  <a:latin typeface="Courier New"/>
                  <a:cs typeface="Courier New"/>
                </a:rPr>
                <a:t>,</a:t>
              </a:r>
            </a:p>
            <a:p>
              <a:pPr>
                <a:lnSpc>
                  <a:spcPct val="114000"/>
                </a:lnSpc>
                <a:buClr>
                  <a:srgbClr val="000000"/>
                </a:buClr>
                <a:buSzPts val="1200"/>
              </a:pPr>
              <a:r>
                <a:rPr lang="en-IN" sz="1600">
                  <a:solidFill>
                    <a:schemeClr val="tx1">
                      <a:lumMod val="75000"/>
                      <a:lumOff val="25000"/>
                    </a:schemeClr>
                  </a:solidFill>
                  <a:latin typeface="Courier New"/>
                  <a:cs typeface="Courier New"/>
                </a:rPr>
                <a:t>  middleware: (</a:t>
              </a:r>
              <a:r>
                <a:rPr lang="en-IN" sz="1600" err="1">
                  <a:solidFill>
                    <a:schemeClr val="tx1">
                      <a:lumMod val="75000"/>
                      <a:lumOff val="25000"/>
                    </a:schemeClr>
                  </a:solidFill>
                  <a:latin typeface="Courier New"/>
                  <a:cs typeface="Courier New"/>
                </a:rPr>
                <a:t>getDefaultMiddleware</a:t>
              </a:r>
              <a:r>
                <a:rPr lang="en-IN" sz="1600">
                  <a:solidFill>
                    <a:schemeClr val="tx1">
                      <a:lumMod val="75000"/>
                      <a:lumOff val="25000"/>
                    </a:schemeClr>
                  </a:solidFill>
                  <a:latin typeface="Courier New"/>
                  <a:cs typeface="Courier New"/>
                </a:rPr>
                <a:t>) =&gt;</a:t>
              </a:r>
            </a:p>
            <a:p>
              <a:pPr>
                <a:lnSpc>
                  <a:spcPct val="114000"/>
                </a:lnSpc>
                <a:buClr>
                  <a:srgbClr val="000000"/>
                </a:buClr>
                <a:buSzPts val="1200"/>
              </a:pPr>
              <a:r>
                <a:rPr lang="en-IN" sz="1600">
                  <a:solidFill>
                    <a:schemeClr val="tx1">
                      <a:lumMod val="75000"/>
                      <a:lumOff val="25000"/>
                    </a:schemeClr>
                  </a:solidFill>
                  <a:latin typeface="Courier New"/>
                  <a:cs typeface="Courier New"/>
                </a:rPr>
                <a:t>    </a:t>
              </a:r>
              <a:r>
                <a:rPr lang="en-IN" sz="1600" err="1">
                  <a:solidFill>
                    <a:schemeClr val="tx1">
                      <a:lumMod val="75000"/>
                      <a:lumOff val="25000"/>
                    </a:schemeClr>
                  </a:solidFill>
                  <a:latin typeface="Courier New"/>
                  <a:cs typeface="Courier New"/>
                </a:rPr>
                <a:t>getDefaultMiddleware</a:t>
              </a:r>
              <a:r>
                <a:rPr lang="en-IN" sz="1600">
                  <a:solidFill>
                    <a:schemeClr val="tx1">
                      <a:lumMod val="75000"/>
                      <a:lumOff val="25000"/>
                    </a:schemeClr>
                  </a:solidFill>
                  <a:latin typeface="Courier New"/>
                  <a:cs typeface="Courier New"/>
                </a:rPr>
                <a:t>().</a:t>
              </a:r>
              <a:r>
                <a:rPr lang="en-IN" sz="1600" err="1">
                  <a:solidFill>
                    <a:schemeClr val="tx1">
                      <a:lumMod val="75000"/>
                      <a:lumOff val="25000"/>
                    </a:schemeClr>
                  </a:solidFill>
                  <a:latin typeface="Courier New"/>
                  <a:cs typeface="Courier New"/>
                </a:rPr>
                <a:t>concat</a:t>
              </a:r>
              <a:r>
                <a:rPr lang="en-IN" sz="1600">
                  <a:solidFill>
                    <a:schemeClr val="tx1">
                      <a:lumMod val="75000"/>
                      <a:lumOff val="25000"/>
                    </a:schemeClr>
                  </a:solidFill>
                  <a:latin typeface="Courier New"/>
                  <a:cs typeface="Courier New"/>
                </a:rPr>
                <a:t>(</a:t>
              </a:r>
              <a:r>
                <a:rPr lang="en-IN" sz="1600" err="1">
                  <a:solidFill>
                    <a:schemeClr val="tx1">
                      <a:lumMod val="75000"/>
                      <a:lumOff val="25000"/>
                    </a:schemeClr>
                  </a:solidFill>
                  <a:latin typeface="Courier New"/>
                  <a:cs typeface="Courier New"/>
                </a:rPr>
                <a:t>thunk</a:t>
              </a:r>
              <a:r>
                <a:rPr lang="en-IN" sz="1600">
                  <a:solidFill>
                    <a:schemeClr val="tx1">
                      <a:lumMod val="75000"/>
                      <a:lumOff val="25000"/>
                    </a:schemeClr>
                  </a:solidFill>
                  <a:latin typeface="Courier New"/>
                  <a:cs typeface="Courier New"/>
                </a:rPr>
                <a:t>, logger),</a:t>
              </a:r>
            </a:p>
            <a:p>
              <a:pPr>
                <a:lnSpc>
                  <a:spcPct val="114000"/>
                </a:lnSpc>
                <a:buClr>
                  <a:srgbClr val="000000"/>
                </a:buClr>
                <a:buSzPts val="1200"/>
              </a:pPr>
              <a:r>
                <a:rPr lang="en-IN" sz="1600">
                  <a:solidFill>
                    <a:schemeClr val="tx1">
                      <a:lumMod val="75000"/>
                      <a:lumOff val="25000"/>
                    </a:schemeClr>
                  </a:solidFill>
                  <a:latin typeface="Courier New"/>
                  <a:cs typeface="Courier New"/>
                </a:rPr>
                <a:t>  </a:t>
              </a:r>
              <a:r>
                <a:rPr lang="en-IN" sz="1600" err="1">
                  <a:solidFill>
                    <a:schemeClr val="tx1">
                      <a:lumMod val="75000"/>
                      <a:lumOff val="25000"/>
                    </a:schemeClr>
                  </a:solidFill>
                  <a:latin typeface="Courier New"/>
                  <a:cs typeface="Courier New"/>
                </a:rPr>
                <a:t>devTools</a:t>
              </a:r>
              <a:r>
                <a:rPr lang="en-IN" sz="1600">
                  <a:solidFill>
                    <a:schemeClr val="tx1">
                      <a:lumMod val="75000"/>
                      <a:lumOff val="25000"/>
                    </a:schemeClr>
                  </a:solidFill>
                  <a:latin typeface="Courier New"/>
                  <a:cs typeface="Courier New"/>
                </a:rPr>
                <a:t>: </a:t>
              </a:r>
              <a:r>
                <a:rPr lang="en-IN" sz="1600" err="1">
                  <a:solidFill>
                    <a:schemeClr val="tx1">
                      <a:lumMod val="75000"/>
                      <a:lumOff val="25000"/>
                    </a:schemeClr>
                  </a:solidFill>
                  <a:latin typeface="Courier New"/>
                  <a:cs typeface="Courier New"/>
                </a:rPr>
                <a:t>process.env.NODE_ENV</a:t>
              </a:r>
              <a:r>
                <a:rPr lang="en-IN" sz="1600">
                  <a:solidFill>
                    <a:schemeClr val="tx1">
                      <a:lumMod val="75000"/>
                      <a:lumOff val="25000"/>
                    </a:schemeClr>
                  </a:solidFill>
                  <a:latin typeface="Courier New"/>
                  <a:cs typeface="Courier New"/>
                </a:rPr>
                <a:t> !== 'production',</a:t>
              </a:r>
            </a:p>
            <a:p>
              <a:pPr>
                <a:lnSpc>
                  <a:spcPct val="114000"/>
                </a:lnSpc>
                <a:buClr>
                  <a:srgbClr val="000000"/>
                </a:buClr>
                <a:buSzPts val="1200"/>
              </a:pPr>
              <a:r>
                <a:rPr lang="en-IN" sz="1600">
                  <a:solidFill>
                    <a:schemeClr val="tx1">
                      <a:lumMod val="75000"/>
                      <a:lumOff val="25000"/>
                    </a:schemeClr>
                  </a:solidFill>
                  <a:latin typeface="Courier New"/>
                  <a:cs typeface="Courier New"/>
                </a:rPr>
                <a:t>});</a:t>
              </a:r>
            </a:p>
            <a:p>
              <a:pPr>
                <a:lnSpc>
                  <a:spcPct val="114000"/>
                </a:lnSpc>
                <a:buClr>
                  <a:srgbClr val="000000"/>
                </a:buClr>
                <a:buSzPts val="1200"/>
              </a:pPr>
              <a:r>
                <a:rPr lang="en-IN" sz="1600">
                  <a:solidFill>
                    <a:schemeClr val="tx1">
                      <a:lumMod val="75000"/>
                      <a:lumOff val="25000"/>
                    </a:schemeClr>
                  </a:solidFill>
                  <a:latin typeface="Courier New"/>
                  <a:cs typeface="Courier New"/>
                </a:rPr>
                <a:t> </a:t>
              </a:r>
            </a:p>
            <a:p>
              <a:pPr>
                <a:lnSpc>
                  <a:spcPct val="114000"/>
                </a:lnSpc>
                <a:buClr>
                  <a:srgbClr val="000000"/>
                </a:buClr>
                <a:buSzPts val="1200"/>
              </a:pPr>
              <a:r>
                <a:rPr lang="en-IN" sz="1600">
                  <a:solidFill>
                    <a:schemeClr val="tx1">
                      <a:lumMod val="75000"/>
                      <a:lumOff val="25000"/>
                    </a:schemeClr>
                  </a:solidFill>
                  <a:latin typeface="Courier New"/>
                  <a:cs typeface="Courier New"/>
                </a:rPr>
                <a:t>export default store;</a:t>
              </a:r>
            </a:p>
          </p:txBody>
        </p:sp>
        <p:sp>
          <p:nvSpPr>
            <p:cNvPr id="9" name="Google Shape;1447;p61">
              <a:extLst>
                <a:ext uri="{FF2B5EF4-FFF2-40B4-BE49-F238E27FC236}">
                  <a16:creationId xmlns:a16="http://schemas.microsoft.com/office/drawing/2014/main" id="{76CA820E-0316-39BB-D063-947F89A78CFD}"/>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10" name="Google Shape;1448;p61">
              <a:extLst>
                <a:ext uri="{FF2B5EF4-FFF2-40B4-BE49-F238E27FC236}">
                  <a16:creationId xmlns:a16="http://schemas.microsoft.com/office/drawing/2014/main" id="{DE335F6B-7013-CD3D-FAF1-9FBCD5A55778}"/>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grpSp>
    </p:spTree>
    <p:extLst>
      <p:ext uri="{BB962C8B-B14F-4D97-AF65-F5344CB8AC3E}">
        <p14:creationId xmlns:p14="http://schemas.microsoft.com/office/powerpoint/2010/main" val="86694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5919-783E-4C04-A6C5-B3C3B966D4BF}"/>
              </a:ext>
            </a:extLst>
          </p:cNvPr>
          <p:cNvSpPr>
            <a:spLocks noGrp="1"/>
          </p:cNvSpPr>
          <p:nvPr>
            <p:ph type="title"/>
          </p:nvPr>
        </p:nvSpPr>
        <p:spPr/>
        <p:txBody>
          <a:bodyPr/>
          <a:lstStyle/>
          <a:p>
            <a:r>
              <a:rPr lang="en-IN"/>
              <a:t>Creating the React Application with Redux Toolkit</a:t>
            </a:r>
          </a:p>
        </p:txBody>
      </p:sp>
      <p:sp>
        <p:nvSpPr>
          <p:cNvPr id="3" name="Text Placeholder 2">
            <a:extLst>
              <a:ext uri="{FF2B5EF4-FFF2-40B4-BE49-F238E27FC236}">
                <a16:creationId xmlns:a16="http://schemas.microsoft.com/office/drawing/2014/main" id="{FA79A49C-5A52-49FC-A894-4CB1F2A4495F}"/>
              </a:ext>
            </a:extLst>
          </p:cNvPr>
          <p:cNvSpPr>
            <a:spLocks noGrp="1"/>
          </p:cNvSpPr>
          <p:nvPr>
            <p:ph type="body" sz="quarter" idx="11"/>
          </p:nvPr>
        </p:nvSpPr>
        <p:spPr/>
        <p:txBody>
          <a:bodyPr/>
          <a:lstStyle/>
          <a:p>
            <a:pPr algn="l" fontAlgn="base">
              <a:lnSpc>
                <a:spcPct val="115000"/>
              </a:lnSpc>
              <a:buSzPts val="2800"/>
            </a:pPr>
            <a:r>
              <a:rPr lang="en-US" b="1">
                <a:latin typeface="Open Sans"/>
                <a:ea typeface="Open Sans"/>
                <a:cs typeface="Open Sans"/>
                <a:sym typeface="Open Sans"/>
              </a:rPr>
              <a:t>Problem Statement:​</a:t>
            </a:r>
          </a:p>
          <a:p>
            <a:pPr algn="l" rtl="0" fontAlgn="base"/>
            <a:r>
              <a:rPr lang="en-US" sz="1800" b="0" i="0">
                <a:effectLst/>
                <a:latin typeface="Open Sans" panose="020B0606030504020204" pitchFamily="34" charset="0"/>
              </a:rPr>
              <a:t>​</a:t>
            </a:r>
            <a:endParaRPr lang="en-US" b="0" i="0">
              <a:effectLst/>
              <a:latin typeface="Segoe UI" panose="020B0502040204020203" pitchFamily="34" charset="0"/>
            </a:endParaRPr>
          </a:p>
          <a:p>
            <a:pPr algn="l" rtl="0" fontAlgn="base">
              <a:lnSpc>
                <a:spcPct val="115000"/>
              </a:lnSpc>
            </a:pPr>
            <a:r>
              <a:rPr lang="en-US" b="0" i="0" u="none" strike="noStrike">
                <a:effectLst/>
                <a:latin typeface="Open Sans" panose="020B0606030504020204" pitchFamily="34" charset="0"/>
              </a:rPr>
              <a:t>You have been </a:t>
            </a:r>
            <a:r>
              <a:rPr lang="en-US" b="0" i="0" u="none" strike="noStrike">
                <a:effectLst/>
              </a:rPr>
              <a:t>assigned a task </a:t>
            </a:r>
            <a:r>
              <a:rPr lang="en-IN" b="0" i="0" u="none" strike="noStrike">
                <a:effectLst/>
              </a:rPr>
              <a:t>to </a:t>
            </a:r>
            <a:r>
              <a:rPr lang="en-IN"/>
              <a:t>perform the steps to implement the React application with the Redux toolkit to store, delete, edit, and display course details.</a:t>
            </a:r>
          </a:p>
        </p:txBody>
      </p:sp>
      <p:sp>
        <p:nvSpPr>
          <p:cNvPr id="5" name="TextBox 4">
            <a:extLst>
              <a:ext uri="{FF2B5EF4-FFF2-40B4-BE49-F238E27FC236}">
                <a16:creationId xmlns:a16="http://schemas.microsoft.com/office/drawing/2014/main" id="{4636BBFB-B08B-9EEF-4851-79CBE519C11E}"/>
              </a:ext>
            </a:extLst>
          </p:cNvPr>
          <p:cNvSpPr txBox="1"/>
          <p:nvPr/>
        </p:nvSpPr>
        <p:spPr>
          <a:xfrm>
            <a:off x="11695545" y="1795806"/>
            <a:ext cx="2618509" cy="454676"/>
          </a:xfrm>
          <a:prstGeom prst="rect">
            <a:avLst/>
          </a:prstGeom>
          <a:noFill/>
        </p:spPr>
        <p:txBody>
          <a:bodyPr wrap="square" rtlCol="0">
            <a:spAutoFit/>
          </a:bodyPr>
          <a:lstStyle/>
          <a:p>
            <a:pPr algn="ctr" defTabSz="914400" fontAlgn="base">
              <a:lnSpc>
                <a:spcPct val="115000"/>
              </a:lnSpc>
              <a:buSzPts val="2800"/>
            </a:pPr>
            <a:r>
              <a:rPr lang="en-IN" sz="2200" b="1">
                <a:solidFill>
                  <a:schemeClr val="tx1">
                    <a:lumMod val="75000"/>
                    <a:lumOff val="25000"/>
                  </a:schemeClr>
                </a:solidFill>
                <a:latin typeface="Open Sans"/>
                <a:ea typeface="Open Sans"/>
                <a:cs typeface="Open Sans"/>
              </a:rPr>
              <a:t>Duration: 20 min</a:t>
            </a:r>
          </a:p>
        </p:txBody>
      </p:sp>
    </p:spTree>
    <p:extLst>
      <p:ext uri="{BB962C8B-B14F-4D97-AF65-F5344CB8AC3E}">
        <p14:creationId xmlns:p14="http://schemas.microsoft.com/office/powerpoint/2010/main" val="378482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DEC1-6BA8-7DFD-7DEE-6344AC740857}"/>
              </a:ext>
            </a:extLst>
          </p:cNvPr>
          <p:cNvSpPr>
            <a:spLocks noGrp="1"/>
          </p:cNvSpPr>
          <p:nvPr>
            <p:ph type="title"/>
          </p:nvPr>
        </p:nvSpPr>
        <p:spPr/>
        <p:txBody>
          <a:bodyPr/>
          <a:lstStyle/>
          <a:p>
            <a:r>
              <a:rPr lang="en-IN"/>
              <a:t>Assisted Practice: Guidelines</a:t>
            </a:r>
          </a:p>
        </p:txBody>
      </p:sp>
      <p:sp>
        <p:nvSpPr>
          <p:cNvPr id="8" name="TextBox 7">
            <a:extLst>
              <a:ext uri="{FF2B5EF4-FFF2-40B4-BE49-F238E27FC236}">
                <a16:creationId xmlns:a16="http://schemas.microsoft.com/office/drawing/2014/main" id="{9F682F22-9E94-F0A0-9C61-37AB712735AC}"/>
              </a:ext>
            </a:extLst>
          </p:cNvPr>
          <p:cNvSpPr txBox="1"/>
          <p:nvPr/>
        </p:nvSpPr>
        <p:spPr>
          <a:xfrm>
            <a:off x="1519382" y="2223378"/>
            <a:ext cx="11718636" cy="3961213"/>
          </a:xfrm>
          <a:prstGeom prst="rect">
            <a:avLst/>
          </a:prstGeom>
          <a:noFill/>
        </p:spPr>
        <p:txBody>
          <a:bodyPr wrap="square" rtlCol="0">
            <a:spAutoFit/>
          </a:bodyPr>
          <a:lstStyle/>
          <a:p>
            <a:pPr algn="l" rtl="0" fontAlgn="base">
              <a:lnSpc>
                <a:spcPct val="115000"/>
              </a:lnSpc>
            </a:pPr>
            <a:r>
              <a:rPr lang="en-US" sz="2200" b="0" i="0" u="none" strike="noStrike">
                <a:solidFill>
                  <a:schemeClr val="tx1">
                    <a:lumMod val="75000"/>
                    <a:lumOff val="25000"/>
                  </a:schemeClr>
                </a:solidFill>
                <a:effectLst/>
                <a:latin typeface="Open Sans" panose="020B0606030504020204" pitchFamily="34" charset="0"/>
              </a:rPr>
              <a:t>Steps to be followed:</a:t>
            </a:r>
            <a:r>
              <a:rPr lang="en-US" sz="2200" b="0" i="0">
                <a:solidFill>
                  <a:schemeClr val="tx1">
                    <a:lumMod val="75000"/>
                    <a:lumOff val="25000"/>
                  </a:schemeClr>
                </a:solidFill>
                <a:effectLst/>
                <a:latin typeface="Open Sans" panose="020B0606030504020204" pitchFamily="34" charset="0"/>
              </a:rPr>
              <a:t>​</a:t>
            </a:r>
          </a:p>
          <a:p>
            <a:pPr algn="l" rtl="0" fontAlgn="base">
              <a:lnSpc>
                <a:spcPct val="115000"/>
              </a:lnSpc>
            </a:pPr>
            <a:r>
              <a:rPr lang="en-US" sz="2200" b="0" i="0">
                <a:solidFill>
                  <a:schemeClr val="tx1">
                    <a:lumMod val="75000"/>
                    <a:lumOff val="25000"/>
                  </a:schemeClr>
                </a:solidFill>
                <a:effectLst/>
                <a:latin typeface="Open Sans" panose="020B0606030504020204" pitchFamily="34" charset="0"/>
              </a:rPr>
              <a:t>​</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and set up the React project</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the </a:t>
            </a:r>
            <a:r>
              <a:rPr lang="en-IN" sz="2200" b="1">
                <a:solidFill>
                  <a:schemeClr val="tx1">
                    <a:lumMod val="75000"/>
                    <a:lumOff val="25000"/>
                  </a:schemeClr>
                </a:solidFill>
                <a:latin typeface="Open Sans" panose="020B0606030504020204" pitchFamily="34" charset="0"/>
              </a:rPr>
              <a:t>courseSlice.js</a:t>
            </a:r>
            <a:r>
              <a:rPr lang="en-IN" sz="2200">
                <a:solidFill>
                  <a:schemeClr val="tx1">
                    <a:lumMod val="75000"/>
                    <a:lumOff val="25000"/>
                  </a:schemeClr>
                </a:solidFill>
                <a:latin typeface="Open Sans" panose="020B0606030504020204" pitchFamily="34" charset="0"/>
              </a:rPr>
              <a:t> file </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the store </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Configure store in </a:t>
            </a:r>
            <a:r>
              <a:rPr lang="en-IN" sz="2200" b="1">
                <a:solidFill>
                  <a:schemeClr val="tx1">
                    <a:lumMod val="75000"/>
                    <a:lumOff val="25000"/>
                  </a:schemeClr>
                </a:solidFill>
                <a:latin typeface="Open Sans" panose="020B0606030504020204" pitchFamily="34" charset="0"/>
              </a:rPr>
              <a:t>index.js</a:t>
            </a:r>
            <a:r>
              <a:rPr lang="en-IN" sz="2200">
                <a:solidFill>
                  <a:schemeClr val="tx1">
                    <a:lumMod val="75000"/>
                    <a:lumOff val="25000"/>
                  </a:schemeClr>
                </a:solidFill>
                <a:latin typeface="Open Sans" panose="020B0606030504020204" pitchFamily="34" charset="0"/>
              </a:rPr>
              <a:t> file  </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a:t>
            </a:r>
            <a:r>
              <a:rPr lang="en-IN" sz="2200" b="1" err="1">
                <a:solidFill>
                  <a:schemeClr val="tx1">
                    <a:lumMod val="75000"/>
                    <a:lumOff val="25000"/>
                  </a:schemeClr>
                </a:solidFill>
                <a:latin typeface="Open Sans" panose="020B0606030504020204" pitchFamily="34" charset="0"/>
              </a:rPr>
              <a:t>AddCourse</a:t>
            </a:r>
            <a:r>
              <a:rPr lang="en-IN" sz="2200">
                <a:solidFill>
                  <a:schemeClr val="tx1">
                    <a:lumMod val="75000"/>
                    <a:lumOff val="25000"/>
                  </a:schemeClr>
                </a:solidFill>
                <a:latin typeface="Open Sans" panose="020B0606030504020204" pitchFamily="34" charset="0"/>
              </a:rPr>
              <a:t> file </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Modify the </a:t>
            </a:r>
            <a:r>
              <a:rPr lang="en-IN" sz="2200" b="1">
                <a:solidFill>
                  <a:schemeClr val="tx1">
                    <a:lumMod val="75000"/>
                    <a:lumOff val="25000"/>
                  </a:schemeClr>
                </a:solidFill>
                <a:latin typeface="Open Sans" panose="020B0606030504020204" pitchFamily="34" charset="0"/>
              </a:rPr>
              <a:t>App.js</a:t>
            </a:r>
            <a:r>
              <a:rPr lang="en-IN" sz="2200">
                <a:solidFill>
                  <a:schemeClr val="tx1">
                    <a:lumMod val="75000"/>
                    <a:lumOff val="25000"/>
                  </a:schemeClr>
                </a:solidFill>
                <a:latin typeface="Open Sans" panose="020B0606030504020204" pitchFamily="34" charset="0"/>
              </a:rPr>
              <a:t> file</a:t>
            </a:r>
          </a:p>
          <a:p>
            <a:pPr marL="457200" lvl="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Test the application </a:t>
            </a:r>
          </a:p>
          <a:p>
            <a:pPr rtl="0" fontAlgn="base">
              <a:lnSpc>
                <a:spcPct val="115000"/>
              </a:lnSpc>
            </a:pPr>
            <a:r>
              <a:rPr lang="en-US" sz="2200" b="0" i="0">
                <a:solidFill>
                  <a:schemeClr val="tx1">
                    <a:lumMod val="75000"/>
                    <a:lumOff val="25000"/>
                  </a:schemeClr>
                </a:solidFill>
                <a:effectLst/>
                <a:latin typeface="Open Sans" panose="020B0606030504020204" pitchFamily="34" charset="0"/>
              </a:rPr>
              <a:t> </a:t>
            </a:r>
          </a:p>
        </p:txBody>
      </p:sp>
    </p:spTree>
    <p:extLst>
      <p:ext uri="{BB962C8B-B14F-4D97-AF65-F5344CB8AC3E}">
        <p14:creationId xmlns:p14="http://schemas.microsoft.com/office/powerpoint/2010/main" val="233590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IN"/>
              <a:t>Reducing Boilerplate with createSlice</a:t>
            </a:r>
            <a:endParaRPr lang="en-US"/>
          </a:p>
        </p:txBody>
      </p:sp>
    </p:spTree>
    <p:custDataLst>
      <p:tags r:id="rId1"/>
    </p:custDataLst>
    <p:extLst>
      <p:ext uri="{BB962C8B-B14F-4D97-AF65-F5344CB8AC3E}">
        <p14:creationId xmlns:p14="http://schemas.microsoft.com/office/powerpoint/2010/main" val="231890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Fundamentals of createSlice</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5153852" y="816324"/>
            <a:ext cx="59444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
            <a:extLst>
              <a:ext uri="{FF2B5EF4-FFF2-40B4-BE49-F238E27FC236}">
                <a16:creationId xmlns:a16="http://schemas.microsoft.com/office/drawing/2014/main" id="{02DB8118-21F5-6ACC-559F-3565BD54F76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US"/>
              <a:t>It is a utility function designed to minimize boilerplate and streamline the process of creating Redux actions and reducers. </a:t>
            </a:r>
          </a:p>
        </p:txBody>
      </p:sp>
      <p:grpSp>
        <p:nvGrpSpPr>
          <p:cNvPr id="42" name="Group 41">
            <a:extLst>
              <a:ext uri="{FF2B5EF4-FFF2-40B4-BE49-F238E27FC236}">
                <a16:creationId xmlns:a16="http://schemas.microsoft.com/office/drawing/2014/main" id="{284B78FA-D808-C141-E578-71487902479B}"/>
              </a:ext>
            </a:extLst>
          </p:cNvPr>
          <p:cNvGrpSpPr/>
          <p:nvPr/>
        </p:nvGrpSpPr>
        <p:grpSpPr>
          <a:xfrm>
            <a:off x="3298065" y="2771775"/>
            <a:ext cx="9673007" cy="4922593"/>
            <a:chOff x="1831421" y="2371342"/>
            <a:chExt cx="12863802" cy="6336723"/>
          </a:xfrm>
        </p:grpSpPr>
        <p:grpSp>
          <p:nvGrpSpPr>
            <p:cNvPr id="2" name="Group 1">
              <a:extLst>
                <a:ext uri="{FF2B5EF4-FFF2-40B4-BE49-F238E27FC236}">
                  <a16:creationId xmlns:a16="http://schemas.microsoft.com/office/drawing/2014/main" id="{5F8C6F3C-3F17-5AD4-BFB5-B48EE38D83A7}"/>
                </a:ext>
              </a:extLst>
            </p:cNvPr>
            <p:cNvGrpSpPr/>
            <p:nvPr/>
          </p:nvGrpSpPr>
          <p:grpSpPr>
            <a:xfrm>
              <a:off x="9360853" y="2371342"/>
              <a:ext cx="5334370" cy="1617028"/>
              <a:chOff x="9140163" y="1856712"/>
              <a:chExt cx="5334370" cy="1617028"/>
            </a:xfrm>
          </p:grpSpPr>
          <p:grpSp>
            <p:nvGrpSpPr>
              <p:cNvPr id="13" name="Graphic 10">
                <a:extLst>
                  <a:ext uri="{FF2B5EF4-FFF2-40B4-BE49-F238E27FC236}">
                    <a16:creationId xmlns:a16="http://schemas.microsoft.com/office/drawing/2014/main" id="{0C0BCB3C-7779-BE99-5511-552265329504}"/>
                  </a:ext>
                </a:extLst>
              </p:cNvPr>
              <p:cNvGrpSpPr/>
              <p:nvPr/>
            </p:nvGrpSpPr>
            <p:grpSpPr>
              <a:xfrm rot="10800000">
                <a:off x="9140163" y="1856712"/>
                <a:ext cx="5334370" cy="1617028"/>
                <a:chOff x="1810342" y="1928829"/>
                <a:chExt cx="5334370" cy="1617028"/>
              </a:xfrm>
              <a:noFill/>
            </p:grpSpPr>
            <p:sp>
              <p:nvSpPr>
                <p:cNvPr id="14" name="Freeform: Shape 13">
                  <a:extLst>
                    <a:ext uri="{FF2B5EF4-FFF2-40B4-BE49-F238E27FC236}">
                      <a16:creationId xmlns:a16="http://schemas.microsoft.com/office/drawing/2014/main" id="{139AC9A7-3999-6D84-9CFE-E3E8EA050EF8}"/>
                    </a:ext>
                  </a:extLst>
                </p:cNvPr>
                <p:cNvSpPr/>
                <p:nvPr/>
              </p:nvSpPr>
              <p:spPr>
                <a:xfrm>
                  <a:off x="1955480" y="2077006"/>
                  <a:ext cx="5015220" cy="1322194"/>
                </a:xfrm>
                <a:custGeom>
                  <a:avLst/>
                  <a:gdLst>
                    <a:gd name="connsiteX0" fmla="*/ 5015221 w 5015220"/>
                    <a:gd name="connsiteY0" fmla="*/ 935415 h 1322194"/>
                    <a:gd name="connsiteX1" fmla="*/ 4881481 w 5015220"/>
                    <a:gd name="connsiteY1" fmla="*/ 1128425 h 1322194"/>
                    <a:gd name="connsiteX2" fmla="*/ 4414154 w 5015220"/>
                    <a:gd name="connsiteY2" fmla="*/ 1322194 h 1322194"/>
                    <a:gd name="connsiteX3" fmla="*/ 661097 w 5015220"/>
                    <a:gd name="connsiteY3" fmla="*/ 1322194 h 1322194"/>
                    <a:gd name="connsiteX4" fmla="*/ 0 w 5015220"/>
                    <a:gd name="connsiteY4" fmla="*/ 661097 h 1322194"/>
                    <a:gd name="connsiteX5" fmla="*/ 0 w 5015220"/>
                    <a:gd name="connsiteY5" fmla="*/ 661097 h 1322194"/>
                    <a:gd name="connsiteX6" fmla="*/ 661097 w 5015220"/>
                    <a:gd name="connsiteY6" fmla="*/ 0 h 1322194"/>
                    <a:gd name="connsiteX7" fmla="*/ 4413394 w 5015220"/>
                    <a:gd name="connsiteY7" fmla="*/ 0 h 1322194"/>
                    <a:gd name="connsiteX8" fmla="*/ 4413394 w 5015220"/>
                    <a:gd name="connsiteY8" fmla="*/ 0 h 1322194"/>
                    <a:gd name="connsiteX9" fmla="*/ 4880721 w 5015220"/>
                    <a:gd name="connsiteY9" fmla="*/ 193770 h 1322194"/>
                    <a:gd name="connsiteX10" fmla="*/ 5014460 w 5015220"/>
                    <a:gd name="connsiteY10" fmla="*/ 386780 h 132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5220" h="1322194">
                      <a:moveTo>
                        <a:pt x="5015221" y="935415"/>
                      </a:moveTo>
                      <a:cubicBezTo>
                        <a:pt x="4983305" y="1005324"/>
                        <a:pt x="4938472" y="1070673"/>
                        <a:pt x="4881481" y="1128425"/>
                      </a:cubicBezTo>
                      <a:cubicBezTo>
                        <a:pt x="4752301" y="1257604"/>
                        <a:pt x="4582848" y="1322194"/>
                        <a:pt x="4414154" y="1322194"/>
                      </a:cubicBezTo>
                      <a:lnTo>
                        <a:pt x="661097" y="1322194"/>
                      </a:lnTo>
                      <a:cubicBezTo>
                        <a:pt x="295594" y="1322194"/>
                        <a:pt x="0" y="1025840"/>
                        <a:pt x="0" y="661097"/>
                      </a:cubicBezTo>
                      <a:lnTo>
                        <a:pt x="0" y="661097"/>
                      </a:lnTo>
                      <a:cubicBezTo>
                        <a:pt x="0" y="295594"/>
                        <a:pt x="296354" y="0"/>
                        <a:pt x="661097" y="0"/>
                      </a:cubicBezTo>
                      <a:lnTo>
                        <a:pt x="4413394" y="0"/>
                      </a:lnTo>
                      <a:lnTo>
                        <a:pt x="4413394" y="0"/>
                      </a:lnTo>
                      <a:cubicBezTo>
                        <a:pt x="4582848" y="0"/>
                        <a:pt x="4751541" y="64590"/>
                        <a:pt x="4880721" y="193770"/>
                      </a:cubicBezTo>
                      <a:cubicBezTo>
                        <a:pt x="4938472" y="251521"/>
                        <a:pt x="4982546" y="316871"/>
                        <a:pt x="5014460" y="386780"/>
                      </a:cubicBezTo>
                    </a:path>
                  </a:pathLst>
                </a:custGeom>
                <a:solidFill>
                  <a:srgbClr val="FFC851">
                    <a:alpha val="25098"/>
                  </a:srgbClr>
                </a:solidFill>
                <a:ln w="30385" cap="rnd">
                  <a:solidFill>
                    <a:srgbClr val="FFC851"/>
                  </a:solidFill>
                  <a:prstDash val="solid"/>
                  <a:round/>
                </a:ln>
              </p:spPr>
              <p:txBody>
                <a:bodyPr rtlCol="0" anchor="ctr"/>
                <a:lstStyle/>
                <a:p>
                  <a:endParaRPr lang="en-US">
                    <a:solidFill>
                      <a:schemeClr val="tx1">
                        <a:lumMod val="75000"/>
                        <a:lumOff val="25000"/>
                      </a:schemeClr>
                    </a:solidFill>
                  </a:endParaRPr>
                </a:p>
              </p:txBody>
            </p:sp>
            <p:sp>
              <p:nvSpPr>
                <p:cNvPr id="15" name="Freeform: Shape 14">
                  <a:extLst>
                    <a:ext uri="{FF2B5EF4-FFF2-40B4-BE49-F238E27FC236}">
                      <a16:creationId xmlns:a16="http://schemas.microsoft.com/office/drawing/2014/main" id="{3D963E9E-F38C-C191-837A-EBF6677B2636}"/>
                    </a:ext>
                  </a:extLst>
                </p:cNvPr>
                <p:cNvSpPr/>
                <p:nvPr/>
              </p:nvSpPr>
              <p:spPr>
                <a:xfrm>
                  <a:off x="1810342" y="1928829"/>
                  <a:ext cx="5334370" cy="1617028"/>
                </a:xfrm>
                <a:custGeom>
                  <a:avLst/>
                  <a:gdLst>
                    <a:gd name="connsiteX0" fmla="*/ 4557772 w 5334370"/>
                    <a:gd name="connsiteY0" fmla="*/ 1617029 h 1617028"/>
                    <a:gd name="connsiteX1" fmla="*/ 5129963 w 5334370"/>
                    <a:gd name="connsiteY1" fmla="*/ 1379945 h 1617028"/>
                    <a:gd name="connsiteX2" fmla="*/ 5334371 w 5334370"/>
                    <a:gd name="connsiteY2" fmla="*/ 1034199 h 1617028"/>
                    <a:gd name="connsiteX3" fmla="*/ 5138321 w 5334370"/>
                    <a:gd name="connsiteY3" fmla="*/ 808514 h 1617028"/>
                    <a:gd name="connsiteX4" fmla="*/ 5334371 w 5334370"/>
                    <a:gd name="connsiteY4" fmla="*/ 582829 h 1617028"/>
                    <a:gd name="connsiteX5" fmla="*/ 5129963 w 5334370"/>
                    <a:gd name="connsiteY5" fmla="*/ 237083 h 1617028"/>
                    <a:gd name="connsiteX6" fmla="*/ 4558531 w 5334370"/>
                    <a:gd name="connsiteY6" fmla="*/ 0 h 1617028"/>
                    <a:gd name="connsiteX7" fmla="*/ 4557772 w 5334370"/>
                    <a:gd name="connsiteY7" fmla="*/ 0 h 1617028"/>
                    <a:gd name="connsiteX8" fmla="*/ 808514 w 5334370"/>
                    <a:gd name="connsiteY8" fmla="*/ 0 h 1617028"/>
                    <a:gd name="connsiteX9" fmla="*/ 0 w 5334370"/>
                    <a:gd name="connsiteY9" fmla="*/ 808514 h 1617028"/>
                    <a:gd name="connsiteX10" fmla="*/ 0 w 5334370"/>
                    <a:gd name="connsiteY10" fmla="*/ 808514 h 1617028"/>
                    <a:gd name="connsiteX11" fmla="*/ 808514 w 5334370"/>
                    <a:gd name="connsiteY11" fmla="*/ 1617029 h 1617028"/>
                    <a:gd name="connsiteX12" fmla="*/ 4557772 w 5334370"/>
                    <a:gd name="connsiteY12" fmla="*/ 1617029 h 1617028"/>
                    <a:gd name="connsiteX13" fmla="*/ 4557772 w 5334370"/>
                    <a:gd name="connsiteY13" fmla="*/ 1617029 h 161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4370" h="1617028">
                      <a:moveTo>
                        <a:pt x="4557772" y="1617029"/>
                      </a:moveTo>
                      <a:cubicBezTo>
                        <a:pt x="4765219" y="1617029"/>
                        <a:pt x="4971907" y="1538001"/>
                        <a:pt x="5129963" y="1379945"/>
                      </a:cubicBezTo>
                      <a:cubicBezTo>
                        <a:pt x="5229507" y="1280401"/>
                        <a:pt x="5297896" y="1160340"/>
                        <a:pt x="5334371" y="1034199"/>
                      </a:cubicBezTo>
                      <a:cubicBezTo>
                        <a:pt x="5223428" y="1019002"/>
                        <a:pt x="5138321" y="923256"/>
                        <a:pt x="5138321" y="808514"/>
                      </a:cubicBezTo>
                      <a:cubicBezTo>
                        <a:pt x="5138321" y="693772"/>
                        <a:pt x="5223428" y="598787"/>
                        <a:pt x="5334371" y="582829"/>
                      </a:cubicBezTo>
                      <a:cubicBezTo>
                        <a:pt x="5297896" y="455929"/>
                        <a:pt x="5229507" y="336628"/>
                        <a:pt x="5129963" y="237083"/>
                      </a:cubicBezTo>
                      <a:cubicBezTo>
                        <a:pt x="4971907" y="79028"/>
                        <a:pt x="4765219" y="0"/>
                        <a:pt x="4558531" y="0"/>
                      </a:cubicBezTo>
                      <a:lnTo>
                        <a:pt x="4557772" y="0"/>
                      </a:lnTo>
                      <a:lnTo>
                        <a:pt x="808514" y="0"/>
                      </a:lnTo>
                      <a:cubicBezTo>
                        <a:pt x="361704" y="0"/>
                        <a:pt x="0" y="361704"/>
                        <a:pt x="0" y="808514"/>
                      </a:cubicBezTo>
                      <a:lnTo>
                        <a:pt x="0" y="808514"/>
                      </a:lnTo>
                      <a:cubicBezTo>
                        <a:pt x="0" y="1255325"/>
                        <a:pt x="361704" y="1617029"/>
                        <a:pt x="808514" y="1617029"/>
                      </a:cubicBezTo>
                      <a:lnTo>
                        <a:pt x="4557772" y="1617029"/>
                      </a:lnTo>
                      <a:lnTo>
                        <a:pt x="4557772" y="1617029"/>
                      </a:lnTo>
                      <a:close/>
                    </a:path>
                  </a:pathLst>
                </a:custGeom>
                <a:noFill/>
                <a:ln w="30385" cap="rnd">
                  <a:solidFill>
                    <a:srgbClr val="FFC851"/>
                  </a:solidFill>
                  <a:prstDash val="solid"/>
                  <a:round/>
                </a:ln>
              </p:spPr>
              <p:txBody>
                <a:bodyPr rtlCol="0" anchor="ctr"/>
                <a:lstStyle/>
                <a:p>
                  <a:endParaRPr lang="en-US">
                    <a:solidFill>
                      <a:schemeClr val="tx1">
                        <a:lumMod val="75000"/>
                        <a:lumOff val="25000"/>
                      </a:schemeClr>
                    </a:solidFill>
                  </a:endParaRPr>
                </a:p>
              </p:txBody>
            </p:sp>
          </p:grpSp>
          <p:sp>
            <p:nvSpPr>
              <p:cNvPr id="5" name="TextBox 4">
                <a:extLst>
                  <a:ext uri="{FF2B5EF4-FFF2-40B4-BE49-F238E27FC236}">
                    <a16:creationId xmlns:a16="http://schemas.microsoft.com/office/drawing/2014/main" id="{3ABA20CD-28D8-5924-CC6F-69AC6EB74EAF}"/>
                  </a:ext>
                </a:extLst>
              </p:cNvPr>
              <p:cNvSpPr txBox="1"/>
              <p:nvPr/>
            </p:nvSpPr>
            <p:spPr>
              <a:xfrm>
                <a:off x="9516943" y="2425826"/>
                <a:ext cx="4580808" cy="554669"/>
              </a:xfrm>
              <a:prstGeom prst="rect">
                <a:avLst/>
              </a:prstGeom>
              <a:noFill/>
            </p:spPr>
            <p:txBody>
              <a:bodyPr wrap="square">
                <a:spAutoFit/>
              </a:bodyPr>
              <a:lstStyle/>
              <a:p>
                <a:pPr algn="ctr">
                  <a:spcAft>
                    <a:spcPts val="116"/>
                  </a:spcAft>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Initial state</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6" name="Group 15">
              <a:extLst>
                <a:ext uri="{FF2B5EF4-FFF2-40B4-BE49-F238E27FC236}">
                  <a16:creationId xmlns:a16="http://schemas.microsoft.com/office/drawing/2014/main" id="{4204207E-77A8-13FA-D046-E60B263C6EA7}"/>
                </a:ext>
              </a:extLst>
            </p:cNvPr>
            <p:cNvGrpSpPr/>
            <p:nvPr/>
          </p:nvGrpSpPr>
          <p:grpSpPr>
            <a:xfrm>
              <a:off x="9360853" y="4719497"/>
              <a:ext cx="5334370" cy="1617028"/>
              <a:chOff x="9140163" y="4220633"/>
              <a:chExt cx="5334370" cy="1617028"/>
            </a:xfrm>
          </p:grpSpPr>
          <p:grpSp>
            <p:nvGrpSpPr>
              <p:cNvPr id="18" name="Graphic 10">
                <a:extLst>
                  <a:ext uri="{FF2B5EF4-FFF2-40B4-BE49-F238E27FC236}">
                    <a16:creationId xmlns:a16="http://schemas.microsoft.com/office/drawing/2014/main" id="{7BFB29C9-EF0A-B70B-1D3A-AD182E274DC2}"/>
                  </a:ext>
                </a:extLst>
              </p:cNvPr>
              <p:cNvGrpSpPr/>
              <p:nvPr/>
            </p:nvGrpSpPr>
            <p:grpSpPr>
              <a:xfrm rot="10800000">
                <a:off x="9140163" y="4220633"/>
                <a:ext cx="5334370" cy="1617028"/>
                <a:chOff x="1810342" y="4220633"/>
                <a:chExt cx="5334370" cy="1617028"/>
              </a:xfrm>
              <a:noFill/>
            </p:grpSpPr>
            <p:sp>
              <p:nvSpPr>
                <p:cNvPr id="19" name="Freeform: Shape 18">
                  <a:extLst>
                    <a:ext uri="{FF2B5EF4-FFF2-40B4-BE49-F238E27FC236}">
                      <a16:creationId xmlns:a16="http://schemas.microsoft.com/office/drawing/2014/main" id="{92B73E8C-F5F0-021E-4784-36621EADD36F}"/>
                    </a:ext>
                  </a:extLst>
                </p:cNvPr>
                <p:cNvSpPr/>
                <p:nvPr/>
              </p:nvSpPr>
              <p:spPr>
                <a:xfrm>
                  <a:off x="1955480" y="4368810"/>
                  <a:ext cx="5015220" cy="1322194"/>
                </a:xfrm>
                <a:custGeom>
                  <a:avLst/>
                  <a:gdLst>
                    <a:gd name="connsiteX0" fmla="*/ 5015221 w 5015220"/>
                    <a:gd name="connsiteY0" fmla="*/ 935415 h 1322194"/>
                    <a:gd name="connsiteX1" fmla="*/ 4881481 w 5015220"/>
                    <a:gd name="connsiteY1" fmla="*/ 1128425 h 1322194"/>
                    <a:gd name="connsiteX2" fmla="*/ 4414154 w 5015220"/>
                    <a:gd name="connsiteY2" fmla="*/ 1322194 h 1322194"/>
                    <a:gd name="connsiteX3" fmla="*/ 661097 w 5015220"/>
                    <a:gd name="connsiteY3" fmla="*/ 1322194 h 1322194"/>
                    <a:gd name="connsiteX4" fmla="*/ 0 w 5015220"/>
                    <a:gd name="connsiteY4" fmla="*/ 661097 h 1322194"/>
                    <a:gd name="connsiteX5" fmla="*/ 0 w 5015220"/>
                    <a:gd name="connsiteY5" fmla="*/ 661097 h 1322194"/>
                    <a:gd name="connsiteX6" fmla="*/ 661097 w 5015220"/>
                    <a:gd name="connsiteY6" fmla="*/ 0 h 1322194"/>
                    <a:gd name="connsiteX7" fmla="*/ 4413394 w 5015220"/>
                    <a:gd name="connsiteY7" fmla="*/ 0 h 1322194"/>
                    <a:gd name="connsiteX8" fmla="*/ 4413394 w 5015220"/>
                    <a:gd name="connsiteY8" fmla="*/ 0 h 1322194"/>
                    <a:gd name="connsiteX9" fmla="*/ 4880721 w 5015220"/>
                    <a:gd name="connsiteY9" fmla="*/ 193770 h 1322194"/>
                    <a:gd name="connsiteX10" fmla="*/ 5014460 w 5015220"/>
                    <a:gd name="connsiteY10" fmla="*/ 386780 h 132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5220" h="1322194">
                      <a:moveTo>
                        <a:pt x="5015221" y="935415"/>
                      </a:moveTo>
                      <a:cubicBezTo>
                        <a:pt x="4983305" y="1005324"/>
                        <a:pt x="4938472" y="1070673"/>
                        <a:pt x="4881481" y="1128425"/>
                      </a:cubicBezTo>
                      <a:cubicBezTo>
                        <a:pt x="4752301" y="1257604"/>
                        <a:pt x="4582848" y="1322194"/>
                        <a:pt x="4414154" y="1322194"/>
                      </a:cubicBezTo>
                      <a:lnTo>
                        <a:pt x="661097" y="1322194"/>
                      </a:lnTo>
                      <a:cubicBezTo>
                        <a:pt x="295594" y="1322194"/>
                        <a:pt x="0" y="1025840"/>
                        <a:pt x="0" y="661097"/>
                      </a:cubicBezTo>
                      <a:lnTo>
                        <a:pt x="0" y="661097"/>
                      </a:lnTo>
                      <a:cubicBezTo>
                        <a:pt x="0" y="295594"/>
                        <a:pt x="296354" y="0"/>
                        <a:pt x="661097" y="0"/>
                      </a:cubicBezTo>
                      <a:lnTo>
                        <a:pt x="4413394" y="0"/>
                      </a:lnTo>
                      <a:lnTo>
                        <a:pt x="4413394" y="0"/>
                      </a:lnTo>
                      <a:cubicBezTo>
                        <a:pt x="4582848" y="0"/>
                        <a:pt x="4751541" y="64590"/>
                        <a:pt x="4880721" y="193770"/>
                      </a:cubicBezTo>
                      <a:cubicBezTo>
                        <a:pt x="4938472" y="251521"/>
                        <a:pt x="4982546" y="316871"/>
                        <a:pt x="5014460" y="386780"/>
                      </a:cubicBezTo>
                    </a:path>
                  </a:pathLst>
                </a:custGeom>
                <a:solidFill>
                  <a:srgbClr val="87D0ED">
                    <a:alpha val="40000"/>
                  </a:srgbClr>
                </a:solidFill>
                <a:ln w="30385" cap="rnd">
                  <a:solidFill>
                    <a:srgbClr val="87D0ED"/>
                  </a:solidFill>
                  <a:prstDash val="solid"/>
                  <a:round/>
                </a:ln>
              </p:spPr>
              <p:txBody>
                <a:bodyPr rtlCol="0" anchor="ctr"/>
                <a:lstStyle/>
                <a:p>
                  <a:endParaRPr lang="en-US">
                    <a:solidFill>
                      <a:schemeClr val="tx1">
                        <a:lumMod val="75000"/>
                        <a:lumOff val="25000"/>
                      </a:schemeClr>
                    </a:solidFill>
                  </a:endParaRPr>
                </a:p>
              </p:txBody>
            </p:sp>
            <p:sp>
              <p:nvSpPr>
                <p:cNvPr id="20" name="Freeform: Shape 19">
                  <a:extLst>
                    <a:ext uri="{FF2B5EF4-FFF2-40B4-BE49-F238E27FC236}">
                      <a16:creationId xmlns:a16="http://schemas.microsoft.com/office/drawing/2014/main" id="{FC932F11-57FA-9CA3-1723-29F75F0744A9}"/>
                    </a:ext>
                  </a:extLst>
                </p:cNvPr>
                <p:cNvSpPr/>
                <p:nvPr/>
              </p:nvSpPr>
              <p:spPr>
                <a:xfrm>
                  <a:off x="1810342" y="4220633"/>
                  <a:ext cx="5334370" cy="1617028"/>
                </a:xfrm>
                <a:custGeom>
                  <a:avLst/>
                  <a:gdLst>
                    <a:gd name="connsiteX0" fmla="*/ 4557772 w 5334370"/>
                    <a:gd name="connsiteY0" fmla="*/ 1617029 h 1617028"/>
                    <a:gd name="connsiteX1" fmla="*/ 5129963 w 5334370"/>
                    <a:gd name="connsiteY1" fmla="*/ 1379945 h 1617028"/>
                    <a:gd name="connsiteX2" fmla="*/ 5334371 w 5334370"/>
                    <a:gd name="connsiteY2" fmla="*/ 1034199 h 1617028"/>
                    <a:gd name="connsiteX3" fmla="*/ 5138321 w 5334370"/>
                    <a:gd name="connsiteY3" fmla="*/ 808514 h 1617028"/>
                    <a:gd name="connsiteX4" fmla="*/ 5334371 w 5334370"/>
                    <a:gd name="connsiteY4" fmla="*/ 582829 h 1617028"/>
                    <a:gd name="connsiteX5" fmla="*/ 5129963 w 5334370"/>
                    <a:gd name="connsiteY5" fmla="*/ 237083 h 1617028"/>
                    <a:gd name="connsiteX6" fmla="*/ 4558531 w 5334370"/>
                    <a:gd name="connsiteY6" fmla="*/ 0 h 1617028"/>
                    <a:gd name="connsiteX7" fmla="*/ 4557772 w 5334370"/>
                    <a:gd name="connsiteY7" fmla="*/ 0 h 1617028"/>
                    <a:gd name="connsiteX8" fmla="*/ 808514 w 5334370"/>
                    <a:gd name="connsiteY8" fmla="*/ 0 h 1617028"/>
                    <a:gd name="connsiteX9" fmla="*/ 0 w 5334370"/>
                    <a:gd name="connsiteY9" fmla="*/ 808514 h 1617028"/>
                    <a:gd name="connsiteX10" fmla="*/ 0 w 5334370"/>
                    <a:gd name="connsiteY10" fmla="*/ 808514 h 1617028"/>
                    <a:gd name="connsiteX11" fmla="*/ 808514 w 5334370"/>
                    <a:gd name="connsiteY11" fmla="*/ 1617029 h 1617028"/>
                    <a:gd name="connsiteX12" fmla="*/ 4557772 w 5334370"/>
                    <a:gd name="connsiteY12" fmla="*/ 1617029 h 1617028"/>
                    <a:gd name="connsiteX13" fmla="*/ 4557772 w 5334370"/>
                    <a:gd name="connsiteY13" fmla="*/ 1617029 h 161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4370" h="1617028">
                      <a:moveTo>
                        <a:pt x="4557772" y="1617029"/>
                      </a:moveTo>
                      <a:cubicBezTo>
                        <a:pt x="4765219" y="1617029"/>
                        <a:pt x="4971907" y="1538001"/>
                        <a:pt x="5129963" y="1379945"/>
                      </a:cubicBezTo>
                      <a:cubicBezTo>
                        <a:pt x="5229507" y="1280401"/>
                        <a:pt x="5297896" y="1160339"/>
                        <a:pt x="5334371" y="1034199"/>
                      </a:cubicBezTo>
                      <a:cubicBezTo>
                        <a:pt x="5223428" y="1019002"/>
                        <a:pt x="5138321" y="923256"/>
                        <a:pt x="5138321" y="808514"/>
                      </a:cubicBezTo>
                      <a:cubicBezTo>
                        <a:pt x="5138321" y="693772"/>
                        <a:pt x="5223428" y="598787"/>
                        <a:pt x="5334371" y="582829"/>
                      </a:cubicBezTo>
                      <a:cubicBezTo>
                        <a:pt x="5297896" y="455929"/>
                        <a:pt x="5229507" y="336628"/>
                        <a:pt x="5129963" y="237083"/>
                      </a:cubicBezTo>
                      <a:cubicBezTo>
                        <a:pt x="4971907" y="79028"/>
                        <a:pt x="4765219" y="0"/>
                        <a:pt x="4558531" y="0"/>
                      </a:cubicBezTo>
                      <a:lnTo>
                        <a:pt x="4557772" y="0"/>
                      </a:lnTo>
                      <a:lnTo>
                        <a:pt x="808514" y="0"/>
                      </a:lnTo>
                      <a:cubicBezTo>
                        <a:pt x="361704" y="0"/>
                        <a:pt x="0" y="361704"/>
                        <a:pt x="0" y="808514"/>
                      </a:cubicBezTo>
                      <a:lnTo>
                        <a:pt x="0" y="808514"/>
                      </a:lnTo>
                      <a:cubicBezTo>
                        <a:pt x="0" y="1255325"/>
                        <a:pt x="361704" y="1617029"/>
                        <a:pt x="808514" y="1617029"/>
                      </a:cubicBezTo>
                      <a:lnTo>
                        <a:pt x="4557772" y="1617029"/>
                      </a:lnTo>
                      <a:lnTo>
                        <a:pt x="4557772" y="1617029"/>
                      </a:lnTo>
                      <a:close/>
                    </a:path>
                  </a:pathLst>
                </a:custGeom>
                <a:noFill/>
                <a:ln w="30385" cap="rnd">
                  <a:solidFill>
                    <a:srgbClr val="87D0ED"/>
                  </a:solidFill>
                  <a:prstDash val="solid"/>
                  <a:round/>
                </a:ln>
              </p:spPr>
              <p:txBody>
                <a:bodyPr rtlCol="0" anchor="ctr"/>
                <a:lstStyle/>
                <a:p>
                  <a:endParaRPr lang="en-US">
                    <a:solidFill>
                      <a:schemeClr val="tx1">
                        <a:lumMod val="75000"/>
                        <a:lumOff val="25000"/>
                      </a:schemeClr>
                    </a:solidFill>
                  </a:endParaRPr>
                </a:p>
              </p:txBody>
            </p:sp>
          </p:grpSp>
          <p:sp>
            <p:nvSpPr>
              <p:cNvPr id="17" name="TextBox 16">
                <a:extLst>
                  <a:ext uri="{FF2B5EF4-FFF2-40B4-BE49-F238E27FC236}">
                    <a16:creationId xmlns:a16="http://schemas.microsoft.com/office/drawing/2014/main" id="{3CBE774A-9BE3-9A2F-0F54-4F024144AFBD}"/>
                  </a:ext>
                </a:extLst>
              </p:cNvPr>
              <p:cNvSpPr txBox="1"/>
              <p:nvPr/>
            </p:nvSpPr>
            <p:spPr>
              <a:xfrm>
                <a:off x="9589511" y="4803594"/>
                <a:ext cx="4362343" cy="554669"/>
              </a:xfrm>
              <a:prstGeom prst="rect">
                <a:avLst/>
              </a:prstGeom>
              <a:noFill/>
            </p:spPr>
            <p:txBody>
              <a:bodyPr wrap="square">
                <a:spAutoFit/>
              </a:bodyPr>
              <a:lstStyle/>
              <a:p>
                <a:pPr algn="ct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Reducer functions</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46B0FE34-A143-038B-3C68-388EC4A119F7}"/>
                </a:ext>
              </a:extLst>
            </p:cNvPr>
            <p:cNvGrpSpPr/>
            <p:nvPr/>
          </p:nvGrpSpPr>
          <p:grpSpPr>
            <a:xfrm>
              <a:off x="9343480" y="7091037"/>
              <a:ext cx="5351743" cy="1617028"/>
              <a:chOff x="9122790" y="6622653"/>
              <a:chExt cx="5351743" cy="1617028"/>
            </a:xfrm>
          </p:grpSpPr>
          <p:grpSp>
            <p:nvGrpSpPr>
              <p:cNvPr id="23" name="Graphic 10">
                <a:extLst>
                  <a:ext uri="{FF2B5EF4-FFF2-40B4-BE49-F238E27FC236}">
                    <a16:creationId xmlns:a16="http://schemas.microsoft.com/office/drawing/2014/main" id="{DDB26914-4843-4487-100D-C1888F4C459F}"/>
                  </a:ext>
                </a:extLst>
              </p:cNvPr>
              <p:cNvGrpSpPr/>
              <p:nvPr/>
            </p:nvGrpSpPr>
            <p:grpSpPr>
              <a:xfrm rot="10800000">
                <a:off x="9140163" y="6622653"/>
                <a:ext cx="5334370" cy="1617028"/>
                <a:chOff x="1810342" y="6512436"/>
                <a:chExt cx="5334370" cy="1617028"/>
              </a:xfrm>
              <a:noFill/>
            </p:grpSpPr>
            <p:sp>
              <p:nvSpPr>
                <p:cNvPr id="24" name="Freeform: Shape 23">
                  <a:extLst>
                    <a:ext uri="{FF2B5EF4-FFF2-40B4-BE49-F238E27FC236}">
                      <a16:creationId xmlns:a16="http://schemas.microsoft.com/office/drawing/2014/main" id="{099A12CA-099D-6EAA-FEE9-A869FA8016B3}"/>
                    </a:ext>
                  </a:extLst>
                </p:cNvPr>
                <p:cNvSpPr/>
                <p:nvPr/>
              </p:nvSpPr>
              <p:spPr>
                <a:xfrm>
                  <a:off x="1955480" y="6660613"/>
                  <a:ext cx="5015220" cy="1322194"/>
                </a:xfrm>
                <a:custGeom>
                  <a:avLst/>
                  <a:gdLst>
                    <a:gd name="connsiteX0" fmla="*/ 5015221 w 5015220"/>
                    <a:gd name="connsiteY0" fmla="*/ 935414 h 1322194"/>
                    <a:gd name="connsiteX1" fmla="*/ 4881481 w 5015220"/>
                    <a:gd name="connsiteY1" fmla="*/ 1128425 h 1322194"/>
                    <a:gd name="connsiteX2" fmla="*/ 4414154 w 5015220"/>
                    <a:gd name="connsiteY2" fmla="*/ 1322194 h 1322194"/>
                    <a:gd name="connsiteX3" fmla="*/ 661097 w 5015220"/>
                    <a:gd name="connsiteY3" fmla="*/ 1322194 h 1322194"/>
                    <a:gd name="connsiteX4" fmla="*/ 0 w 5015220"/>
                    <a:gd name="connsiteY4" fmla="*/ 661097 h 1322194"/>
                    <a:gd name="connsiteX5" fmla="*/ 0 w 5015220"/>
                    <a:gd name="connsiteY5" fmla="*/ 661097 h 1322194"/>
                    <a:gd name="connsiteX6" fmla="*/ 661097 w 5015220"/>
                    <a:gd name="connsiteY6" fmla="*/ 0 h 1322194"/>
                    <a:gd name="connsiteX7" fmla="*/ 4413394 w 5015220"/>
                    <a:gd name="connsiteY7" fmla="*/ 0 h 1322194"/>
                    <a:gd name="connsiteX8" fmla="*/ 4413394 w 5015220"/>
                    <a:gd name="connsiteY8" fmla="*/ 0 h 1322194"/>
                    <a:gd name="connsiteX9" fmla="*/ 4880721 w 5015220"/>
                    <a:gd name="connsiteY9" fmla="*/ 193770 h 1322194"/>
                    <a:gd name="connsiteX10" fmla="*/ 5014460 w 5015220"/>
                    <a:gd name="connsiteY10" fmla="*/ 386780 h 132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5220" h="1322194">
                      <a:moveTo>
                        <a:pt x="5015221" y="935414"/>
                      </a:moveTo>
                      <a:cubicBezTo>
                        <a:pt x="4983305" y="1005324"/>
                        <a:pt x="4938472" y="1070673"/>
                        <a:pt x="4881481" y="1128425"/>
                      </a:cubicBezTo>
                      <a:cubicBezTo>
                        <a:pt x="4752301" y="1257604"/>
                        <a:pt x="4582848" y="1322194"/>
                        <a:pt x="4414154" y="1322194"/>
                      </a:cubicBezTo>
                      <a:lnTo>
                        <a:pt x="661097" y="1322194"/>
                      </a:lnTo>
                      <a:cubicBezTo>
                        <a:pt x="295594" y="1322194"/>
                        <a:pt x="0" y="1025840"/>
                        <a:pt x="0" y="661097"/>
                      </a:cubicBezTo>
                      <a:lnTo>
                        <a:pt x="0" y="661097"/>
                      </a:lnTo>
                      <a:cubicBezTo>
                        <a:pt x="0" y="295594"/>
                        <a:pt x="296354" y="0"/>
                        <a:pt x="661097" y="0"/>
                      </a:cubicBezTo>
                      <a:lnTo>
                        <a:pt x="4413394" y="0"/>
                      </a:lnTo>
                      <a:lnTo>
                        <a:pt x="4413394" y="0"/>
                      </a:lnTo>
                      <a:cubicBezTo>
                        <a:pt x="4582848" y="0"/>
                        <a:pt x="4751541" y="64590"/>
                        <a:pt x="4880721" y="193770"/>
                      </a:cubicBezTo>
                      <a:cubicBezTo>
                        <a:pt x="4938472" y="251521"/>
                        <a:pt x="4982546" y="316871"/>
                        <a:pt x="5014460" y="386780"/>
                      </a:cubicBezTo>
                    </a:path>
                  </a:pathLst>
                </a:custGeom>
                <a:solidFill>
                  <a:srgbClr val="7030A0">
                    <a:alpha val="25098"/>
                  </a:srgbClr>
                </a:solidFill>
                <a:ln w="30385" cap="rnd">
                  <a:solidFill>
                    <a:srgbClr val="A162D0"/>
                  </a:solidFill>
                  <a:prstDash val="solid"/>
                  <a:round/>
                </a:ln>
              </p:spPr>
              <p:txBody>
                <a:bodyPr rtlCol="0" anchor="ctr"/>
                <a:lstStyle/>
                <a:p>
                  <a:endParaRPr lang="en-US">
                    <a:solidFill>
                      <a:schemeClr val="tx1">
                        <a:lumMod val="75000"/>
                        <a:lumOff val="25000"/>
                      </a:schemeClr>
                    </a:solidFill>
                  </a:endParaRPr>
                </a:p>
              </p:txBody>
            </p:sp>
            <p:sp>
              <p:nvSpPr>
                <p:cNvPr id="25" name="Freeform: Shape 24">
                  <a:extLst>
                    <a:ext uri="{FF2B5EF4-FFF2-40B4-BE49-F238E27FC236}">
                      <a16:creationId xmlns:a16="http://schemas.microsoft.com/office/drawing/2014/main" id="{12F37504-3086-00E7-EA28-9DD08A6DF1E9}"/>
                    </a:ext>
                  </a:extLst>
                </p:cNvPr>
                <p:cNvSpPr/>
                <p:nvPr/>
              </p:nvSpPr>
              <p:spPr>
                <a:xfrm>
                  <a:off x="1810342" y="6512436"/>
                  <a:ext cx="5334370" cy="1617028"/>
                </a:xfrm>
                <a:custGeom>
                  <a:avLst/>
                  <a:gdLst>
                    <a:gd name="connsiteX0" fmla="*/ 4557772 w 5334370"/>
                    <a:gd name="connsiteY0" fmla="*/ 1617028 h 1617028"/>
                    <a:gd name="connsiteX1" fmla="*/ 5129963 w 5334370"/>
                    <a:gd name="connsiteY1" fmla="*/ 1379945 h 1617028"/>
                    <a:gd name="connsiteX2" fmla="*/ 5334371 w 5334370"/>
                    <a:gd name="connsiteY2" fmla="*/ 1034199 h 1617028"/>
                    <a:gd name="connsiteX3" fmla="*/ 5138321 w 5334370"/>
                    <a:gd name="connsiteY3" fmla="*/ 808514 h 1617028"/>
                    <a:gd name="connsiteX4" fmla="*/ 5334371 w 5334370"/>
                    <a:gd name="connsiteY4" fmla="*/ 582829 h 1617028"/>
                    <a:gd name="connsiteX5" fmla="*/ 5129963 w 5334370"/>
                    <a:gd name="connsiteY5" fmla="*/ 237083 h 1617028"/>
                    <a:gd name="connsiteX6" fmla="*/ 4558531 w 5334370"/>
                    <a:gd name="connsiteY6" fmla="*/ 0 h 1617028"/>
                    <a:gd name="connsiteX7" fmla="*/ 4557772 w 5334370"/>
                    <a:gd name="connsiteY7" fmla="*/ 0 h 1617028"/>
                    <a:gd name="connsiteX8" fmla="*/ 808514 w 5334370"/>
                    <a:gd name="connsiteY8" fmla="*/ 0 h 1617028"/>
                    <a:gd name="connsiteX9" fmla="*/ 0 w 5334370"/>
                    <a:gd name="connsiteY9" fmla="*/ 808514 h 1617028"/>
                    <a:gd name="connsiteX10" fmla="*/ 0 w 5334370"/>
                    <a:gd name="connsiteY10" fmla="*/ 808514 h 1617028"/>
                    <a:gd name="connsiteX11" fmla="*/ 808514 w 5334370"/>
                    <a:gd name="connsiteY11" fmla="*/ 1617028 h 1617028"/>
                    <a:gd name="connsiteX12" fmla="*/ 4557772 w 5334370"/>
                    <a:gd name="connsiteY12" fmla="*/ 1617028 h 1617028"/>
                    <a:gd name="connsiteX13" fmla="*/ 4557772 w 5334370"/>
                    <a:gd name="connsiteY13" fmla="*/ 1617028 h 161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4370" h="1617028">
                      <a:moveTo>
                        <a:pt x="4557772" y="1617028"/>
                      </a:moveTo>
                      <a:cubicBezTo>
                        <a:pt x="4765219" y="1617028"/>
                        <a:pt x="4971907" y="1538000"/>
                        <a:pt x="5129963" y="1379945"/>
                      </a:cubicBezTo>
                      <a:cubicBezTo>
                        <a:pt x="5229507" y="1280401"/>
                        <a:pt x="5297896" y="1160340"/>
                        <a:pt x="5334371" y="1034199"/>
                      </a:cubicBezTo>
                      <a:cubicBezTo>
                        <a:pt x="5223428" y="1019001"/>
                        <a:pt x="5138321" y="923256"/>
                        <a:pt x="5138321" y="808514"/>
                      </a:cubicBezTo>
                      <a:cubicBezTo>
                        <a:pt x="5138321" y="693772"/>
                        <a:pt x="5223428" y="598787"/>
                        <a:pt x="5334371" y="582829"/>
                      </a:cubicBezTo>
                      <a:cubicBezTo>
                        <a:pt x="5297896" y="455929"/>
                        <a:pt x="5229507" y="336628"/>
                        <a:pt x="5129963" y="237083"/>
                      </a:cubicBezTo>
                      <a:cubicBezTo>
                        <a:pt x="4971907" y="79027"/>
                        <a:pt x="4765219" y="0"/>
                        <a:pt x="4558531" y="0"/>
                      </a:cubicBezTo>
                      <a:lnTo>
                        <a:pt x="4557772" y="0"/>
                      </a:lnTo>
                      <a:lnTo>
                        <a:pt x="808514" y="0"/>
                      </a:lnTo>
                      <a:cubicBezTo>
                        <a:pt x="361704" y="0"/>
                        <a:pt x="0" y="361704"/>
                        <a:pt x="0" y="808514"/>
                      </a:cubicBezTo>
                      <a:lnTo>
                        <a:pt x="0" y="808514"/>
                      </a:lnTo>
                      <a:cubicBezTo>
                        <a:pt x="0" y="1255325"/>
                        <a:pt x="362464" y="1617028"/>
                        <a:pt x="808514" y="1617028"/>
                      </a:cubicBezTo>
                      <a:lnTo>
                        <a:pt x="4557772" y="1617028"/>
                      </a:lnTo>
                      <a:lnTo>
                        <a:pt x="4557772" y="1617028"/>
                      </a:lnTo>
                      <a:close/>
                    </a:path>
                  </a:pathLst>
                </a:custGeom>
                <a:noFill/>
                <a:ln w="30385" cap="rnd">
                  <a:solidFill>
                    <a:srgbClr val="A162D0"/>
                  </a:solidFill>
                  <a:prstDash val="solid"/>
                  <a:round/>
                </a:ln>
              </p:spPr>
              <p:txBody>
                <a:bodyPr rtlCol="0" anchor="ctr"/>
                <a:lstStyle/>
                <a:p>
                  <a:endParaRPr lang="en-US">
                    <a:solidFill>
                      <a:schemeClr val="tx1">
                        <a:lumMod val="75000"/>
                        <a:lumOff val="25000"/>
                      </a:schemeClr>
                    </a:solidFill>
                  </a:endParaRPr>
                </a:p>
              </p:txBody>
            </p:sp>
          </p:grpSp>
          <p:sp>
            <p:nvSpPr>
              <p:cNvPr id="22" name="TextBox 21">
                <a:extLst>
                  <a:ext uri="{FF2B5EF4-FFF2-40B4-BE49-F238E27FC236}">
                    <a16:creationId xmlns:a16="http://schemas.microsoft.com/office/drawing/2014/main" id="{076786C4-E70E-0881-7039-B676339E3E63}"/>
                  </a:ext>
                </a:extLst>
              </p:cNvPr>
              <p:cNvSpPr txBox="1"/>
              <p:nvPr/>
            </p:nvSpPr>
            <p:spPr>
              <a:xfrm>
                <a:off x="9122790" y="7187475"/>
                <a:ext cx="5334371" cy="554669"/>
              </a:xfrm>
              <a:prstGeom prst="rect">
                <a:avLst/>
              </a:prstGeom>
              <a:noFill/>
            </p:spPr>
            <p:txBody>
              <a:bodyPr wrap="square">
                <a:spAutoFit/>
              </a:bodyPr>
              <a:lstStyle/>
              <a:p>
                <a:pPr marL="146050" lvl="0" algn="ctr" rtl="0">
                  <a:spcBef>
                    <a:spcPts val="0"/>
                  </a:spcBef>
                  <a:spcAft>
                    <a:spcPts val="0"/>
                  </a:spcAft>
                  <a:buSzPts val="1300"/>
                </a:pPr>
                <a:r>
                  <a:rPr lang="en-US" sz="2200" b="1"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createSlice</a:t>
                </a: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function</a:t>
                </a:r>
              </a:p>
            </p:txBody>
          </p:sp>
        </p:grpSp>
        <p:grpSp>
          <p:nvGrpSpPr>
            <p:cNvPr id="26" name="Graphic 10">
              <a:extLst>
                <a:ext uri="{FF2B5EF4-FFF2-40B4-BE49-F238E27FC236}">
                  <a16:creationId xmlns:a16="http://schemas.microsoft.com/office/drawing/2014/main" id="{257B678E-2803-74CD-078F-1340BDD31B82}"/>
                </a:ext>
              </a:extLst>
            </p:cNvPr>
            <p:cNvGrpSpPr/>
            <p:nvPr/>
          </p:nvGrpSpPr>
          <p:grpSpPr>
            <a:xfrm rot="10800000" flipH="1">
              <a:off x="6361915" y="5389713"/>
              <a:ext cx="3099556" cy="276596"/>
              <a:chOff x="7177388" y="4892367"/>
              <a:chExt cx="3099556" cy="276596"/>
            </a:xfrm>
            <a:solidFill>
              <a:srgbClr val="87D0ED"/>
            </a:solidFill>
          </p:grpSpPr>
          <p:sp>
            <p:nvSpPr>
              <p:cNvPr id="27" name="Freeform: Shape 26">
                <a:extLst>
                  <a:ext uri="{FF2B5EF4-FFF2-40B4-BE49-F238E27FC236}">
                    <a16:creationId xmlns:a16="http://schemas.microsoft.com/office/drawing/2014/main" id="{F821F4D7-5FCB-7E75-2F29-67B705380111}"/>
                  </a:ext>
                </a:extLst>
              </p:cNvPr>
              <p:cNvSpPr/>
              <p:nvPr/>
            </p:nvSpPr>
            <p:spPr>
              <a:xfrm>
                <a:off x="7177388" y="5029907"/>
                <a:ext cx="3073722" cy="7598"/>
              </a:xfrm>
              <a:custGeom>
                <a:avLst/>
                <a:gdLst>
                  <a:gd name="connsiteX0" fmla="*/ 0 w 3073722"/>
                  <a:gd name="connsiteY0" fmla="*/ 0 h 7598"/>
                  <a:gd name="connsiteX1" fmla="*/ 3073722 w 3073722"/>
                  <a:gd name="connsiteY1" fmla="*/ 0 h 7598"/>
                </a:gdLst>
                <a:ahLst/>
                <a:cxnLst>
                  <a:cxn ang="0">
                    <a:pos x="connsiteX0" y="connsiteY0"/>
                  </a:cxn>
                  <a:cxn ang="0">
                    <a:pos x="connsiteX1" y="connsiteY1"/>
                  </a:cxn>
                </a:cxnLst>
                <a:rect l="l" t="t" r="r" b="b"/>
                <a:pathLst>
                  <a:path w="3073722" h="7598">
                    <a:moveTo>
                      <a:pt x="0" y="0"/>
                    </a:moveTo>
                    <a:lnTo>
                      <a:pt x="3073722" y="0"/>
                    </a:lnTo>
                  </a:path>
                </a:pathLst>
              </a:custGeom>
              <a:ln w="30385" cap="rnd">
                <a:solidFill>
                  <a:srgbClr val="87D0ED"/>
                </a:solidFill>
                <a:prstDash val="solid"/>
                <a:round/>
              </a:ln>
            </p:spPr>
            <p:txBody>
              <a:bodyPr rtlCol="0" anchor="ctr"/>
              <a:lstStyle/>
              <a:p>
                <a:endParaRPr lang="en-US">
                  <a:solidFill>
                    <a:schemeClr val="tx1">
                      <a:lumMod val="75000"/>
                      <a:lumOff val="25000"/>
                    </a:schemeClr>
                  </a:solidFill>
                </a:endParaRPr>
              </a:p>
            </p:txBody>
          </p:sp>
          <p:sp>
            <p:nvSpPr>
              <p:cNvPr id="28" name="Freeform: Shape 27">
                <a:extLst>
                  <a:ext uri="{FF2B5EF4-FFF2-40B4-BE49-F238E27FC236}">
                    <a16:creationId xmlns:a16="http://schemas.microsoft.com/office/drawing/2014/main" id="{D35AF5CF-7FD5-2CD9-5B5A-77CEC79D054E}"/>
                  </a:ext>
                </a:extLst>
              </p:cNvPr>
              <p:cNvSpPr/>
              <p:nvPr/>
            </p:nvSpPr>
            <p:spPr>
              <a:xfrm>
                <a:off x="10000348" y="4892367"/>
                <a:ext cx="276596" cy="276596"/>
              </a:xfrm>
              <a:custGeom>
                <a:avLst/>
                <a:gdLst>
                  <a:gd name="connsiteX0" fmla="*/ 276597 w 276596"/>
                  <a:gd name="connsiteY0" fmla="*/ 138299 h 276596"/>
                  <a:gd name="connsiteX1" fmla="*/ 138298 w 276596"/>
                  <a:gd name="connsiteY1" fmla="*/ 276597 h 276596"/>
                  <a:gd name="connsiteX2" fmla="*/ 0 w 276596"/>
                  <a:gd name="connsiteY2" fmla="*/ 138299 h 276596"/>
                  <a:gd name="connsiteX3" fmla="*/ 138298 w 276596"/>
                  <a:gd name="connsiteY3" fmla="*/ 0 h 276596"/>
                  <a:gd name="connsiteX4" fmla="*/ 276597 w 276596"/>
                  <a:gd name="connsiteY4" fmla="*/ 138299 h 27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96" h="276596">
                    <a:moveTo>
                      <a:pt x="276597" y="138299"/>
                    </a:moveTo>
                    <a:cubicBezTo>
                      <a:pt x="276597" y="214679"/>
                      <a:pt x="214678" y="276597"/>
                      <a:pt x="138298" y="276597"/>
                    </a:cubicBezTo>
                    <a:cubicBezTo>
                      <a:pt x="61918" y="276597"/>
                      <a:pt x="0" y="214679"/>
                      <a:pt x="0" y="138299"/>
                    </a:cubicBezTo>
                    <a:cubicBezTo>
                      <a:pt x="0" y="61918"/>
                      <a:pt x="61918" y="0"/>
                      <a:pt x="138298" y="0"/>
                    </a:cubicBezTo>
                    <a:cubicBezTo>
                      <a:pt x="214678" y="0"/>
                      <a:pt x="276597" y="61918"/>
                      <a:pt x="276597" y="138299"/>
                    </a:cubicBezTo>
                    <a:close/>
                  </a:path>
                </a:pathLst>
              </a:custGeom>
              <a:solidFill>
                <a:srgbClr val="87D0ED"/>
              </a:solidFill>
              <a:ln w="7596" cap="flat">
                <a:noFill/>
                <a:prstDash val="solid"/>
                <a:miter/>
              </a:ln>
            </p:spPr>
            <p:txBody>
              <a:bodyPr rtlCol="0" anchor="ctr"/>
              <a:lstStyle/>
              <a:p>
                <a:endParaRPr lang="en-US">
                  <a:solidFill>
                    <a:schemeClr val="tx1">
                      <a:lumMod val="75000"/>
                      <a:lumOff val="25000"/>
                    </a:schemeClr>
                  </a:solidFill>
                </a:endParaRPr>
              </a:p>
            </p:txBody>
          </p:sp>
        </p:grpSp>
        <p:grpSp>
          <p:nvGrpSpPr>
            <p:cNvPr id="29" name="Graphic 10">
              <a:extLst>
                <a:ext uri="{FF2B5EF4-FFF2-40B4-BE49-F238E27FC236}">
                  <a16:creationId xmlns:a16="http://schemas.microsoft.com/office/drawing/2014/main" id="{AD34A08F-E074-0191-F4E7-988A9B638C17}"/>
                </a:ext>
              </a:extLst>
            </p:cNvPr>
            <p:cNvGrpSpPr/>
            <p:nvPr/>
          </p:nvGrpSpPr>
          <p:grpSpPr>
            <a:xfrm rot="10800000" flipH="1">
              <a:off x="6361915" y="3040076"/>
              <a:ext cx="3116399" cy="2350396"/>
              <a:chOff x="7177388" y="2738103"/>
              <a:chExt cx="3116399" cy="2350396"/>
            </a:xfrm>
          </p:grpSpPr>
          <p:sp>
            <p:nvSpPr>
              <p:cNvPr id="30" name="Freeform: Shape 29">
                <a:extLst>
                  <a:ext uri="{FF2B5EF4-FFF2-40B4-BE49-F238E27FC236}">
                    <a16:creationId xmlns:a16="http://schemas.microsoft.com/office/drawing/2014/main" id="{8F2BFE3A-8CD0-7D14-73F6-B7F5188A4AE1}"/>
                  </a:ext>
                </a:extLst>
              </p:cNvPr>
              <p:cNvSpPr/>
              <p:nvPr/>
            </p:nvSpPr>
            <p:spPr>
              <a:xfrm>
                <a:off x="7177388" y="2738103"/>
                <a:ext cx="3073722" cy="2291803"/>
              </a:xfrm>
              <a:custGeom>
                <a:avLst/>
                <a:gdLst>
                  <a:gd name="connsiteX0" fmla="*/ 0 w 3073722"/>
                  <a:gd name="connsiteY0" fmla="*/ 0 h 2291803"/>
                  <a:gd name="connsiteX1" fmla="*/ 1275841 w 3073722"/>
                  <a:gd name="connsiteY1" fmla="*/ 0 h 2291803"/>
                  <a:gd name="connsiteX2" fmla="*/ 3073722 w 3073722"/>
                  <a:gd name="connsiteY2" fmla="*/ 2291804 h 2291803"/>
                </a:gdLst>
                <a:ahLst/>
                <a:cxnLst>
                  <a:cxn ang="0">
                    <a:pos x="connsiteX0" y="connsiteY0"/>
                  </a:cxn>
                  <a:cxn ang="0">
                    <a:pos x="connsiteX1" y="connsiteY1"/>
                  </a:cxn>
                  <a:cxn ang="0">
                    <a:pos x="connsiteX2" y="connsiteY2"/>
                  </a:cxn>
                </a:cxnLst>
                <a:rect l="l" t="t" r="r" b="b"/>
                <a:pathLst>
                  <a:path w="3073722" h="2291803">
                    <a:moveTo>
                      <a:pt x="0" y="0"/>
                    </a:moveTo>
                    <a:lnTo>
                      <a:pt x="1275841" y="0"/>
                    </a:lnTo>
                    <a:lnTo>
                      <a:pt x="3073722" y="2291804"/>
                    </a:lnTo>
                  </a:path>
                </a:pathLst>
              </a:custGeom>
              <a:noFill/>
              <a:ln w="30385" cap="rnd">
                <a:solidFill>
                  <a:srgbClr val="FFC851"/>
                </a:solidFill>
                <a:prstDash val="solid"/>
                <a:round/>
              </a:ln>
            </p:spPr>
            <p:txBody>
              <a:bodyPr rtlCol="0" anchor="ctr"/>
              <a:lstStyle/>
              <a:p>
                <a:endParaRPr lang="en-US">
                  <a:solidFill>
                    <a:schemeClr val="tx1">
                      <a:lumMod val="75000"/>
                      <a:lumOff val="25000"/>
                    </a:schemeClr>
                  </a:solidFill>
                </a:endParaRPr>
              </a:p>
            </p:txBody>
          </p:sp>
          <p:sp>
            <p:nvSpPr>
              <p:cNvPr id="31" name="Freeform: Shape 30">
                <a:extLst>
                  <a:ext uri="{FF2B5EF4-FFF2-40B4-BE49-F238E27FC236}">
                    <a16:creationId xmlns:a16="http://schemas.microsoft.com/office/drawing/2014/main" id="{D138DDAE-40F0-0031-7398-8F4FF935E258}"/>
                  </a:ext>
                </a:extLst>
              </p:cNvPr>
              <p:cNvSpPr/>
              <p:nvPr/>
            </p:nvSpPr>
            <p:spPr>
              <a:xfrm>
                <a:off x="10017191" y="4811903"/>
                <a:ext cx="276596" cy="276596"/>
              </a:xfrm>
              <a:custGeom>
                <a:avLst/>
                <a:gdLst>
                  <a:gd name="connsiteX0" fmla="*/ 276597 w 276596"/>
                  <a:gd name="connsiteY0" fmla="*/ 138298 h 276596"/>
                  <a:gd name="connsiteX1" fmla="*/ 138298 w 276596"/>
                  <a:gd name="connsiteY1" fmla="*/ 276597 h 276596"/>
                  <a:gd name="connsiteX2" fmla="*/ 0 w 276596"/>
                  <a:gd name="connsiteY2" fmla="*/ 138298 h 276596"/>
                  <a:gd name="connsiteX3" fmla="*/ 138298 w 276596"/>
                  <a:gd name="connsiteY3" fmla="*/ 0 h 276596"/>
                  <a:gd name="connsiteX4" fmla="*/ 276597 w 276596"/>
                  <a:gd name="connsiteY4" fmla="*/ 138298 h 27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96" h="276596">
                    <a:moveTo>
                      <a:pt x="276597" y="138298"/>
                    </a:moveTo>
                    <a:cubicBezTo>
                      <a:pt x="276597" y="214679"/>
                      <a:pt x="214678" y="276597"/>
                      <a:pt x="138298" y="276597"/>
                    </a:cubicBezTo>
                    <a:cubicBezTo>
                      <a:pt x="61918" y="276597"/>
                      <a:pt x="0" y="214679"/>
                      <a:pt x="0" y="138298"/>
                    </a:cubicBezTo>
                    <a:cubicBezTo>
                      <a:pt x="0" y="61918"/>
                      <a:pt x="61918" y="0"/>
                      <a:pt x="138298" y="0"/>
                    </a:cubicBezTo>
                    <a:cubicBezTo>
                      <a:pt x="214678" y="0"/>
                      <a:pt x="276597" y="61918"/>
                      <a:pt x="276597" y="138298"/>
                    </a:cubicBezTo>
                    <a:close/>
                  </a:path>
                </a:pathLst>
              </a:custGeom>
              <a:solidFill>
                <a:srgbClr val="FFC851"/>
              </a:solidFill>
              <a:ln w="7596" cap="flat">
                <a:noFill/>
                <a:prstDash val="solid"/>
                <a:miter/>
              </a:ln>
            </p:spPr>
            <p:txBody>
              <a:bodyPr rtlCol="0" anchor="ctr"/>
              <a:lstStyle/>
              <a:p>
                <a:endParaRPr lang="en-US">
                  <a:solidFill>
                    <a:schemeClr val="tx1">
                      <a:lumMod val="75000"/>
                      <a:lumOff val="25000"/>
                    </a:schemeClr>
                  </a:solidFill>
                </a:endParaRPr>
              </a:p>
            </p:txBody>
          </p:sp>
        </p:grpSp>
        <p:grpSp>
          <p:nvGrpSpPr>
            <p:cNvPr id="32" name="Graphic 10">
              <a:extLst>
                <a:ext uri="{FF2B5EF4-FFF2-40B4-BE49-F238E27FC236}">
                  <a16:creationId xmlns:a16="http://schemas.microsoft.com/office/drawing/2014/main" id="{C7B26AA2-8D98-4A4C-72F9-743EE06CB9C1}"/>
                </a:ext>
              </a:extLst>
            </p:cNvPr>
            <p:cNvGrpSpPr/>
            <p:nvPr/>
          </p:nvGrpSpPr>
          <p:grpSpPr>
            <a:xfrm rot="10800000" flipH="1">
              <a:off x="6361915" y="5667069"/>
              <a:ext cx="3120441" cy="2373042"/>
              <a:chOff x="7177388" y="4948668"/>
              <a:chExt cx="3120441" cy="2373042"/>
            </a:xfrm>
          </p:grpSpPr>
          <p:sp>
            <p:nvSpPr>
              <p:cNvPr id="33" name="Freeform: Shape 32">
                <a:extLst>
                  <a:ext uri="{FF2B5EF4-FFF2-40B4-BE49-F238E27FC236}">
                    <a16:creationId xmlns:a16="http://schemas.microsoft.com/office/drawing/2014/main" id="{F77F06D7-A48A-3ACF-375B-637DF9D4B477}"/>
                  </a:ext>
                </a:extLst>
              </p:cNvPr>
              <p:cNvSpPr/>
              <p:nvPr/>
            </p:nvSpPr>
            <p:spPr>
              <a:xfrm>
                <a:off x="7177388" y="5029907"/>
                <a:ext cx="3073722" cy="2291803"/>
              </a:xfrm>
              <a:custGeom>
                <a:avLst/>
                <a:gdLst>
                  <a:gd name="connsiteX0" fmla="*/ 0 w 3073722"/>
                  <a:gd name="connsiteY0" fmla="*/ 2291804 h 2291803"/>
                  <a:gd name="connsiteX1" fmla="*/ 1275841 w 3073722"/>
                  <a:gd name="connsiteY1" fmla="*/ 2291804 h 2291803"/>
                  <a:gd name="connsiteX2" fmla="*/ 3073722 w 3073722"/>
                  <a:gd name="connsiteY2" fmla="*/ 0 h 2291803"/>
                </a:gdLst>
                <a:ahLst/>
                <a:cxnLst>
                  <a:cxn ang="0">
                    <a:pos x="connsiteX0" y="connsiteY0"/>
                  </a:cxn>
                  <a:cxn ang="0">
                    <a:pos x="connsiteX1" y="connsiteY1"/>
                  </a:cxn>
                  <a:cxn ang="0">
                    <a:pos x="connsiteX2" y="connsiteY2"/>
                  </a:cxn>
                </a:cxnLst>
                <a:rect l="l" t="t" r="r" b="b"/>
                <a:pathLst>
                  <a:path w="3073722" h="2291803">
                    <a:moveTo>
                      <a:pt x="0" y="2291804"/>
                    </a:moveTo>
                    <a:lnTo>
                      <a:pt x="1275841" y="2291804"/>
                    </a:lnTo>
                    <a:lnTo>
                      <a:pt x="3073722" y="0"/>
                    </a:lnTo>
                  </a:path>
                </a:pathLst>
              </a:custGeom>
              <a:noFill/>
              <a:ln w="30385" cap="rnd">
                <a:solidFill>
                  <a:srgbClr val="A162D0"/>
                </a:solidFill>
                <a:prstDash val="solid"/>
                <a:round/>
              </a:ln>
            </p:spPr>
            <p:txBody>
              <a:bodyPr rtlCol="0" anchor="ctr"/>
              <a:lstStyle/>
              <a:p>
                <a:endParaRPr lang="en-US">
                  <a:solidFill>
                    <a:schemeClr val="tx1">
                      <a:lumMod val="75000"/>
                      <a:lumOff val="25000"/>
                    </a:schemeClr>
                  </a:solidFill>
                </a:endParaRPr>
              </a:p>
            </p:txBody>
          </p:sp>
          <p:sp>
            <p:nvSpPr>
              <p:cNvPr id="34" name="Freeform: Shape 33">
                <a:extLst>
                  <a:ext uri="{FF2B5EF4-FFF2-40B4-BE49-F238E27FC236}">
                    <a16:creationId xmlns:a16="http://schemas.microsoft.com/office/drawing/2014/main" id="{1BB819FB-701C-435E-33B8-BD0765F58F54}"/>
                  </a:ext>
                </a:extLst>
              </p:cNvPr>
              <p:cNvSpPr/>
              <p:nvPr/>
            </p:nvSpPr>
            <p:spPr>
              <a:xfrm>
                <a:off x="10021233" y="4948668"/>
                <a:ext cx="276596" cy="276596"/>
              </a:xfrm>
              <a:custGeom>
                <a:avLst/>
                <a:gdLst>
                  <a:gd name="connsiteX0" fmla="*/ 276597 w 276596"/>
                  <a:gd name="connsiteY0" fmla="*/ 138299 h 276596"/>
                  <a:gd name="connsiteX1" fmla="*/ 138298 w 276596"/>
                  <a:gd name="connsiteY1" fmla="*/ 276597 h 276596"/>
                  <a:gd name="connsiteX2" fmla="*/ 0 w 276596"/>
                  <a:gd name="connsiteY2" fmla="*/ 138299 h 276596"/>
                  <a:gd name="connsiteX3" fmla="*/ 138298 w 276596"/>
                  <a:gd name="connsiteY3" fmla="*/ 0 h 276596"/>
                  <a:gd name="connsiteX4" fmla="*/ 276597 w 276596"/>
                  <a:gd name="connsiteY4" fmla="*/ 138299 h 27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96" h="276596">
                    <a:moveTo>
                      <a:pt x="276597" y="138299"/>
                    </a:moveTo>
                    <a:cubicBezTo>
                      <a:pt x="276597" y="214679"/>
                      <a:pt x="214678" y="276597"/>
                      <a:pt x="138298" y="276597"/>
                    </a:cubicBezTo>
                    <a:cubicBezTo>
                      <a:pt x="61918" y="276597"/>
                      <a:pt x="0" y="214679"/>
                      <a:pt x="0" y="138299"/>
                    </a:cubicBezTo>
                    <a:cubicBezTo>
                      <a:pt x="0" y="61918"/>
                      <a:pt x="61918" y="0"/>
                      <a:pt x="138298" y="0"/>
                    </a:cubicBezTo>
                    <a:cubicBezTo>
                      <a:pt x="214678" y="0"/>
                      <a:pt x="276597" y="61918"/>
                      <a:pt x="276597" y="138299"/>
                    </a:cubicBezTo>
                    <a:close/>
                  </a:path>
                </a:pathLst>
              </a:custGeom>
              <a:solidFill>
                <a:srgbClr val="A162D0"/>
              </a:solidFill>
              <a:ln w="7596" cap="flat">
                <a:noFill/>
                <a:prstDash val="solid"/>
                <a:miter/>
              </a:ln>
            </p:spPr>
            <p:txBody>
              <a:bodyPr rtlCol="0" anchor="ctr"/>
              <a:lstStyle/>
              <a:p>
                <a:endParaRPr lang="en-US">
                  <a:solidFill>
                    <a:schemeClr val="tx1">
                      <a:lumMod val="75000"/>
                      <a:lumOff val="25000"/>
                    </a:schemeClr>
                  </a:solidFill>
                </a:endParaRPr>
              </a:p>
            </p:txBody>
          </p:sp>
        </p:grpSp>
        <p:sp>
          <p:nvSpPr>
            <p:cNvPr id="35" name="Freeform: Shape 34">
              <a:extLst>
                <a:ext uri="{FF2B5EF4-FFF2-40B4-BE49-F238E27FC236}">
                  <a16:creationId xmlns:a16="http://schemas.microsoft.com/office/drawing/2014/main" id="{5E99911C-0197-C472-F5D6-1876930E21C5}"/>
                </a:ext>
              </a:extLst>
            </p:cNvPr>
            <p:cNvSpPr/>
            <p:nvPr/>
          </p:nvSpPr>
          <p:spPr>
            <a:xfrm flipH="1">
              <a:off x="6078244" y="5325006"/>
              <a:ext cx="425610" cy="405704"/>
            </a:xfrm>
            <a:custGeom>
              <a:avLst/>
              <a:gdLst>
                <a:gd name="connsiteX0" fmla="*/ 276597 w 276596"/>
                <a:gd name="connsiteY0" fmla="*/ 138299 h 276596"/>
                <a:gd name="connsiteX1" fmla="*/ 138299 w 276596"/>
                <a:gd name="connsiteY1" fmla="*/ 276597 h 276596"/>
                <a:gd name="connsiteX2" fmla="*/ 1 w 276596"/>
                <a:gd name="connsiteY2" fmla="*/ 138299 h 276596"/>
                <a:gd name="connsiteX3" fmla="*/ 138299 w 276596"/>
                <a:gd name="connsiteY3" fmla="*/ 0 h 276596"/>
                <a:gd name="connsiteX4" fmla="*/ 276597 w 276596"/>
                <a:gd name="connsiteY4" fmla="*/ 138299 h 276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96" h="276596">
                  <a:moveTo>
                    <a:pt x="276597" y="138299"/>
                  </a:moveTo>
                  <a:cubicBezTo>
                    <a:pt x="276597" y="214679"/>
                    <a:pt x="214678" y="276597"/>
                    <a:pt x="138299" y="276597"/>
                  </a:cubicBezTo>
                  <a:cubicBezTo>
                    <a:pt x="61918" y="276597"/>
                    <a:pt x="1" y="214679"/>
                    <a:pt x="1" y="138299"/>
                  </a:cubicBezTo>
                  <a:cubicBezTo>
                    <a:pt x="1" y="61918"/>
                    <a:pt x="61919" y="0"/>
                    <a:pt x="138299" y="0"/>
                  </a:cubicBezTo>
                  <a:cubicBezTo>
                    <a:pt x="214679" y="0"/>
                    <a:pt x="276597" y="61918"/>
                    <a:pt x="276597" y="138299"/>
                  </a:cubicBezTo>
                  <a:close/>
                </a:path>
              </a:pathLst>
            </a:custGeom>
            <a:solidFill>
              <a:srgbClr val="2FDE75"/>
            </a:solidFill>
            <a:ln w="7596" cap="flat">
              <a:noFill/>
              <a:prstDash val="solid"/>
              <a:miter/>
            </a:ln>
          </p:spPr>
          <p:txBody>
            <a:bodyPr rtlCol="0" anchor="ctr"/>
            <a:lstStyle/>
            <a:p>
              <a:endParaRPr lang="en-US">
                <a:solidFill>
                  <a:schemeClr val="tx1">
                    <a:lumMod val="75000"/>
                    <a:lumOff val="25000"/>
                  </a:schemeClr>
                </a:solidFill>
              </a:endParaRPr>
            </a:p>
          </p:txBody>
        </p:sp>
        <p:grpSp>
          <p:nvGrpSpPr>
            <p:cNvPr id="37" name="Graphic 10">
              <a:extLst>
                <a:ext uri="{FF2B5EF4-FFF2-40B4-BE49-F238E27FC236}">
                  <a16:creationId xmlns:a16="http://schemas.microsoft.com/office/drawing/2014/main" id="{A8262D56-9859-72D3-0D5D-D2CBDA56065A}"/>
                </a:ext>
              </a:extLst>
            </p:cNvPr>
            <p:cNvGrpSpPr/>
            <p:nvPr/>
          </p:nvGrpSpPr>
          <p:grpSpPr>
            <a:xfrm rot="10800000">
              <a:off x="1888073" y="3410600"/>
              <a:ext cx="4365545" cy="4224182"/>
              <a:chOff x="10264028" y="2918195"/>
              <a:chExt cx="4365545" cy="4224182"/>
            </a:xfrm>
            <a:noFill/>
          </p:grpSpPr>
          <p:sp>
            <p:nvSpPr>
              <p:cNvPr id="39" name="Freeform: Shape 38">
                <a:extLst>
                  <a:ext uri="{FF2B5EF4-FFF2-40B4-BE49-F238E27FC236}">
                    <a16:creationId xmlns:a16="http://schemas.microsoft.com/office/drawing/2014/main" id="{D1E126E7-9067-AB33-21C9-078C055B2947}"/>
                  </a:ext>
                </a:extLst>
              </p:cNvPr>
              <p:cNvSpPr/>
              <p:nvPr/>
            </p:nvSpPr>
            <p:spPr>
              <a:xfrm>
                <a:off x="10264028" y="2918195"/>
                <a:ext cx="4365545" cy="4224182"/>
              </a:xfrm>
              <a:custGeom>
                <a:avLst/>
                <a:gdLst>
                  <a:gd name="connsiteX0" fmla="*/ 2098794 w 4210505"/>
                  <a:gd name="connsiteY0" fmla="*/ 0 h 4224182"/>
                  <a:gd name="connsiteX1" fmla="*/ 0 w 4210505"/>
                  <a:gd name="connsiteY1" fmla="*/ 1876908 h 4224182"/>
                  <a:gd name="connsiteX2" fmla="*/ 153497 w 4210505"/>
                  <a:gd name="connsiteY2" fmla="*/ 1945298 h 4224182"/>
                  <a:gd name="connsiteX3" fmla="*/ 153497 w 4210505"/>
                  <a:gd name="connsiteY3" fmla="*/ 2278886 h 4224182"/>
                  <a:gd name="connsiteX4" fmla="*/ 0 w 4210505"/>
                  <a:gd name="connsiteY4" fmla="*/ 2347275 h 4224182"/>
                  <a:gd name="connsiteX5" fmla="*/ 2098794 w 4210505"/>
                  <a:gd name="connsiteY5" fmla="*/ 4224183 h 4224182"/>
                  <a:gd name="connsiteX6" fmla="*/ 4210505 w 4210505"/>
                  <a:gd name="connsiteY6" fmla="*/ 2112472 h 4224182"/>
                  <a:gd name="connsiteX7" fmla="*/ 2098794 w 4210505"/>
                  <a:gd name="connsiteY7" fmla="*/ 0 h 422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0505" h="4224182">
                    <a:moveTo>
                      <a:pt x="2098794" y="0"/>
                    </a:moveTo>
                    <a:cubicBezTo>
                      <a:pt x="1012163" y="0"/>
                      <a:pt x="117022" y="820672"/>
                      <a:pt x="0" y="1876908"/>
                    </a:cubicBezTo>
                    <a:cubicBezTo>
                      <a:pt x="56231" y="1879948"/>
                      <a:pt x="110943" y="1902744"/>
                      <a:pt x="153497" y="1945298"/>
                    </a:cubicBezTo>
                    <a:cubicBezTo>
                      <a:pt x="245442" y="2037243"/>
                      <a:pt x="245442" y="2186940"/>
                      <a:pt x="153497" y="2278886"/>
                    </a:cubicBezTo>
                    <a:cubicBezTo>
                      <a:pt x="110943" y="2321439"/>
                      <a:pt x="55472" y="2344236"/>
                      <a:pt x="0" y="2347275"/>
                    </a:cubicBezTo>
                    <a:cubicBezTo>
                      <a:pt x="117022" y="3402751"/>
                      <a:pt x="1012163" y="4224183"/>
                      <a:pt x="2098794" y="4224183"/>
                    </a:cubicBezTo>
                    <a:cubicBezTo>
                      <a:pt x="3265213" y="4224183"/>
                      <a:pt x="4210505" y="3278890"/>
                      <a:pt x="4210505" y="2112472"/>
                    </a:cubicBezTo>
                    <a:cubicBezTo>
                      <a:pt x="4210505" y="946053"/>
                      <a:pt x="3265213" y="0"/>
                      <a:pt x="2098794" y="0"/>
                    </a:cubicBezTo>
                    <a:close/>
                  </a:path>
                </a:pathLst>
              </a:custGeom>
              <a:noFill/>
              <a:ln w="30385" cap="rnd">
                <a:solidFill>
                  <a:srgbClr val="2FDE75"/>
                </a:solidFill>
                <a:prstDash val="solid"/>
                <a:round/>
              </a:ln>
            </p:spPr>
            <p:txBody>
              <a:bodyPr rtlCol="0" anchor="ctr"/>
              <a:lstStyle/>
              <a:p>
                <a:endParaRPr lang="en-US">
                  <a:solidFill>
                    <a:schemeClr val="tx1">
                      <a:lumMod val="75000"/>
                      <a:lumOff val="25000"/>
                    </a:schemeClr>
                  </a:solidFill>
                </a:endParaRPr>
              </a:p>
            </p:txBody>
          </p:sp>
          <p:sp>
            <p:nvSpPr>
              <p:cNvPr id="40" name="Freeform: Shape 39">
                <a:extLst>
                  <a:ext uri="{FF2B5EF4-FFF2-40B4-BE49-F238E27FC236}">
                    <a16:creationId xmlns:a16="http://schemas.microsoft.com/office/drawing/2014/main" id="{05DF2012-5A0E-E11C-3006-3DCA0DA94D3D}"/>
                  </a:ext>
                </a:extLst>
              </p:cNvPr>
              <p:cNvSpPr/>
              <p:nvPr/>
            </p:nvSpPr>
            <p:spPr>
              <a:xfrm>
                <a:off x="10424363" y="3065614"/>
                <a:ext cx="4061538" cy="3928588"/>
              </a:xfrm>
              <a:custGeom>
                <a:avLst/>
                <a:gdLst>
                  <a:gd name="connsiteX0" fmla="*/ 0 w 3902753"/>
                  <a:gd name="connsiteY0" fmla="*/ 2283445 h 3928588"/>
                  <a:gd name="connsiteX1" fmla="*/ 1938459 w 3902753"/>
                  <a:gd name="connsiteY1" fmla="*/ 3928589 h 3928588"/>
                  <a:gd name="connsiteX2" fmla="*/ 3902754 w 3902753"/>
                  <a:gd name="connsiteY2" fmla="*/ 1964294 h 3928588"/>
                  <a:gd name="connsiteX3" fmla="*/ 1938459 w 3902753"/>
                  <a:gd name="connsiteY3" fmla="*/ 0 h 3928588"/>
                  <a:gd name="connsiteX4" fmla="*/ 0 w 3902753"/>
                  <a:gd name="connsiteY4" fmla="*/ 1645144 h 392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753" h="3928588">
                    <a:moveTo>
                      <a:pt x="0" y="2283445"/>
                    </a:moveTo>
                    <a:cubicBezTo>
                      <a:pt x="152737" y="3216580"/>
                      <a:pt x="962011" y="3928589"/>
                      <a:pt x="1938459" y="3928589"/>
                    </a:cubicBezTo>
                    <a:cubicBezTo>
                      <a:pt x="3023570" y="3928589"/>
                      <a:pt x="3902754" y="3049406"/>
                      <a:pt x="3902754" y="1964294"/>
                    </a:cubicBezTo>
                    <a:cubicBezTo>
                      <a:pt x="3902754" y="879183"/>
                      <a:pt x="3023570" y="0"/>
                      <a:pt x="1938459" y="0"/>
                    </a:cubicBezTo>
                    <a:cubicBezTo>
                      <a:pt x="962011" y="0"/>
                      <a:pt x="152737" y="712009"/>
                      <a:pt x="0" y="1645144"/>
                    </a:cubicBezTo>
                  </a:path>
                </a:pathLst>
              </a:custGeom>
              <a:solidFill>
                <a:srgbClr val="2FDE75">
                  <a:alpha val="30196"/>
                </a:srgbClr>
              </a:solidFill>
              <a:ln w="30385" cap="rnd">
                <a:solidFill>
                  <a:srgbClr val="2FDE75"/>
                </a:solidFill>
                <a:prstDash val="solid"/>
                <a:round/>
              </a:ln>
            </p:spPr>
            <p:txBody>
              <a:bodyPr rtlCol="0" anchor="ctr"/>
              <a:lstStyle/>
              <a:p>
                <a:endParaRPr lang="en-US">
                  <a:solidFill>
                    <a:schemeClr val="tx1">
                      <a:lumMod val="75000"/>
                      <a:lumOff val="25000"/>
                    </a:schemeClr>
                  </a:solidFill>
                </a:endParaRPr>
              </a:p>
            </p:txBody>
          </p:sp>
        </p:grpSp>
        <p:sp>
          <p:nvSpPr>
            <p:cNvPr id="41" name="Text_Box">
              <a:extLst>
                <a:ext uri="{FF2B5EF4-FFF2-40B4-BE49-F238E27FC236}">
                  <a16:creationId xmlns:a16="http://schemas.microsoft.com/office/drawing/2014/main" id="{4EE612A5-91F1-2503-B2D6-4616F934C716}"/>
                </a:ext>
              </a:extLst>
            </p:cNvPr>
            <p:cNvSpPr/>
            <p:nvPr/>
          </p:nvSpPr>
          <p:spPr>
            <a:xfrm>
              <a:off x="1831421" y="5337210"/>
              <a:ext cx="4504660" cy="36138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lumMod val="75000"/>
                      <a:lumOff val="25000"/>
                    </a:schemeClr>
                  </a:solidFill>
                  <a:latin typeface="Open Sans" panose="020B0606030504020204" pitchFamily="34" charset="0"/>
                </a:rPr>
                <a:t>The key </a:t>
              </a:r>
              <a:br>
                <a:rPr lang="en-IN" sz="2200">
                  <a:solidFill>
                    <a:schemeClr val="tx1">
                      <a:lumMod val="75000"/>
                      <a:lumOff val="25000"/>
                    </a:schemeClr>
                  </a:solidFill>
                  <a:latin typeface="Open Sans" panose="020B0606030504020204" pitchFamily="34" charset="0"/>
                </a:rPr>
              </a:br>
              <a:r>
                <a:rPr lang="en-IN" sz="2200">
                  <a:solidFill>
                    <a:schemeClr val="tx1">
                      <a:lumMod val="75000"/>
                      <a:lumOff val="25000"/>
                    </a:schemeClr>
                  </a:solidFill>
                  <a:latin typeface="Open Sans" panose="020B0606030504020204" pitchFamily="34" charset="0"/>
                </a:rPr>
                <a:t>elements are:</a:t>
              </a:r>
            </a:p>
          </p:txBody>
        </p:sp>
      </p:grpSp>
    </p:spTree>
    <p:extLst>
      <p:ext uri="{BB962C8B-B14F-4D97-AF65-F5344CB8AC3E}">
        <p14:creationId xmlns:p14="http://schemas.microsoft.com/office/powerpoint/2010/main" val="108021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Elements of createSlice</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5424052" y="816324"/>
            <a:ext cx="5404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oogle Shape;1445;p61">
            <a:extLst>
              <a:ext uri="{FF2B5EF4-FFF2-40B4-BE49-F238E27FC236}">
                <a16:creationId xmlns:a16="http://schemas.microsoft.com/office/drawing/2014/main" id="{D224A99C-63C1-BAD4-3FDE-55E7B5F2BBCC}"/>
              </a:ext>
            </a:extLst>
          </p:cNvPr>
          <p:cNvGrpSpPr/>
          <p:nvPr/>
        </p:nvGrpSpPr>
        <p:grpSpPr>
          <a:xfrm>
            <a:off x="5010522" y="3151922"/>
            <a:ext cx="6234956" cy="2694692"/>
            <a:chOff x="1376444" y="1152110"/>
            <a:chExt cx="13496956" cy="4655055"/>
          </a:xfrm>
        </p:grpSpPr>
        <p:sp>
          <p:nvSpPr>
            <p:cNvPr id="9" name="Google Shape;1446;p61">
              <a:extLst>
                <a:ext uri="{FF2B5EF4-FFF2-40B4-BE49-F238E27FC236}">
                  <a16:creationId xmlns:a16="http://schemas.microsoft.com/office/drawing/2014/main" id="{29602BAC-AFDA-794F-B004-277D0B080C6C}"/>
                </a:ext>
              </a:extLst>
            </p:cNvPr>
            <p:cNvSpPr/>
            <p:nvPr/>
          </p:nvSpPr>
          <p:spPr>
            <a:xfrm>
              <a:off x="1376444" y="1627310"/>
              <a:ext cx="13446706" cy="401820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Example: Initial state for a counter slice</a:t>
              </a:r>
            </a:p>
            <a:p>
              <a:pPr>
                <a:lnSpc>
                  <a:spcPct val="114000"/>
                </a:lnSpc>
                <a:spcAft>
                  <a:spcPts val="800"/>
                </a:spcAft>
                <a:buClr>
                  <a:srgbClr val="000000"/>
                </a:buClr>
                <a:buSzPts val="1200"/>
              </a:pPr>
              <a:r>
                <a:rPr lang="en-IN" sz="2000" err="1">
                  <a:solidFill>
                    <a:schemeClr val="tx1">
                      <a:lumMod val="75000"/>
                      <a:lumOff val="25000"/>
                    </a:schemeClr>
                  </a:solidFill>
                  <a:latin typeface="Courier New"/>
                  <a:cs typeface="Courier New"/>
                </a:rPr>
                <a:t>const</a:t>
              </a:r>
              <a:r>
                <a:rPr lang="en-IN" sz="2000">
                  <a:solidFill>
                    <a:schemeClr val="tx1">
                      <a:lumMod val="75000"/>
                      <a:lumOff val="25000"/>
                    </a:schemeClr>
                  </a:solidFill>
                  <a:latin typeface="Courier New"/>
                  <a:cs typeface="Courier New"/>
                </a:rPr>
                <a:t> </a:t>
              </a:r>
              <a:r>
                <a:rPr lang="en-IN" sz="2000" err="1">
                  <a:solidFill>
                    <a:schemeClr val="tx1">
                      <a:lumMod val="75000"/>
                      <a:lumOff val="25000"/>
                    </a:schemeClr>
                  </a:solidFill>
                  <a:latin typeface="Courier New"/>
                  <a:cs typeface="Courier New"/>
                </a:rPr>
                <a:t>initialState</a:t>
              </a:r>
              <a:r>
                <a:rPr lang="en-IN" sz="2000">
                  <a:solidFill>
                    <a:schemeClr val="tx1">
                      <a:lumMod val="75000"/>
                      <a:lumOff val="25000"/>
                    </a:schemeClr>
                  </a:solidFill>
                  <a:latin typeface="Courier New"/>
                  <a:cs typeface="Courier New"/>
                </a:rPr>
                <a:t> = {</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value: 0,</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a:t>
              </a:r>
            </a:p>
          </p:txBody>
        </p:sp>
        <p:sp>
          <p:nvSpPr>
            <p:cNvPr id="10" name="Google Shape;1447;p61">
              <a:extLst>
                <a:ext uri="{FF2B5EF4-FFF2-40B4-BE49-F238E27FC236}">
                  <a16:creationId xmlns:a16="http://schemas.microsoft.com/office/drawing/2014/main" id="{C27D7574-07B9-371E-A2A1-6E4A1AB0CBDB}"/>
                </a:ext>
              </a:extLst>
            </p:cNvPr>
            <p:cNvSpPr/>
            <p:nvPr/>
          </p:nvSpPr>
          <p:spPr>
            <a:xfrm>
              <a:off x="1397375" y="5702765"/>
              <a:ext cx="13476025"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sp>
          <p:nvSpPr>
            <p:cNvPr id="11" name="Google Shape;1448;p61">
              <a:extLst>
                <a:ext uri="{FF2B5EF4-FFF2-40B4-BE49-F238E27FC236}">
                  <a16:creationId xmlns:a16="http://schemas.microsoft.com/office/drawing/2014/main" id="{340554F4-7C21-5410-78C1-186148DEB8BF}"/>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grpSp>
      <p:sp>
        <p:nvSpPr>
          <p:cNvPr id="12" name="Rectangle: Rounded Corners 11">
            <a:extLst>
              <a:ext uri="{FF2B5EF4-FFF2-40B4-BE49-F238E27FC236}">
                <a16:creationId xmlns:a16="http://schemas.microsoft.com/office/drawing/2014/main" id="{565263F0-D341-3243-1770-E1993A18798D}"/>
              </a:ext>
            </a:extLst>
          </p:cNvPr>
          <p:cNvSpPr/>
          <p:nvPr/>
        </p:nvSpPr>
        <p:spPr>
          <a:xfrm>
            <a:off x="3764915" y="1992812"/>
            <a:ext cx="8726170" cy="944014"/>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This represents the starting point of the state tree.</a:t>
            </a:r>
          </a:p>
        </p:txBody>
      </p:sp>
      <p:sp>
        <p:nvSpPr>
          <p:cNvPr id="6" name="Text Placeholder 4">
            <a:extLst>
              <a:ext uri="{FF2B5EF4-FFF2-40B4-BE49-F238E27FC236}">
                <a16:creationId xmlns:a16="http://schemas.microsoft.com/office/drawing/2014/main" id="{24CBD25A-97CD-EA58-2030-6D19BA84E3AA}"/>
              </a:ext>
            </a:extLst>
          </p:cNvPr>
          <p:cNvSpPr txBox="1">
            <a:spLocks/>
          </p:cNvSpPr>
          <p:nvPr/>
        </p:nvSpPr>
        <p:spPr>
          <a:xfrm>
            <a:off x="6623671" y="1663232"/>
            <a:ext cx="3008658" cy="440103"/>
          </a:xfrm>
          <a:prstGeom prst="roundRect">
            <a:avLst/>
          </a:prstGeom>
          <a:solidFill>
            <a:srgbClr val="EBF3F4"/>
          </a:solidFill>
          <a:ln>
            <a:solidFill>
              <a:srgbClr val="28B2C7"/>
            </a:solidFill>
          </a:ln>
        </p:spPr>
        <p:txBody>
          <a:bodyPr spcFirstLastPara="1" vert="horz" wrap="square" lIns="91425" tIns="0" rIns="91425" bIns="0" rtlCol="0" anchor="ctr"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IN" b="1"/>
              <a:t>Initial state:</a:t>
            </a:r>
            <a:endParaRPr lang="en-US" b="1"/>
          </a:p>
        </p:txBody>
      </p:sp>
    </p:spTree>
    <p:extLst>
      <p:ext uri="{BB962C8B-B14F-4D97-AF65-F5344CB8AC3E}">
        <p14:creationId xmlns:p14="http://schemas.microsoft.com/office/powerpoint/2010/main" val="411497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C359D94C-6752-0E58-06E4-D8E2BE15313C}"/>
              </a:ext>
            </a:extLst>
          </p:cNvPr>
          <p:cNvSpPr>
            <a:spLocks noGrp="1"/>
          </p:cNvSpPr>
          <p:nvPr>
            <p:ph type="body" sz="quarter" idx="11"/>
          </p:nvPr>
        </p:nvSpPr>
        <p:spPr>
          <a:xfrm>
            <a:off x="1332874" y="2758746"/>
            <a:ext cx="9996765" cy="1011600"/>
          </a:xfrm>
        </p:spPr>
        <p:txBody>
          <a:bodyPr>
            <a:normAutofit/>
          </a:bodyPr>
          <a:lstStyle/>
          <a:p>
            <a:pPr>
              <a:lnSpc>
                <a:spcPct val="115000"/>
              </a:lnSpc>
            </a:pPr>
            <a:r>
              <a:rPr lang="en-US">
                <a:solidFill>
                  <a:srgbClr val="404040"/>
                </a:solidFill>
              </a:rPr>
              <a:t>Identify the process of setting up the Redux Toolkit in a project to streamline the state management</a:t>
            </a:r>
          </a:p>
        </p:txBody>
      </p:sp>
      <p:sp>
        <p:nvSpPr>
          <p:cNvPr id="45" name="Text Placeholder 44">
            <a:extLst>
              <a:ext uri="{FF2B5EF4-FFF2-40B4-BE49-F238E27FC236}">
                <a16:creationId xmlns:a16="http://schemas.microsoft.com/office/drawing/2014/main" id="{5BFA53DF-B204-DA26-5D09-B31D4835F7D2}"/>
              </a:ext>
            </a:extLst>
          </p:cNvPr>
          <p:cNvSpPr>
            <a:spLocks noGrp="1"/>
          </p:cNvSpPr>
          <p:nvPr>
            <p:ph type="body" sz="quarter" idx="12"/>
          </p:nvPr>
        </p:nvSpPr>
        <p:spPr>
          <a:xfrm>
            <a:off x="1332355" y="3915588"/>
            <a:ext cx="10800171" cy="1011600"/>
          </a:xfrm>
        </p:spPr>
        <p:txBody>
          <a:bodyPr>
            <a:noAutofit/>
          </a:bodyPr>
          <a:lstStyle/>
          <a:p>
            <a:pPr>
              <a:lnSpc>
                <a:spcPct val="115000"/>
              </a:lnSpc>
              <a:spcBef>
                <a:spcPts val="1000"/>
              </a:spcBef>
            </a:pPr>
            <a:r>
              <a:rPr lang="en-US">
                <a:solidFill>
                  <a:srgbClr val="404040"/>
                </a:solidFill>
              </a:rPr>
              <a:t>Apply middleware integration techniques to extend and modify the Redux Toolkit functionality for enhanced state management and action handling</a:t>
            </a:r>
          </a:p>
        </p:txBody>
      </p:sp>
      <p:sp>
        <p:nvSpPr>
          <p:cNvPr id="46" name="Text Placeholder 45">
            <a:extLst>
              <a:ext uri="{FF2B5EF4-FFF2-40B4-BE49-F238E27FC236}">
                <a16:creationId xmlns:a16="http://schemas.microsoft.com/office/drawing/2014/main" id="{A4812BD3-2647-7149-2939-40FBA0379115}"/>
              </a:ext>
            </a:extLst>
          </p:cNvPr>
          <p:cNvSpPr>
            <a:spLocks noGrp="1"/>
          </p:cNvSpPr>
          <p:nvPr>
            <p:ph type="body" sz="quarter" idx="13"/>
          </p:nvPr>
        </p:nvSpPr>
        <p:spPr>
          <a:xfrm>
            <a:off x="1331837" y="5097144"/>
            <a:ext cx="9036000" cy="1011600"/>
          </a:xfrm>
        </p:spPr>
        <p:txBody>
          <a:bodyPr>
            <a:normAutofit/>
          </a:bodyPr>
          <a:lstStyle/>
          <a:p>
            <a:pPr>
              <a:lnSpc>
                <a:spcPct val="115000"/>
              </a:lnSpc>
              <a:spcBef>
                <a:spcPts val="1000"/>
              </a:spcBef>
            </a:pPr>
            <a:r>
              <a:rPr lang="en-US">
                <a:solidFill>
                  <a:srgbClr val="404040"/>
                </a:solidFill>
              </a:rPr>
              <a:t>Create </a:t>
            </a:r>
            <a:r>
              <a:rPr lang="en-IN">
                <a:solidFill>
                  <a:srgbClr val="404040"/>
                </a:solidFill>
              </a:rPr>
              <a:t>the React application with the Redux toolkit to store, delete, edit, and display course details</a:t>
            </a:r>
            <a:endParaRPr lang="en-US">
              <a:solidFill>
                <a:srgbClr val="404040"/>
              </a:solidFill>
            </a:endParaRPr>
          </a:p>
        </p:txBody>
      </p:sp>
      <p:sp>
        <p:nvSpPr>
          <p:cNvPr id="47" name="Text Placeholder 46">
            <a:extLst>
              <a:ext uri="{FF2B5EF4-FFF2-40B4-BE49-F238E27FC236}">
                <a16:creationId xmlns:a16="http://schemas.microsoft.com/office/drawing/2014/main" id="{780258E6-23E0-109E-ABAA-154476574EAF}"/>
              </a:ext>
            </a:extLst>
          </p:cNvPr>
          <p:cNvSpPr>
            <a:spLocks noGrp="1"/>
          </p:cNvSpPr>
          <p:nvPr>
            <p:ph type="body" sz="quarter" idx="14"/>
          </p:nvPr>
        </p:nvSpPr>
        <p:spPr>
          <a:xfrm>
            <a:off x="1332873" y="6310947"/>
            <a:ext cx="10621234" cy="1010072"/>
          </a:xfrm>
        </p:spPr>
        <p:txBody>
          <a:bodyPr>
            <a:normAutofit/>
          </a:bodyPr>
          <a:lstStyle/>
          <a:p>
            <a:pPr>
              <a:lnSpc>
                <a:spcPct val="115000"/>
              </a:lnSpc>
              <a:spcBef>
                <a:spcPts val="1000"/>
              </a:spcBef>
            </a:pPr>
            <a:r>
              <a:rPr lang="en-US">
                <a:solidFill>
                  <a:srgbClr val="404040"/>
                </a:solidFill>
              </a:rPr>
              <a:t>Create</a:t>
            </a:r>
            <a:r>
              <a:rPr lang="en-IN">
                <a:solidFill>
                  <a:srgbClr val="404040"/>
                </a:solidFill>
              </a:rPr>
              <a:t> the React application with Redux using the </a:t>
            </a:r>
            <a:r>
              <a:rPr lang="en-IN" err="1">
                <a:solidFill>
                  <a:srgbClr val="404040"/>
                </a:solidFill>
              </a:rPr>
              <a:t>Thunk</a:t>
            </a:r>
            <a:r>
              <a:rPr lang="en-IN">
                <a:solidFill>
                  <a:srgbClr val="404040"/>
                </a:solidFill>
              </a:rPr>
              <a:t> module to retrieve details from a JSON file</a:t>
            </a:r>
            <a:endParaRPr lang="en-US">
              <a:solidFill>
                <a:srgbClr val="404040"/>
              </a:solidFill>
            </a:endParaRPr>
          </a:p>
        </p:txBody>
      </p:sp>
      <p:grpSp>
        <p:nvGrpSpPr>
          <p:cNvPr id="38" name="Group 37" hidden="1">
            <a:extLst>
              <a:ext uri="{FF2B5EF4-FFF2-40B4-BE49-F238E27FC236}">
                <a16:creationId xmlns:a16="http://schemas.microsoft.com/office/drawing/2014/main" id="{2BF4AE3B-7809-2876-3A2B-3F8043C040D0}"/>
              </a:ext>
            </a:extLst>
          </p:cNvPr>
          <p:cNvGrpSpPr>
            <a:grpSpLocks noGrp="1" noUngrp="1" noRot="1" noMove="1" noResize="1"/>
          </p:cNvGrpSpPr>
          <p:nvPr/>
        </p:nvGrpSpPr>
        <p:grpSpPr>
          <a:xfrm>
            <a:off x="1239953" y="642551"/>
            <a:ext cx="4011669" cy="4707468"/>
            <a:chOff x="1239953" y="642551"/>
            <a:chExt cx="4011669" cy="4707468"/>
          </a:xfrm>
        </p:grpSpPr>
        <p:sp>
          <p:nvSpPr>
            <p:cNvPr id="39" name="Rectangle 38">
              <a:extLst>
                <a:ext uri="{FF2B5EF4-FFF2-40B4-BE49-F238E27FC236}">
                  <a16:creationId xmlns:a16="http://schemas.microsoft.com/office/drawing/2014/main" id="{7B3F732F-B86E-389E-167A-748B08BCAB24}"/>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FF4DA66-131A-9ECA-E168-F9A6D342A1AA}"/>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97CD1E9-C573-43B7-F0D4-26E41A5A31AD}"/>
                </a:ext>
              </a:extLst>
            </p:cNvPr>
            <p:cNvSpPr>
              <a:spLocks noGrp="1" noRot="1" noMove="1" noResize="1" noEditPoints="1" noAdjustHandles="1" noChangeArrowheads="1" noChangeShapeType="1"/>
            </p:cNvSpPr>
            <p:nvPr userDrawn="1"/>
          </p:nvSpPr>
          <p:spPr>
            <a:xfrm>
              <a:off x="1332872" y="311918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F90B576-1AC6-1B20-28E0-FF131CF9384E}"/>
                </a:ext>
              </a:extLst>
            </p:cNvPr>
            <p:cNvSpPr>
              <a:spLocks noGrp="1" noRot="1" noMove="1" noResize="1" noEditPoints="1" noAdjustHandles="1" noChangeArrowheads="1" noChangeShapeType="1"/>
            </p:cNvSpPr>
            <p:nvPr userDrawn="1"/>
          </p:nvSpPr>
          <p:spPr>
            <a:xfrm>
              <a:off x="1332872" y="3940194"/>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ED46056-C2D7-27D8-CC4F-BBBBB8BFF30C}"/>
                </a:ext>
              </a:extLst>
            </p:cNvPr>
            <p:cNvSpPr>
              <a:spLocks noGrp="1" noRot="1" noMove="1" noResize="1" noEditPoints="1" noAdjustHandles="1" noChangeArrowheads="1" noChangeShapeType="1"/>
            </p:cNvSpPr>
            <p:nvPr userDrawn="1"/>
          </p:nvSpPr>
          <p:spPr>
            <a:xfrm>
              <a:off x="1332872" y="475601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and white circle with a white circle&#10;&#10;Description automatically generated with low confidence">
            <a:extLst>
              <a:ext uri="{FF2B5EF4-FFF2-40B4-BE49-F238E27FC236}">
                <a16:creationId xmlns:a16="http://schemas.microsoft.com/office/drawing/2014/main" id="{4A69260F-91BB-B919-F9F1-FD6A926A9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6" name="Picture 5" descr="A blue and white circle with a white circle&#10;&#10;Description automatically generated with low confidence">
            <a:extLst>
              <a:ext uri="{FF2B5EF4-FFF2-40B4-BE49-F238E27FC236}">
                <a16:creationId xmlns:a16="http://schemas.microsoft.com/office/drawing/2014/main" id="{8B053A7C-C208-EDDD-37EC-917F92389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6374875"/>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8C4F6583-6840-D967-881B-35004CE0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5163844"/>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62502484-AB31-6077-D78F-FEA2E50C6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36" y="3972389"/>
            <a:ext cx="396244" cy="387931"/>
          </a:xfrm>
          <a:prstGeom prst="rect">
            <a:avLst/>
          </a:prstGeom>
        </p:spPr>
      </p:pic>
    </p:spTree>
    <p:custDataLst>
      <p:tags r:id="rId1"/>
    </p:custDataLst>
    <p:extLst>
      <p:ext uri="{BB962C8B-B14F-4D97-AF65-F5344CB8AC3E}">
        <p14:creationId xmlns:p14="http://schemas.microsoft.com/office/powerpoint/2010/main" val="18435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Elements of createSlice</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5424052" y="816324"/>
            <a:ext cx="5404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8" name="Google Shape;1445;p61">
            <a:extLst>
              <a:ext uri="{FF2B5EF4-FFF2-40B4-BE49-F238E27FC236}">
                <a16:creationId xmlns:a16="http://schemas.microsoft.com/office/drawing/2014/main" id="{D224A99C-63C1-BAD4-3FDE-55E7B5F2BBCC}"/>
              </a:ext>
            </a:extLst>
          </p:cNvPr>
          <p:cNvGrpSpPr/>
          <p:nvPr/>
        </p:nvGrpSpPr>
        <p:grpSpPr>
          <a:xfrm>
            <a:off x="4928464" y="3381514"/>
            <a:ext cx="6399072" cy="4946162"/>
            <a:chOff x="1382600" y="1152110"/>
            <a:chExt cx="13490800" cy="6208759"/>
          </a:xfrm>
        </p:grpSpPr>
        <p:sp>
          <p:nvSpPr>
            <p:cNvPr id="9" name="Google Shape;1446;p61">
              <a:extLst>
                <a:ext uri="{FF2B5EF4-FFF2-40B4-BE49-F238E27FC236}">
                  <a16:creationId xmlns:a16="http://schemas.microsoft.com/office/drawing/2014/main" id="{29602BAC-AFDA-794F-B004-277D0B080C6C}"/>
                </a:ext>
              </a:extLst>
            </p:cNvPr>
            <p:cNvSpPr/>
            <p:nvPr/>
          </p:nvSpPr>
          <p:spPr>
            <a:xfrm>
              <a:off x="1411921" y="1627309"/>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Example: Reducer functions for a counter slice</a:t>
              </a:r>
            </a:p>
            <a:p>
              <a:pPr>
                <a:lnSpc>
                  <a:spcPct val="114000"/>
                </a:lnSpc>
                <a:spcAft>
                  <a:spcPts val="800"/>
                </a:spcAft>
                <a:buClr>
                  <a:srgbClr val="000000"/>
                </a:buClr>
                <a:buSzPts val="1200"/>
              </a:pPr>
              <a:r>
                <a:rPr lang="en-IN" sz="2000" err="1">
                  <a:solidFill>
                    <a:schemeClr val="tx1">
                      <a:lumMod val="75000"/>
                      <a:lumOff val="25000"/>
                    </a:schemeClr>
                  </a:solidFill>
                  <a:latin typeface="Courier New"/>
                  <a:cs typeface="Courier New"/>
                </a:rPr>
                <a:t>const</a:t>
              </a:r>
              <a:r>
                <a:rPr lang="en-IN" sz="2000">
                  <a:solidFill>
                    <a:schemeClr val="tx1">
                      <a:lumMod val="75000"/>
                      <a:lumOff val="25000"/>
                    </a:schemeClr>
                  </a:solidFill>
                  <a:latin typeface="Courier New"/>
                  <a:cs typeface="Courier New"/>
                </a:rPr>
                <a:t> reducers = {</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increment: (state) =&gt; {</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a:t>
              </a:r>
              <a:r>
                <a:rPr lang="en-IN" sz="2000" err="1">
                  <a:solidFill>
                    <a:schemeClr val="tx1">
                      <a:lumMod val="75000"/>
                      <a:lumOff val="25000"/>
                    </a:schemeClr>
                  </a:solidFill>
                  <a:latin typeface="Courier New"/>
                  <a:cs typeface="Courier New"/>
                </a:rPr>
                <a:t>state.value</a:t>
              </a:r>
              <a:r>
                <a:rPr lang="en-IN" sz="2000">
                  <a:solidFill>
                    <a:schemeClr val="tx1">
                      <a:lumMod val="75000"/>
                      <a:lumOff val="25000"/>
                    </a:schemeClr>
                  </a:solidFill>
                  <a:latin typeface="Courier New"/>
                  <a:cs typeface="Courier New"/>
                </a:rPr>
                <a:t> += 1;</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decrement: (state) =&gt; {</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a:t>
              </a:r>
              <a:r>
                <a:rPr lang="en-IN" sz="2000" err="1">
                  <a:solidFill>
                    <a:schemeClr val="tx1">
                      <a:lumMod val="75000"/>
                      <a:lumOff val="25000"/>
                    </a:schemeClr>
                  </a:solidFill>
                  <a:latin typeface="Courier New"/>
                  <a:cs typeface="Courier New"/>
                </a:rPr>
                <a:t>state.value</a:t>
              </a:r>
              <a:r>
                <a:rPr lang="en-IN" sz="2000">
                  <a:solidFill>
                    <a:schemeClr val="tx1">
                      <a:lumMod val="75000"/>
                      <a:lumOff val="25000"/>
                    </a:schemeClr>
                  </a:solidFill>
                  <a:latin typeface="Courier New"/>
                  <a:cs typeface="Courier New"/>
                </a:rPr>
                <a:t> -= 1;</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a:t>
              </a:r>
            </a:p>
          </p:txBody>
        </p:sp>
        <p:sp>
          <p:nvSpPr>
            <p:cNvPr id="10" name="Google Shape;1447;p61">
              <a:extLst>
                <a:ext uri="{FF2B5EF4-FFF2-40B4-BE49-F238E27FC236}">
                  <a16:creationId xmlns:a16="http://schemas.microsoft.com/office/drawing/2014/main" id="{C27D7574-07B9-371E-A2A1-6E4A1AB0CBDB}"/>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sp>
          <p:nvSpPr>
            <p:cNvPr id="11" name="Google Shape;1448;p61">
              <a:extLst>
                <a:ext uri="{FF2B5EF4-FFF2-40B4-BE49-F238E27FC236}">
                  <a16:creationId xmlns:a16="http://schemas.microsoft.com/office/drawing/2014/main" id="{340554F4-7C21-5410-78C1-186148DEB8BF}"/>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grpSp>
      <p:sp>
        <p:nvSpPr>
          <p:cNvPr id="12" name="Rectangle: Rounded Corners 11">
            <a:extLst>
              <a:ext uri="{FF2B5EF4-FFF2-40B4-BE49-F238E27FC236}">
                <a16:creationId xmlns:a16="http://schemas.microsoft.com/office/drawing/2014/main" id="{565263F0-D341-3243-1770-E1993A18798D}"/>
              </a:ext>
            </a:extLst>
          </p:cNvPr>
          <p:cNvSpPr/>
          <p:nvPr/>
        </p:nvSpPr>
        <p:spPr>
          <a:xfrm>
            <a:off x="2641600" y="2010992"/>
            <a:ext cx="11004550" cy="1022762"/>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defTabSz="914400">
              <a:lnSpc>
                <a:spcPct val="115000"/>
              </a:lnSpc>
              <a:buSzPts val="2800"/>
            </a:pPr>
            <a:r>
              <a:rPr lang="en-IN" sz="2200">
                <a:solidFill>
                  <a:schemeClr val="tx1">
                    <a:lumMod val="75000"/>
                    <a:lumOff val="25000"/>
                  </a:schemeClr>
                </a:solidFill>
                <a:latin typeface="Open Sans"/>
                <a:ea typeface="Open Sans"/>
                <a:cs typeface="Open Sans"/>
                <a:sym typeface="Open Sans"/>
              </a:rPr>
              <a:t>Each key-value pair corresponds to a specific action type and the logic to update the state in response to that action.</a:t>
            </a:r>
          </a:p>
        </p:txBody>
      </p:sp>
      <p:sp>
        <p:nvSpPr>
          <p:cNvPr id="2" name="Text Placeholder 4">
            <a:extLst>
              <a:ext uri="{FF2B5EF4-FFF2-40B4-BE49-F238E27FC236}">
                <a16:creationId xmlns:a16="http://schemas.microsoft.com/office/drawing/2014/main" id="{41EF6239-76CF-D73C-5426-E52F12DDE219}"/>
              </a:ext>
            </a:extLst>
          </p:cNvPr>
          <p:cNvSpPr txBox="1">
            <a:spLocks/>
          </p:cNvSpPr>
          <p:nvPr/>
        </p:nvSpPr>
        <p:spPr>
          <a:xfrm>
            <a:off x="6623671" y="1663232"/>
            <a:ext cx="3008658" cy="440103"/>
          </a:xfrm>
          <a:prstGeom prst="roundRect">
            <a:avLst/>
          </a:prstGeom>
          <a:solidFill>
            <a:srgbClr val="EBF3F4"/>
          </a:solidFill>
          <a:ln>
            <a:solidFill>
              <a:srgbClr val="28B2C7"/>
            </a:solidFill>
          </a:ln>
        </p:spPr>
        <p:txBody>
          <a:bodyPr spcFirstLastPara="1" vert="horz" wrap="square" lIns="91425" tIns="0" rIns="91425" bIns="0" rtlCol="0" anchor="ctr"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IN" b="1"/>
              <a:t>Reducer functions:</a:t>
            </a:r>
            <a:endParaRPr lang="en-US" b="1"/>
          </a:p>
        </p:txBody>
      </p:sp>
    </p:spTree>
    <p:extLst>
      <p:ext uri="{BB962C8B-B14F-4D97-AF65-F5344CB8AC3E}">
        <p14:creationId xmlns:p14="http://schemas.microsoft.com/office/powerpoint/2010/main" val="50186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IN"/>
              <a:t>Elements of createSlice</a:t>
            </a:r>
            <a:endParaRPr lang="en-US"/>
          </a:p>
        </p:txBody>
      </p:sp>
      <p:sp>
        <p:nvSpPr>
          <p:cNvPr id="7" name="Brandline_LVC">
            <a:extLst>
              <a:ext uri="{FF2B5EF4-FFF2-40B4-BE49-F238E27FC236}">
                <a16:creationId xmlns:a16="http://schemas.microsoft.com/office/drawing/2014/main" id="{DA7BC85B-9CA4-BD02-C544-950B513FF7E0}"/>
              </a:ext>
            </a:extLst>
          </p:cNvPr>
          <p:cNvSpPr/>
          <p:nvPr/>
        </p:nvSpPr>
        <p:spPr>
          <a:xfrm>
            <a:off x="5424052" y="816324"/>
            <a:ext cx="5404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8" name="Google Shape;1445;p61">
            <a:extLst>
              <a:ext uri="{FF2B5EF4-FFF2-40B4-BE49-F238E27FC236}">
                <a16:creationId xmlns:a16="http://schemas.microsoft.com/office/drawing/2014/main" id="{D224A99C-63C1-BAD4-3FDE-55E7B5F2BBCC}"/>
              </a:ext>
            </a:extLst>
          </p:cNvPr>
          <p:cNvGrpSpPr/>
          <p:nvPr/>
        </p:nvGrpSpPr>
        <p:grpSpPr>
          <a:xfrm>
            <a:off x="4733429" y="3187555"/>
            <a:ext cx="6789141" cy="4859448"/>
            <a:chOff x="1382600" y="1152110"/>
            <a:chExt cx="13490800" cy="7030594"/>
          </a:xfrm>
        </p:grpSpPr>
        <p:sp>
          <p:nvSpPr>
            <p:cNvPr id="9" name="Google Shape;1446;p61">
              <a:extLst>
                <a:ext uri="{FF2B5EF4-FFF2-40B4-BE49-F238E27FC236}">
                  <a16:creationId xmlns:a16="http://schemas.microsoft.com/office/drawing/2014/main" id="{29602BAC-AFDA-794F-B004-277D0B080C6C}"/>
                </a:ext>
              </a:extLst>
            </p:cNvPr>
            <p:cNvSpPr/>
            <p:nvPr/>
          </p:nvSpPr>
          <p:spPr>
            <a:xfrm>
              <a:off x="1411922" y="1627309"/>
              <a:ext cx="13446706" cy="6439562"/>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Example: Creating a counter slice with </a:t>
              </a:r>
              <a:r>
                <a:rPr lang="en-IN" sz="2000" err="1">
                  <a:solidFill>
                    <a:schemeClr val="tx1">
                      <a:lumMod val="75000"/>
                      <a:lumOff val="25000"/>
                    </a:schemeClr>
                  </a:solidFill>
                  <a:latin typeface="Courier New"/>
                  <a:cs typeface="Courier New"/>
                </a:rPr>
                <a:t>createSlice</a:t>
              </a:r>
              <a:endParaRPr lang="en-IN" sz="2000">
                <a:solidFill>
                  <a:schemeClr val="tx1">
                    <a:lumMod val="75000"/>
                    <a:lumOff val="25000"/>
                  </a:schemeClr>
                </a:solidFill>
                <a:latin typeface="Courier New"/>
                <a:cs typeface="Courier New"/>
              </a:endParaRP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import { </a:t>
              </a:r>
              <a:r>
                <a:rPr lang="en-IN" sz="2000" err="1">
                  <a:solidFill>
                    <a:schemeClr val="tx1">
                      <a:lumMod val="75000"/>
                      <a:lumOff val="25000"/>
                    </a:schemeClr>
                  </a:solidFill>
                  <a:latin typeface="Courier New"/>
                  <a:cs typeface="Courier New"/>
                </a:rPr>
                <a:t>createSlice</a:t>
              </a:r>
              <a:r>
                <a:rPr lang="en-IN" sz="2000">
                  <a:solidFill>
                    <a:schemeClr val="tx1">
                      <a:lumMod val="75000"/>
                      <a:lumOff val="25000"/>
                    </a:schemeClr>
                  </a:solidFill>
                  <a:latin typeface="Courier New"/>
                  <a:cs typeface="Courier New"/>
                </a:rPr>
                <a:t> } from '@</a:t>
              </a:r>
              <a:r>
                <a:rPr lang="en-IN" sz="2000" err="1">
                  <a:solidFill>
                    <a:schemeClr val="tx1">
                      <a:lumMod val="75000"/>
                      <a:lumOff val="25000"/>
                    </a:schemeClr>
                  </a:solidFill>
                  <a:latin typeface="Courier New"/>
                  <a:cs typeface="Courier New"/>
                </a:rPr>
                <a:t>reduxjs</a:t>
              </a:r>
              <a:r>
                <a:rPr lang="en-IN" sz="2000">
                  <a:solidFill>
                    <a:schemeClr val="tx1">
                      <a:lumMod val="75000"/>
                      <a:lumOff val="25000"/>
                    </a:schemeClr>
                  </a:solidFill>
                  <a:latin typeface="Courier New"/>
                  <a:cs typeface="Courier New"/>
                </a:rPr>
                <a:t>/toolkit';</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a:t>
              </a:r>
            </a:p>
            <a:p>
              <a:pPr>
                <a:lnSpc>
                  <a:spcPct val="114000"/>
                </a:lnSpc>
                <a:spcAft>
                  <a:spcPts val="800"/>
                </a:spcAft>
                <a:buClr>
                  <a:srgbClr val="000000"/>
                </a:buClr>
                <a:buSzPts val="1200"/>
              </a:pPr>
              <a:r>
                <a:rPr lang="en-IN" sz="2000" err="1">
                  <a:solidFill>
                    <a:schemeClr val="tx1">
                      <a:lumMod val="75000"/>
                      <a:lumOff val="25000"/>
                    </a:schemeClr>
                  </a:solidFill>
                  <a:latin typeface="Courier New"/>
                  <a:cs typeface="Courier New"/>
                </a:rPr>
                <a:t>const</a:t>
              </a:r>
              <a:r>
                <a:rPr lang="en-IN" sz="2000">
                  <a:solidFill>
                    <a:schemeClr val="tx1">
                      <a:lumMod val="75000"/>
                      <a:lumOff val="25000"/>
                    </a:schemeClr>
                  </a:solidFill>
                  <a:latin typeface="Courier New"/>
                  <a:cs typeface="Courier New"/>
                </a:rPr>
                <a:t> </a:t>
              </a:r>
              <a:r>
                <a:rPr lang="en-IN" sz="2000" err="1">
                  <a:solidFill>
                    <a:schemeClr val="tx1">
                      <a:lumMod val="75000"/>
                      <a:lumOff val="25000"/>
                    </a:schemeClr>
                  </a:solidFill>
                  <a:latin typeface="Courier New"/>
                  <a:cs typeface="Courier New"/>
                </a:rPr>
                <a:t>counterSlice</a:t>
              </a:r>
              <a:r>
                <a:rPr lang="en-IN" sz="2000">
                  <a:solidFill>
                    <a:schemeClr val="tx1">
                      <a:lumMod val="75000"/>
                      <a:lumOff val="25000"/>
                    </a:schemeClr>
                  </a:solidFill>
                  <a:latin typeface="Courier New"/>
                  <a:cs typeface="Courier New"/>
                </a:rPr>
                <a:t> = </a:t>
              </a:r>
              <a:r>
                <a:rPr lang="en-IN" sz="2000" err="1">
                  <a:solidFill>
                    <a:schemeClr val="tx1">
                      <a:lumMod val="75000"/>
                      <a:lumOff val="25000"/>
                    </a:schemeClr>
                  </a:solidFill>
                  <a:latin typeface="Courier New"/>
                  <a:cs typeface="Courier New"/>
                </a:rPr>
                <a:t>createSlice</a:t>
              </a:r>
              <a:r>
                <a:rPr lang="en-IN" sz="2000">
                  <a:solidFill>
                    <a:schemeClr val="tx1">
                      <a:lumMod val="75000"/>
                      <a:lumOff val="25000"/>
                    </a:schemeClr>
                  </a:solidFill>
                  <a:latin typeface="Courier New"/>
                  <a:cs typeface="Courier New"/>
                </a:rPr>
                <a:t>({</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name: 'counter',</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a:t>
              </a:r>
              <a:r>
                <a:rPr lang="en-IN" sz="2000" err="1">
                  <a:solidFill>
                    <a:schemeClr val="tx1">
                      <a:lumMod val="75000"/>
                      <a:lumOff val="25000"/>
                    </a:schemeClr>
                  </a:solidFill>
                  <a:latin typeface="Courier New"/>
                  <a:cs typeface="Courier New"/>
                </a:rPr>
                <a:t>initialState</a:t>
              </a:r>
              <a:r>
                <a:rPr lang="en-IN" sz="2000">
                  <a:solidFill>
                    <a:schemeClr val="tx1">
                      <a:lumMod val="75000"/>
                      <a:lumOff val="25000"/>
                    </a:schemeClr>
                  </a:solidFill>
                  <a:latin typeface="Courier New"/>
                  <a:cs typeface="Courier New"/>
                </a:rPr>
                <a:t>,</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reducers,</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a:t>
              </a:r>
            </a:p>
          </p:txBody>
        </p:sp>
        <p:sp>
          <p:nvSpPr>
            <p:cNvPr id="10" name="Google Shape;1447;p61">
              <a:extLst>
                <a:ext uri="{FF2B5EF4-FFF2-40B4-BE49-F238E27FC236}">
                  <a16:creationId xmlns:a16="http://schemas.microsoft.com/office/drawing/2014/main" id="{C27D7574-07B9-371E-A2A1-6E4A1AB0CBDB}"/>
                </a:ext>
              </a:extLst>
            </p:cNvPr>
            <p:cNvSpPr/>
            <p:nvPr/>
          </p:nvSpPr>
          <p:spPr>
            <a:xfrm>
              <a:off x="1397374" y="8078304"/>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11" name="Google Shape;1448;p61">
              <a:extLst>
                <a:ext uri="{FF2B5EF4-FFF2-40B4-BE49-F238E27FC236}">
                  <a16:creationId xmlns:a16="http://schemas.microsoft.com/office/drawing/2014/main" id="{340554F4-7C21-5410-78C1-186148DEB8BF}"/>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grpSp>
      <p:sp>
        <p:nvSpPr>
          <p:cNvPr id="12" name="Rectangle: Rounded Corners 11">
            <a:extLst>
              <a:ext uri="{FF2B5EF4-FFF2-40B4-BE49-F238E27FC236}">
                <a16:creationId xmlns:a16="http://schemas.microsoft.com/office/drawing/2014/main" id="{565263F0-D341-3243-1770-E1993A18798D}"/>
              </a:ext>
            </a:extLst>
          </p:cNvPr>
          <p:cNvSpPr/>
          <p:nvPr/>
        </p:nvSpPr>
        <p:spPr>
          <a:xfrm>
            <a:off x="2641600" y="1993346"/>
            <a:ext cx="11004550" cy="1022762"/>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defTabSz="914400">
              <a:lnSpc>
                <a:spcPct val="115000"/>
              </a:lnSpc>
              <a:buSzPts val="2800"/>
            </a:pPr>
            <a:r>
              <a:rPr lang="en-IN" sz="2200">
                <a:solidFill>
                  <a:schemeClr val="tx1">
                    <a:lumMod val="75000"/>
                    <a:lumOff val="25000"/>
                  </a:schemeClr>
                </a:solidFill>
                <a:latin typeface="Open Sans"/>
                <a:ea typeface="Open Sans"/>
                <a:cs typeface="Open Sans"/>
              </a:rPr>
              <a:t>It is an object that includes automatically generated actions and a reducer based on the provided initial state and reducer functions.</a:t>
            </a:r>
            <a:endParaRPr lang="en-IN" sz="2200">
              <a:solidFill>
                <a:schemeClr val="tx1">
                  <a:lumMod val="75000"/>
                  <a:lumOff val="25000"/>
                </a:schemeClr>
              </a:solidFill>
              <a:latin typeface="Open Sans"/>
              <a:ea typeface="Open Sans"/>
              <a:cs typeface="Open Sans"/>
              <a:sym typeface="Open Sans"/>
            </a:endParaRPr>
          </a:p>
        </p:txBody>
      </p:sp>
      <p:sp>
        <p:nvSpPr>
          <p:cNvPr id="2" name="Text Placeholder 4">
            <a:extLst>
              <a:ext uri="{FF2B5EF4-FFF2-40B4-BE49-F238E27FC236}">
                <a16:creationId xmlns:a16="http://schemas.microsoft.com/office/drawing/2014/main" id="{A11E03E5-CB2B-F17D-BE80-8E78541515AE}"/>
              </a:ext>
            </a:extLst>
          </p:cNvPr>
          <p:cNvSpPr txBox="1">
            <a:spLocks/>
          </p:cNvSpPr>
          <p:nvPr/>
        </p:nvSpPr>
        <p:spPr>
          <a:xfrm>
            <a:off x="6411609" y="1665042"/>
            <a:ext cx="3432782" cy="440104"/>
          </a:xfrm>
          <a:prstGeom prst="roundRect">
            <a:avLst/>
          </a:prstGeom>
          <a:solidFill>
            <a:srgbClr val="EBF3F4"/>
          </a:solidFill>
          <a:ln>
            <a:solidFill>
              <a:srgbClr val="28B2C7"/>
            </a:solidFill>
          </a:ln>
        </p:spPr>
        <p:txBody>
          <a:bodyPr spcFirstLastPara="1" vert="horz" wrap="square" lIns="91425" tIns="0" rIns="91425" bIns="0" rtlCol="0" anchor="ctr"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r>
              <a:rPr lang="en-IN" b="1"/>
              <a:t>createSlice function:</a:t>
            </a:r>
            <a:endParaRPr lang="en-US" b="1"/>
          </a:p>
        </p:txBody>
      </p:sp>
    </p:spTree>
    <p:extLst>
      <p:ext uri="{BB962C8B-B14F-4D97-AF65-F5344CB8AC3E}">
        <p14:creationId xmlns:p14="http://schemas.microsoft.com/office/powerpoint/2010/main" val="399289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Automating Action Creators and Reducers</a:t>
            </a:r>
          </a:p>
        </p:txBody>
      </p:sp>
      <p:sp>
        <p:nvSpPr>
          <p:cNvPr id="7" name="Brandline_LVC">
            <a:extLst>
              <a:ext uri="{FF2B5EF4-FFF2-40B4-BE49-F238E27FC236}">
                <a16:creationId xmlns:a16="http://schemas.microsoft.com/office/drawing/2014/main" id="{DA7BC85B-9CA4-BD02-C544-950B513FF7E0}"/>
              </a:ext>
            </a:extLst>
          </p:cNvPr>
          <p:cNvSpPr/>
          <p:nvPr/>
        </p:nvSpPr>
        <p:spPr>
          <a:xfrm>
            <a:off x="3774452" y="816324"/>
            <a:ext cx="87032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ext Placeholder 4">
            <a:extLst>
              <a:ext uri="{FF2B5EF4-FFF2-40B4-BE49-F238E27FC236}">
                <a16:creationId xmlns:a16="http://schemas.microsoft.com/office/drawing/2014/main" id="{14FF1319-5763-A35A-33AC-DD3B7A879984}"/>
              </a:ext>
            </a:extLst>
          </p:cNvPr>
          <p:cNvSpPr txBox="1">
            <a:spLocks/>
          </p:cNvSpPr>
          <p:nvPr/>
        </p:nvSpPr>
        <p:spPr>
          <a:xfrm>
            <a:off x="1285679"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R="0" lvl="0" defTabSz="457200" fontAlgn="auto">
              <a:buClrTx/>
              <a:tabLst/>
              <a:defRPr/>
            </a:pPr>
            <a:r>
              <a:rPr lang="en-IN" b="1">
                <a:latin typeface="Open Sans" panose="020B0606030504020204" pitchFamily="34" charset="0"/>
                <a:ea typeface="+mn-ea"/>
                <a:cs typeface="+mn-cs"/>
              </a:rPr>
              <a:t>createSlice</a:t>
            </a:r>
            <a:r>
              <a:rPr lang="en-IN">
                <a:latin typeface="Open Sans" panose="020B0606030504020204" pitchFamily="34" charset="0"/>
                <a:ea typeface="+mn-ea"/>
                <a:cs typeface="+mn-cs"/>
              </a:rPr>
              <a:t> automates the generation of action creators and reducers, reducing the need for manual coding and minimizing the boilerplate.</a:t>
            </a:r>
          </a:p>
        </p:txBody>
      </p:sp>
      <p:sp>
        <p:nvSpPr>
          <p:cNvPr id="15" name="Text Placeholder 4">
            <a:extLst>
              <a:ext uri="{FF2B5EF4-FFF2-40B4-BE49-F238E27FC236}">
                <a16:creationId xmlns:a16="http://schemas.microsoft.com/office/drawing/2014/main" id="{79237BE7-C298-F447-D5DB-1422D6610445}"/>
              </a:ext>
            </a:extLst>
          </p:cNvPr>
          <p:cNvSpPr txBox="1">
            <a:spLocks/>
          </p:cNvSpPr>
          <p:nvPr/>
        </p:nvSpPr>
        <p:spPr>
          <a:xfrm>
            <a:off x="1285679" y="7355679"/>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r>
              <a:rPr lang="en-IN" b="1">
                <a:latin typeface="Open Sans" panose="020B0606030504020204" pitchFamily="34" charset="0"/>
                <a:ea typeface="+mn-ea"/>
                <a:cs typeface="+mn-cs"/>
              </a:rPr>
              <a:t>Increment</a:t>
            </a:r>
            <a:r>
              <a:rPr lang="en-IN">
                <a:latin typeface="Open Sans" panose="020B0606030504020204" pitchFamily="34" charset="0"/>
                <a:ea typeface="+mn-ea"/>
                <a:cs typeface="+mn-cs"/>
              </a:rPr>
              <a:t> and </a:t>
            </a:r>
            <a:r>
              <a:rPr lang="en-IN" b="1">
                <a:latin typeface="Open Sans" panose="020B0606030504020204" pitchFamily="34" charset="0"/>
                <a:ea typeface="+mn-ea"/>
                <a:cs typeface="+mn-cs"/>
              </a:rPr>
              <a:t>decrement</a:t>
            </a:r>
            <a:r>
              <a:rPr lang="en-IN">
                <a:latin typeface="Open Sans" panose="020B0606030504020204" pitchFamily="34" charset="0"/>
                <a:ea typeface="+mn-ea"/>
                <a:cs typeface="+mn-cs"/>
              </a:rPr>
              <a:t> are action creators that users can use directly in their components.</a:t>
            </a:r>
            <a:endParaRPr lang="en-US">
              <a:latin typeface="Open Sans" panose="020B0606030504020204" pitchFamily="34" charset="0"/>
              <a:ea typeface="+mn-ea"/>
              <a:cs typeface="+mn-cs"/>
            </a:endParaRPr>
          </a:p>
        </p:txBody>
      </p:sp>
      <p:grpSp>
        <p:nvGrpSpPr>
          <p:cNvPr id="4" name="Google Shape;1445;p61">
            <a:extLst>
              <a:ext uri="{FF2B5EF4-FFF2-40B4-BE49-F238E27FC236}">
                <a16:creationId xmlns:a16="http://schemas.microsoft.com/office/drawing/2014/main" id="{36FA225B-5910-AD10-D01D-F91C3CA122A5}"/>
              </a:ext>
            </a:extLst>
          </p:cNvPr>
          <p:cNvGrpSpPr/>
          <p:nvPr/>
        </p:nvGrpSpPr>
        <p:grpSpPr>
          <a:xfrm>
            <a:off x="5060176" y="3812732"/>
            <a:ext cx="6135648" cy="2017784"/>
            <a:chOff x="1382600" y="1152110"/>
            <a:chExt cx="13490800" cy="6208759"/>
          </a:xfrm>
        </p:grpSpPr>
        <p:sp>
          <p:nvSpPr>
            <p:cNvPr id="5" name="Google Shape;1446;p61">
              <a:extLst>
                <a:ext uri="{FF2B5EF4-FFF2-40B4-BE49-F238E27FC236}">
                  <a16:creationId xmlns:a16="http://schemas.microsoft.com/office/drawing/2014/main" id="{EEB72D62-744A-9B8F-F17B-33F866294357}"/>
                </a:ext>
              </a:extLst>
            </p:cNvPr>
            <p:cNvSpPr/>
            <p:nvPr/>
          </p:nvSpPr>
          <p:spPr>
            <a:xfrm>
              <a:off x="1411921" y="1627310"/>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Example: Automatically generated action creators</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const { increment, decrement } = counterSlice.actions;</a:t>
              </a:r>
            </a:p>
          </p:txBody>
        </p:sp>
        <p:sp>
          <p:nvSpPr>
            <p:cNvPr id="13" name="Google Shape;1447;p61">
              <a:extLst>
                <a:ext uri="{FF2B5EF4-FFF2-40B4-BE49-F238E27FC236}">
                  <a16:creationId xmlns:a16="http://schemas.microsoft.com/office/drawing/2014/main" id="{02AF4BBF-FEF4-1601-1138-051305E9D4C2}"/>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sp>
          <p:nvSpPr>
            <p:cNvPr id="14" name="Google Shape;1448;p61">
              <a:extLst>
                <a:ext uri="{FF2B5EF4-FFF2-40B4-BE49-F238E27FC236}">
                  <a16:creationId xmlns:a16="http://schemas.microsoft.com/office/drawing/2014/main" id="{20363965-4300-16AF-781D-1A12F1EC2404}"/>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grpSp>
      <p:sp>
        <p:nvSpPr>
          <p:cNvPr id="17" name="Rectangle: Rounded Corners 16">
            <a:extLst>
              <a:ext uri="{FF2B5EF4-FFF2-40B4-BE49-F238E27FC236}">
                <a16:creationId xmlns:a16="http://schemas.microsoft.com/office/drawing/2014/main" id="{BE7E68BB-E672-A335-72EA-D672A9284CED}"/>
              </a:ext>
            </a:extLst>
          </p:cNvPr>
          <p:cNvSpPr/>
          <p:nvPr/>
        </p:nvSpPr>
        <p:spPr>
          <a:xfrm>
            <a:off x="6235208" y="2903579"/>
            <a:ext cx="3788410" cy="677320"/>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defTabSz="914400">
              <a:lnSpc>
                <a:spcPct val="115000"/>
              </a:lnSpc>
              <a:buSzPts val="2800"/>
            </a:pPr>
            <a:r>
              <a:rPr lang="en-US" sz="2200" b="1">
                <a:solidFill>
                  <a:schemeClr val="tx1">
                    <a:lumMod val="75000"/>
                    <a:lumOff val="25000"/>
                  </a:schemeClr>
                </a:solidFill>
                <a:latin typeface="Open Sans"/>
                <a:ea typeface="Open Sans"/>
                <a:cs typeface="Open Sans"/>
                <a:sym typeface="Open Sans"/>
              </a:rPr>
              <a:t>Action creators</a:t>
            </a:r>
            <a:endParaRPr lang="en-IN" sz="2200" b="1">
              <a:solidFill>
                <a:schemeClr val="tx1">
                  <a:lumMod val="75000"/>
                  <a:lumOff val="25000"/>
                </a:schemeClr>
              </a:solidFill>
              <a:latin typeface="Open Sans"/>
              <a:ea typeface="Open Sans"/>
              <a:cs typeface="Open Sans"/>
              <a:sym typeface="Open Sans"/>
            </a:endParaRPr>
          </a:p>
        </p:txBody>
      </p:sp>
    </p:spTree>
    <p:extLst>
      <p:ext uri="{BB962C8B-B14F-4D97-AF65-F5344CB8AC3E}">
        <p14:creationId xmlns:p14="http://schemas.microsoft.com/office/powerpoint/2010/main" val="2103798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Automating Action Creators and Reducers</a:t>
            </a:r>
          </a:p>
        </p:txBody>
      </p:sp>
      <p:sp>
        <p:nvSpPr>
          <p:cNvPr id="7" name="Brandline_LVC">
            <a:extLst>
              <a:ext uri="{FF2B5EF4-FFF2-40B4-BE49-F238E27FC236}">
                <a16:creationId xmlns:a16="http://schemas.microsoft.com/office/drawing/2014/main" id="{DA7BC85B-9CA4-BD02-C544-950B513FF7E0}"/>
              </a:ext>
            </a:extLst>
          </p:cNvPr>
          <p:cNvSpPr/>
          <p:nvPr/>
        </p:nvSpPr>
        <p:spPr>
          <a:xfrm>
            <a:off x="3774452" y="816324"/>
            <a:ext cx="87032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4" name="Google Shape;1445;p61">
            <a:extLst>
              <a:ext uri="{FF2B5EF4-FFF2-40B4-BE49-F238E27FC236}">
                <a16:creationId xmlns:a16="http://schemas.microsoft.com/office/drawing/2014/main" id="{36FA225B-5910-AD10-D01D-F91C3CA122A5}"/>
              </a:ext>
            </a:extLst>
          </p:cNvPr>
          <p:cNvGrpSpPr/>
          <p:nvPr/>
        </p:nvGrpSpPr>
        <p:grpSpPr>
          <a:xfrm>
            <a:off x="4460310" y="4032879"/>
            <a:ext cx="7335381" cy="1791917"/>
            <a:chOff x="1382600" y="1152110"/>
            <a:chExt cx="13490800" cy="6208759"/>
          </a:xfrm>
        </p:grpSpPr>
        <p:sp>
          <p:nvSpPr>
            <p:cNvPr id="5" name="Google Shape;1446;p61">
              <a:extLst>
                <a:ext uri="{FF2B5EF4-FFF2-40B4-BE49-F238E27FC236}">
                  <a16:creationId xmlns:a16="http://schemas.microsoft.com/office/drawing/2014/main" id="{EEB72D62-744A-9B8F-F17B-33F866294357}"/>
                </a:ext>
              </a:extLst>
            </p:cNvPr>
            <p:cNvSpPr/>
            <p:nvPr/>
          </p:nvSpPr>
          <p:spPr>
            <a:xfrm>
              <a:off x="1411921" y="1627310"/>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 Example: Automatically generated reducer</a:t>
              </a:r>
            </a:p>
            <a:p>
              <a:pPr>
                <a:lnSpc>
                  <a:spcPct val="114000"/>
                </a:lnSpc>
                <a:spcAft>
                  <a:spcPts val="800"/>
                </a:spcAft>
                <a:buClr>
                  <a:srgbClr val="000000"/>
                </a:buClr>
                <a:buSzPts val="1200"/>
              </a:pPr>
              <a:r>
                <a:rPr lang="en-IN" sz="2000">
                  <a:solidFill>
                    <a:schemeClr val="tx1">
                      <a:lumMod val="75000"/>
                      <a:lumOff val="25000"/>
                    </a:schemeClr>
                  </a:solidFill>
                  <a:latin typeface="Courier New"/>
                  <a:cs typeface="Courier New"/>
                </a:rPr>
                <a:t>const counterReducer = counterSlice.reducer;</a:t>
              </a:r>
            </a:p>
          </p:txBody>
        </p:sp>
        <p:sp>
          <p:nvSpPr>
            <p:cNvPr id="13" name="Google Shape;1447;p61">
              <a:extLst>
                <a:ext uri="{FF2B5EF4-FFF2-40B4-BE49-F238E27FC236}">
                  <a16:creationId xmlns:a16="http://schemas.microsoft.com/office/drawing/2014/main" id="{02AF4BBF-FEF4-1601-1138-051305E9D4C2}"/>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sp>
          <p:nvSpPr>
            <p:cNvPr id="14" name="Google Shape;1448;p61">
              <a:extLst>
                <a:ext uri="{FF2B5EF4-FFF2-40B4-BE49-F238E27FC236}">
                  <a16:creationId xmlns:a16="http://schemas.microsoft.com/office/drawing/2014/main" id="{20363965-4300-16AF-781D-1A12F1EC2404}"/>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grpSp>
      <p:sp>
        <p:nvSpPr>
          <p:cNvPr id="15" name="Text Placeholder 4">
            <a:extLst>
              <a:ext uri="{FF2B5EF4-FFF2-40B4-BE49-F238E27FC236}">
                <a16:creationId xmlns:a16="http://schemas.microsoft.com/office/drawing/2014/main" id="{79237BE7-C298-F447-D5DB-1422D6610445}"/>
              </a:ext>
            </a:extLst>
          </p:cNvPr>
          <p:cNvSpPr txBox="1">
            <a:spLocks/>
          </p:cNvSpPr>
          <p:nvPr/>
        </p:nvSpPr>
        <p:spPr>
          <a:xfrm>
            <a:off x="1279500" y="7355679"/>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b="1">
                <a:latin typeface="Open Sans" panose="020B0606030504020204" pitchFamily="34" charset="0"/>
                <a:ea typeface="+mn-ea"/>
                <a:cs typeface="+mn-cs"/>
              </a:rPr>
              <a:t>counterReducer</a:t>
            </a:r>
            <a:r>
              <a:rPr lang="en-IN">
                <a:latin typeface="Open Sans" panose="020B0606030504020204" pitchFamily="34" charset="0"/>
                <a:ea typeface="+mn-ea"/>
                <a:cs typeface="+mn-cs"/>
              </a:rPr>
              <a:t> is a reducer function that can be included in the Redux store configuration.</a:t>
            </a:r>
            <a:endParaRPr lang="en-US">
              <a:latin typeface="Open Sans" panose="020B0606030504020204" pitchFamily="34" charset="0"/>
              <a:ea typeface="+mn-ea"/>
              <a:cs typeface="+mn-cs"/>
            </a:endParaRPr>
          </a:p>
        </p:txBody>
      </p:sp>
      <p:sp>
        <p:nvSpPr>
          <p:cNvPr id="17" name="Rectangle: Rounded Corners 16">
            <a:extLst>
              <a:ext uri="{FF2B5EF4-FFF2-40B4-BE49-F238E27FC236}">
                <a16:creationId xmlns:a16="http://schemas.microsoft.com/office/drawing/2014/main" id="{BE7E68BB-E672-A335-72EA-D672A9284CED}"/>
              </a:ext>
            </a:extLst>
          </p:cNvPr>
          <p:cNvSpPr/>
          <p:nvPr/>
        </p:nvSpPr>
        <p:spPr>
          <a:xfrm>
            <a:off x="6227084" y="3144072"/>
            <a:ext cx="3788410" cy="677320"/>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marL="0" lvl="1" algn="ctr" defTabSz="914400">
              <a:lnSpc>
                <a:spcPct val="115000"/>
              </a:lnSpc>
              <a:buSzPts val="2800"/>
            </a:pPr>
            <a:r>
              <a:rPr lang="en-US" sz="2200" b="1">
                <a:solidFill>
                  <a:schemeClr val="tx1">
                    <a:lumMod val="75000"/>
                    <a:lumOff val="25000"/>
                  </a:schemeClr>
                </a:solidFill>
                <a:latin typeface="Open Sans"/>
                <a:ea typeface="Open Sans"/>
                <a:cs typeface="Open Sans"/>
                <a:sym typeface="Open Sans"/>
              </a:rPr>
              <a:t>Reducers</a:t>
            </a:r>
            <a:endParaRPr lang="en-IN" sz="2200" b="1">
              <a:solidFill>
                <a:schemeClr val="tx1">
                  <a:lumMod val="75000"/>
                  <a:lumOff val="25000"/>
                </a:schemeClr>
              </a:solidFill>
              <a:latin typeface="Open Sans"/>
              <a:ea typeface="Open Sans"/>
              <a:cs typeface="Open Sans"/>
              <a:sym typeface="Open Sans"/>
            </a:endParaRPr>
          </a:p>
        </p:txBody>
      </p:sp>
    </p:spTree>
    <p:extLst>
      <p:ext uri="{BB962C8B-B14F-4D97-AF65-F5344CB8AC3E}">
        <p14:creationId xmlns:p14="http://schemas.microsoft.com/office/powerpoint/2010/main" val="4111684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IN"/>
              <a:t>Managing Asynchronous Actions in Redux Toolkit</a:t>
            </a:r>
          </a:p>
        </p:txBody>
      </p:sp>
    </p:spTree>
    <p:custDataLst>
      <p:tags r:id="rId1"/>
    </p:custDataLst>
    <p:extLst>
      <p:ext uri="{BB962C8B-B14F-4D97-AF65-F5344CB8AC3E}">
        <p14:creationId xmlns:p14="http://schemas.microsoft.com/office/powerpoint/2010/main" val="236097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2E64AFD-56DA-0FED-9A11-348F29E350E9}"/>
              </a:ext>
            </a:extLst>
          </p:cNvPr>
          <p:cNvSpPr/>
          <p:nvPr/>
        </p:nvSpPr>
        <p:spPr>
          <a:xfrm>
            <a:off x="4508205" y="2453507"/>
            <a:ext cx="7230139" cy="893469"/>
          </a:xfrm>
          <a:prstGeom prst="roundRect">
            <a:avLst/>
          </a:prstGeom>
          <a:solidFill>
            <a:srgbClr val="A6D3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9" name="Google Shape;1318;g1f9f3bd2c75_0_574">
            <a:extLst>
              <a:ext uri="{FF2B5EF4-FFF2-40B4-BE49-F238E27FC236}">
                <a16:creationId xmlns:a16="http://schemas.microsoft.com/office/drawing/2014/main" id="{E28C569F-A673-8173-7C70-BDC045EB76E0}"/>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marL="0" marR="0" lvl="0" indent="0" algn="ctr" rtl="0">
              <a:lnSpc>
                <a:spcPct val="114000"/>
              </a:lnSpc>
              <a:spcBef>
                <a:spcPts val="0"/>
              </a:spcBef>
              <a:spcAft>
                <a:spcPts val="0"/>
              </a:spcAft>
              <a:buClr>
                <a:srgbClr val="000000"/>
              </a:buClr>
              <a:buSzPts val="2800"/>
              <a:buFont typeface="Arial"/>
              <a:buNone/>
            </a:pPr>
            <a:r>
              <a:rPr lang="en" sz="2800" b="1" i="0" u="none" strike="noStrike" cap="none">
                <a:solidFill>
                  <a:schemeClr val="tx1">
                    <a:lumMod val="75000"/>
                    <a:lumOff val="25000"/>
                  </a:schemeClr>
                </a:solidFill>
                <a:latin typeface="Open Sans"/>
                <a:ea typeface="Open Sans"/>
                <a:cs typeface="Open Sans"/>
                <a:sym typeface="Open Sans"/>
              </a:rPr>
              <a:t>Introduction to Async Actions</a:t>
            </a:r>
            <a:endParaRPr sz="1400" b="0" i="0" u="none" strike="noStrike" cap="none">
              <a:solidFill>
                <a:schemeClr val="tx1">
                  <a:lumMod val="75000"/>
                  <a:lumOff val="25000"/>
                </a:schemeClr>
              </a:solidFill>
              <a:latin typeface="Arial"/>
              <a:ea typeface="Arial"/>
              <a:cs typeface="Arial"/>
              <a:sym typeface="Arial"/>
            </a:endParaRPr>
          </a:p>
        </p:txBody>
      </p:sp>
      <p:sp>
        <p:nvSpPr>
          <p:cNvPr id="11" name="Google Shape;1320;g1f9f3bd2c75_0_574">
            <a:extLst>
              <a:ext uri="{FF2B5EF4-FFF2-40B4-BE49-F238E27FC236}">
                <a16:creationId xmlns:a16="http://schemas.microsoft.com/office/drawing/2014/main" id="{514D66B9-36B9-213D-AE52-AA4477C293C2}"/>
              </a:ext>
            </a:extLst>
          </p:cNvPr>
          <p:cNvSpPr txBox="1"/>
          <p:nvPr/>
        </p:nvSpPr>
        <p:spPr>
          <a:xfrm>
            <a:off x="1838251" y="1183561"/>
            <a:ext cx="12579498" cy="864171"/>
          </a:xfrm>
          <a:prstGeom prst="rect">
            <a:avLst/>
          </a:prstGeom>
          <a:noFill/>
          <a:ln>
            <a:noFill/>
          </a:ln>
        </p:spPr>
        <p:txBody>
          <a:bodyPr spcFirstLastPara="1" wrap="square" lIns="91425" tIns="45700" rIns="91425" bIns="45700" anchor="ctr" anchorCtr="0">
            <a:spAutoFit/>
          </a:bodyPr>
          <a:lstStyle/>
          <a:p>
            <a:pPr marL="342000" indent="-342000" algn="ctr">
              <a:lnSpc>
                <a:spcPct val="114000"/>
              </a:lnSpc>
              <a:buClr>
                <a:srgbClr val="000000"/>
              </a:buClr>
              <a:buSzPts val="2200"/>
            </a:pPr>
            <a:r>
              <a:rPr lang="en-US" sz="2200">
                <a:solidFill>
                  <a:schemeClr val="tx1">
                    <a:lumMod val="75000"/>
                    <a:lumOff val="25000"/>
                  </a:schemeClr>
                </a:solidFill>
                <a:latin typeface="Open Sans"/>
                <a:ea typeface="Open Sans"/>
                <a:cs typeface="Open Sans"/>
              </a:rPr>
              <a:t>Redux uses asynchronous actions to retrieve data from external APIs, databases, or any other external data source. </a:t>
            </a:r>
            <a:endParaRPr lang="en-US" sz="2200">
              <a:solidFill>
                <a:schemeClr val="tx1">
                  <a:lumMod val="75000"/>
                  <a:lumOff val="25000"/>
                </a:schemeClr>
              </a:solidFill>
              <a:latin typeface="Open Sans"/>
              <a:ea typeface="Open Sans"/>
              <a:cs typeface="Open Sans"/>
              <a:sym typeface="Arial"/>
            </a:endParaRPr>
          </a:p>
        </p:txBody>
      </p:sp>
      <p:grpSp>
        <p:nvGrpSpPr>
          <p:cNvPr id="2" name="Group 1">
            <a:extLst>
              <a:ext uri="{FF2B5EF4-FFF2-40B4-BE49-F238E27FC236}">
                <a16:creationId xmlns:a16="http://schemas.microsoft.com/office/drawing/2014/main" id="{F9AB4D15-19F8-EED7-AF4B-BF9820200EBA}"/>
              </a:ext>
            </a:extLst>
          </p:cNvPr>
          <p:cNvGrpSpPr/>
          <p:nvPr/>
        </p:nvGrpSpPr>
        <p:grpSpPr>
          <a:xfrm>
            <a:off x="2211479" y="3805661"/>
            <a:ext cx="11831546" cy="3836300"/>
            <a:chOff x="2083600" y="2891264"/>
            <a:chExt cx="11831546" cy="3836300"/>
          </a:xfrm>
        </p:grpSpPr>
        <p:sp>
          <p:nvSpPr>
            <p:cNvPr id="12" name="Google Shape;1321;g1f9f3bd2c75_0_574">
              <a:extLst>
                <a:ext uri="{FF2B5EF4-FFF2-40B4-BE49-F238E27FC236}">
                  <a16:creationId xmlns:a16="http://schemas.microsoft.com/office/drawing/2014/main" id="{AB1DAA22-4B21-CEB9-ACA9-D69E45BDEC2F}"/>
                </a:ext>
              </a:extLst>
            </p:cNvPr>
            <p:cNvSpPr/>
            <p:nvPr/>
          </p:nvSpPr>
          <p:spPr>
            <a:xfrm>
              <a:off x="2085097" y="3766774"/>
              <a:ext cx="300506" cy="601200"/>
            </a:xfrm>
            <a:custGeom>
              <a:avLst/>
              <a:gdLst/>
              <a:ahLst/>
              <a:cxnLst/>
              <a:rect l="l" t="t" r="r" b="b"/>
              <a:pathLst>
                <a:path w="300506" h="601200" extrusionOk="0">
                  <a:moveTo>
                    <a:pt x="0" y="300694"/>
                  </a:moveTo>
                  <a:cubicBezTo>
                    <a:pt x="0" y="466769"/>
                    <a:pt x="134620" y="601201"/>
                    <a:pt x="300507" y="601201"/>
                  </a:cubicBezTo>
                  <a:lnTo>
                    <a:pt x="300507" y="0"/>
                  </a:lnTo>
                  <a:cubicBezTo>
                    <a:pt x="134620" y="0"/>
                    <a:pt x="0" y="134620"/>
                    <a:pt x="0" y="300694"/>
                  </a:cubicBezTo>
                  <a:close/>
                </a:path>
              </a:pathLst>
            </a:custGeom>
            <a:solidFill>
              <a:srgbClr val="28B2C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16" name="Google Shape;1322;g1f9f3bd2c75_0_574">
              <a:extLst>
                <a:ext uri="{FF2B5EF4-FFF2-40B4-BE49-F238E27FC236}">
                  <a16:creationId xmlns:a16="http://schemas.microsoft.com/office/drawing/2014/main" id="{D52CC17B-DA60-0753-1D66-BCE61B3C54C5}"/>
                </a:ext>
              </a:extLst>
            </p:cNvPr>
            <p:cNvSpPr/>
            <p:nvPr/>
          </p:nvSpPr>
          <p:spPr>
            <a:xfrm>
              <a:off x="2380922" y="2932830"/>
              <a:ext cx="3094192" cy="3767025"/>
            </a:xfrm>
            <a:prstGeom prst="roundRect">
              <a:avLst>
                <a:gd name="adj" fmla="val 8822"/>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endParaRPr lang="en-US" sz="2200">
                <a:solidFill>
                  <a:schemeClr val="tx1">
                    <a:lumMod val="75000"/>
                    <a:lumOff val="25000"/>
                  </a:schemeClr>
                </a:solidFill>
                <a:latin typeface="Open Sans" panose="020B0606030504020204" pitchFamily="34" charset="0"/>
                <a:sym typeface="Open Sans"/>
              </a:endParaRPr>
            </a:p>
            <a:p>
              <a:pPr marR="0" lvl="0" indent="0" algn="ctr" defTabSz="914400" fontAlgn="base">
                <a:lnSpc>
                  <a:spcPct val="115000"/>
                </a:lnSpc>
                <a:spcBef>
                  <a:spcPts val="0"/>
                </a:spcBef>
                <a:spcAft>
                  <a:spcPts val="0"/>
                </a:spcAft>
                <a:buClr>
                  <a:srgbClr val="000000"/>
                </a:buClr>
                <a:buSzPts val="2800"/>
                <a:buFont typeface="Arial"/>
                <a:buNone/>
              </a:pPr>
              <a:r>
                <a:rPr lang="en-US" sz="2200">
                  <a:solidFill>
                    <a:schemeClr val="tx1">
                      <a:lumMod val="75000"/>
                      <a:lumOff val="25000"/>
                    </a:schemeClr>
                  </a:solidFill>
                  <a:latin typeface="Open Sans" panose="020B0606030504020204" pitchFamily="34" charset="0"/>
                  <a:sym typeface="Open Sans"/>
                </a:rPr>
                <a:t>It involves dispatching an initial action to signal the start of the data retrieval process. </a:t>
              </a:r>
              <a:endParaRPr lang="en-GB" sz="2200">
                <a:solidFill>
                  <a:schemeClr val="tx1">
                    <a:lumMod val="75000"/>
                    <a:lumOff val="25000"/>
                  </a:schemeClr>
                </a:solidFill>
                <a:latin typeface="Open Sans" panose="020B0606030504020204" pitchFamily="34" charset="0"/>
                <a:sym typeface="Arial"/>
              </a:endParaRPr>
            </a:p>
          </p:txBody>
        </p:sp>
        <p:sp>
          <p:nvSpPr>
            <p:cNvPr id="18" name="Google Shape;1323;g1f9f3bd2c75_0_574">
              <a:extLst>
                <a:ext uri="{FF2B5EF4-FFF2-40B4-BE49-F238E27FC236}">
                  <a16:creationId xmlns:a16="http://schemas.microsoft.com/office/drawing/2014/main" id="{BD1CF422-65C4-BE94-2E0B-49AD8C0AA306}"/>
                </a:ext>
              </a:extLst>
            </p:cNvPr>
            <p:cNvSpPr/>
            <p:nvPr/>
          </p:nvSpPr>
          <p:spPr>
            <a:xfrm>
              <a:off x="2083600" y="3184109"/>
              <a:ext cx="2092314" cy="893469"/>
            </a:xfrm>
            <a:custGeom>
              <a:avLst/>
              <a:gdLst/>
              <a:ahLst/>
              <a:cxnLst/>
              <a:rect l="l" t="t" r="r" b="b"/>
              <a:pathLst>
                <a:path w="2092314" h="893469" extrusionOk="0">
                  <a:moveTo>
                    <a:pt x="1902649" y="200151"/>
                  </a:moveTo>
                  <a:lnTo>
                    <a:pt x="1713170" y="0"/>
                  </a:lnTo>
                  <a:lnTo>
                    <a:pt x="136679" y="0"/>
                  </a:lnTo>
                  <a:cubicBezTo>
                    <a:pt x="61225" y="0"/>
                    <a:pt x="0" y="61225"/>
                    <a:pt x="0" y="136679"/>
                  </a:cubicBezTo>
                  <a:lnTo>
                    <a:pt x="1498" y="893469"/>
                  </a:lnTo>
                  <a:cubicBezTo>
                    <a:pt x="1498" y="893469"/>
                    <a:pt x="43999" y="799292"/>
                    <a:pt x="132186" y="799292"/>
                  </a:cubicBezTo>
                  <a:lnTo>
                    <a:pt x="295639" y="799292"/>
                  </a:lnTo>
                  <a:cubicBezTo>
                    <a:pt x="295639" y="799292"/>
                    <a:pt x="1713357" y="800415"/>
                    <a:pt x="1713357" y="800415"/>
                  </a:cubicBezTo>
                  <a:lnTo>
                    <a:pt x="1902836" y="600265"/>
                  </a:lnTo>
                  <a:lnTo>
                    <a:pt x="2092314" y="400114"/>
                  </a:lnTo>
                  <a:lnTo>
                    <a:pt x="1902836" y="199963"/>
                  </a:lnTo>
                  <a:close/>
                </a:path>
              </a:pathLst>
            </a:custGeom>
            <a:solidFill>
              <a:srgbClr val="28B2C7"/>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endParaRPr sz="2200" b="0" i="0" u="none" strike="noStrike" cap="none">
                <a:solidFill>
                  <a:schemeClr val="tx1">
                    <a:lumMod val="75000"/>
                    <a:lumOff val="25000"/>
                  </a:schemeClr>
                </a:solidFill>
                <a:latin typeface="Open Sans"/>
                <a:ea typeface="Open Sans"/>
                <a:cs typeface="Open Sans"/>
                <a:sym typeface="Open Sans"/>
              </a:endParaRPr>
            </a:p>
          </p:txBody>
        </p:sp>
        <p:sp>
          <p:nvSpPr>
            <p:cNvPr id="19" name="Google Shape;1324;g1f9f3bd2c75_0_574">
              <a:extLst>
                <a:ext uri="{FF2B5EF4-FFF2-40B4-BE49-F238E27FC236}">
                  <a16:creationId xmlns:a16="http://schemas.microsoft.com/office/drawing/2014/main" id="{F5A5CB01-E15B-F1FD-9C1C-239159FC2705}"/>
                </a:ext>
              </a:extLst>
            </p:cNvPr>
            <p:cNvSpPr/>
            <p:nvPr/>
          </p:nvSpPr>
          <p:spPr>
            <a:xfrm>
              <a:off x="6209999" y="3748051"/>
              <a:ext cx="300506" cy="601200"/>
            </a:xfrm>
            <a:custGeom>
              <a:avLst/>
              <a:gdLst/>
              <a:ahLst/>
              <a:cxnLst/>
              <a:rect l="l" t="t" r="r" b="b"/>
              <a:pathLst>
                <a:path w="300506" h="601200" extrusionOk="0">
                  <a:moveTo>
                    <a:pt x="0" y="300694"/>
                  </a:moveTo>
                  <a:cubicBezTo>
                    <a:pt x="0" y="466769"/>
                    <a:pt x="134620" y="601201"/>
                    <a:pt x="300507" y="601201"/>
                  </a:cubicBezTo>
                  <a:lnTo>
                    <a:pt x="300507" y="0"/>
                  </a:lnTo>
                  <a:cubicBezTo>
                    <a:pt x="134433" y="0"/>
                    <a:pt x="0" y="134620"/>
                    <a:pt x="0" y="300507"/>
                  </a:cubicBezTo>
                  <a:close/>
                </a:path>
              </a:pathLst>
            </a:custGeom>
            <a:solidFill>
              <a:srgbClr val="93CF9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20" name="Google Shape;1325;g1f9f3bd2c75_0_574">
              <a:extLst>
                <a:ext uri="{FF2B5EF4-FFF2-40B4-BE49-F238E27FC236}">
                  <a16:creationId xmlns:a16="http://schemas.microsoft.com/office/drawing/2014/main" id="{2799F217-CE03-3B1A-DA45-AF3BCC634B82}"/>
                </a:ext>
              </a:extLst>
            </p:cNvPr>
            <p:cNvSpPr/>
            <p:nvPr/>
          </p:nvSpPr>
          <p:spPr>
            <a:xfrm>
              <a:off x="6514626" y="2891264"/>
              <a:ext cx="3094192" cy="3767025"/>
            </a:xfrm>
            <a:prstGeom prst="roundRect">
              <a:avLst>
                <a:gd name="adj" fmla="val 9536"/>
              </a:avLst>
            </a:prstGeom>
            <a:solidFill>
              <a:srgbClr val="F2F2F2"/>
            </a:solidFill>
            <a:ln>
              <a:noFill/>
            </a:ln>
          </p:spPr>
          <p:txBody>
            <a:bodyPr spcFirstLastPara="1" wrap="square" lIns="91425" tIns="45700" rIns="91425" bIns="45700" anchor="ctr" anchorCtr="0">
              <a:noAutofit/>
            </a:bodyPr>
            <a:lstStyle/>
            <a:p>
              <a:pPr marR="0" lvl="0" indent="0" algn="ctr" defTabSz="914400" fontAlgn="base">
                <a:lnSpc>
                  <a:spcPct val="115000"/>
                </a:lnSpc>
                <a:spcBef>
                  <a:spcPts val="0"/>
                </a:spcBef>
                <a:spcAft>
                  <a:spcPts val="0"/>
                </a:spcAft>
                <a:buClr>
                  <a:srgbClr val="000000"/>
                </a:buClr>
                <a:buSzPts val="2800"/>
                <a:buFont typeface="Arial"/>
                <a:buNone/>
              </a:pPr>
              <a:endParaRPr lang="en-US" sz="2200">
                <a:solidFill>
                  <a:schemeClr val="tx1">
                    <a:lumMod val="75000"/>
                    <a:lumOff val="25000"/>
                  </a:schemeClr>
                </a:solidFill>
                <a:latin typeface="Open Sans" panose="020B0606030504020204" pitchFamily="34" charset="0"/>
                <a:sym typeface="Open Sans"/>
              </a:endParaRPr>
            </a:p>
            <a:p>
              <a:pPr marR="0" lvl="0" indent="0" algn="ctr" defTabSz="914400" fontAlgn="base">
                <a:lnSpc>
                  <a:spcPct val="115000"/>
                </a:lnSpc>
                <a:spcBef>
                  <a:spcPts val="0"/>
                </a:spcBef>
                <a:spcAft>
                  <a:spcPts val="0"/>
                </a:spcAft>
                <a:buClr>
                  <a:srgbClr val="000000"/>
                </a:buClr>
                <a:buSzPts val="2800"/>
                <a:buFont typeface="Arial"/>
                <a:buNone/>
              </a:pPr>
              <a:r>
                <a:rPr lang="en-US" sz="2200">
                  <a:solidFill>
                    <a:schemeClr val="tx1">
                      <a:lumMod val="75000"/>
                      <a:lumOff val="25000"/>
                    </a:schemeClr>
                  </a:solidFill>
                  <a:latin typeface="Open Sans" panose="020B0606030504020204" pitchFamily="34" charset="0"/>
                  <a:sym typeface="Open Sans"/>
                </a:rPr>
                <a:t>Success action is dispatched with the payload containing the data once the data is retrieved.</a:t>
              </a:r>
              <a:endParaRPr lang="en-GB" sz="2200">
                <a:solidFill>
                  <a:schemeClr val="tx1">
                    <a:lumMod val="75000"/>
                    <a:lumOff val="25000"/>
                  </a:schemeClr>
                </a:solidFill>
                <a:latin typeface="Open Sans" panose="020B0606030504020204" pitchFamily="34" charset="0"/>
                <a:sym typeface="Arial"/>
              </a:endParaRPr>
            </a:p>
          </p:txBody>
        </p:sp>
        <p:sp>
          <p:nvSpPr>
            <p:cNvPr id="21" name="Google Shape;1326;g1f9f3bd2c75_0_574">
              <a:extLst>
                <a:ext uri="{FF2B5EF4-FFF2-40B4-BE49-F238E27FC236}">
                  <a16:creationId xmlns:a16="http://schemas.microsoft.com/office/drawing/2014/main" id="{CEDBA08F-F1F6-9A73-07C2-7DF206EC46B1}"/>
                </a:ext>
              </a:extLst>
            </p:cNvPr>
            <p:cNvSpPr/>
            <p:nvPr/>
          </p:nvSpPr>
          <p:spPr>
            <a:xfrm>
              <a:off x="6208501" y="3184109"/>
              <a:ext cx="2092314" cy="893469"/>
            </a:xfrm>
            <a:custGeom>
              <a:avLst/>
              <a:gdLst/>
              <a:ahLst/>
              <a:cxnLst/>
              <a:rect l="l" t="t" r="r" b="b"/>
              <a:pathLst>
                <a:path w="2092314" h="893469" extrusionOk="0">
                  <a:moveTo>
                    <a:pt x="1902648" y="200151"/>
                  </a:moveTo>
                  <a:lnTo>
                    <a:pt x="1713170" y="0"/>
                  </a:lnTo>
                  <a:lnTo>
                    <a:pt x="136679" y="0"/>
                  </a:lnTo>
                  <a:cubicBezTo>
                    <a:pt x="61225" y="0"/>
                    <a:pt x="0" y="61225"/>
                    <a:pt x="0" y="136679"/>
                  </a:cubicBezTo>
                  <a:lnTo>
                    <a:pt x="1498" y="893469"/>
                  </a:lnTo>
                  <a:cubicBezTo>
                    <a:pt x="1498" y="893469"/>
                    <a:pt x="44000" y="799292"/>
                    <a:pt x="132186" y="799292"/>
                  </a:cubicBezTo>
                  <a:lnTo>
                    <a:pt x="295639" y="799292"/>
                  </a:lnTo>
                  <a:cubicBezTo>
                    <a:pt x="295639" y="799292"/>
                    <a:pt x="1713357" y="800415"/>
                    <a:pt x="1713357" y="800415"/>
                  </a:cubicBezTo>
                  <a:lnTo>
                    <a:pt x="1902836" y="600265"/>
                  </a:lnTo>
                  <a:lnTo>
                    <a:pt x="2092314" y="400114"/>
                  </a:lnTo>
                  <a:lnTo>
                    <a:pt x="1902836" y="199963"/>
                  </a:lnTo>
                  <a:close/>
                </a:path>
              </a:pathLst>
            </a:custGeom>
            <a:solidFill>
              <a:srgbClr val="93CF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tx1">
                    <a:lumMod val="75000"/>
                    <a:lumOff val="25000"/>
                  </a:schemeClr>
                </a:solidFill>
                <a:latin typeface="Arial"/>
                <a:ea typeface="Arial"/>
                <a:cs typeface="Arial"/>
                <a:sym typeface="Arial"/>
              </a:endParaRPr>
            </a:p>
          </p:txBody>
        </p:sp>
        <p:sp>
          <p:nvSpPr>
            <p:cNvPr id="22" name="Google Shape;1327;g1f9f3bd2c75_0_574">
              <a:extLst>
                <a:ext uri="{FF2B5EF4-FFF2-40B4-BE49-F238E27FC236}">
                  <a16:creationId xmlns:a16="http://schemas.microsoft.com/office/drawing/2014/main" id="{D3245747-82E2-CB21-2081-6E4994002813}"/>
                </a:ext>
              </a:extLst>
            </p:cNvPr>
            <p:cNvSpPr/>
            <p:nvPr/>
          </p:nvSpPr>
          <p:spPr>
            <a:xfrm>
              <a:off x="10559391" y="3748051"/>
              <a:ext cx="300506" cy="601200"/>
            </a:xfrm>
            <a:custGeom>
              <a:avLst/>
              <a:gdLst/>
              <a:ahLst/>
              <a:cxnLst/>
              <a:rect l="l" t="t" r="r" b="b"/>
              <a:pathLst>
                <a:path w="300506" h="601200" extrusionOk="0">
                  <a:moveTo>
                    <a:pt x="0" y="300694"/>
                  </a:moveTo>
                  <a:cubicBezTo>
                    <a:pt x="0" y="466769"/>
                    <a:pt x="134620" y="601201"/>
                    <a:pt x="300507" y="601201"/>
                  </a:cubicBezTo>
                  <a:lnTo>
                    <a:pt x="300507" y="0"/>
                  </a:lnTo>
                  <a:cubicBezTo>
                    <a:pt x="134432" y="0"/>
                    <a:pt x="0" y="134620"/>
                    <a:pt x="0" y="300507"/>
                  </a:cubicBezTo>
                  <a:close/>
                </a:path>
              </a:pathLst>
            </a:custGeom>
            <a:solidFill>
              <a:srgbClr val="F9B4B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23" name="Google Shape;1328;g1f9f3bd2c75_0_574">
              <a:extLst>
                <a:ext uri="{FF2B5EF4-FFF2-40B4-BE49-F238E27FC236}">
                  <a16:creationId xmlns:a16="http://schemas.microsoft.com/office/drawing/2014/main" id="{95A15FC0-EA71-A0D4-3E50-C969B6008AB4}"/>
                </a:ext>
              </a:extLst>
            </p:cNvPr>
            <p:cNvSpPr/>
            <p:nvPr/>
          </p:nvSpPr>
          <p:spPr>
            <a:xfrm>
              <a:off x="10820954" y="2960539"/>
              <a:ext cx="3094192" cy="3767025"/>
            </a:xfrm>
            <a:prstGeom prst="roundRect">
              <a:avLst>
                <a:gd name="adj" fmla="val 6683"/>
              </a:avLst>
            </a:prstGeom>
            <a:solidFill>
              <a:srgbClr val="F2F2F2"/>
            </a:solidFill>
            <a:ln>
              <a:noFill/>
            </a:ln>
          </p:spPr>
          <p:txBody>
            <a:bodyPr spcFirstLastPara="1" wrap="square" lIns="91425" tIns="45700" rIns="91425" bIns="45700" anchor="ctr" anchorCtr="0">
              <a:noAutofit/>
            </a:bodyPr>
            <a:lstStyle/>
            <a:p>
              <a:pPr marR="0" lvl="0" indent="0" algn="ctr" defTabSz="914400" fontAlgn="base">
                <a:lnSpc>
                  <a:spcPct val="115000"/>
                </a:lnSpc>
                <a:spcBef>
                  <a:spcPts val="0"/>
                </a:spcBef>
                <a:spcAft>
                  <a:spcPts val="0"/>
                </a:spcAft>
                <a:buClr>
                  <a:srgbClr val="000000"/>
                </a:buClr>
                <a:buSzPts val="2800"/>
                <a:buFont typeface="Arial"/>
                <a:buNone/>
              </a:pPr>
              <a:endParaRPr lang="en-GB" sz="2200">
                <a:solidFill>
                  <a:schemeClr val="tx1">
                    <a:lumMod val="75000"/>
                    <a:lumOff val="25000"/>
                  </a:schemeClr>
                </a:solidFill>
                <a:latin typeface="Open Sans" panose="020B0606030504020204" pitchFamily="34" charset="0"/>
                <a:sym typeface="Open Sans"/>
              </a:endParaRPr>
            </a:p>
            <a:p>
              <a:pPr marR="0" lvl="0" indent="0" algn="ctr" defTabSz="914400" fontAlgn="base">
                <a:lnSpc>
                  <a:spcPct val="115000"/>
                </a:lnSpc>
                <a:spcBef>
                  <a:spcPts val="0"/>
                </a:spcBef>
                <a:spcAft>
                  <a:spcPts val="0"/>
                </a:spcAft>
                <a:buClr>
                  <a:srgbClr val="000000"/>
                </a:buClr>
                <a:buSzPts val="2800"/>
                <a:buFont typeface="Arial"/>
                <a:buNone/>
              </a:pPr>
              <a:endParaRPr lang="en-US" sz="2200">
                <a:solidFill>
                  <a:schemeClr val="tx1">
                    <a:lumMod val="75000"/>
                    <a:lumOff val="25000"/>
                  </a:schemeClr>
                </a:solidFill>
                <a:latin typeface="Open Sans" panose="020B0606030504020204" pitchFamily="34" charset="0"/>
                <a:sym typeface="Open Sans"/>
              </a:endParaRPr>
            </a:p>
            <a:p>
              <a:pPr marR="0" lvl="0" indent="0" algn="ctr" defTabSz="914400" fontAlgn="base">
                <a:lnSpc>
                  <a:spcPct val="115000"/>
                </a:lnSpc>
                <a:spcBef>
                  <a:spcPts val="0"/>
                </a:spcBef>
                <a:spcAft>
                  <a:spcPts val="0"/>
                </a:spcAft>
                <a:buClr>
                  <a:srgbClr val="000000"/>
                </a:buClr>
                <a:buSzPts val="2800"/>
                <a:buFont typeface="Arial"/>
                <a:buNone/>
              </a:pPr>
              <a:r>
                <a:rPr lang="en-US" sz="2200">
                  <a:solidFill>
                    <a:schemeClr val="tx1">
                      <a:lumMod val="75000"/>
                      <a:lumOff val="25000"/>
                    </a:schemeClr>
                  </a:solidFill>
                  <a:latin typeface="Open Sans" panose="020B0606030504020204" pitchFamily="34" charset="0"/>
                  <a:sym typeface="Open Sans"/>
                </a:rPr>
                <a:t>If there is an error during the data retrieval process, an error action is dispatched with an error message.</a:t>
              </a:r>
              <a:endParaRPr lang="en-GB" sz="2200">
                <a:solidFill>
                  <a:schemeClr val="tx1">
                    <a:lumMod val="75000"/>
                    <a:lumOff val="25000"/>
                  </a:schemeClr>
                </a:solidFill>
                <a:latin typeface="Open Sans" panose="020B0606030504020204" pitchFamily="34" charset="0"/>
                <a:sym typeface="Arial"/>
              </a:endParaRPr>
            </a:p>
          </p:txBody>
        </p:sp>
        <p:sp>
          <p:nvSpPr>
            <p:cNvPr id="24" name="Google Shape;1329;g1f9f3bd2c75_0_574">
              <a:extLst>
                <a:ext uri="{FF2B5EF4-FFF2-40B4-BE49-F238E27FC236}">
                  <a16:creationId xmlns:a16="http://schemas.microsoft.com/office/drawing/2014/main" id="{0A3AC15E-155C-17B4-6742-55C5102BF437}"/>
                </a:ext>
              </a:extLst>
            </p:cNvPr>
            <p:cNvSpPr/>
            <p:nvPr/>
          </p:nvSpPr>
          <p:spPr>
            <a:xfrm>
              <a:off x="10557893" y="3184109"/>
              <a:ext cx="2092314" cy="893469"/>
            </a:xfrm>
            <a:custGeom>
              <a:avLst/>
              <a:gdLst/>
              <a:ahLst/>
              <a:cxnLst/>
              <a:rect l="l" t="t" r="r" b="b"/>
              <a:pathLst>
                <a:path w="2092314" h="893469" extrusionOk="0">
                  <a:moveTo>
                    <a:pt x="1902648" y="200151"/>
                  </a:moveTo>
                  <a:lnTo>
                    <a:pt x="1713170" y="0"/>
                  </a:lnTo>
                  <a:lnTo>
                    <a:pt x="136679" y="0"/>
                  </a:lnTo>
                  <a:cubicBezTo>
                    <a:pt x="61225" y="0"/>
                    <a:pt x="0" y="61225"/>
                    <a:pt x="0" y="136679"/>
                  </a:cubicBezTo>
                  <a:lnTo>
                    <a:pt x="1498" y="893469"/>
                  </a:lnTo>
                  <a:cubicBezTo>
                    <a:pt x="1498" y="893469"/>
                    <a:pt x="44000" y="799292"/>
                    <a:pt x="132186" y="799292"/>
                  </a:cubicBezTo>
                  <a:lnTo>
                    <a:pt x="295639" y="799292"/>
                  </a:lnTo>
                  <a:cubicBezTo>
                    <a:pt x="295639" y="799292"/>
                    <a:pt x="1713357" y="800415"/>
                    <a:pt x="1713357" y="800415"/>
                  </a:cubicBezTo>
                  <a:lnTo>
                    <a:pt x="1902836" y="600265"/>
                  </a:lnTo>
                  <a:lnTo>
                    <a:pt x="2092314" y="400114"/>
                  </a:lnTo>
                  <a:lnTo>
                    <a:pt x="1902836" y="199963"/>
                  </a:lnTo>
                  <a:close/>
                </a:path>
              </a:pathLst>
            </a:custGeom>
            <a:solidFill>
              <a:srgbClr val="F9B4B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tx1">
                    <a:lumMod val="75000"/>
                    <a:lumOff val="25000"/>
                  </a:schemeClr>
                </a:solidFill>
                <a:latin typeface="Arial"/>
                <a:ea typeface="Arial"/>
                <a:cs typeface="Arial"/>
                <a:sym typeface="Arial"/>
              </a:endParaRPr>
            </a:p>
          </p:txBody>
        </p:sp>
        <p:sp>
          <p:nvSpPr>
            <p:cNvPr id="25" name="Google Shape;1330;g1f9f3bd2c75_0_574">
              <a:extLst>
                <a:ext uri="{FF2B5EF4-FFF2-40B4-BE49-F238E27FC236}">
                  <a16:creationId xmlns:a16="http://schemas.microsoft.com/office/drawing/2014/main" id="{1740914C-3FB7-4182-C65D-BC470F2AD23A}"/>
                </a:ext>
              </a:extLst>
            </p:cNvPr>
            <p:cNvSpPr txBox="1"/>
            <p:nvPr/>
          </p:nvSpPr>
          <p:spPr>
            <a:xfrm>
              <a:off x="2339358" y="3369169"/>
              <a:ext cx="132921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1" i="0" u="none" strike="noStrike" cap="none">
                  <a:solidFill>
                    <a:schemeClr val="tx1">
                      <a:lumMod val="75000"/>
                      <a:lumOff val="25000"/>
                    </a:schemeClr>
                  </a:solidFill>
                  <a:latin typeface="Open Sans"/>
                  <a:ea typeface="Open Sans"/>
                  <a:cs typeface="Open Sans"/>
                  <a:sym typeface="Open Sans"/>
                </a:rPr>
                <a:t>Request</a:t>
              </a:r>
              <a:endParaRPr sz="1400" b="0" i="0" u="none" strike="noStrike" cap="none">
                <a:solidFill>
                  <a:schemeClr val="tx1">
                    <a:lumMod val="75000"/>
                    <a:lumOff val="25000"/>
                  </a:schemeClr>
                </a:solidFill>
                <a:latin typeface="Arial"/>
                <a:ea typeface="Arial"/>
                <a:cs typeface="Arial"/>
                <a:sym typeface="Arial"/>
              </a:endParaRPr>
            </a:p>
          </p:txBody>
        </p:sp>
        <p:sp>
          <p:nvSpPr>
            <p:cNvPr id="26" name="Google Shape;1331;g1f9f3bd2c75_0_574">
              <a:extLst>
                <a:ext uri="{FF2B5EF4-FFF2-40B4-BE49-F238E27FC236}">
                  <a16:creationId xmlns:a16="http://schemas.microsoft.com/office/drawing/2014/main" id="{7E8DB7D8-E9A0-2E09-B6E7-EF089C69B884}"/>
                </a:ext>
              </a:extLst>
            </p:cNvPr>
            <p:cNvSpPr txBox="1"/>
            <p:nvPr/>
          </p:nvSpPr>
          <p:spPr>
            <a:xfrm>
              <a:off x="6514625" y="3369170"/>
              <a:ext cx="1257075"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chemeClr val="tx1">
                      <a:lumMod val="75000"/>
                      <a:lumOff val="25000"/>
                    </a:schemeClr>
                  </a:solidFill>
                  <a:latin typeface="Open Sans"/>
                  <a:ea typeface="Open Sans"/>
                  <a:cs typeface="Open Sans"/>
                  <a:sym typeface="Open Sans"/>
                </a:rPr>
                <a:t>Success</a:t>
              </a:r>
              <a:endParaRPr sz="2200" b="1" i="0" u="none" strike="noStrike" cap="none">
                <a:solidFill>
                  <a:schemeClr val="tx1">
                    <a:lumMod val="75000"/>
                    <a:lumOff val="25000"/>
                  </a:schemeClr>
                </a:solidFill>
                <a:latin typeface="Arial"/>
                <a:ea typeface="Arial"/>
                <a:cs typeface="Arial"/>
                <a:sym typeface="Arial"/>
              </a:endParaRPr>
            </a:p>
          </p:txBody>
        </p:sp>
        <p:sp>
          <p:nvSpPr>
            <p:cNvPr id="27" name="Google Shape;1332;g1f9f3bd2c75_0_574">
              <a:extLst>
                <a:ext uri="{FF2B5EF4-FFF2-40B4-BE49-F238E27FC236}">
                  <a16:creationId xmlns:a16="http://schemas.microsoft.com/office/drawing/2014/main" id="{9F123D27-AE70-0D64-FACE-1E41F6A85746}"/>
                </a:ext>
              </a:extLst>
            </p:cNvPr>
            <p:cNvSpPr txBox="1"/>
            <p:nvPr/>
          </p:nvSpPr>
          <p:spPr>
            <a:xfrm>
              <a:off x="10778474" y="3369169"/>
              <a:ext cx="1164101"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chemeClr val="tx1">
                      <a:lumMod val="75000"/>
                      <a:lumOff val="25000"/>
                    </a:schemeClr>
                  </a:solidFill>
                  <a:latin typeface="Open Sans"/>
                  <a:ea typeface="Open Sans"/>
                  <a:cs typeface="Open Sans"/>
                  <a:sym typeface="Open Sans"/>
                </a:rPr>
                <a:t>Failure</a:t>
              </a:r>
              <a:endParaRPr sz="2200" b="1" i="0" u="none" strike="noStrike" cap="none">
                <a:solidFill>
                  <a:schemeClr val="tx1">
                    <a:lumMod val="75000"/>
                    <a:lumOff val="25000"/>
                  </a:schemeClr>
                </a:solidFill>
                <a:latin typeface="Arial"/>
                <a:ea typeface="Arial"/>
                <a:cs typeface="Arial"/>
                <a:sym typeface="Arial"/>
              </a:endParaRPr>
            </a:p>
          </p:txBody>
        </p:sp>
      </p:grpSp>
      <p:sp>
        <p:nvSpPr>
          <p:cNvPr id="28" name="Brandline_LVC">
            <a:extLst>
              <a:ext uri="{FF2B5EF4-FFF2-40B4-BE49-F238E27FC236}">
                <a16:creationId xmlns:a16="http://schemas.microsoft.com/office/drawing/2014/main" id="{C2DFECEC-67F3-E35A-A452-B644DC81677A}"/>
              </a:ext>
            </a:extLst>
          </p:cNvPr>
          <p:cNvSpPr/>
          <p:nvPr/>
        </p:nvSpPr>
        <p:spPr>
          <a:xfrm>
            <a:off x="4856631" y="816324"/>
            <a:ext cx="653884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Google Shape;1320;g1f9f3bd2c75_0_574">
            <a:extLst>
              <a:ext uri="{FF2B5EF4-FFF2-40B4-BE49-F238E27FC236}">
                <a16:creationId xmlns:a16="http://schemas.microsoft.com/office/drawing/2014/main" id="{20D8E71E-090B-FB53-473B-A4A08B2A97C2}"/>
              </a:ext>
            </a:extLst>
          </p:cNvPr>
          <p:cNvSpPr txBox="1"/>
          <p:nvPr/>
        </p:nvSpPr>
        <p:spPr>
          <a:xfrm>
            <a:off x="4703124" y="2661125"/>
            <a:ext cx="6840300" cy="478232"/>
          </a:xfrm>
          <a:prstGeom prst="rect">
            <a:avLst/>
          </a:prstGeom>
          <a:noFill/>
          <a:ln>
            <a:noFill/>
          </a:ln>
        </p:spPr>
        <p:txBody>
          <a:bodyPr spcFirstLastPara="1" wrap="square" lIns="91425" tIns="45700" rIns="91425" bIns="45700" anchor="ctr" anchorCtr="0">
            <a:spAutoFit/>
          </a:bodyPr>
          <a:lstStyle/>
          <a:p>
            <a:pPr marL="342000" marR="0" lvl="0" indent="-342000" algn="ctr" rtl="0">
              <a:lnSpc>
                <a:spcPct val="114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These actions involve three different action types:</a:t>
            </a:r>
            <a:endParaRPr lang="en-US"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440082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318;g1f9f3bd2c75_0_574">
            <a:extLst>
              <a:ext uri="{FF2B5EF4-FFF2-40B4-BE49-F238E27FC236}">
                <a16:creationId xmlns:a16="http://schemas.microsoft.com/office/drawing/2014/main" id="{E28C569F-A673-8173-7C70-BDC045EB76E0}"/>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rgbClr val="000000"/>
              </a:buClr>
              <a:buSzPts val="2800"/>
            </a:pPr>
            <a:r>
              <a:rPr lang="en-IN" sz="2800" b="1">
                <a:solidFill>
                  <a:schemeClr val="tx1">
                    <a:lumMod val="75000"/>
                    <a:lumOff val="25000"/>
                  </a:schemeClr>
                </a:solidFill>
                <a:latin typeface="Open Sans"/>
                <a:ea typeface="Open Sans"/>
                <a:cs typeface="Open Sans"/>
              </a:rPr>
              <a:t>Handling Loading States</a:t>
            </a:r>
          </a:p>
        </p:txBody>
      </p:sp>
      <p:sp>
        <p:nvSpPr>
          <p:cNvPr id="28" name="Brandline_LVC">
            <a:extLst>
              <a:ext uri="{FF2B5EF4-FFF2-40B4-BE49-F238E27FC236}">
                <a16:creationId xmlns:a16="http://schemas.microsoft.com/office/drawing/2014/main" id="{C2DFECEC-67F3-E35A-A452-B644DC81677A}"/>
              </a:ext>
            </a:extLst>
          </p:cNvPr>
          <p:cNvSpPr/>
          <p:nvPr/>
        </p:nvSpPr>
        <p:spPr>
          <a:xfrm>
            <a:off x="5424052" y="816324"/>
            <a:ext cx="5404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ext Placeholder 4">
            <a:extLst>
              <a:ext uri="{FF2B5EF4-FFF2-40B4-BE49-F238E27FC236}">
                <a16:creationId xmlns:a16="http://schemas.microsoft.com/office/drawing/2014/main" id="{3F6A9160-49DE-F856-8CF9-AA3C319E127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a:latin typeface="Open Sans" panose="020B0606030504020204" pitchFamily="34" charset="0"/>
                <a:ea typeface="+mn-ea"/>
                <a:cs typeface="+mn-cs"/>
              </a:rPr>
              <a:t>Asynchronous operations often involve loading states to inform the happenings in the background. </a:t>
            </a:r>
          </a:p>
        </p:txBody>
      </p:sp>
      <p:sp>
        <p:nvSpPr>
          <p:cNvPr id="3" name="Text Placeholder 4">
            <a:extLst>
              <a:ext uri="{FF2B5EF4-FFF2-40B4-BE49-F238E27FC236}">
                <a16:creationId xmlns:a16="http://schemas.microsoft.com/office/drawing/2014/main" id="{51003B22-E32B-3067-A7C8-4987B71EF144}"/>
              </a:ext>
            </a:extLst>
          </p:cNvPr>
          <p:cNvSpPr txBox="1">
            <a:spLocks/>
          </p:cNvSpPr>
          <p:nvPr/>
        </p:nvSpPr>
        <p:spPr>
          <a:xfrm>
            <a:off x="1279501" y="7670456"/>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a:latin typeface="Open Sans" panose="020B0606030504020204" pitchFamily="34" charset="0"/>
                <a:ea typeface="+mn-ea"/>
                <a:cs typeface="+mn-cs"/>
              </a:rPr>
              <a:t>The </a:t>
            </a:r>
            <a:r>
              <a:rPr lang="en-IN" b="1">
                <a:latin typeface="Open Sans" panose="020B0606030504020204" pitchFamily="34" charset="0"/>
                <a:ea typeface="+mn-ea"/>
                <a:cs typeface="+mn-cs"/>
              </a:rPr>
              <a:t>createAsyncThunk</a:t>
            </a:r>
            <a:r>
              <a:rPr lang="en-IN">
                <a:latin typeface="Open Sans" panose="020B0606030504020204" pitchFamily="34" charset="0"/>
                <a:ea typeface="+mn-ea"/>
                <a:cs typeface="+mn-cs"/>
              </a:rPr>
              <a:t> function automatically generates action types for pending, fulfilled, and rejected states, making it easy to handle loading states in the reducers.</a:t>
            </a:r>
          </a:p>
        </p:txBody>
      </p:sp>
      <p:pic>
        <p:nvPicPr>
          <p:cNvPr id="7" name="Picture 6">
            <a:extLst>
              <a:ext uri="{FF2B5EF4-FFF2-40B4-BE49-F238E27FC236}">
                <a16:creationId xmlns:a16="http://schemas.microsoft.com/office/drawing/2014/main" id="{B640E12B-29DF-4B1E-4197-0563141D8DF2}"/>
              </a:ext>
            </a:extLst>
          </p:cNvPr>
          <p:cNvPicPr>
            <a:picLocks noChangeAspect="1"/>
          </p:cNvPicPr>
          <p:nvPr/>
        </p:nvPicPr>
        <p:blipFill>
          <a:blip r:embed="rId3"/>
          <a:stretch>
            <a:fillRect/>
          </a:stretch>
        </p:blipFill>
        <p:spPr>
          <a:xfrm>
            <a:off x="4646255" y="2179637"/>
            <a:ext cx="6959600" cy="4784726"/>
          </a:xfrm>
          <a:prstGeom prst="rect">
            <a:avLst/>
          </a:prstGeom>
        </p:spPr>
      </p:pic>
    </p:spTree>
    <p:extLst>
      <p:ext uri="{BB962C8B-B14F-4D97-AF65-F5344CB8AC3E}">
        <p14:creationId xmlns:p14="http://schemas.microsoft.com/office/powerpoint/2010/main" val="3020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318;g1f9f3bd2c75_0_574">
            <a:extLst>
              <a:ext uri="{FF2B5EF4-FFF2-40B4-BE49-F238E27FC236}">
                <a16:creationId xmlns:a16="http://schemas.microsoft.com/office/drawing/2014/main" id="{E28C569F-A673-8173-7C70-BDC045EB76E0}"/>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rgbClr val="000000"/>
              </a:buClr>
              <a:buSzPts val="2800"/>
            </a:pPr>
            <a:r>
              <a:rPr lang="en-US" sz="2800" b="1">
                <a:solidFill>
                  <a:schemeClr val="tx1">
                    <a:lumMod val="75000"/>
                    <a:lumOff val="25000"/>
                  </a:schemeClr>
                </a:solidFill>
                <a:latin typeface="Open Sans"/>
                <a:ea typeface="Open Sans"/>
                <a:cs typeface="Open Sans"/>
              </a:rPr>
              <a:t>Accessing Loading States in Components</a:t>
            </a:r>
            <a:endParaRPr lang="en-IN" sz="2800" b="1">
              <a:solidFill>
                <a:schemeClr val="tx1">
                  <a:lumMod val="75000"/>
                  <a:lumOff val="25000"/>
                </a:schemeClr>
              </a:solidFill>
              <a:latin typeface="Open Sans"/>
              <a:ea typeface="Open Sans"/>
              <a:cs typeface="Open Sans"/>
            </a:endParaRPr>
          </a:p>
        </p:txBody>
      </p:sp>
      <p:sp>
        <p:nvSpPr>
          <p:cNvPr id="28" name="Brandline_LVC">
            <a:extLst>
              <a:ext uri="{FF2B5EF4-FFF2-40B4-BE49-F238E27FC236}">
                <a16:creationId xmlns:a16="http://schemas.microsoft.com/office/drawing/2014/main" id="{C2DFECEC-67F3-E35A-A452-B644DC81677A}"/>
              </a:ext>
            </a:extLst>
          </p:cNvPr>
          <p:cNvSpPr/>
          <p:nvPr/>
        </p:nvSpPr>
        <p:spPr>
          <a:xfrm>
            <a:off x="3774452" y="816324"/>
            <a:ext cx="87032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ext Placeholder 4">
            <a:extLst>
              <a:ext uri="{FF2B5EF4-FFF2-40B4-BE49-F238E27FC236}">
                <a16:creationId xmlns:a16="http://schemas.microsoft.com/office/drawing/2014/main" id="{3F6A9160-49DE-F856-8CF9-AA3C319E127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a:latin typeface="Open Sans" panose="020B0606030504020204" pitchFamily="34" charset="0"/>
                <a:ea typeface="+mn-ea"/>
                <a:cs typeface="+mn-cs"/>
              </a:rPr>
              <a:t>Users can check the status in the Redux store to conditionally render content based </a:t>
            </a:r>
            <a:br>
              <a:rPr lang="en-IN">
                <a:latin typeface="Open Sans" panose="020B0606030504020204" pitchFamily="34" charset="0"/>
                <a:ea typeface="+mn-ea"/>
                <a:cs typeface="+mn-cs"/>
              </a:rPr>
            </a:br>
            <a:r>
              <a:rPr lang="en-IN">
                <a:latin typeface="Open Sans" panose="020B0606030504020204" pitchFamily="34" charset="0"/>
                <a:ea typeface="+mn-ea"/>
                <a:cs typeface="+mn-cs"/>
              </a:rPr>
              <a:t>on the loading state.</a:t>
            </a:r>
          </a:p>
        </p:txBody>
      </p:sp>
      <p:sp>
        <p:nvSpPr>
          <p:cNvPr id="3" name="Text Placeholder 4">
            <a:extLst>
              <a:ext uri="{FF2B5EF4-FFF2-40B4-BE49-F238E27FC236}">
                <a16:creationId xmlns:a16="http://schemas.microsoft.com/office/drawing/2014/main" id="{51003B22-E32B-3067-A7C8-4987B71EF144}"/>
              </a:ext>
            </a:extLst>
          </p:cNvPr>
          <p:cNvSpPr txBox="1">
            <a:spLocks/>
          </p:cNvSpPr>
          <p:nvPr/>
        </p:nvSpPr>
        <p:spPr>
          <a:xfrm>
            <a:off x="1279501" y="7670456"/>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a:latin typeface="Open Sans" panose="020B0606030504020204" pitchFamily="34" charset="0"/>
                <a:ea typeface="+mn-ea"/>
                <a:cs typeface="+mn-cs"/>
              </a:rPr>
              <a:t>This ensures a smooth user experience while displaying loading indicators or error </a:t>
            </a:r>
            <a:br>
              <a:rPr lang="en-IN">
                <a:latin typeface="Open Sans" panose="020B0606030504020204" pitchFamily="34" charset="0"/>
                <a:ea typeface="+mn-ea"/>
                <a:cs typeface="+mn-cs"/>
              </a:rPr>
            </a:br>
            <a:r>
              <a:rPr lang="en-IN">
                <a:latin typeface="Open Sans" panose="020B0606030504020204" pitchFamily="34" charset="0"/>
                <a:ea typeface="+mn-ea"/>
                <a:cs typeface="+mn-cs"/>
              </a:rPr>
              <a:t>messages as needed.</a:t>
            </a:r>
          </a:p>
        </p:txBody>
      </p:sp>
      <p:pic>
        <p:nvPicPr>
          <p:cNvPr id="5" name="Picture 4">
            <a:extLst>
              <a:ext uri="{FF2B5EF4-FFF2-40B4-BE49-F238E27FC236}">
                <a16:creationId xmlns:a16="http://schemas.microsoft.com/office/drawing/2014/main" id="{EC158B06-0F2F-1E2F-6A0A-D99629BDB9CB}"/>
              </a:ext>
            </a:extLst>
          </p:cNvPr>
          <p:cNvPicPr>
            <a:picLocks noChangeAspect="1"/>
          </p:cNvPicPr>
          <p:nvPr/>
        </p:nvPicPr>
        <p:blipFill>
          <a:blip r:embed="rId3"/>
          <a:stretch>
            <a:fillRect/>
          </a:stretch>
        </p:blipFill>
        <p:spPr>
          <a:xfrm>
            <a:off x="5080960" y="3036812"/>
            <a:ext cx="6118792" cy="3259686"/>
          </a:xfrm>
          <a:prstGeom prst="rect">
            <a:avLst/>
          </a:prstGeom>
        </p:spPr>
      </p:pic>
    </p:spTree>
    <p:extLst>
      <p:ext uri="{BB962C8B-B14F-4D97-AF65-F5344CB8AC3E}">
        <p14:creationId xmlns:p14="http://schemas.microsoft.com/office/powerpoint/2010/main" val="4177022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IN"/>
              <a:t>Handling Side Effects with createAsyncThunk</a:t>
            </a:r>
          </a:p>
        </p:txBody>
      </p:sp>
    </p:spTree>
    <p:custDataLst>
      <p:tags r:id="rId1"/>
    </p:custDataLst>
    <p:extLst>
      <p:ext uri="{BB962C8B-B14F-4D97-AF65-F5344CB8AC3E}">
        <p14:creationId xmlns:p14="http://schemas.microsoft.com/office/powerpoint/2010/main" val="957539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318;g1f9f3bd2c75_0_574">
            <a:extLst>
              <a:ext uri="{FF2B5EF4-FFF2-40B4-BE49-F238E27FC236}">
                <a16:creationId xmlns:a16="http://schemas.microsoft.com/office/drawing/2014/main" id="{E28C569F-A673-8173-7C70-BDC045EB76E0}"/>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spcAft>
                <a:spcPts val="800"/>
              </a:spcAft>
              <a:buClr>
                <a:srgbClr val="000000"/>
              </a:buClr>
              <a:buSzPts val="2800"/>
            </a:pPr>
            <a:r>
              <a:rPr lang="en-IN" sz="2800" b="1">
                <a:solidFill>
                  <a:schemeClr val="tx1">
                    <a:lumMod val="75000"/>
                    <a:lumOff val="25000"/>
                  </a:schemeClr>
                </a:solidFill>
                <a:latin typeface="Open Sans"/>
                <a:ea typeface="Open Sans"/>
                <a:cs typeface="Open Sans"/>
              </a:rPr>
              <a:t>Understanding createAsyncThunk</a:t>
            </a:r>
          </a:p>
        </p:txBody>
      </p:sp>
      <p:sp>
        <p:nvSpPr>
          <p:cNvPr id="28" name="Brandline_LVC">
            <a:extLst>
              <a:ext uri="{FF2B5EF4-FFF2-40B4-BE49-F238E27FC236}">
                <a16:creationId xmlns:a16="http://schemas.microsoft.com/office/drawing/2014/main" id="{C2DFECEC-67F3-E35A-A452-B644DC81677A}"/>
              </a:ext>
            </a:extLst>
          </p:cNvPr>
          <p:cNvSpPr/>
          <p:nvPr/>
        </p:nvSpPr>
        <p:spPr>
          <a:xfrm>
            <a:off x="4529689" y="816324"/>
            <a:ext cx="71927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ext Placeholder 4">
            <a:extLst>
              <a:ext uri="{FF2B5EF4-FFF2-40B4-BE49-F238E27FC236}">
                <a16:creationId xmlns:a16="http://schemas.microsoft.com/office/drawing/2014/main" id="{3F6A9160-49DE-F856-8CF9-AA3C319E127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endParaRPr lang="en-IN">
              <a:latin typeface="Open Sans" panose="020B0606030504020204" pitchFamily="34" charset="0"/>
              <a:ea typeface="+mn-ea"/>
              <a:cs typeface="+mn-cs"/>
            </a:endParaRPr>
          </a:p>
        </p:txBody>
      </p:sp>
      <p:sp>
        <p:nvSpPr>
          <p:cNvPr id="4" name="Text Placeholder 4">
            <a:extLst>
              <a:ext uri="{FF2B5EF4-FFF2-40B4-BE49-F238E27FC236}">
                <a16:creationId xmlns:a16="http://schemas.microsoft.com/office/drawing/2014/main" id="{979F3E25-7965-4DAC-03A5-0C7E6FEADE62}"/>
              </a:ext>
            </a:extLst>
          </p:cNvPr>
          <p:cNvSpPr txBox="1">
            <a:spLocks/>
          </p:cNvSpPr>
          <p:nvPr/>
        </p:nvSpPr>
        <p:spPr>
          <a:xfrm>
            <a:off x="1279501" y="7670456"/>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R="0" lvl="0" defTabSz="457200" fontAlgn="auto">
              <a:buClrTx/>
              <a:tabLst/>
              <a:defRPr/>
            </a:pPr>
            <a:endParaRPr lang="en-IN">
              <a:latin typeface="Open Sans" panose="020B0606030504020204" pitchFamily="34" charset="0"/>
              <a:ea typeface="+mn-ea"/>
              <a:cs typeface="+mn-cs"/>
            </a:endParaRPr>
          </a:p>
        </p:txBody>
      </p:sp>
      <p:sp>
        <p:nvSpPr>
          <p:cNvPr id="6" name="Rectangle: Rounded Corners 5">
            <a:extLst>
              <a:ext uri="{FF2B5EF4-FFF2-40B4-BE49-F238E27FC236}">
                <a16:creationId xmlns:a16="http://schemas.microsoft.com/office/drawing/2014/main" id="{8A85E521-DBAA-466A-7166-C548CC48ADE0}"/>
              </a:ext>
            </a:extLst>
          </p:cNvPr>
          <p:cNvSpPr/>
          <p:nvPr/>
        </p:nvSpPr>
        <p:spPr>
          <a:xfrm>
            <a:off x="2625725" y="3271055"/>
            <a:ext cx="11004550" cy="1022762"/>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15000"/>
              </a:lnSpc>
              <a:buSzPts val="2800"/>
              <a:defRPr/>
            </a:pPr>
            <a:r>
              <a:rPr lang="en-IN" sz="2200" b="1">
                <a:solidFill>
                  <a:schemeClr val="tx1">
                    <a:lumMod val="75000"/>
                    <a:lumOff val="25000"/>
                  </a:schemeClr>
                </a:solidFill>
                <a:latin typeface="Open Sans" panose="020B0606030504020204" pitchFamily="34" charset="0"/>
                <a:sym typeface="Open Sans"/>
              </a:rPr>
              <a:t>createAsyncThunk</a:t>
            </a:r>
            <a:r>
              <a:rPr lang="en-IN" sz="2200">
                <a:solidFill>
                  <a:schemeClr val="tx1">
                    <a:lumMod val="75000"/>
                    <a:lumOff val="25000"/>
                  </a:schemeClr>
                </a:solidFill>
                <a:latin typeface="Open Sans" panose="020B0606030504020204" pitchFamily="34" charset="0"/>
                <a:sym typeface="Open Sans"/>
              </a:rPr>
              <a:t> is a function that streamlines the process of managing asynchronous logic in Redux applications. </a:t>
            </a:r>
          </a:p>
        </p:txBody>
      </p:sp>
      <p:sp>
        <p:nvSpPr>
          <p:cNvPr id="7" name="Rectangle: Rounded Corners 6">
            <a:extLst>
              <a:ext uri="{FF2B5EF4-FFF2-40B4-BE49-F238E27FC236}">
                <a16:creationId xmlns:a16="http://schemas.microsoft.com/office/drawing/2014/main" id="{D464A83B-9C06-6358-3B7C-F6C228A69E3F}"/>
              </a:ext>
            </a:extLst>
          </p:cNvPr>
          <p:cNvSpPr/>
          <p:nvPr/>
        </p:nvSpPr>
        <p:spPr>
          <a:xfrm>
            <a:off x="2625725" y="4789587"/>
            <a:ext cx="11004550" cy="1022762"/>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marR="0" lvl="0" algn="ctr" fontAlgn="auto">
              <a:lnSpc>
                <a:spcPct val="115000"/>
              </a:lnSpc>
              <a:buClrTx/>
              <a:buSzPts val="2800"/>
              <a:tabLst/>
              <a:defRPr/>
            </a:pPr>
            <a:r>
              <a:rPr lang="en-IN" sz="2200">
                <a:solidFill>
                  <a:schemeClr val="tx1">
                    <a:lumMod val="75000"/>
                    <a:lumOff val="25000"/>
                  </a:schemeClr>
                </a:solidFill>
                <a:latin typeface="Open Sans" panose="020B0606030504020204" pitchFamily="34" charset="0"/>
                <a:sym typeface="Open Sans"/>
              </a:rPr>
              <a:t>A </a:t>
            </a:r>
            <a:r>
              <a:rPr lang="en-IN" sz="2200" b="1" err="1">
                <a:solidFill>
                  <a:schemeClr val="tx1">
                    <a:lumMod val="75000"/>
                    <a:lumOff val="25000"/>
                  </a:schemeClr>
                </a:solidFill>
                <a:latin typeface="Open Sans" panose="020B0606030504020204" pitchFamily="34" charset="0"/>
                <a:sym typeface="Open Sans"/>
              </a:rPr>
              <a:t>thunk</a:t>
            </a:r>
            <a:r>
              <a:rPr lang="en-IN" sz="2200">
                <a:solidFill>
                  <a:schemeClr val="tx1">
                    <a:lumMod val="75000"/>
                    <a:lumOff val="25000"/>
                  </a:schemeClr>
                </a:solidFill>
                <a:latin typeface="Open Sans" panose="020B0606030504020204" pitchFamily="34" charset="0"/>
                <a:sym typeface="Open Sans"/>
              </a:rPr>
              <a:t> function performs asynchronous operations and dispatches actions based on the results.</a:t>
            </a:r>
          </a:p>
        </p:txBody>
      </p:sp>
    </p:spTree>
    <p:extLst>
      <p:ext uri="{BB962C8B-B14F-4D97-AF65-F5344CB8AC3E}">
        <p14:creationId xmlns:p14="http://schemas.microsoft.com/office/powerpoint/2010/main" val="381506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US"/>
              <a:t>Introduction to Redux Toolkit</a:t>
            </a:r>
          </a:p>
        </p:txBody>
      </p:sp>
    </p:spTree>
    <p:custDataLst>
      <p:tags r:id="rId1"/>
    </p:custDataLst>
    <p:extLst>
      <p:ext uri="{BB962C8B-B14F-4D97-AF65-F5344CB8AC3E}">
        <p14:creationId xmlns:p14="http://schemas.microsoft.com/office/powerpoint/2010/main" val="1620506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CA3D594C-C36C-BA30-B3C7-6A0DF69B121A}"/>
              </a:ext>
            </a:extLst>
          </p:cNvPr>
          <p:cNvSpPr/>
          <p:nvPr/>
        </p:nvSpPr>
        <p:spPr>
          <a:xfrm>
            <a:off x="4744367" y="2619373"/>
            <a:ext cx="6767266" cy="634750"/>
          </a:xfrm>
          <a:prstGeom prst="roundRect">
            <a:avLst/>
          </a:prstGeom>
          <a:ln>
            <a:solidFill>
              <a:srgbClr val="07A59D"/>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15000"/>
              </a:lnSpc>
              <a:buSzPts val="2800"/>
              <a:defRPr/>
            </a:pPr>
            <a:r>
              <a:rPr lang="en-IN" sz="2200">
                <a:solidFill>
                  <a:schemeClr val="tx1">
                    <a:lumMod val="75000"/>
                    <a:lumOff val="25000"/>
                  </a:schemeClr>
                </a:solidFill>
                <a:latin typeface="Open Sans" panose="020B0606030504020204" pitchFamily="34" charset="0"/>
                <a:ea typeface="+mn-ea"/>
                <a:cs typeface="+mn-cs"/>
              </a:rPr>
              <a:t>When an error occurs during the API calls:</a:t>
            </a:r>
            <a:endParaRPr lang="en-IN" sz="2200">
              <a:solidFill>
                <a:schemeClr val="tx1">
                  <a:lumMod val="75000"/>
                  <a:lumOff val="25000"/>
                </a:schemeClr>
              </a:solidFill>
              <a:latin typeface="Open Sans" panose="020B0606030504020204" pitchFamily="34" charset="0"/>
              <a:sym typeface="Open Sans"/>
            </a:endParaRPr>
          </a:p>
        </p:txBody>
      </p:sp>
      <p:sp>
        <p:nvSpPr>
          <p:cNvPr id="9" name="Google Shape;1318;g1f9f3bd2c75_0_574">
            <a:extLst>
              <a:ext uri="{FF2B5EF4-FFF2-40B4-BE49-F238E27FC236}">
                <a16:creationId xmlns:a16="http://schemas.microsoft.com/office/drawing/2014/main" id="{E28C569F-A673-8173-7C70-BDC045EB76E0}"/>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spcAft>
                <a:spcPts val="800"/>
              </a:spcAft>
              <a:buClr>
                <a:srgbClr val="000000"/>
              </a:buClr>
              <a:buSzPts val="2800"/>
            </a:pPr>
            <a:r>
              <a:rPr lang="en-IN" sz="2800" b="1">
                <a:solidFill>
                  <a:schemeClr val="tx1">
                    <a:lumMod val="75000"/>
                    <a:lumOff val="25000"/>
                  </a:schemeClr>
                </a:solidFill>
                <a:latin typeface="Open Sans"/>
                <a:ea typeface="Open Sans"/>
                <a:cs typeface="Open Sans"/>
              </a:rPr>
              <a:t>Error Handling and Dispatching Actions from Thunks</a:t>
            </a:r>
          </a:p>
        </p:txBody>
      </p:sp>
      <p:sp>
        <p:nvSpPr>
          <p:cNvPr id="28" name="Brandline_LVC">
            <a:extLst>
              <a:ext uri="{FF2B5EF4-FFF2-40B4-BE49-F238E27FC236}">
                <a16:creationId xmlns:a16="http://schemas.microsoft.com/office/drawing/2014/main" id="{C2DFECEC-67F3-E35A-A452-B644DC81677A}"/>
              </a:ext>
            </a:extLst>
          </p:cNvPr>
          <p:cNvSpPr/>
          <p:nvPr/>
        </p:nvSpPr>
        <p:spPr>
          <a:xfrm>
            <a:off x="2860615" y="816324"/>
            <a:ext cx="1053088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ext Placeholder 4">
            <a:extLst>
              <a:ext uri="{FF2B5EF4-FFF2-40B4-BE49-F238E27FC236}">
                <a16:creationId xmlns:a16="http://schemas.microsoft.com/office/drawing/2014/main" id="{3F6A9160-49DE-F856-8CF9-AA3C319E127D}"/>
              </a:ext>
            </a:extLst>
          </p:cNvPr>
          <p:cNvSpPr txBox="1">
            <a:spLocks/>
          </p:cNvSpPr>
          <p:nvPr/>
        </p:nvSpPr>
        <p:spPr>
          <a:xfrm>
            <a:off x="1291857" y="1284233"/>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endParaRPr lang="en-IN">
              <a:latin typeface="Open Sans" panose="020B0606030504020204" pitchFamily="34" charset="0"/>
              <a:ea typeface="+mn-ea"/>
              <a:cs typeface="+mn-cs"/>
            </a:endParaRPr>
          </a:p>
        </p:txBody>
      </p:sp>
      <p:sp>
        <p:nvSpPr>
          <p:cNvPr id="3" name="Text Placeholder 4">
            <a:extLst>
              <a:ext uri="{FF2B5EF4-FFF2-40B4-BE49-F238E27FC236}">
                <a16:creationId xmlns:a16="http://schemas.microsoft.com/office/drawing/2014/main" id="{4707DFB5-2601-73FE-6569-ECFFBB7AFC4E}"/>
              </a:ext>
            </a:extLst>
          </p:cNvPr>
          <p:cNvSpPr txBox="1">
            <a:spLocks/>
          </p:cNvSpPr>
          <p:nvPr/>
        </p:nvSpPr>
        <p:spPr>
          <a:xfrm>
            <a:off x="1444257" y="1268192"/>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b="1">
                <a:latin typeface="Open Sans" panose="020B0606030504020204" pitchFamily="34" charset="0"/>
                <a:ea typeface="+mn-ea"/>
                <a:cs typeface="+mn-cs"/>
              </a:rPr>
              <a:t>createAsyncThunk</a:t>
            </a:r>
            <a:r>
              <a:rPr lang="en-IN">
                <a:latin typeface="Open Sans" panose="020B0606030504020204" pitchFamily="34" charset="0"/>
                <a:ea typeface="+mn-ea"/>
                <a:cs typeface="+mn-cs"/>
              </a:rPr>
              <a:t> provides a convenient way to handle errors within the thunk and dispatch </a:t>
            </a:r>
          </a:p>
          <a:p>
            <a:pPr defTabSz="457200">
              <a:defRPr/>
            </a:pPr>
            <a:r>
              <a:rPr lang="en-IN">
                <a:latin typeface="Open Sans" panose="020B0606030504020204" pitchFamily="34" charset="0"/>
                <a:ea typeface="+mn-ea"/>
                <a:cs typeface="+mn-cs"/>
              </a:rPr>
              <a:t>actions accordingly.</a:t>
            </a:r>
          </a:p>
        </p:txBody>
      </p:sp>
      <p:sp>
        <p:nvSpPr>
          <p:cNvPr id="5" name="Google Shape;40;p2">
            <a:extLst>
              <a:ext uri="{FF2B5EF4-FFF2-40B4-BE49-F238E27FC236}">
                <a16:creationId xmlns:a16="http://schemas.microsoft.com/office/drawing/2014/main" id="{E4A03B2E-477B-7220-8BA4-EFE6DAA4324D}"/>
              </a:ext>
            </a:extLst>
          </p:cNvPr>
          <p:cNvSpPr txBox="1"/>
          <p:nvPr/>
        </p:nvSpPr>
        <p:spPr>
          <a:xfrm>
            <a:off x="2769405" y="4412159"/>
            <a:ext cx="2374441" cy="2021988"/>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2200" b="0" i="0" u="none" strike="noStrike" cap="none">
                <a:solidFill>
                  <a:schemeClr val="tx1">
                    <a:lumMod val="75000"/>
                    <a:lumOff val="25000"/>
                  </a:schemeClr>
                </a:solidFill>
                <a:latin typeface="Open Sans"/>
                <a:ea typeface="Open Sans"/>
                <a:cs typeface="Open Sans"/>
                <a:sym typeface="Open Sans"/>
              </a:rPr>
              <a:t>The rejected action is dispatched with an error message.</a:t>
            </a:r>
            <a:endParaRPr lang="en-IN">
              <a:solidFill>
                <a:schemeClr val="tx1">
                  <a:lumMod val="75000"/>
                  <a:lumOff val="25000"/>
                </a:schemeClr>
              </a:solidFill>
            </a:endParaRPr>
          </a:p>
        </p:txBody>
      </p:sp>
      <p:sp>
        <p:nvSpPr>
          <p:cNvPr id="8" name="Google Shape;41;p2">
            <a:extLst>
              <a:ext uri="{FF2B5EF4-FFF2-40B4-BE49-F238E27FC236}">
                <a16:creationId xmlns:a16="http://schemas.microsoft.com/office/drawing/2014/main" id="{85D1AA70-BA40-4BAA-8108-79842491DE09}"/>
              </a:ext>
            </a:extLst>
          </p:cNvPr>
          <p:cNvSpPr txBox="1"/>
          <p:nvPr/>
        </p:nvSpPr>
        <p:spPr>
          <a:xfrm>
            <a:off x="7046763" y="4598332"/>
            <a:ext cx="2158583" cy="1649642"/>
          </a:xfrm>
          <a:prstGeom prst="rect">
            <a:avLst/>
          </a:prstGeom>
          <a:noFill/>
          <a:ln>
            <a:noFill/>
          </a:ln>
        </p:spPr>
        <p:txBody>
          <a:bodyPr spcFirstLastPara="1" wrap="square" lIns="91425" tIns="45700" rIns="91425" bIns="45700" anchor="t" anchorCtr="0">
            <a:spAutoFit/>
          </a:bodyPr>
          <a:lstStyle/>
          <a:p>
            <a:pPr lvl="0" algn="ctr">
              <a:lnSpc>
                <a:spcPct val="115000"/>
              </a:lnSpc>
              <a:buSzPts val="2800"/>
              <a:defRPr/>
            </a:pPr>
            <a:r>
              <a:rPr lang="en-IN" sz="2200">
                <a:solidFill>
                  <a:schemeClr val="tx1">
                    <a:lumMod val="75000"/>
                    <a:lumOff val="25000"/>
                  </a:schemeClr>
                </a:solidFill>
                <a:latin typeface="Open Sans" panose="020B0606030504020204" pitchFamily="34" charset="0"/>
                <a:sym typeface="Open Sans"/>
              </a:rPr>
              <a:t>Redux store updates the state with an error status.</a:t>
            </a:r>
            <a:endParaRPr lang="en-GB" sz="2200">
              <a:solidFill>
                <a:schemeClr val="tx1">
                  <a:lumMod val="75000"/>
                  <a:lumOff val="25000"/>
                </a:schemeClr>
              </a:solidFill>
              <a:latin typeface="Open Sans" panose="020B0606030504020204" pitchFamily="34" charset="0"/>
              <a:sym typeface="Open Sans"/>
            </a:endParaRPr>
          </a:p>
        </p:txBody>
      </p:sp>
      <p:sp>
        <p:nvSpPr>
          <p:cNvPr id="10" name="Google Shape;42;p2">
            <a:extLst>
              <a:ext uri="{FF2B5EF4-FFF2-40B4-BE49-F238E27FC236}">
                <a16:creationId xmlns:a16="http://schemas.microsoft.com/office/drawing/2014/main" id="{52DCF3D7-EC6C-CB87-90B4-A75B34ADECB6}"/>
              </a:ext>
            </a:extLst>
          </p:cNvPr>
          <p:cNvSpPr txBox="1"/>
          <p:nvPr/>
        </p:nvSpPr>
        <p:spPr>
          <a:xfrm>
            <a:off x="11107587" y="4598332"/>
            <a:ext cx="2488748" cy="1649642"/>
          </a:xfrm>
          <a:prstGeom prst="rect">
            <a:avLst/>
          </a:prstGeom>
          <a:noFill/>
          <a:ln>
            <a:noFill/>
          </a:ln>
        </p:spPr>
        <p:txBody>
          <a:bodyPr spcFirstLastPara="1" wrap="square" lIns="91425" tIns="45700" rIns="91425" bIns="45700" anchor="t" anchorCtr="0">
            <a:spAutoFit/>
          </a:bodyPr>
          <a:lstStyle/>
          <a:p>
            <a:pPr lvl="0" algn="ctr">
              <a:lnSpc>
                <a:spcPct val="115000"/>
              </a:lnSpc>
              <a:buSzPts val="2800"/>
              <a:defRPr/>
            </a:pPr>
            <a:r>
              <a:rPr lang="en-IN" sz="2200">
                <a:solidFill>
                  <a:schemeClr val="tx1">
                    <a:lumMod val="75000"/>
                    <a:lumOff val="25000"/>
                  </a:schemeClr>
                </a:solidFill>
                <a:latin typeface="Open Sans" panose="020B0606030504020204" pitchFamily="34" charset="0"/>
                <a:sym typeface="Open Sans"/>
              </a:rPr>
              <a:t>The error is rethrown after dispatching the rejected action. </a:t>
            </a:r>
            <a:endParaRPr lang="en-GB" sz="2200">
              <a:solidFill>
                <a:schemeClr val="tx1">
                  <a:lumMod val="75000"/>
                  <a:lumOff val="25000"/>
                </a:schemeClr>
              </a:solidFill>
              <a:latin typeface="Open Sans" panose="020B0606030504020204" pitchFamily="34" charset="0"/>
              <a:sym typeface="Open Sans"/>
            </a:endParaRPr>
          </a:p>
        </p:txBody>
      </p:sp>
      <p:sp>
        <p:nvSpPr>
          <p:cNvPr id="13" name="Freeform: Shape 12">
            <a:extLst>
              <a:ext uri="{FF2B5EF4-FFF2-40B4-BE49-F238E27FC236}">
                <a16:creationId xmlns:a16="http://schemas.microsoft.com/office/drawing/2014/main" id="{FD41CE16-B664-9969-8287-814712BEBFA4}"/>
              </a:ext>
            </a:extLst>
          </p:cNvPr>
          <p:cNvSpPr/>
          <p:nvPr/>
        </p:nvSpPr>
        <p:spPr>
          <a:xfrm>
            <a:off x="10736174" y="3749044"/>
            <a:ext cx="3203864" cy="3203863"/>
          </a:xfrm>
          <a:custGeom>
            <a:avLst/>
            <a:gdLst>
              <a:gd name="connsiteX0" fmla="*/ 1601932 w 3203864"/>
              <a:gd name="connsiteY0" fmla="*/ 3203864 h 3203863"/>
              <a:gd name="connsiteX1" fmla="*/ 0 w 3203864"/>
              <a:gd name="connsiteY1" fmla="*/ 1601932 h 3203863"/>
              <a:gd name="connsiteX2" fmla="*/ 1601932 w 3203864"/>
              <a:gd name="connsiteY2" fmla="*/ 0 h 3203863"/>
              <a:gd name="connsiteX3" fmla="*/ 3203864 w 3203864"/>
              <a:gd name="connsiteY3" fmla="*/ 1601932 h 3203863"/>
              <a:gd name="connsiteX4" fmla="*/ 1601932 w 3203864"/>
              <a:gd name="connsiteY4" fmla="*/ 3203864 h 3203863"/>
              <a:gd name="connsiteX5" fmla="*/ 1601932 w 3203864"/>
              <a:gd name="connsiteY5" fmla="*/ 259773 h 3203863"/>
              <a:gd name="connsiteX6" fmla="*/ 259773 w 3203864"/>
              <a:gd name="connsiteY6" fmla="*/ 1601932 h 3203863"/>
              <a:gd name="connsiteX7" fmla="*/ 1601932 w 3203864"/>
              <a:gd name="connsiteY7" fmla="*/ 2944091 h 3203863"/>
              <a:gd name="connsiteX8" fmla="*/ 2944092 w 3203864"/>
              <a:gd name="connsiteY8" fmla="*/ 1601932 h 3203863"/>
              <a:gd name="connsiteX9" fmla="*/ 1601932 w 3203864"/>
              <a:gd name="connsiteY9" fmla="*/ 259773 h 320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3864" h="3203863">
                <a:moveTo>
                  <a:pt x="1601932" y="3203864"/>
                </a:moveTo>
                <a:cubicBezTo>
                  <a:pt x="718705" y="3203864"/>
                  <a:pt x="0" y="2485159"/>
                  <a:pt x="0" y="1601932"/>
                </a:cubicBezTo>
                <a:cubicBezTo>
                  <a:pt x="0" y="718705"/>
                  <a:pt x="718705" y="0"/>
                  <a:pt x="1601932" y="0"/>
                </a:cubicBezTo>
                <a:cubicBezTo>
                  <a:pt x="2485160" y="0"/>
                  <a:pt x="3203864" y="718705"/>
                  <a:pt x="3203864" y="1601932"/>
                </a:cubicBezTo>
                <a:cubicBezTo>
                  <a:pt x="3203864" y="2485159"/>
                  <a:pt x="2486025" y="3203864"/>
                  <a:pt x="1601932" y="3203864"/>
                </a:cubicBezTo>
                <a:close/>
                <a:moveTo>
                  <a:pt x="1601932" y="259773"/>
                </a:moveTo>
                <a:cubicBezTo>
                  <a:pt x="861580" y="259773"/>
                  <a:pt x="259773" y="861580"/>
                  <a:pt x="259773" y="1601932"/>
                </a:cubicBezTo>
                <a:cubicBezTo>
                  <a:pt x="259773" y="2342284"/>
                  <a:pt x="861580" y="2944091"/>
                  <a:pt x="1601932" y="2944091"/>
                </a:cubicBezTo>
                <a:cubicBezTo>
                  <a:pt x="2342285" y="2944091"/>
                  <a:pt x="2944092" y="2342284"/>
                  <a:pt x="2944092" y="1601932"/>
                </a:cubicBezTo>
                <a:cubicBezTo>
                  <a:pt x="2944092" y="862446"/>
                  <a:pt x="2342285" y="259773"/>
                  <a:pt x="1601932" y="259773"/>
                </a:cubicBezTo>
                <a:close/>
              </a:path>
            </a:pathLst>
          </a:custGeom>
          <a:solidFill>
            <a:srgbClr val="FF7170"/>
          </a:solidFill>
          <a:ln w="8659" cap="flat">
            <a:noFill/>
            <a:prstDash val="solid"/>
            <a:miter/>
          </a:ln>
        </p:spPr>
        <p:txBody>
          <a:bodyPr rtlCol="0" anchor="ctr"/>
          <a:lstStyle/>
          <a:p>
            <a:endParaRPr lang="en-US">
              <a:solidFill>
                <a:schemeClr val="tx1">
                  <a:lumMod val="75000"/>
                  <a:lumOff val="25000"/>
                </a:schemeClr>
              </a:solidFill>
            </a:endParaRPr>
          </a:p>
        </p:txBody>
      </p:sp>
      <p:sp>
        <p:nvSpPr>
          <p:cNvPr id="16" name="Freeform: Shape 15">
            <a:extLst>
              <a:ext uri="{FF2B5EF4-FFF2-40B4-BE49-F238E27FC236}">
                <a16:creationId xmlns:a16="http://schemas.microsoft.com/office/drawing/2014/main" id="{EFEC275B-6DA8-0259-2B58-973976EA8CCA}"/>
              </a:ext>
            </a:extLst>
          </p:cNvPr>
          <p:cNvSpPr/>
          <p:nvPr/>
        </p:nvSpPr>
        <p:spPr>
          <a:xfrm>
            <a:off x="6561626" y="3749044"/>
            <a:ext cx="4014354" cy="3203863"/>
          </a:xfrm>
          <a:custGeom>
            <a:avLst/>
            <a:gdLst>
              <a:gd name="connsiteX0" fmla="*/ 4014354 w 4014354"/>
              <a:gd name="connsiteY0" fmla="*/ 1601932 h 3203863"/>
              <a:gd name="connsiteX1" fmla="*/ 3612573 w 4014354"/>
              <a:gd name="connsiteY1" fmla="*/ 1212273 h 3203863"/>
              <a:gd name="connsiteX2" fmla="*/ 3612573 w 4014354"/>
              <a:gd name="connsiteY2" fmla="*/ 1472046 h 3203863"/>
              <a:gd name="connsiteX3" fmla="*/ 3387437 w 4014354"/>
              <a:gd name="connsiteY3" fmla="*/ 1472046 h 3203863"/>
              <a:gd name="connsiteX4" fmla="*/ 3175289 w 4014354"/>
              <a:gd name="connsiteY4" fmla="*/ 1297998 h 3203863"/>
              <a:gd name="connsiteX5" fmla="*/ 1601932 w 4014354"/>
              <a:gd name="connsiteY5" fmla="*/ 0 h 3203863"/>
              <a:gd name="connsiteX6" fmla="*/ 1601932 w 4014354"/>
              <a:gd name="connsiteY6" fmla="*/ 0 h 3203863"/>
              <a:gd name="connsiteX7" fmla="*/ 469323 w 4014354"/>
              <a:gd name="connsiteY7" fmla="*/ 469323 h 3203863"/>
              <a:gd name="connsiteX8" fmla="*/ 0 w 4014354"/>
              <a:gd name="connsiteY8" fmla="*/ 1601932 h 3203863"/>
              <a:gd name="connsiteX9" fmla="*/ 1601932 w 4014354"/>
              <a:gd name="connsiteY9" fmla="*/ 3203864 h 3203863"/>
              <a:gd name="connsiteX10" fmla="*/ 3193473 w 4014354"/>
              <a:gd name="connsiteY10" fmla="*/ 1783773 h 3203863"/>
              <a:gd name="connsiteX11" fmla="*/ 2944091 w 4014354"/>
              <a:gd name="connsiteY11" fmla="*/ 1602798 h 3203863"/>
              <a:gd name="connsiteX12" fmla="*/ 1601932 w 4014354"/>
              <a:gd name="connsiteY12" fmla="*/ 2944091 h 3203863"/>
              <a:gd name="connsiteX13" fmla="*/ 259773 w 4014354"/>
              <a:gd name="connsiteY13" fmla="*/ 1601932 h 3203863"/>
              <a:gd name="connsiteX14" fmla="*/ 652895 w 4014354"/>
              <a:gd name="connsiteY14" fmla="*/ 652895 h 3203863"/>
              <a:gd name="connsiteX15" fmla="*/ 1601932 w 4014354"/>
              <a:gd name="connsiteY15" fmla="*/ 259773 h 3203863"/>
              <a:gd name="connsiteX16" fmla="*/ 2919846 w 4014354"/>
              <a:gd name="connsiteY16" fmla="*/ 1347355 h 3203863"/>
              <a:gd name="connsiteX17" fmla="*/ 3387437 w 4014354"/>
              <a:gd name="connsiteY17" fmla="*/ 1731818 h 3203863"/>
              <a:gd name="connsiteX18" fmla="*/ 3612573 w 4014354"/>
              <a:gd name="connsiteY18" fmla="*/ 1731818 h 3203863"/>
              <a:gd name="connsiteX19" fmla="*/ 3612573 w 4014354"/>
              <a:gd name="connsiteY19" fmla="*/ 1991591 h 3203863"/>
              <a:gd name="connsiteX20" fmla="*/ 4014354 w 4014354"/>
              <a:gd name="connsiteY20" fmla="*/ 1601932 h 320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14354" h="3203863">
                <a:moveTo>
                  <a:pt x="4014354" y="1601932"/>
                </a:moveTo>
                <a:lnTo>
                  <a:pt x="3612573" y="1212273"/>
                </a:lnTo>
                <a:lnTo>
                  <a:pt x="3612573" y="1472046"/>
                </a:lnTo>
                <a:lnTo>
                  <a:pt x="3387437" y="1472046"/>
                </a:lnTo>
                <a:cubicBezTo>
                  <a:pt x="3283528" y="1472046"/>
                  <a:pt x="3194338" y="1399309"/>
                  <a:pt x="3175289" y="1297998"/>
                </a:cubicBezTo>
                <a:cubicBezTo>
                  <a:pt x="3030682" y="546389"/>
                  <a:pt x="2369127" y="0"/>
                  <a:pt x="1601932" y="0"/>
                </a:cubicBezTo>
                <a:cubicBezTo>
                  <a:pt x="1601932" y="0"/>
                  <a:pt x="1601932" y="0"/>
                  <a:pt x="1601932" y="0"/>
                </a:cubicBezTo>
                <a:cubicBezTo>
                  <a:pt x="1174173" y="0"/>
                  <a:pt x="772391" y="167120"/>
                  <a:pt x="469323" y="469323"/>
                </a:cubicBezTo>
                <a:cubicBezTo>
                  <a:pt x="166255" y="772391"/>
                  <a:pt x="0" y="1174173"/>
                  <a:pt x="0" y="1601932"/>
                </a:cubicBezTo>
                <a:cubicBezTo>
                  <a:pt x="0" y="2485159"/>
                  <a:pt x="718705" y="3203864"/>
                  <a:pt x="1601932" y="3203864"/>
                </a:cubicBezTo>
                <a:cubicBezTo>
                  <a:pt x="2423679" y="3203864"/>
                  <a:pt x="3102552" y="2582141"/>
                  <a:pt x="3193473" y="1783773"/>
                </a:cubicBezTo>
                <a:cubicBezTo>
                  <a:pt x="3094759" y="1747405"/>
                  <a:pt x="3008168" y="1684193"/>
                  <a:pt x="2944091" y="1602798"/>
                </a:cubicBezTo>
                <a:cubicBezTo>
                  <a:pt x="2943225" y="2342284"/>
                  <a:pt x="2341418" y="2944091"/>
                  <a:pt x="1601932" y="2944091"/>
                </a:cubicBezTo>
                <a:cubicBezTo>
                  <a:pt x="861580" y="2944091"/>
                  <a:pt x="259773" y="2342284"/>
                  <a:pt x="259773" y="1601932"/>
                </a:cubicBezTo>
                <a:cubicBezTo>
                  <a:pt x="259773" y="1243446"/>
                  <a:pt x="399184" y="906607"/>
                  <a:pt x="652895" y="652895"/>
                </a:cubicBezTo>
                <a:cubicBezTo>
                  <a:pt x="906607" y="399184"/>
                  <a:pt x="1243445" y="259773"/>
                  <a:pt x="1601932" y="259773"/>
                </a:cubicBezTo>
                <a:cubicBezTo>
                  <a:pt x="2244437" y="259773"/>
                  <a:pt x="2798618" y="716973"/>
                  <a:pt x="2919846" y="1347355"/>
                </a:cubicBezTo>
                <a:cubicBezTo>
                  <a:pt x="2962275" y="1569893"/>
                  <a:pt x="3158836" y="1731818"/>
                  <a:pt x="3387437" y="1731818"/>
                </a:cubicBezTo>
                <a:lnTo>
                  <a:pt x="3612573" y="1731818"/>
                </a:lnTo>
                <a:lnTo>
                  <a:pt x="3612573" y="1991591"/>
                </a:lnTo>
                <a:lnTo>
                  <a:pt x="4014354" y="1601932"/>
                </a:lnTo>
                <a:close/>
              </a:path>
            </a:pathLst>
          </a:custGeom>
          <a:solidFill>
            <a:srgbClr val="7D8E9E"/>
          </a:solidFill>
          <a:ln w="8659" cap="flat">
            <a:noFill/>
            <a:prstDash val="solid"/>
            <a:miter/>
          </a:ln>
        </p:spPr>
        <p:txBody>
          <a:bodyPr rtlCol="0" anchor="ctr"/>
          <a:lstStyle/>
          <a:p>
            <a:endParaRPr lang="en-US">
              <a:solidFill>
                <a:schemeClr val="tx1">
                  <a:lumMod val="75000"/>
                  <a:lumOff val="25000"/>
                </a:schemeClr>
              </a:solidFill>
            </a:endParaRPr>
          </a:p>
        </p:txBody>
      </p:sp>
      <p:sp>
        <p:nvSpPr>
          <p:cNvPr id="19" name="Freeform: Shape 18">
            <a:extLst>
              <a:ext uri="{FF2B5EF4-FFF2-40B4-BE49-F238E27FC236}">
                <a16:creationId xmlns:a16="http://schemas.microsoft.com/office/drawing/2014/main" id="{F44ACE5C-C738-3B89-0E5F-0EB5E545AD2B}"/>
              </a:ext>
            </a:extLst>
          </p:cNvPr>
          <p:cNvSpPr/>
          <p:nvPr/>
        </p:nvSpPr>
        <p:spPr>
          <a:xfrm>
            <a:off x="2392274" y="3749044"/>
            <a:ext cx="4013488" cy="3203863"/>
          </a:xfrm>
          <a:custGeom>
            <a:avLst/>
            <a:gdLst>
              <a:gd name="connsiteX0" fmla="*/ 4013489 w 4013488"/>
              <a:gd name="connsiteY0" fmla="*/ 1601932 h 3203863"/>
              <a:gd name="connsiteX1" fmla="*/ 3611707 w 4013488"/>
              <a:gd name="connsiteY1" fmla="*/ 1212273 h 3203863"/>
              <a:gd name="connsiteX2" fmla="*/ 3611707 w 4013488"/>
              <a:gd name="connsiteY2" fmla="*/ 1472046 h 3203863"/>
              <a:gd name="connsiteX3" fmla="*/ 3386570 w 4013488"/>
              <a:gd name="connsiteY3" fmla="*/ 1472046 h 3203863"/>
              <a:gd name="connsiteX4" fmla="*/ 3174423 w 4013488"/>
              <a:gd name="connsiteY4" fmla="*/ 1297998 h 3203863"/>
              <a:gd name="connsiteX5" fmla="*/ 1601932 w 4013488"/>
              <a:gd name="connsiteY5" fmla="*/ 0 h 3203863"/>
              <a:gd name="connsiteX6" fmla="*/ 1601932 w 4013488"/>
              <a:gd name="connsiteY6" fmla="*/ 0 h 3203863"/>
              <a:gd name="connsiteX7" fmla="*/ 469323 w 4013488"/>
              <a:gd name="connsiteY7" fmla="*/ 469323 h 3203863"/>
              <a:gd name="connsiteX8" fmla="*/ 0 w 4013488"/>
              <a:gd name="connsiteY8" fmla="*/ 1601932 h 3203863"/>
              <a:gd name="connsiteX9" fmla="*/ 1601932 w 4013488"/>
              <a:gd name="connsiteY9" fmla="*/ 3203864 h 3203863"/>
              <a:gd name="connsiteX10" fmla="*/ 3193473 w 4013488"/>
              <a:gd name="connsiteY10" fmla="*/ 1783773 h 3203863"/>
              <a:gd name="connsiteX11" fmla="*/ 2944091 w 4013488"/>
              <a:gd name="connsiteY11" fmla="*/ 1602798 h 3203863"/>
              <a:gd name="connsiteX12" fmla="*/ 1601932 w 4013488"/>
              <a:gd name="connsiteY12" fmla="*/ 2944091 h 3203863"/>
              <a:gd name="connsiteX13" fmla="*/ 259773 w 4013488"/>
              <a:gd name="connsiteY13" fmla="*/ 1601932 h 3203863"/>
              <a:gd name="connsiteX14" fmla="*/ 652895 w 4013488"/>
              <a:gd name="connsiteY14" fmla="*/ 652895 h 3203863"/>
              <a:gd name="connsiteX15" fmla="*/ 1601932 w 4013488"/>
              <a:gd name="connsiteY15" fmla="*/ 259773 h 3203863"/>
              <a:gd name="connsiteX16" fmla="*/ 2919846 w 4013488"/>
              <a:gd name="connsiteY16" fmla="*/ 1347355 h 3203863"/>
              <a:gd name="connsiteX17" fmla="*/ 3387436 w 4013488"/>
              <a:gd name="connsiteY17" fmla="*/ 1731818 h 3203863"/>
              <a:gd name="connsiteX18" fmla="*/ 3612573 w 4013488"/>
              <a:gd name="connsiteY18" fmla="*/ 1731818 h 3203863"/>
              <a:gd name="connsiteX19" fmla="*/ 3612573 w 4013488"/>
              <a:gd name="connsiteY19" fmla="*/ 1991591 h 3203863"/>
              <a:gd name="connsiteX20" fmla="*/ 4013489 w 4013488"/>
              <a:gd name="connsiteY20" fmla="*/ 1601932 h 320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13488" h="3203863">
                <a:moveTo>
                  <a:pt x="4013489" y="1601932"/>
                </a:moveTo>
                <a:lnTo>
                  <a:pt x="3611707" y="1212273"/>
                </a:lnTo>
                <a:lnTo>
                  <a:pt x="3611707" y="1472046"/>
                </a:lnTo>
                <a:lnTo>
                  <a:pt x="3386570" y="1472046"/>
                </a:lnTo>
                <a:cubicBezTo>
                  <a:pt x="3282661" y="1472046"/>
                  <a:pt x="3193473" y="1399309"/>
                  <a:pt x="3174423" y="1297998"/>
                </a:cubicBezTo>
                <a:cubicBezTo>
                  <a:pt x="3029816" y="546389"/>
                  <a:pt x="2368262" y="0"/>
                  <a:pt x="1601932" y="0"/>
                </a:cubicBezTo>
                <a:cubicBezTo>
                  <a:pt x="1601932" y="0"/>
                  <a:pt x="1601932" y="0"/>
                  <a:pt x="1601932" y="0"/>
                </a:cubicBezTo>
                <a:cubicBezTo>
                  <a:pt x="1174173" y="0"/>
                  <a:pt x="772391" y="167120"/>
                  <a:pt x="469323" y="469323"/>
                </a:cubicBezTo>
                <a:cubicBezTo>
                  <a:pt x="166255" y="772391"/>
                  <a:pt x="0" y="1174173"/>
                  <a:pt x="0" y="1601932"/>
                </a:cubicBezTo>
                <a:cubicBezTo>
                  <a:pt x="0" y="2485159"/>
                  <a:pt x="718705" y="3203864"/>
                  <a:pt x="1601932" y="3203864"/>
                </a:cubicBezTo>
                <a:cubicBezTo>
                  <a:pt x="2423680" y="3203864"/>
                  <a:pt x="3102552" y="2582141"/>
                  <a:pt x="3193473" y="1783773"/>
                </a:cubicBezTo>
                <a:cubicBezTo>
                  <a:pt x="3094759" y="1747405"/>
                  <a:pt x="3008168" y="1684193"/>
                  <a:pt x="2944091" y="1602798"/>
                </a:cubicBezTo>
                <a:cubicBezTo>
                  <a:pt x="2943225" y="2342284"/>
                  <a:pt x="2341418" y="2944091"/>
                  <a:pt x="1601932" y="2944091"/>
                </a:cubicBezTo>
                <a:cubicBezTo>
                  <a:pt x="861580" y="2944091"/>
                  <a:pt x="259773" y="2342284"/>
                  <a:pt x="259773" y="1601932"/>
                </a:cubicBezTo>
                <a:cubicBezTo>
                  <a:pt x="259773" y="1243446"/>
                  <a:pt x="399184" y="906607"/>
                  <a:pt x="652895" y="652895"/>
                </a:cubicBezTo>
                <a:cubicBezTo>
                  <a:pt x="906607" y="399184"/>
                  <a:pt x="1243446" y="259773"/>
                  <a:pt x="1601932" y="259773"/>
                </a:cubicBezTo>
                <a:cubicBezTo>
                  <a:pt x="2244436" y="259773"/>
                  <a:pt x="2798618" y="716973"/>
                  <a:pt x="2919846" y="1347355"/>
                </a:cubicBezTo>
                <a:cubicBezTo>
                  <a:pt x="2962275" y="1569893"/>
                  <a:pt x="3158836" y="1731818"/>
                  <a:pt x="3387436" y="1731818"/>
                </a:cubicBezTo>
                <a:lnTo>
                  <a:pt x="3612573" y="1731818"/>
                </a:lnTo>
                <a:lnTo>
                  <a:pt x="3612573" y="1991591"/>
                </a:lnTo>
                <a:lnTo>
                  <a:pt x="4013489" y="1601932"/>
                </a:lnTo>
                <a:close/>
              </a:path>
            </a:pathLst>
          </a:custGeom>
          <a:solidFill>
            <a:srgbClr val="4083A8"/>
          </a:solidFill>
          <a:ln w="8659" cap="flat">
            <a:noFill/>
            <a:prstDash val="solid"/>
            <a:miter/>
          </a:ln>
        </p:spPr>
        <p:txBody>
          <a:bodyPr rtlCol="0" anchor="ctr"/>
          <a:lstStyle/>
          <a:p>
            <a:endParaRPr lang="en-US">
              <a:solidFill>
                <a:schemeClr val="tx1">
                  <a:lumMod val="75000"/>
                  <a:lumOff val="25000"/>
                </a:schemeClr>
              </a:solidFill>
            </a:endParaRPr>
          </a:p>
        </p:txBody>
      </p:sp>
      <p:sp>
        <p:nvSpPr>
          <p:cNvPr id="23" name="Text Placeholder 4">
            <a:extLst>
              <a:ext uri="{FF2B5EF4-FFF2-40B4-BE49-F238E27FC236}">
                <a16:creationId xmlns:a16="http://schemas.microsoft.com/office/drawing/2014/main" id="{D56E4D84-70C8-DBD4-AF8F-986368FB9F8F}"/>
              </a:ext>
            </a:extLst>
          </p:cNvPr>
          <p:cNvSpPr txBox="1">
            <a:spLocks/>
          </p:cNvSpPr>
          <p:nvPr/>
        </p:nvSpPr>
        <p:spPr>
          <a:xfrm>
            <a:off x="1279501" y="7670456"/>
            <a:ext cx="13696999" cy="37862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defRPr/>
            </a:pPr>
            <a:r>
              <a:rPr lang="en-IN">
                <a:latin typeface="Open Sans" panose="020B0606030504020204" pitchFamily="34" charset="0"/>
                <a:ea typeface="+mn-ea"/>
                <a:cs typeface="+mn-cs"/>
              </a:rPr>
              <a:t>In some cases, users might want to catch and handle the error within the thunk without rethrowing it.</a:t>
            </a:r>
          </a:p>
        </p:txBody>
      </p:sp>
    </p:spTree>
    <p:extLst>
      <p:ext uri="{BB962C8B-B14F-4D97-AF65-F5344CB8AC3E}">
        <p14:creationId xmlns:p14="http://schemas.microsoft.com/office/powerpoint/2010/main" val="271085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5919-783E-4C04-A6C5-B3C3B966D4BF}"/>
              </a:ext>
            </a:extLst>
          </p:cNvPr>
          <p:cNvSpPr>
            <a:spLocks noGrp="1"/>
          </p:cNvSpPr>
          <p:nvPr>
            <p:ph type="title"/>
          </p:nvPr>
        </p:nvSpPr>
        <p:spPr>
          <a:xfrm>
            <a:off x="1297626" y="436395"/>
            <a:ext cx="10348942" cy="665045"/>
          </a:xfrm>
        </p:spPr>
        <p:txBody>
          <a:bodyPr/>
          <a:lstStyle/>
          <a:p>
            <a:r>
              <a:rPr lang="en-US"/>
              <a:t>Creating a React Redux Toolkit Rest API Cart Application </a:t>
            </a:r>
            <a:endParaRPr lang="en-IN"/>
          </a:p>
        </p:txBody>
      </p:sp>
      <p:sp>
        <p:nvSpPr>
          <p:cNvPr id="3" name="Text Placeholder 2">
            <a:extLst>
              <a:ext uri="{FF2B5EF4-FFF2-40B4-BE49-F238E27FC236}">
                <a16:creationId xmlns:a16="http://schemas.microsoft.com/office/drawing/2014/main" id="{FA79A49C-5A52-49FC-A894-4CB1F2A4495F}"/>
              </a:ext>
            </a:extLst>
          </p:cNvPr>
          <p:cNvSpPr>
            <a:spLocks noGrp="1"/>
          </p:cNvSpPr>
          <p:nvPr>
            <p:ph type="body" sz="quarter" idx="11"/>
          </p:nvPr>
        </p:nvSpPr>
        <p:spPr/>
        <p:txBody>
          <a:bodyPr/>
          <a:lstStyle/>
          <a:p>
            <a:pPr algn="l" fontAlgn="base">
              <a:lnSpc>
                <a:spcPct val="115000"/>
              </a:lnSpc>
              <a:buSzPts val="2800"/>
            </a:pPr>
            <a:r>
              <a:rPr lang="en-US" b="1">
                <a:latin typeface="Open Sans"/>
                <a:ea typeface="Open Sans"/>
                <a:cs typeface="Open Sans"/>
              </a:rPr>
              <a:t>Problem Statement:​</a:t>
            </a:r>
          </a:p>
          <a:p>
            <a:pPr algn="l" rtl="0" fontAlgn="base"/>
            <a:r>
              <a:rPr lang="en-US" sz="1800" b="0" i="0">
                <a:effectLst/>
                <a:latin typeface="Open Sans" panose="020B0606030504020204" pitchFamily="34" charset="0"/>
              </a:rPr>
              <a:t>​</a:t>
            </a:r>
            <a:endParaRPr lang="en-US" b="0" i="0">
              <a:effectLst/>
              <a:latin typeface="Segoe UI" panose="020B0502040204020203" pitchFamily="34" charset="0"/>
            </a:endParaRPr>
          </a:p>
          <a:p>
            <a:pPr algn="l" rtl="0" fontAlgn="base"/>
            <a:r>
              <a:rPr lang="en-US" b="0" i="0" u="none" strike="noStrike">
                <a:effectLst/>
                <a:latin typeface="Open Sans" panose="020B0606030504020204" pitchFamily="34" charset="0"/>
              </a:rPr>
              <a:t>You have been assigned a task </a:t>
            </a:r>
            <a:r>
              <a:rPr lang="en-IN" b="0" i="0" u="none" strike="noStrike">
                <a:effectLst/>
                <a:latin typeface="Open Sans" panose="020B0606030504020204" pitchFamily="34" charset="0"/>
              </a:rPr>
              <a:t>to </a:t>
            </a:r>
            <a:r>
              <a:rPr lang="en-IN"/>
              <a:t>implement the React application with Redux using the </a:t>
            </a:r>
            <a:r>
              <a:rPr lang="en-IN" err="1"/>
              <a:t>Thunk</a:t>
            </a:r>
            <a:r>
              <a:rPr lang="en-IN"/>
              <a:t> module to retrieve mobile details from a JSON file.</a:t>
            </a:r>
          </a:p>
        </p:txBody>
      </p:sp>
      <p:sp>
        <p:nvSpPr>
          <p:cNvPr id="5" name="TextBox 4">
            <a:extLst>
              <a:ext uri="{FF2B5EF4-FFF2-40B4-BE49-F238E27FC236}">
                <a16:creationId xmlns:a16="http://schemas.microsoft.com/office/drawing/2014/main" id="{4636BBFB-B08B-9EEF-4851-79CBE519C11E}"/>
              </a:ext>
            </a:extLst>
          </p:cNvPr>
          <p:cNvSpPr txBox="1"/>
          <p:nvPr/>
        </p:nvSpPr>
        <p:spPr>
          <a:xfrm>
            <a:off x="11695545" y="1795806"/>
            <a:ext cx="2618509" cy="457176"/>
          </a:xfrm>
          <a:prstGeom prst="rect">
            <a:avLst/>
          </a:prstGeom>
          <a:noFill/>
        </p:spPr>
        <p:txBody>
          <a:bodyPr wrap="square" rtlCol="0">
            <a:spAutoFit/>
          </a:bodyPr>
          <a:lstStyle/>
          <a:p>
            <a:pPr algn="ctr" defTabSz="914400" fontAlgn="base">
              <a:lnSpc>
                <a:spcPct val="115000"/>
              </a:lnSpc>
              <a:buSzPts val="2800"/>
            </a:pPr>
            <a:r>
              <a:rPr lang="en-IN" sz="2200" b="1">
                <a:solidFill>
                  <a:schemeClr val="tx1">
                    <a:lumMod val="75000"/>
                    <a:lumOff val="25000"/>
                  </a:schemeClr>
                </a:solidFill>
                <a:latin typeface="Open Sans"/>
                <a:ea typeface="Open Sans"/>
                <a:cs typeface="Open Sans"/>
              </a:rPr>
              <a:t>Duration: 20 min</a:t>
            </a:r>
          </a:p>
        </p:txBody>
      </p:sp>
    </p:spTree>
    <p:extLst>
      <p:ext uri="{BB962C8B-B14F-4D97-AF65-F5344CB8AC3E}">
        <p14:creationId xmlns:p14="http://schemas.microsoft.com/office/powerpoint/2010/main" val="2855219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DEC1-6BA8-7DFD-7DEE-6344AC740857}"/>
              </a:ext>
            </a:extLst>
          </p:cNvPr>
          <p:cNvSpPr>
            <a:spLocks noGrp="1"/>
          </p:cNvSpPr>
          <p:nvPr>
            <p:ph type="title"/>
          </p:nvPr>
        </p:nvSpPr>
        <p:spPr/>
        <p:txBody>
          <a:bodyPr/>
          <a:lstStyle/>
          <a:p>
            <a:r>
              <a:rPr lang="en-IN"/>
              <a:t>Assisted Practice: Guidelines</a:t>
            </a:r>
          </a:p>
        </p:txBody>
      </p:sp>
      <p:sp>
        <p:nvSpPr>
          <p:cNvPr id="8" name="TextBox 7">
            <a:extLst>
              <a:ext uri="{FF2B5EF4-FFF2-40B4-BE49-F238E27FC236}">
                <a16:creationId xmlns:a16="http://schemas.microsoft.com/office/drawing/2014/main" id="{9F682F22-9E94-F0A0-9C61-37AB712735AC}"/>
              </a:ext>
            </a:extLst>
          </p:cNvPr>
          <p:cNvSpPr txBox="1"/>
          <p:nvPr/>
        </p:nvSpPr>
        <p:spPr>
          <a:xfrm>
            <a:off x="1519382" y="2223378"/>
            <a:ext cx="11718636" cy="3961213"/>
          </a:xfrm>
          <a:prstGeom prst="rect">
            <a:avLst/>
          </a:prstGeom>
          <a:noFill/>
        </p:spPr>
        <p:txBody>
          <a:bodyPr wrap="square" rtlCol="0">
            <a:spAutoFit/>
          </a:bodyPr>
          <a:lstStyle/>
          <a:p>
            <a:pPr algn="l" rtl="0" fontAlgn="base">
              <a:lnSpc>
                <a:spcPct val="115000"/>
              </a:lnSpc>
            </a:pPr>
            <a:r>
              <a:rPr lang="en-US" sz="2200" b="0" i="0" u="none" strike="noStrike">
                <a:solidFill>
                  <a:schemeClr val="tx1">
                    <a:lumMod val="75000"/>
                    <a:lumOff val="25000"/>
                  </a:schemeClr>
                </a:solidFill>
                <a:effectLst/>
                <a:latin typeface="Open Sans" panose="020B0606030504020204" pitchFamily="34" charset="0"/>
              </a:rPr>
              <a:t>Steps to be followed:</a:t>
            </a:r>
            <a:r>
              <a:rPr lang="en-US" sz="2200" b="0" i="0">
                <a:solidFill>
                  <a:schemeClr val="tx1">
                    <a:lumMod val="75000"/>
                    <a:lumOff val="25000"/>
                  </a:schemeClr>
                </a:solidFill>
                <a:effectLst/>
                <a:latin typeface="Open Sans" panose="020B0606030504020204" pitchFamily="34" charset="0"/>
              </a:rPr>
              <a:t>​</a:t>
            </a:r>
          </a:p>
          <a:p>
            <a:pPr algn="l" rtl="0" fontAlgn="base">
              <a:lnSpc>
                <a:spcPct val="115000"/>
              </a:lnSpc>
            </a:pPr>
            <a:r>
              <a:rPr lang="en-US" sz="2200" b="0" i="0">
                <a:solidFill>
                  <a:schemeClr val="tx1">
                    <a:lumMod val="75000"/>
                    <a:lumOff val="25000"/>
                  </a:schemeClr>
                </a:solidFill>
                <a:effectLst/>
                <a:latin typeface="Open Sans" panose="020B0606030504020204" pitchFamily="34" charset="0"/>
              </a:rPr>
              <a:t>​</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and set up the React project</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the </a:t>
            </a:r>
            <a:r>
              <a:rPr lang="en-IN" sz="2200" b="1">
                <a:solidFill>
                  <a:schemeClr val="tx1">
                    <a:lumMod val="75000"/>
                    <a:lumOff val="25000"/>
                  </a:schemeClr>
                </a:solidFill>
                <a:latin typeface="Open Sans" panose="020B0606030504020204" pitchFamily="34" charset="0"/>
              </a:rPr>
              <a:t>mobiles.json </a:t>
            </a:r>
            <a:r>
              <a:rPr lang="en-IN" sz="2200">
                <a:solidFill>
                  <a:schemeClr val="tx1">
                    <a:lumMod val="75000"/>
                    <a:lumOff val="25000"/>
                  </a:schemeClr>
                </a:solidFill>
                <a:latin typeface="Open Sans" panose="020B0606030504020204" pitchFamily="34" charset="0"/>
              </a:rPr>
              <a:t>file </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a features folder </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Create a components folder</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Add user-defined components in the </a:t>
            </a:r>
            <a:r>
              <a:rPr lang="en-IN" sz="2200" b="1">
                <a:solidFill>
                  <a:schemeClr val="tx1">
                    <a:lumMod val="75000"/>
                    <a:lumOff val="25000"/>
                  </a:schemeClr>
                </a:solidFill>
                <a:latin typeface="Open Sans" panose="020B0606030504020204" pitchFamily="34" charset="0"/>
              </a:rPr>
              <a:t>App.js </a:t>
            </a:r>
            <a:r>
              <a:rPr lang="en-IN" sz="2200">
                <a:solidFill>
                  <a:schemeClr val="tx1">
                    <a:lumMod val="75000"/>
                    <a:lumOff val="25000"/>
                  </a:schemeClr>
                </a:solidFill>
                <a:latin typeface="Open Sans" panose="020B0606030504020204" pitchFamily="34" charset="0"/>
              </a:rPr>
              <a:t>file </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Configure the </a:t>
            </a:r>
            <a:r>
              <a:rPr lang="en-IN" sz="2200" b="1">
                <a:solidFill>
                  <a:schemeClr val="tx1">
                    <a:lumMod val="75000"/>
                    <a:lumOff val="25000"/>
                  </a:schemeClr>
                </a:solidFill>
                <a:latin typeface="Open Sans" panose="020B0606030504020204" pitchFamily="34" charset="0"/>
              </a:rPr>
              <a:t>index.js </a:t>
            </a:r>
            <a:r>
              <a:rPr lang="en-IN" sz="2200">
                <a:solidFill>
                  <a:schemeClr val="tx1">
                    <a:lumMod val="75000"/>
                    <a:lumOff val="25000"/>
                  </a:schemeClr>
                </a:solidFill>
                <a:latin typeface="Open Sans" panose="020B0606030504020204" pitchFamily="34" charset="0"/>
              </a:rPr>
              <a:t>file with store details</a:t>
            </a:r>
          </a:p>
          <a:p>
            <a:pPr marL="457200" indent="-457200" fontAlgn="base">
              <a:lnSpc>
                <a:spcPct val="115000"/>
              </a:lnSpc>
              <a:buFont typeface="+mj-lt"/>
              <a:buAutoNum type="arabicPeriod"/>
            </a:pPr>
            <a:r>
              <a:rPr lang="en-IN" sz="2200">
                <a:solidFill>
                  <a:schemeClr val="tx1">
                    <a:lumMod val="75000"/>
                    <a:lumOff val="25000"/>
                  </a:schemeClr>
                </a:solidFill>
                <a:latin typeface="Open Sans" panose="020B0606030504020204" pitchFamily="34" charset="0"/>
              </a:rPr>
              <a:t>Test the application</a:t>
            </a:r>
          </a:p>
          <a:p>
            <a:pPr rtl="0" fontAlgn="base">
              <a:lnSpc>
                <a:spcPct val="115000"/>
              </a:lnSpc>
            </a:pPr>
            <a:r>
              <a:rPr lang="en-US" sz="2200" b="0" i="0">
                <a:solidFill>
                  <a:schemeClr val="tx1">
                    <a:lumMod val="75000"/>
                    <a:lumOff val="25000"/>
                  </a:schemeClr>
                </a:solidFill>
                <a:effectLst/>
                <a:latin typeface="Open Sans" panose="020B0606030504020204" pitchFamily="34" charset="0"/>
              </a:rPr>
              <a:t> </a:t>
            </a:r>
          </a:p>
        </p:txBody>
      </p:sp>
    </p:spTree>
    <p:extLst>
      <p:ext uri="{BB962C8B-B14F-4D97-AF65-F5344CB8AC3E}">
        <p14:creationId xmlns:p14="http://schemas.microsoft.com/office/powerpoint/2010/main" val="3441821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a:xfrm>
            <a:off x="1332874" y="1967907"/>
            <a:ext cx="11671926" cy="1011600"/>
          </a:xfrm>
        </p:spPr>
        <p:txBody>
          <a:bodyPr>
            <a:noAutofit/>
          </a:bodyPr>
          <a:lstStyle/>
          <a:p>
            <a:pPr>
              <a:lnSpc>
                <a:spcPct val="115000"/>
              </a:lnSpc>
              <a:spcBef>
                <a:spcPts val="0"/>
              </a:spcBef>
            </a:pPr>
            <a:r>
              <a:rPr lang="en-IN"/>
              <a:t>Redux Toolkit aims to address the common complaints about Redux being too verbose and complicated by providing a set of tools that streamline Redux development.</a:t>
            </a:r>
            <a:endParaRPr lang="en-US"/>
          </a:p>
        </p:txBody>
      </p:sp>
      <p:sp>
        <p:nvSpPr>
          <p:cNvPr id="4" name="Text Placeholder 3">
            <a:extLst>
              <a:ext uri="{FF2B5EF4-FFF2-40B4-BE49-F238E27FC236}">
                <a16:creationId xmlns:a16="http://schemas.microsoft.com/office/drawing/2014/main" id="{BB29440D-05D9-7D39-C47B-BAE4B000BE7A}"/>
              </a:ext>
            </a:extLst>
          </p:cNvPr>
          <p:cNvSpPr>
            <a:spLocks noGrp="1"/>
          </p:cNvSpPr>
          <p:nvPr>
            <p:ph type="body" sz="quarter" idx="16"/>
          </p:nvPr>
        </p:nvSpPr>
        <p:spPr>
          <a:xfrm>
            <a:off x="1332356" y="3193705"/>
            <a:ext cx="10783444" cy="1011600"/>
          </a:xfrm>
        </p:spPr>
        <p:txBody>
          <a:bodyPr/>
          <a:lstStyle/>
          <a:p>
            <a:r>
              <a:rPr lang="en-IN"/>
              <a:t>configureStore function replaces the traditional process of manually combining reducers, applying middleware, and creating the store. </a:t>
            </a:r>
            <a:endParaRPr lang="en-US"/>
          </a:p>
        </p:txBody>
      </p:sp>
      <p:sp>
        <p:nvSpPr>
          <p:cNvPr id="5" name="Text Placeholder 4">
            <a:extLst>
              <a:ext uri="{FF2B5EF4-FFF2-40B4-BE49-F238E27FC236}">
                <a16:creationId xmlns:a16="http://schemas.microsoft.com/office/drawing/2014/main" id="{725E13F6-6113-71E5-F34F-4AA2264B5451}"/>
              </a:ext>
            </a:extLst>
          </p:cNvPr>
          <p:cNvSpPr>
            <a:spLocks noGrp="1"/>
          </p:cNvSpPr>
          <p:nvPr>
            <p:ph type="body" sz="quarter" idx="17"/>
          </p:nvPr>
        </p:nvSpPr>
        <p:spPr>
          <a:xfrm>
            <a:off x="1331837" y="4406117"/>
            <a:ext cx="9036000" cy="1011600"/>
          </a:xfrm>
        </p:spPr>
        <p:txBody>
          <a:bodyPr/>
          <a:lstStyle/>
          <a:p>
            <a:r>
              <a:rPr lang="en-IN"/>
              <a:t>Slices encapsulate the logic for a specific piece of the state, making the codebase more modular and maintainable. </a:t>
            </a:r>
            <a:endParaRPr lang="en-US"/>
          </a:p>
        </p:txBody>
      </p:sp>
      <p:sp>
        <p:nvSpPr>
          <p:cNvPr id="6" name="Text Placeholder 5">
            <a:extLst>
              <a:ext uri="{FF2B5EF4-FFF2-40B4-BE49-F238E27FC236}">
                <a16:creationId xmlns:a16="http://schemas.microsoft.com/office/drawing/2014/main" id="{A1A7381D-4CD5-A357-E997-F29D3884A523}"/>
              </a:ext>
            </a:extLst>
          </p:cNvPr>
          <p:cNvSpPr>
            <a:spLocks noGrp="1"/>
          </p:cNvSpPr>
          <p:nvPr>
            <p:ph type="body" sz="quarter" idx="18"/>
          </p:nvPr>
        </p:nvSpPr>
        <p:spPr>
          <a:xfrm>
            <a:off x="1332873" y="5611837"/>
            <a:ext cx="11354427" cy="1010072"/>
          </a:xfrm>
        </p:spPr>
        <p:txBody>
          <a:bodyPr>
            <a:noAutofit/>
          </a:bodyPr>
          <a:lstStyle/>
          <a:p>
            <a:pPr marR="0" lvl="0" fontAlgn="auto">
              <a:lnSpc>
                <a:spcPct val="115000"/>
              </a:lnSpc>
              <a:spcAft>
                <a:spcPts val="0"/>
              </a:spcAft>
              <a:buClr>
                <a:srgbClr val="000000"/>
              </a:buClr>
              <a:buSzPts val="1400"/>
              <a:tabLst/>
              <a:defRPr/>
            </a:pPr>
            <a:r>
              <a:rPr lang="en-IN"/>
              <a:t>The createAsyncThunk function automatically generates action types for pending, fulfilled, and rejected states, making it easy to handle loading states in the reducers.</a:t>
            </a:r>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2030249"/>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5D1830A9-B24A-8050-D111-CD732FA90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5678861"/>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EEA1EC8E-0FE8-F629-E15B-DC6A4C68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4469220"/>
            <a:ext cx="396244" cy="387931"/>
          </a:xfrm>
          <a:prstGeom prst="rect">
            <a:avLst/>
          </a:prstGeom>
        </p:spPr>
      </p:pic>
      <p:pic>
        <p:nvPicPr>
          <p:cNvPr id="29" name="Picture 28" descr="A blue and white circle with a white circle&#10;&#10;Description automatically generated with low confidence">
            <a:extLst>
              <a:ext uri="{FF2B5EF4-FFF2-40B4-BE49-F238E27FC236}">
                <a16:creationId xmlns:a16="http://schemas.microsoft.com/office/drawing/2014/main" id="{71DDC7C1-F437-5D75-EDA1-709A5C0DB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3272652"/>
            <a:ext cx="396244" cy="387931"/>
          </a:xfrm>
          <a:prstGeom prst="rect">
            <a:avLst/>
          </a:prstGeom>
        </p:spPr>
      </p:pic>
    </p:spTree>
    <p:extLst>
      <p:ext uri="{BB962C8B-B14F-4D97-AF65-F5344CB8AC3E}">
        <p14:creationId xmlns:p14="http://schemas.microsoft.com/office/powerpoint/2010/main" val="176914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7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lstStyle/>
          <a:p>
            <a:r>
              <a:rPr lang="en-US"/>
              <a:t>createAsyncThunk</a:t>
            </a:r>
            <a:endParaRPr lang="en-IN"/>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lstStyle/>
          <a:p>
            <a:r>
              <a:rPr lang="en-US"/>
              <a:t>createSlice</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lstStyle/>
          <a:p>
            <a:r>
              <a:rPr lang="en-US"/>
              <a:t>configureStore</a:t>
            </a:r>
            <a:endParaRPr lang="en-IN"/>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r>
              <a:rPr lang="en-US"/>
              <a:t>Immer</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r>
              <a:rPr lang="en-IN"/>
              <a:t>Which function abstracts the process of writing action creators and reducers?</a:t>
            </a:r>
            <a:endParaRPr lang="en-US"/>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1</a:t>
            </a:r>
          </a:p>
        </p:txBody>
      </p:sp>
    </p:spTree>
    <p:extLst>
      <p:ext uri="{BB962C8B-B14F-4D97-AF65-F5344CB8AC3E}">
        <p14:creationId xmlns:p14="http://schemas.microsoft.com/office/powerpoint/2010/main" val="2252011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B</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lstStyle/>
          <a:p>
            <a:r>
              <a:rPr lang="en-IN"/>
              <a:t>createSlice is a function that abstracts the process of writing action creators and reducers.</a:t>
            </a:r>
            <a:endParaRPr lang="en-US"/>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lstStyle/>
          <a:p>
            <a:r>
              <a:rPr lang="en-US"/>
              <a:t>Immer</a:t>
            </a:r>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34566" y="4568181"/>
            <a:ext cx="11250613" cy="836613"/>
          </a:xfrm>
        </p:spPr>
        <p:txBody>
          <a:bodyPr/>
          <a:lstStyle/>
          <a:p>
            <a:r>
              <a:rPr lang="en-US"/>
              <a:t>configureStore</a:t>
            </a:r>
            <a:endParaRPr lang="en-IN"/>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334566" y="3629064"/>
            <a:ext cx="11250613" cy="836613"/>
          </a:xfrm>
        </p:spPr>
        <p:txBody>
          <a:bodyPr/>
          <a:lstStyle/>
          <a:p>
            <a:r>
              <a:rPr lang="en-US"/>
              <a:t>createSlice</a:t>
            </a:r>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lstStyle/>
          <a:p>
            <a:r>
              <a:rPr lang="en-US"/>
              <a:t>createAsyncThunk</a:t>
            </a:r>
            <a:endParaRPr lang="en-IN"/>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IN"/>
              <a:t>Which function abstracts the process of writing action creators and reducers?</a:t>
            </a:r>
            <a:endParaRPr lang="en-US"/>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1</a:t>
            </a:r>
          </a:p>
        </p:txBody>
      </p:sp>
    </p:spTree>
    <p:extLst>
      <p:ext uri="{BB962C8B-B14F-4D97-AF65-F5344CB8AC3E}">
        <p14:creationId xmlns:p14="http://schemas.microsoft.com/office/powerpoint/2010/main" val="877789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lstStyle/>
          <a:p>
            <a:r>
              <a:rPr lang="en-US"/>
              <a:t>createSlice</a:t>
            </a:r>
          </a:p>
          <a:p>
            <a:endParaRPr lang="en-IN"/>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lstStyle/>
          <a:p>
            <a:r>
              <a:rPr lang="en-US"/>
              <a:t>Immer</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lstStyle/>
          <a:p>
            <a:r>
              <a:rPr lang="en-US"/>
              <a:t>createAsyncThunk</a:t>
            </a:r>
            <a:endParaRPr lang="en-IN"/>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r>
              <a:rPr lang="en-US"/>
              <a:t>configureStore</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pPr>
              <a:buSzPts val="2800"/>
            </a:pPr>
            <a:r>
              <a:rPr lang="en-US"/>
              <a:t>Which of the following functions in Redux simplifies the process of integrating defined slices into the store?</a:t>
            </a:r>
            <a:endParaRPr lang="en-US">
              <a:sym typeface="Open Sans"/>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2</a:t>
            </a:r>
          </a:p>
        </p:txBody>
      </p:sp>
    </p:spTree>
    <p:extLst>
      <p:ext uri="{BB962C8B-B14F-4D97-AF65-F5344CB8AC3E}">
        <p14:creationId xmlns:p14="http://schemas.microsoft.com/office/powerpoint/2010/main" val="1820686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D</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4" y="7935913"/>
            <a:ext cx="13198475" cy="1004887"/>
          </a:xfrm>
        </p:spPr>
        <p:txBody>
          <a:bodyPr>
            <a:normAutofit/>
          </a:bodyPr>
          <a:lstStyle/>
          <a:p>
            <a:pPr>
              <a:lnSpc>
                <a:spcPct val="124000"/>
              </a:lnSpc>
              <a:buSzPts val="2800"/>
            </a:pPr>
            <a:r>
              <a:rPr lang="en-IN">
                <a:sym typeface="Open Sans"/>
              </a:rPr>
              <a:t>Once the slices are defined, integrating them into the Redux store is straightforward </a:t>
            </a:r>
          </a:p>
          <a:p>
            <a:pPr>
              <a:lnSpc>
                <a:spcPct val="124000"/>
              </a:lnSpc>
              <a:buSzPts val="2800"/>
            </a:pPr>
            <a:r>
              <a:rPr lang="en-IN">
                <a:sym typeface="Open Sans"/>
              </a:rPr>
              <a:t>using configureStore.</a:t>
            </a:r>
            <a:endParaRPr lang="en-US">
              <a:sym typeface="Open Sans"/>
            </a:endParaRPr>
          </a:p>
        </p:txBody>
      </p:sp>
      <p:sp>
        <p:nvSpPr>
          <p:cNvPr id="4" name="Text Placeholder 3">
            <a:extLst>
              <a:ext uri="{FF2B5EF4-FFF2-40B4-BE49-F238E27FC236}">
                <a16:creationId xmlns:a16="http://schemas.microsoft.com/office/drawing/2014/main" id="{3D2C483C-2397-2A60-C1BC-40404E768286}"/>
              </a:ext>
            </a:extLst>
          </p:cNvPr>
          <p:cNvSpPr>
            <a:spLocks noGrp="1"/>
          </p:cNvSpPr>
          <p:nvPr>
            <p:ph type="body" sz="quarter" idx="15"/>
          </p:nvPr>
        </p:nvSpPr>
        <p:spPr>
          <a:xfrm>
            <a:off x="2338682" y="5511422"/>
            <a:ext cx="11250613" cy="836613"/>
          </a:xfrm>
        </p:spPr>
        <p:txBody>
          <a:bodyPr/>
          <a:lstStyle/>
          <a:p>
            <a:r>
              <a:rPr lang="en-US"/>
              <a:t>configureStore</a:t>
            </a:r>
          </a:p>
        </p:txBody>
      </p:sp>
      <p:sp>
        <p:nvSpPr>
          <p:cNvPr id="5" name="Text Placeholder 4">
            <a:extLst>
              <a:ext uri="{FF2B5EF4-FFF2-40B4-BE49-F238E27FC236}">
                <a16:creationId xmlns:a16="http://schemas.microsoft.com/office/drawing/2014/main" id="{ABE7ACEE-E11C-4DCD-1E48-7CA2E43E1198}"/>
              </a:ext>
            </a:extLst>
          </p:cNvPr>
          <p:cNvSpPr>
            <a:spLocks noGrp="1"/>
          </p:cNvSpPr>
          <p:nvPr>
            <p:ph type="body" sz="quarter" idx="14"/>
          </p:nvPr>
        </p:nvSpPr>
        <p:spPr>
          <a:xfrm>
            <a:off x="2334566" y="4568181"/>
            <a:ext cx="11250613" cy="836613"/>
          </a:xfrm>
        </p:spPr>
        <p:txBody>
          <a:bodyPr/>
          <a:lstStyle/>
          <a:p>
            <a:r>
              <a:rPr lang="en-US"/>
              <a:t>createAsyncThunk</a:t>
            </a:r>
            <a:endParaRPr lang="en-IN"/>
          </a:p>
        </p:txBody>
      </p:sp>
      <p:sp>
        <p:nvSpPr>
          <p:cNvPr id="6" name="Text Placeholder 5">
            <a:extLst>
              <a:ext uri="{FF2B5EF4-FFF2-40B4-BE49-F238E27FC236}">
                <a16:creationId xmlns:a16="http://schemas.microsoft.com/office/drawing/2014/main" id="{458BD640-3787-AF7E-54DE-FED4F4F14056}"/>
              </a:ext>
            </a:extLst>
          </p:cNvPr>
          <p:cNvSpPr>
            <a:spLocks noGrp="1"/>
          </p:cNvSpPr>
          <p:nvPr>
            <p:ph type="body" sz="quarter" idx="13"/>
          </p:nvPr>
        </p:nvSpPr>
        <p:spPr>
          <a:xfrm>
            <a:off x="2334566" y="3629064"/>
            <a:ext cx="11250613" cy="836613"/>
          </a:xfrm>
        </p:spPr>
        <p:txBody>
          <a:bodyPr/>
          <a:lstStyle/>
          <a:p>
            <a:r>
              <a:rPr lang="en-US"/>
              <a:t>Immer</a:t>
            </a:r>
          </a:p>
        </p:txBody>
      </p:sp>
      <p:sp>
        <p:nvSpPr>
          <p:cNvPr id="7" name="Text Placeholder 6">
            <a:extLst>
              <a:ext uri="{FF2B5EF4-FFF2-40B4-BE49-F238E27FC236}">
                <a16:creationId xmlns:a16="http://schemas.microsoft.com/office/drawing/2014/main" id="{7B67C950-FF36-AEF1-D072-1F34712D0C9F}"/>
              </a:ext>
            </a:extLst>
          </p:cNvPr>
          <p:cNvSpPr>
            <a:spLocks noGrp="1"/>
          </p:cNvSpPr>
          <p:nvPr>
            <p:ph type="body" sz="quarter" idx="12"/>
          </p:nvPr>
        </p:nvSpPr>
        <p:spPr>
          <a:xfrm>
            <a:off x="2330450" y="2698180"/>
            <a:ext cx="11250613" cy="836613"/>
          </a:xfrm>
        </p:spPr>
        <p:txBody>
          <a:bodyPr/>
          <a:lstStyle/>
          <a:p>
            <a:r>
              <a:rPr lang="en-US"/>
              <a:t>createSlice</a:t>
            </a: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pPr>
              <a:buSzPts val="2800"/>
            </a:pPr>
            <a:r>
              <a:rPr lang="en-US"/>
              <a:t>Which of the following functions in Redux simplifies the process of integrating defined slices into the store?</a:t>
            </a:r>
            <a:endParaRPr lang="en-US">
              <a:sym typeface="Open Sans"/>
            </a:endParaRP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2</a:t>
            </a:r>
          </a:p>
        </p:txBody>
      </p:sp>
    </p:spTree>
    <p:extLst>
      <p:ext uri="{BB962C8B-B14F-4D97-AF65-F5344CB8AC3E}">
        <p14:creationId xmlns:p14="http://schemas.microsoft.com/office/powerpoint/2010/main" val="179728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Redux Toolkit</a:t>
            </a:r>
          </a:p>
        </p:txBody>
      </p:sp>
      <p:sp>
        <p:nvSpPr>
          <p:cNvPr id="5" name="Text Placeholder 4">
            <a:extLst>
              <a:ext uri="{FF2B5EF4-FFF2-40B4-BE49-F238E27FC236}">
                <a16:creationId xmlns:a16="http://schemas.microsoft.com/office/drawing/2014/main" id="{91D534B9-402F-9F83-F91E-3BE3DB869EDA}"/>
              </a:ext>
            </a:extLst>
          </p:cNvPr>
          <p:cNvSpPr>
            <a:spLocks noGrp="1"/>
          </p:cNvSpPr>
          <p:nvPr>
            <p:ph type="body" idx="10"/>
          </p:nvPr>
        </p:nvSpPr>
        <p:spPr>
          <a:xfrm>
            <a:off x="2019414" y="1261373"/>
            <a:ext cx="12217173" cy="903776"/>
          </a:xfrm>
        </p:spPr>
        <p:txBody>
          <a:bodyPr>
            <a:noAutofit/>
          </a:bodyPr>
          <a:lstStyle/>
          <a:p>
            <a:pPr defTabSz="457200"/>
            <a:r>
              <a:rPr lang="en-IN">
                <a:latin typeface="Open Sans" panose="020B0606030504020204" pitchFamily="34" charset="0"/>
                <a:ea typeface="+mn-ea"/>
                <a:cs typeface="+mn-cs"/>
              </a:rPr>
              <a:t>It is an advanced, opinionated, and practical toolkit designed to simplify the process of writing Redux logic. </a:t>
            </a:r>
            <a:endParaRPr lang="en-US">
              <a:latin typeface="Open Sans" panose="020B0606030504020204" pitchFamily="34" charset="0"/>
              <a:ea typeface="+mn-ea"/>
              <a:cs typeface="+mn-cs"/>
            </a:endParaRPr>
          </a:p>
        </p:txBody>
      </p:sp>
      <p:sp>
        <p:nvSpPr>
          <p:cNvPr id="7" name="Brandline_LVC">
            <a:extLst>
              <a:ext uri="{FF2B5EF4-FFF2-40B4-BE49-F238E27FC236}">
                <a16:creationId xmlns:a16="http://schemas.microsoft.com/office/drawing/2014/main" id="{DA7BC85B-9CA4-BD02-C544-950B513FF7E0}"/>
              </a:ext>
            </a:extLst>
          </p:cNvPr>
          <p:cNvSpPr/>
          <p:nvPr/>
        </p:nvSpPr>
        <p:spPr>
          <a:xfrm>
            <a:off x="6448324" y="816324"/>
            <a:ext cx="335546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4">
            <a:extLst>
              <a:ext uri="{FF2B5EF4-FFF2-40B4-BE49-F238E27FC236}">
                <a16:creationId xmlns:a16="http://schemas.microsoft.com/office/drawing/2014/main" id="{5DA2DA05-77AD-70E0-1965-E30172F01D37}"/>
              </a:ext>
            </a:extLst>
          </p:cNvPr>
          <p:cNvSpPr txBox="1">
            <a:spLocks/>
          </p:cNvSpPr>
          <p:nvPr/>
        </p:nvSpPr>
        <p:spPr>
          <a:xfrm>
            <a:off x="1279501" y="7547873"/>
            <a:ext cx="13696999" cy="903776"/>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R="0" lvl="0" indent="0" defTabSz="457200" fontAlgn="auto">
              <a:spcBef>
                <a:spcPts val="0"/>
              </a:spcBef>
              <a:spcAft>
                <a:spcPts val="0"/>
              </a:spcAft>
              <a:buClrTx/>
              <a:buSzTx/>
              <a:buFontTx/>
              <a:buNone/>
              <a:tabLst/>
              <a:defRPr/>
            </a:pPr>
            <a:r>
              <a:rPr lang="en-IN">
                <a:latin typeface="Open Sans" panose="020B0606030504020204" pitchFamily="34" charset="0"/>
                <a:ea typeface="+mn-ea"/>
                <a:cs typeface="+mn-cs"/>
              </a:rPr>
              <a:t>It aims to address the common complaints about Redux being too verbose and complicated by providing a set of tools that streamline Redux development.</a:t>
            </a:r>
          </a:p>
        </p:txBody>
      </p:sp>
      <p:pic>
        <p:nvPicPr>
          <p:cNvPr id="50" name="Google Shape;715;g242b80fe815_0_5" descr="Redux Toolkit" title="Redux Toolkit">
            <a:extLst>
              <a:ext uri="{FF2B5EF4-FFF2-40B4-BE49-F238E27FC236}">
                <a16:creationId xmlns:a16="http://schemas.microsoft.com/office/drawing/2014/main" id="{6B6256FE-B42F-BB5E-8F89-24B81D201FD0}"/>
              </a:ext>
            </a:extLst>
          </p:cNvPr>
          <p:cNvPicPr preferRelativeResize="0"/>
          <p:nvPr/>
        </p:nvPicPr>
        <p:blipFill>
          <a:blip r:embed="rId3">
            <a:alphaModFix/>
          </a:blip>
          <a:stretch>
            <a:fillRect/>
          </a:stretch>
        </p:blipFill>
        <p:spPr>
          <a:xfrm>
            <a:off x="4234155" y="3640291"/>
            <a:ext cx="7787690" cy="1863419"/>
          </a:xfrm>
          <a:prstGeom prst="roundRect">
            <a:avLst>
              <a:gd name="adj" fmla="val 14374"/>
            </a:avLst>
          </a:prstGeom>
          <a:noFill/>
          <a:ln>
            <a:noFill/>
          </a:ln>
        </p:spPr>
      </p:pic>
    </p:spTree>
    <p:extLst>
      <p:ext uri="{BB962C8B-B14F-4D97-AF65-F5344CB8AC3E}">
        <p14:creationId xmlns:p14="http://schemas.microsoft.com/office/powerpoint/2010/main" val="15301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Redux Toolkit</a:t>
            </a:r>
          </a:p>
        </p:txBody>
      </p:sp>
      <p:sp>
        <p:nvSpPr>
          <p:cNvPr id="5" name="Text Placeholder 4">
            <a:extLst>
              <a:ext uri="{FF2B5EF4-FFF2-40B4-BE49-F238E27FC236}">
                <a16:creationId xmlns:a16="http://schemas.microsoft.com/office/drawing/2014/main" id="{91D534B9-402F-9F83-F91E-3BE3DB869EDA}"/>
              </a:ext>
            </a:extLst>
          </p:cNvPr>
          <p:cNvSpPr>
            <a:spLocks noGrp="1"/>
          </p:cNvSpPr>
          <p:nvPr>
            <p:ph type="body" idx="10"/>
          </p:nvPr>
        </p:nvSpPr>
        <p:spPr>
          <a:xfrm>
            <a:off x="539402" y="1284233"/>
            <a:ext cx="15177196" cy="478871"/>
          </a:xfrm>
        </p:spPr>
        <p:txBody>
          <a:bodyPr>
            <a:noAutofit/>
          </a:bodyPr>
          <a:lstStyle/>
          <a:p>
            <a:pPr defTabSz="457200">
              <a:lnSpc>
                <a:spcPct val="107000"/>
              </a:lnSpc>
              <a:spcAft>
                <a:spcPts val="800"/>
              </a:spcAft>
            </a:pPr>
            <a:r>
              <a:rPr lang="en-US">
                <a:latin typeface="Open Sans" panose="020B0606030504020204" pitchFamily="34" charset="0"/>
                <a:ea typeface="+mn-ea"/>
                <a:cs typeface="+mn-cs"/>
              </a:rPr>
              <a:t>Some key concepts and functions that enhance the Redux experience are:</a:t>
            </a:r>
          </a:p>
        </p:txBody>
      </p:sp>
      <p:sp>
        <p:nvSpPr>
          <p:cNvPr id="7" name="Brandline_LVC">
            <a:extLst>
              <a:ext uri="{FF2B5EF4-FFF2-40B4-BE49-F238E27FC236}">
                <a16:creationId xmlns:a16="http://schemas.microsoft.com/office/drawing/2014/main" id="{DA7BC85B-9CA4-BD02-C544-950B513FF7E0}"/>
              </a:ext>
            </a:extLst>
          </p:cNvPr>
          <p:cNvSpPr/>
          <p:nvPr/>
        </p:nvSpPr>
        <p:spPr>
          <a:xfrm>
            <a:off x="6448324" y="816324"/>
            <a:ext cx="335546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9C7747A-D3EF-3724-737E-CF957FF75CAD}"/>
              </a:ext>
            </a:extLst>
          </p:cNvPr>
          <p:cNvGrpSpPr/>
          <p:nvPr/>
        </p:nvGrpSpPr>
        <p:grpSpPr>
          <a:xfrm>
            <a:off x="1346672" y="2638137"/>
            <a:ext cx="13558766" cy="4327546"/>
            <a:chOff x="1346672" y="2555120"/>
            <a:chExt cx="13558766" cy="4327546"/>
          </a:xfrm>
        </p:grpSpPr>
        <p:sp>
          <p:nvSpPr>
            <p:cNvPr id="46" name="Rectangle: Rounded Corners 45">
              <a:extLst>
                <a:ext uri="{FF2B5EF4-FFF2-40B4-BE49-F238E27FC236}">
                  <a16:creationId xmlns:a16="http://schemas.microsoft.com/office/drawing/2014/main" id="{73BC9197-3A37-BC8C-45A3-D659F07CFE31}"/>
                </a:ext>
              </a:extLst>
            </p:cNvPr>
            <p:cNvSpPr/>
            <p:nvPr/>
          </p:nvSpPr>
          <p:spPr>
            <a:xfrm>
              <a:off x="3848739" y="2558296"/>
              <a:ext cx="11051960" cy="903776"/>
            </a:xfrm>
            <a:prstGeom prst="roundRect">
              <a:avLst>
                <a:gd name="adj" fmla="val 13671"/>
              </a:avLst>
            </a:prstGeom>
            <a:solidFill>
              <a:srgbClr val="DFEFF1"/>
            </a:solidFill>
            <a:ln>
              <a:solidFill>
                <a:srgbClr val="28B2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pPr>
              <a:r>
                <a:rPr lang="en-IN" sz="2200">
                  <a:solidFill>
                    <a:schemeClr val="tx1">
                      <a:lumMod val="75000"/>
                      <a:lumOff val="25000"/>
                    </a:schemeClr>
                  </a:solidFill>
                  <a:latin typeface="Open Sans" panose="020B0606030504020204" pitchFamily="34" charset="0"/>
                </a:rPr>
                <a:t>		Simplifies the process of store setup</a:t>
              </a:r>
              <a:endParaRPr lang="en-US" sz="2200">
                <a:solidFill>
                  <a:schemeClr val="tx1">
                    <a:lumMod val="75000"/>
                    <a:lumOff val="25000"/>
                  </a:schemeClr>
                </a:solidFill>
                <a:latin typeface="Open Sans" panose="020B0606030504020204" pitchFamily="34" charset="0"/>
              </a:endParaRPr>
            </a:p>
          </p:txBody>
        </p:sp>
        <p:sp>
          <p:nvSpPr>
            <p:cNvPr id="9" name="Round Same Side Corner Rectangle 6">
              <a:extLst>
                <a:ext uri="{FF2B5EF4-FFF2-40B4-BE49-F238E27FC236}">
                  <a16:creationId xmlns:a16="http://schemas.microsoft.com/office/drawing/2014/main" id="{079643FB-4100-96C0-6035-D1D1C03F6E6D}"/>
                </a:ext>
              </a:extLst>
            </p:cNvPr>
            <p:cNvSpPr/>
            <p:nvPr/>
          </p:nvSpPr>
          <p:spPr>
            <a:xfrm rot="16200000">
              <a:off x="2454698" y="1516035"/>
              <a:ext cx="903777" cy="2981948"/>
            </a:xfrm>
            <a:prstGeom prst="round2SameRect">
              <a:avLst>
                <a:gd name="adj1" fmla="val 9636"/>
                <a:gd name="adj2" fmla="val 0"/>
              </a:avLst>
            </a:prstGeom>
            <a:solidFill>
              <a:srgbClr val="28B2C7"/>
            </a:solid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Isosceles Triangle 9">
              <a:extLst>
                <a:ext uri="{FF2B5EF4-FFF2-40B4-BE49-F238E27FC236}">
                  <a16:creationId xmlns:a16="http://schemas.microsoft.com/office/drawing/2014/main" id="{975699EC-103F-8F3D-6D06-F982CE700B90}"/>
                </a:ext>
              </a:extLst>
            </p:cNvPr>
            <p:cNvSpPr/>
            <p:nvPr/>
          </p:nvSpPr>
          <p:spPr>
            <a:xfrm rot="5400000">
              <a:off x="4416969" y="2880189"/>
              <a:ext cx="195794" cy="253641"/>
            </a:xfrm>
            <a:prstGeom prst="triangle">
              <a:avLst>
                <a:gd name="adj" fmla="val 49998"/>
              </a:avLst>
            </a:prstGeom>
            <a:solidFill>
              <a:srgbClr val="28B2C7"/>
            </a:solid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7C11DA93-6E4C-4676-7357-C91DBF411D27}"/>
                </a:ext>
              </a:extLst>
            </p:cNvPr>
            <p:cNvSpPr/>
            <p:nvPr/>
          </p:nvSpPr>
          <p:spPr>
            <a:xfrm>
              <a:off x="1346672" y="2790350"/>
              <a:ext cx="3119827" cy="480590"/>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15000"/>
                </a:lnSpc>
              </a:pPr>
              <a:r>
                <a:rPr lang="en-US" sz="2200" b="1" err="1">
                  <a:solidFill>
                    <a:schemeClr val="bg1"/>
                  </a:solidFill>
                  <a:latin typeface="Open Sans" panose="020B0606030504020204" pitchFamily="34" charset="0"/>
                </a:rPr>
                <a:t>configureStore</a:t>
              </a:r>
              <a:endParaRPr lang="en-US" sz="2200" b="1">
                <a:solidFill>
                  <a:schemeClr val="bg1"/>
                </a:solidFill>
                <a:latin typeface="Open Sans" panose="020B0606030504020204" pitchFamily="34" charset="0"/>
              </a:endParaRPr>
            </a:p>
            <a:p>
              <a:pPr algn="ctr">
                <a:lnSpc>
                  <a:spcPct val="115000"/>
                </a:lnSpc>
              </a:pPr>
              <a:r>
                <a:rPr lang="en-US" sz="2200" b="1">
                  <a:solidFill>
                    <a:schemeClr val="bg1"/>
                  </a:solidFill>
                  <a:latin typeface="Open Sans" panose="020B0606030504020204" pitchFamily="34" charset="0"/>
                </a:rPr>
                <a:t>function</a:t>
              </a:r>
              <a:endParaRPr lang="en-IN" sz="2200" b="1">
                <a:solidFill>
                  <a:schemeClr val="bg1"/>
                </a:solidFill>
                <a:latin typeface="Open Sans" panose="020B0606030504020204" pitchFamily="34" charset="0"/>
              </a:endParaRPr>
            </a:p>
          </p:txBody>
        </p:sp>
        <p:sp>
          <p:nvSpPr>
            <p:cNvPr id="19" name="Rectangle: Rounded Corners 18">
              <a:extLst>
                <a:ext uri="{FF2B5EF4-FFF2-40B4-BE49-F238E27FC236}">
                  <a16:creationId xmlns:a16="http://schemas.microsoft.com/office/drawing/2014/main" id="{F2F4D662-7A4F-C015-0643-6954118EA2B0}"/>
                </a:ext>
              </a:extLst>
            </p:cNvPr>
            <p:cNvSpPr/>
            <p:nvPr/>
          </p:nvSpPr>
          <p:spPr>
            <a:xfrm>
              <a:off x="3836436" y="3696829"/>
              <a:ext cx="11069002" cy="903777"/>
            </a:xfrm>
            <a:prstGeom prst="roundRect">
              <a:avLst>
                <a:gd name="adj" fmla="val 18455"/>
              </a:avLst>
            </a:prstGeom>
            <a:solidFill>
              <a:srgbClr val="DFEFF1"/>
            </a:solidFill>
            <a:ln>
              <a:solidFill>
                <a:srgbClr val="28B2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pPr>
              <a:r>
                <a:rPr lang="en-IN" sz="2200">
                  <a:solidFill>
                    <a:schemeClr val="tx1">
                      <a:lumMod val="75000"/>
                      <a:lumOff val="25000"/>
                    </a:schemeClr>
                  </a:solidFill>
                  <a:latin typeface="Open Sans" panose="020B0606030504020204" pitchFamily="34" charset="0"/>
                </a:rPr>
                <a:t>		Abstracts the process of writing action creators and reducers</a:t>
              </a:r>
            </a:p>
          </p:txBody>
        </p:sp>
        <p:grpSp>
          <p:nvGrpSpPr>
            <p:cNvPr id="12" name="Group 11">
              <a:extLst>
                <a:ext uri="{FF2B5EF4-FFF2-40B4-BE49-F238E27FC236}">
                  <a16:creationId xmlns:a16="http://schemas.microsoft.com/office/drawing/2014/main" id="{5956451B-EDB5-1B84-B6B8-8AC1639D78B4}"/>
                </a:ext>
              </a:extLst>
            </p:cNvPr>
            <p:cNvGrpSpPr/>
            <p:nvPr/>
          </p:nvGrpSpPr>
          <p:grpSpPr>
            <a:xfrm>
              <a:off x="1415613" y="3696829"/>
              <a:ext cx="3226073" cy="903777"/>
              <a:chOff x="3393463" y="1259130"/>
              <a:chExt cx="3226073" cy="2172379"/>
            </a:xfrm>
            <a:solidFill>
              <a:srgbClr val="28B2C7"/>
            </a:solidFill>
          </p:grpSpPr>
          <p:sp>
            <p:nvSpPr>
              <p:cNvPr id="13" name="Round Same Side Corner Rectangle 6">
                <a:extLst>
                  <a:ext uri="{FF2B5EF4-FFF2-40B4-BE49-F238E27FC236}">
                    <a16:creationId xmlns:a16="http://schemas.microsoft.com/office/drawing/2014/main" id="{A02811A5-60B5-4468-25D2-FCBDCFE19553}"/>
                  </a:ext>
                </a:extLst>
              </p:cNvPr>
              <p:cNvSpPr/>
              <p:nvPr/>
            </p:nvSpPr>
            <p:spPr>
              <a:xfrm rot="16200000">
                <a:off x="3798247" y="854346"/>
                <a:ext cx="2172379" cy="2981948"/>
              </a:xfrm>
              <a:prstGeom prst="round2SameRect">
                <a:avLst>
                  <a:gd name="adj1" fmla="val 9636"/>
                  <a:gd name="adj2" fmla="val 0"/>
                </a:avLst>
              </a:prstGeom>
              <a:grp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Isosceles Triangle 13">
                <a:extLst>
                  <a:ext uri="{FF2B5EF4-FFF2-40B4-BE49-F238E27FC236}">
                    <a16:creationId xmlns:a16="http://schemas.microsoft.com/office/drawing/2014/main" id="{C419B594-57E6-6719-8F83-51911C02638D}"/>
                  </a:ext>
                </a:extLst>
              </p:cNvPr>
              <p:cNvSpPr/>
              <p:nvPr/>
            </p:nvSpPr>
            <p:spPr>
              <a:xfrm rot="5400000">
                <a:off x="6257404" y="2218500"/>
                <a:ext cx="470624" cy="253641"/>
              </a:xfrm>
              <a:prstGeom prst="triangle">
                <a:avLst/>
              </a:prstGeom>
              <a:grp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22ABB803-4D8B-7546-EB33-A58552590DF1}"/>
                </a:ext>
              </a:extLst>
            </p:cNvPr>
            <p:cNvSpPr/>
            <p:nvPr/>
          </p:nvSpPr>
          <p:spPr>
            <a:xfrm>
              <a:off x="1346672" y="3932059"/>
              <a:ext cx="3119827" cy="480590"/>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15000"/>
                </a:lnSpc>
              </a:pPr>
              <a:r>
                <a:rPr lang="en-US" sz="2200" b="1" err="1">
                  <a:solidFill>
                    <a:schemeClr val="bg1"/>
                  </a:solidFill>
                  <a:latin typeface="Open Sans" panose="020B0606030504020204" pitchFamily="34" charset="0"/>
                </a:rPr>
                <a:t>createSlice</a:t>
              </a:r>
              <a:r>
                <a:rPr lang="en-US" sz="2200" b="1">
                  <a:solidFill>
                    <a:schemeClr val="bg1"/>
                  </a:solidFill>
                  <a:latin typeface="Open Sans" panose="020B0606030504020204" pitchFamily="34" charset="0"/>
                </a:rPr>
                <a:t> function</a:t>
              </a:r>
              <a:endParaRPr lang="en-IN" sz="2200" b="1">
                <a:solidFill>
                  <a:schemeClr val="bg1"/>
                </a:solidFill>
                <a:latin typeface="Open Sans" panose="020B0606030504020204" pitchFamily="34" charset="0"/>
              </a:endParaRPr>
            </a:p>
          </p:txBody>
        </p:sp>
        <p:sp>
          <p:nvSpPr>
            <p:cNvPr id="26" name="Rectangle: Rounded Corners 25">
              <a:extLst>
                <a:ext uri="{FF2B5EF4-FFF2-40B4-BE49-F238E27FC236}">
                  <a16:creationId xmlns:a16="http://schemas.microsoft.com/office/drawing/2014/main" id="{E3690951-5E86-17E7-1E21-DEAAC781DBA2}"/>
                </a:ext>
              </a:extLst>
            </p:cNvPr>
            <p:cNvSpPr/>
            <p:nvPr/>
          </p:nvSpPr>
          <p:spPr>
            <a:xfrm>
              <a:off x="3848739" y="4835363"/>
              <a:ext cx="11051960" cy="908767"/>
            </a:xfrm>
            <a:prstGeom prst="roundRect">
              <a:avLst>
                <a:gd name="adj" fmla="val 14247"/>
              </a:avLst>
            </a:prstGeom>
            <a:solidFill>
              <a:srgbClr val="DFEFF1"/>
            </a:solidFill>
            <a:ln>
              <a:solidFill>
                <a:srgbClr val="28B2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r>
                <a:rPr lang="en-IN" sz="2200">
                  <a:solidFill>
                    <a:schemeClr val="tx1">
                      <a:lumMod val="75000"/>
                      <a:lumOff val="25000"/>
                    </a:schemeClr>
                  </a:solidFill>
                  <a:latin typeface="Open Sans" panose="020B0606030504020204" pitchFamily="34" charset="0"/>
                </a:rPr>
                <a:t>		Reduces the boilerplate code (</a:t>
              </a:r>
              <a:r>
                <a:rPr lang="en-US" sz="2200">
                  <a:solidFill>
                    <a:schemeClr val="tx1">
                      <a:lumMod val="75000"/>
                      <a:lumOff val="25000"/>
                    </a:schemeClr>
                  </a:solidFill>
                  <a:latin typeface="Open Sans" panose="020B0606030504020204" pitchFamily="34" charset="0"/>
                </a:rPr>
                <a:t>computer language text that </a:t>
              </a:r>
              <a:br>
                <a:rPr lang="en-US" sz="2200">
                  <a:solidFill>
                    <a:schemeClr val="tx1">
                      <a:lumMod val="75000"/>
                      <a:lumOff val="25000"/>
                    </a:schemeClr>
                  </a:solidFill>
                  <a:latin typeface="Open Sans" panose="020B0606030504020204" pitchFamily="34" charset="0"/>
                </a:rPr>
              </a:br>
              <a:r>
                <a:rPr lang="en-US" sz="2200">
                  <a:solidFill>
                    <a:schemeClr val="tx1">
                      <a:lumMod val="75000"/>
                      <a:lumOff val="25000"/>
                    </a:schemeClr>
                  </a:solidFill>
                  <a:latin typeface="Open Sans" panose="020B0606030504020204" pitchFamily="34" charset="0"/>
                </a:rPr>
                <a:t>		users can reuse)</a:t>
              </a:r>
              <a:r>
                <a:rPr lang="en-IN" sz="2200">
                  <a:solidFill>
                    <a:schemeClr val="tx1">
                      <a:lumMod val="75000"/>
                      <a:lumOff val="25000"/>
                    </a:schemeClr>
                  </a:solidFill>
                  <a:latin typeface="Open Sans" panose="020B0606030504020204" pitchFamily="34" charset="0"/>
                </a:rPr>
                <a:t> and the chances of making immutability-related mistakes</a:t>
              </a:r>
            </a:p>
          </p:txBody>
        </p:sp>
        <p:grpSp>
          <p:nvGrpSpPr>
            <p:cNvPr id="18" name="Group 17">
              <a:extLst>
                <a:ext uri="{FF2B5EF4-FFF2-40B4-BE49-F238E27FC236}">
                  <a16:creationId xmlns:a16="http://schemas.microsoft.com/office/drawing/2014/main" id="{09ABDCCA-091C-5D1A-65E4-9ECE583D013A}"/>
                </a:ext>
              </a:extLst>
            </p:cNvPr>
            <p:cNvGrpSpPr/>
            <p:nvPr/>
          </p:nvGrpSpPr>
          <p:grpSpPr>
            <a:xfrm>
              <a:off x="1415613" y="4840352"/>
              <a:ext cx="3226073" cy="903777"/>
              <a:chOff x="3393463" y="1259130"/>
              <a:chExt cx="3226073" cy="2172379"/>
            </a:xfrm>
            <a:solidFill>
              <a:srgbClr val="28B2C7"/>
            </a:solidFill>
          </p:grpSpPr>
          <p:sp>
            <p:nvSpPr>
              <p:cNvPr id="21" name="Round Same Side Corner Rectangle 6">
                <a:extLst>
                  <a:ext uri="{FF2B5EF4-FFF2-40B4-BE49-F238E27FC236}">
                    <a16:creationId xmlns:a16="http://schemas.microsoft.com/office/drawing/2014/main" id="{E508415A-8112-277A-1523-668B4697FF8B}"/>
                  </a:ext>
                </a:extLst>
              </p:cNvPr>
              <p:cNvSpPr/>
              <p:nvPr/>
            </p:nvSpPr>
            <p:spPr>
              <a:xfrm rot="16200000">
                <a:off x="3798247" y="854346"/>
                <a:ext cx="2172379" cy="2981948"/>
              </a:xfrm>
              <a:prstGeom prst="round2SameRect">
                <a:avLst>
                  <a:gd name="adj1" fmla="val 9636"/>
                  <a:gd name="adj2" fmla="val 0"/>
                </a:avLst>
              </a:prstGeom>
              <a:grp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Isosceles Triangle 21">
                <a:extLst>
                  <a:ext uri="{FF2B5EF4-FFF2-40B4-BE49-F238E27FC236}">
                    <a16:creationId xmlns:a16="http://schemas.microsoft.com/office/drawing/2014/main" id="{7B119F12-E3C1-375F-634F-E9B4CA5356F9}"/>
                  </a:ext>
                </a:extLst>
              </p:cNvPr>
              <p:cNvSpPr/>
              <p:nvPr/>
            </p:nvSpPr>
            <p:spPr>
              <a:xfrm rot="5400000">
                <a:off x="6257404" y="2218500"/>
                <a:ext cx="470624" cy="253641"/>
              </a:xfrm>
              <a:prstGeom prst="triangle">
                <a:avLst/>
              </a:prstGeom>
              <a:grp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Rounded Corners 19">
              <a:extLst>
                <a:ext uri="{FF2B5EF4-FFF2-40B4-BE49-F238E27FC236}">
                  <a16:creationId xmlns:a16="http://schemas.microsoft.com/office/drawing/2014/main" id="{352C547B-6046-975A-4586-7A9B56F0A6C6}"/>
                </a:ext>
              </a:extLst>
            </p:cNvPr>
            <p:cNvSpPr/>
            <p:nvPr/>
          </p:nvSpPr>
          <p:spPr>
            <a:xfrm>
              <a:off x="1346672" y="5075582"/>
              <a:ext cx="3119827" cy="480590"/>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15000"/>
                </a:lnSpc>
              </a:pPr>
              <a:r>
                <a:rPr lang="en-US" sz="2200" b="1" err="1">
                  <a:solidFill>
                    <a:schemeClr val="bg1"/>
                  </a:solidFill>
                  <a:latin typeface="Open Sans" panose="020B0606030504020204" pitchFamily="34" charset="0"/>
                </a:rPr>
                <a:t>Immer</a:t>
              </a:r>
              <a:r>
                <a:rPr lang="en-US" sz="2200" b="1">
                  <a:solidFill>
                    <a:schemeClr val="bg1"/>
                  </a:solidFill>
                  <a:latin typeface="Open Sans" panose="020B0606030504020204" pitchFamily="34" charset="0"/>
                </a:rPr>
                <a:t> function</a:t>
              </a:r>
              <a:endParaRPr lang="en-IN" sz="2200" b="1">
                <a:solidFill>
                  <a:schemeClr val="bg1"/>
                </a:solidFill>
                <a:latin typeface="Open Sans" panose="020B0606030504020204" pitchFamily="34" charset="0"/>
              </a:endParaRPr>
            </a:p>
          </p:txBody>
        </p:sp>
        <p:sp>
          <p:nvSpPr>
            <p:cNvPr id="33" name="Rectangle: Rounded Corners 32">
              <a:extLst>
                <a:ext uri="{FF2B5EF4-FFF2-40B4-BE49-F238E27FC236}">
                  <a16:creationId xmlns:a16="http://schemas.microsoft.com/office/drawing/2014/main" id="{716C0084-A54E-2551-1E52-FB2A27096E08}"/>
                </a:ext>
              </a:extLst>
            </p:cNvPr>
            <p:cNvSpPr/>
            <p:nvPr/>
          </p:nvSpPr>
          <p:spPr>
            <a:xfrm>
              <a:off x="3848739" y="5981183"/>
              <a:ext cx="11051960" cy="901483"/>
            </a:xfrm>
            <a:prstGeom prst="roundRect">
              <a:avLst>
                <a:gd name="adj" fmla="val 18455"/>
              </a:avLst>
            </a:prstGeom>
            <a:solidFill>
              <a:srgbClr val="DFEFF1"/>
            </a:solidFill>
            <a:ln>
              <a:solidFill>
                <a:srgbClr val="28B2C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pPr>
              <a:r>
                <a:rPr lang="en-IN" sz="2200">
                  <a:solidFill>
                    <a:schemeClr val="tx1">
                      <a:lumMod val="75000"/>
                      <a:lumOff val="25000"/>
                    </a:schemeClr>
                  </a:solidFill>
                  <a:latin typeface="Open Sans" panose="020B0606030504020204" pitchFamily="34" charset="0"/>
                </a:rPr>
                <a:t>		Abstracts the process of dispatching actions related to </a:t>
              </a:r>
            </a:p>
            <a:p>
              <a:pPr>
                <a:lnSpc>
                  <a:spcPct val="115000"/>
                </a:lnSpc>
              </a:pPr>
              <a:r>
                <a:rPr lang="en-IN" sz="2200">
                  <a:solidFill>
                    <a:schemeClr val="tx1">
                      <a:lumMod val="75000"/>
                      <a:lumOff val="25000"/>
                    </a:schemeClr>
                  </a:solidFill>
                  <a:latin typeface="Open Sans" panose="020B0606030504020204" pitchFamily="34" charset="0"/>
                </a:rPr>
                <a:t>		an asynchronous request</a:t>
              </a:r>
              <a:endParaRPr lang="en-US" sz="2200">
                <a:solidFill>
                  <a:schemeClr val="tx1">
                    <a:lumMod val="75000"/>
                    <a:lumOff val="25000"/>
                  </a:schemeClr>
                </a:solidFill>
                <a:latin typeface="Open Sans" panose="020B0606030504020204" pitchFamily="34" charset="0"/>
              </a:endParaRPr>
            </a:p>
          </p:txBody>
        </p:sp>
        <p:grpSp>
          <p:nvGrpSpPr>
            <p:cNvPr id="24" name="Group 23">
              <a:extLst>
                <a:ext uri="{FF2B5EF4-FFF2-40B4-BE49-F238E27FC236}">
                  <a16:creationId xmlns:a16="http://schemas.microsoft.com/office/drawing/2014/main" id="{84DC6520-8C4D-B178-EBC8-AB628ADDC6C2}"/>
                </a:ext>
              </a:extLst>
            </p:cNvPr>
            <p:cNvGrpSpPr/>
            <p:nvPr/>
          </p:nvGrpSpPr>
          <p:grpSpPr>
            <a:xfrm>
              <a:off x="1415613" y="5978887"/>
              <a:ext cx="3226073" cy="903777"/>
              <a:chOff x="3393463" y="1259130"/>
              <a:chExt cx="3226073" cy="2172379"/>
            </a:xfrm>
            <a:solidFill>
              <a:srgbClr val="28B2C7"/>
            </a:solidFill>
          </p:grpSpPr>
          <p:sp>
            <p:nvSpPr>
              <p:cNvPr id="27" name="Round Same Side Corner Rectangle 6">
                <a:extLst>
                  <a:ext uri="{FF2B5EF4-FFF2-40B4-BE49-F238E27FC236}">
                    <a16:creationId xmlns:a16="http://schemas.microsoft.com/office/drawing/2014/main" id="{36A58A2F-E7E3-4E41-9F7A-295CBA575AAB}"/>
                  </a:ext>
                </a:extLst>
              </p:cNvPr>
              <p:cNvSpPr/>
              <p:nvPr/>
            </p:nvSpPr>
            <p:spPr>
              <a:xfrm rot="16200000">
                <a:off x="3798247" y="854346"/>
                <a:ext cx="2172379" cy="2981948"/>
              </a:xfrm>
              <a:prstGeom prst="round2SameRect">
                <a:avLst>
                  <a:gd name="adj1" fmla="val 9636"/>
                  <a:gd name="adj2" fmla="val 0"/>
                </a:avLst>
              </a:prstGeom>
              <a:grp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Isosceles Triangle 27">
                <a:extLst>
                  <a:ext uri="{FF2B5EF4-FFF2-40B4-BE49-F238E27FC236}">
                    <a16:creationId xmlns:a16="http://schemas.microsoft.com/office/drawing/2014/main" id="{B0A55EC7-2DF4-8CFC-B4E8-88763BAA23AE}"/>
                  </a:ext>
                </a:extLst>
              </p:cNvPr>
              <p:cNvSpPr/>
              <p:nvPr/>
            </p:nvSpPr>
            <p:spPr>
              <a:xfrm rot="5400000">
                <a:off x="6257404" y="2218500"/>
                <a:ext cx="470624" cy="253641"/>
              </a:xfrm>
              <a:prstGeom prst="triangle">
                <a:avLst/>
              </a:prstGeom>
              <a:grpFill/>
              <a:ln>
                <a:solidFill>
                  <a:srgbClr val="28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24">
              <a:extLst>
                <a:ext uri="{FF2B5EF4-FFF2-40B4-BE49-F238E27FC236}">
                  <a16:creationId xmlns:a16="http://schemas.microsoft.com/office/drawing/2014/main" id="{C4D03476-056E-C342-DF1E-59202E4D20AF}"/>
                </a:ext>
              </a:extLst>
            </p:cNvPr>
            <p:cNvSpPr/>
            <p:nvPr/>
          </p:nvSpPr>
          <p:spPr>
            <a:xfrm>
              <a:off x="1346672" y="6214117"/>
              <a:ext cx="3119827" cy="480590"/>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15000"/>
                </a:lnSpc>
              </a:pPr>
              <a:r>
                <a:rPr lang="en-US" sz="2200" b="1" err="1">
                  <a:solidFill>
                    <a:schemeClr val="bg1"/>
                  </a:solidFill>
                  <a:latin typeface="Open Sans" panose="020B0606030504020204" pitchFamily="34" charset="0"/>
                </a:rPr>
                <a:t>createAsyncThunk</a:t>
              </a:r>
              <a:r>
                <a:rPr lang="en-US" sz="2200" b="1">
                  <a:solidFill>
                    <a:schemeClr val="bg1"/>
                  </a:solidFill>
                  <a:latin typeface="Open Sans" panose="020B0606030504020204" pitchFamily="34" charset="0"/>
                </a:rPr>
                <a:t> function</a:t>
              </a:r>
              <a:endParaRPr lang="en-IN" sz="2200" b="1">
                <a:solidFill>
                  <a:schemeClr val="bg1"/>
                </a:solidFill>
                <a:latin typeface="Open Sans" panose="020B0606030504020204" pitchFamily="34" charset="0"/>
              </a:endParaRPr>
            </a:p>
          </p:txBody>
        </p:sp>
      </p:grpSp>
      <p:sp>
        <p:nvSpPr>
          <p:cNvPr id="2" name="Text Placeholder 4">
            <a:extLst>
              <a:ext uri="{FF2B5EF4-FFF2-40B4-BE49-F238E27FC236}">
                <a16:creationId xmlns:a16="http://schemas.microsoft.com/office/drawing/2014/main" id="{90EDC136-7448-7E1B-A8DA-03C5F1E81383}"/>
              </a:ext>
            </a:extLst>
          </p:cNvPr>
          <p:cNvSpPr txBox="1">
            <a:spLocks/>
          </p:cNvSpPr>
          <p:nvPr/>
        </p:nvSpPr>
        <p:spPr>
          <a:xfrm>
            <a:off x="537457" y="7840715"/>
            <a:ext cx="15177196" cy="486961"/>
          </a:xfrm>
          <a:prstGeom prst="rect">
            <a:avLst/>
          </a:prstGeom>
          <a:noFill/>
          <a:ln>
            <a:noFill/>
          </a:ln>
        </p:spPr>
        <p:txBody>
          <a:bodyPr spcFirstLastPara="1" vert="horz" wrap="square" lIns="91425" tIns="0" rIns="91425" bIns="0" rtlCol="0" anchor="t" anchorCtr="0">
            <a:noAutofit/>
          </a:bodyPr>
          <a:lstStyle>
            <a:lvl1pPr marL="0" lvl="0" indent="0" algn="ctr" defTabSz="914400" rtl="0" eaLnBrk="1" latinLnBrk="0" hangingPunct="1">
              <a:lnSpc>
                <a:spcPct val="115000"/>
              </a:lnSpc>
              <a:spcBef>
                <a:spcPts val="0"/>
              </a:spcBef>
              <a:spcAft>
                <a:spcPts val="0"/>
              </a:spcAft>
              <a:buSzPts val="2800"/>
              <a:buFont typeface="Arial" panose="020B0604020202020204" pitchFamily="34" charset="0"/>
              <a:buNone/>
              <a:defRPr lang="en-GB" sz="2200" kern="1200">
                <a:solidFill>
                  <a:schemeClr val="tx1">
                    <a:lumMod val="75000"/>
                    <a:lumOff val="25000"/>
                  </a:schemeClr>
                </a:solidFill>
                <a:latin typeface="Open Sans"/>
                <a:ea typeface="Open Sans"/>
                <a:cs typeface="Open Sans"/>
                <a:sym typeface="Open Sans"/>
              </a:defRPr>
            </a:lvl1pPr>
            <a:lvl2pPr marL="914400" lvl="1" indent="-381000" algn="l" defTabSz="914400" rtl="0" eaLnBrk="1" latinLnBrk="0" hangingPunct="1">
              <a:lnSpc>
                <a:spcPct val="90000"/>
              </a:lnSpc>
              <a:spcBef>
                <a:spcPts val="500"/>
              </a:spcBef>
              <a:spcAft>
                <a:spcPts val="0"/>
              </a:spcAft>
              <a:buSzPts val="24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371600" lvl="2" indent="-355600" algn="l" defTabSz="914400" rtl="0" eaLnBrk="1" latinLnBrk="0" hangingPunct="1">
              <a:lnSpc>
                <a:spcPct val="90000"/>
              </a:lnSpc>
              <a:spcBef>
                <a:spcPts val="500"/>
              </a:spcBef>
              <a:spcAft>
                <a:spcPts val="0"/>
              </a:spcAft>
              <a:buSzPts val="2000"/>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800" lvl="3"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defTabSz="457200">
              <a:lnSpc>
                <a:spcPct val="107000"/>
              </a:lnSpc>
              <a:spcAft>
                <a:spcPts val="800"/>
              </a:spcAft>
            </a:pPr>
            <a:r>
              <a:rPr lang="en-IN">
                <a:latin typeface="Open Sans" panose="020B0606030504020204" pitchFamily="34" charset="0"/>
                <a:ea typeface="+mn-ea"/>
                <a:cs typeface="+mn-cs"/>
              </a:rPr>
              <a:t>Normalization of best practices encourages writing more consistent, scalable, and </a:t>
            </a:r>
            <a:br>
              <a:rPr lang="en-IN">
                <a:latin typeface="Open Sans" panose="020B0606030504020204" pitchFamily="34" charset="0"/>
                <a:ea typeface="+mn-ea"/>
                <a:cs typeface="+mn-cs"/>
              </a:rPr>
            </a:br>
            <a:r>
              <a:rPr lang="en-IN">
                <a:latin typeface="Open Sans" panose="020B0606030504020204" pitchFamily="34" charset="0"/>
                <a:ea typeface="+mn-ea"/>
                <a:cs typeface="+mn-cs"/>
              </a:rPr>
              <a:t>maintainable Redux codes.</a:t>
            </a:r>
            <a:endParaRPr lang="en-US">
              <a:latin typeface="Open Sans" panose="020B0606030504020204" pitchFamily="34" charset="0"/>
              <a:ea typeface="+mn-ea"/>
              <a:cs typeface="+mn-cs"/>
            </a:endParaRPr>
          </a:p>
        </p:txBody>
      </p:sp>
    </p:spTree>
    <p:extLst>
      <p:ext uri="{BB962C8B-B14F-4D97-AF65-F5344CB8AC3E}">
        <p14:creationId xmlns:p14="http://schemas.microsoft.com/office/powerpoint/2010/main" val="302642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5154B970-DF91-99F8-0EF6-AA859F2508DD}"/>
              </a:ext>
            </a:extLst>
          </p:cNvPr>
          <p:cNvSpPr/>
          <p:nvPr/>
        </p:nvSpPr>
        <p:spPr>
          <a:xfrm>
            <a:off x="8302178" y="5523081"/>
            <a:ext cx="5302698"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F1A980C9-6BC5-AADE-961F-CAE732D4B14A}"/>
              </a:ext>
            </a:extLst>
          </p:cNvPr>
          <p:cNvSpPr/>
          <p:nvPr/>
        </p:nvSpPr>
        <p:spPr>
          <a:xfrm>
            <a:off x="2641599" y="5523081"/>
            <a:ext cx="5347773"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D9B0347C-E7CB-102B-1FAB-4CAD9A6C9FA5}"/>
              </a:ext>
            </a:extLst>
          </p:cNvPr>
          <p:cNvSpPr/>
          <p:nvPr/>
        </p:nvSpPr>
        <p:spPr>
          <a:xfrm>
            <a:off x="8326451" y="2374761"/>
            <a:ext cx="5337346"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AF932F2C-3E43-0B93-7B9F-C79D9A050FD4}"/>
              </a:ext>
            </a:extLst>
          </p:cNvPr>
          <p:cNvSpPr/>
          <p:nvPr/>
        </p:nvSpPr>
        <p:spPr>
          <a:xfrm>
            <a:off x="2641601" y="2374761"/>
            <a:ext cx="5352496"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Advantages of RTK</a:t>
            </a:r>
          </a:p>
        </p:txBody>
      </p:sp>
      <p:sp>
        <p:nvSpPr>
          <p:cNvPr id="7" name="Brandline_LVC">
            <a:extLst>
              <a:ext uri="{FF2B5EF4-FFF2-40B4-BE49-F238E27FC236}">
                <a16:creationId xmlns:a16="http://schemas.microsoft.com/office/drawing/2014/main" id="{DA7BC85B-9CA4-BD02-C544-950B513FF7E0}"/>
              </a:ext>
            </a:extLst>
          </p:cNvPr>
          <p:cNvSpPr/>
          <p:nvPr/>
        </p:nvSpPr>
        <p:spPr>
          <a:xfrm>
            <a:off x="5892995" y="816324"/>
            <a:ext cx="44661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0">
            <a:extLst>
              <a:ext uri="{FF2B5EF4-FFF2-40B4-BE49-F238E27FC236}">
                <a16:creationId xmlns:a16="http://schemas.microsoft.com/office/drawing/2014/main" id="{16C67494-7DA5-F67E-3D86-F0068F0CFD06}"/>
              </a:ext>
            </a:extLst>
          </p:cNvPr>
          <p:cNvSpPr txBox="1">
            <a:spLocks noChangeArrowheads="1"/>
          </p:cNvSpPr>
          <p:nvPr/>
        </p:nvSpPr>
        <p:spPr bwMode="auto">
          <a:xfrm>
            <a:off x="2629363" y="2719675"/>
            <a:ext cx="5374524" cy="1656623"/>
          </a:xfrm>
          <a:prstGeom prst="roundRect">
            <a:avLst>
              <a:gd name="adj" fmla="val 0"/>
            </a:avLst>
          </a:prstGeom>
          <a:noFill/>
          <a:ln>
            <a:noFill/>
          </a:ln>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Sets up the Redux </a:t>
            </a:r>
            <a:r>
              <a:rPr lang="en-IN" sz="220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Thunk</a:t>
            </a: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middleware for asynchronous actions and integrates the Redux </a:t>
            </a:r>
            <a:b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IN" sz="220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DevTools</a:t>
            </a: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extension</a:t>
            </a:r>
          </a:p>
        </p:txBody>
      </p:sp>
      <p:sp>
        <p:nvSpPr>
          <p:cNvPr id="4" name="TextBox 30">
            <a:extLst>
              <a:ext uri="{FF2B5EF4-FFF2-40B4-BE49-F238E27FC236}">
                <a16:creationId xmlns:a16="http://schemas.microsoft.com/office/drawing/2014/main" id="{E0ADB6B3-9BC5-5DC7-A340-BDF88F962402}"/>
              </a:ext>
            </a:extLst>
          </p:cNvPr>
          <p:cNvSpPr txBox="1">
            <a:spLocks noChangeArrowheads="1"/>
          </p:cNvSpPr>
          <p:nvPr/>
        </p:nvSpPr>
        <p:spPr bwMode="auto">
          <a:xfrm>
            <a:off x="8283805" y="2719675"/>
            <a:ext cx="5367645" cy="846514"/>
          </a:xfrm>
          <a:prstGeom prst="roundRect">
            <a:avLst>
              <a:gd name="adj" fmla="val 0"/>
            </a:avLst>
          </a:prstGeom>
          <a:noFill/>
          <a:ln>
            <a:noFill/>
          </a:ln>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Leads to cleaner and more </a:t>
            </a:r>
            <a:b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concise codebases</a:t>
            </a:r>
          </a:p>
        </p:txBody>
      </p:sp>
      <p:sp>
        <p:nvSpPr>
          <p:cNvPr id="5" name="TextBox 30">
            <a:extLst>
              <a:ext uri="{FF2B5EF4-FFF2-40B4-BE49-F238E27FC236}">
                <a16:creationId xmlns:a16="http://schemas.microsoft.com/office/drawing/2014/main" id="{333EAAE1-6A45-6761-AA02-B840B2F962A6}"/>
              </a:ext>
            </a:extLst>
          </p:cNvPr>
          <p:cNvSpPr txBox="1">
            <a:spLocks noChangeArrowheads="1"/>
          </p:cNvSpPr>
          <p:nvPr/>
        </p:nvSpPr>
        <p:spPr bwMode="auto">
          <a:xfrm>
            <a:off x="2690563" y="5811615"/>
            <a:ext cx="5278587" cy="2092457"/>
          </a:xfrm>
          <a:prstGeom prst="roundRect">
            <a:avLst>
              <a:gd name="adj" fmla="val 0"/>
            </a:avLst>
          </a:prstGeom>
          <a:noFill/>
          <a:ln>
            <a:noFill/>
          </a:ln>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Simplifies reducer functions, allowing developers to write more readable and intuitive state update logic without worrying about accidental </a:t>
            </a:r>
            <a:b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state mutations</a:t>
            </a:r>
          </a:p>
        </p:txBody>
      </p:sp>
      <p:sp>
        <p:nvSpPr>
          <p:cNvPr id="6" name="TextBox 30">
            <a:extLst>
              <a:ext uri="{FF2B5EF4-FFF2-40B4-BE49-F238E27FC236}">
                <a16:creationId xmlns:a16="http://schemas.microsoft.com/office/drawing/2014/main" id="{254B3C77-9E66-7083-866E-E9A1D15A1CC6}"/>
              </a:ext>
            </a:extLst>
          </p:cNvPr>
          <p:cNvSpPr txBox="1">
            <a:spLocks noChangeArrowheads="1"/>
          </p:cNvSpPr>
          <p:nvPr/>
        </p:nvSpPr>
        <p:spPr bwMode="auto">
          <a:xfrm>
            <a:off x="8283805" y="5769281"/>
            <a:ext cx="5165496" cy="2053492"/>
          </a:xfrm>
          <a:prstGeom prst="roundRect">
            <a:avLst>
              <a:gd name="adj" fmla="val 4634"/>
            </a:avLst>
          </a:prstGeom>
          <a:noFill/>
          <a:ln>
            <a:noFill/>
          </a:ln>
        </p:spPr>
        <p:txBody>
          <a:bodyPr wrap="square" anchor="ctr">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Abstracts the standard pattern of dispatching actions during an asynchronous request and reduces the need for boilerplate code </a:t>
            </a:r>
            <a:b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async logic</a:t>
            </a:r>
          </a:p>
        </p:txBody>
      </p:sp>
      <p:sp>
        <p:nvSpPr>
          <p:cNvPr id="22" name="Rectangle 6">
            <a:extLst>
              <a:ext uri="{FF2B5EF4-FFF2-40B4-BE49-F238E27FC236}">
                <a16:creationId xmlns:a16="http://schemas.microsoft.com/office/drawing/2014/main" id="{8F025A52-72EE-DE18-338E-65C96E6C2A28}"/>
              </a:ext>
            </a:extLst>
          </p:cNvPr>
          <p:cNvSpPr>
            <a:spLocks noChangeArrowheads="1"/>
          </p:cNvSpPr>
          <p:nvPr/>
        </p:nvSpPr>
        <p:spPr bwMode="auto">
          <a:xfrm>
            <a:off x="2642110" y="1952916"/>
            <a:ext cx="5358384" cy="738592"/>
          </a:xfrm>
          <a:prstGeom prst="roundRect">
            <a:avLst/>
          </a:prstGeom>
          <a:solidFill>
            <a:srgbClr val="5A6E5A"/>
          </a:solidFill>
          <a:ln>
            <a:noFill/>
          </a:ln>
        </p:spPr>
        <p:txBody>
          <a:bodyPr vert="horz" wrap="square" lIns="60960" tIns="30480" rIns="60960" bIns="30480" numCol="1" anchor="ctr" anchorCtr="0" compatLnSpc="1">
            <a:prstTxWarp prst="textNoShape">
              <a:avLst/>
            </a:prstTxWarp>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Simplified store configuration</a:t>
            </a:r>
          </a:p>
        </p:txBody>
      </p:sp>
      <p:sp>
        <p:nvSpPr>
          <p:cNvPr id="23" name="Rectangle 7">
            <a:extLst>
              <a:ext uri="{FF2B5EF4-FFF2-40B4-BE49-F238E27FC236}">
                <a16:creationId xmlns:a16="http://schemas.microsoft.com/office/drawing/2014/main" id="{9C8410F6-2CD6-8C46-18AE-FD22AAC6CC60}"/>
              </a:ext>
            </a:extLst>
          </p:cNvPr>
          <p:cNvSpPr>
            <a:spLocks noChangeArrowheads="1"/>
          </p:cNvSpPr>
          <p:nvPr/>
        </p:nvSpPr>
        <p:spPr bwMode="auto">
          <a:xfrm>
            <a:off x="8311702" y="1957567"/>
            <a:ext cx="5358384" cy="738591"/>
          </a:xfrm>
          <a:prstGeom prst="roundRect">
            <a:avLst/>
          </a:prstGeom>
          <a:solidFill>
            <a:srgbClr val="004764"/>
          </a:solidFill>
          <a:ln>
            <a:noFill/>
          </a:ln>
        </p:spPr>
        <p:txBody>
          <a:bodyPr vert="horz" wrap="square" lIns="60960" tIns="30480" rIns="60960" bIns="30480" numCol="1" anchor="t" anchorCtr="0" compatLnSpc="1">
            <a:prstTxWarp prst="textNoShape">
              <a:avLst/>
            </a:prstTxWarp>
          </a:bodyPr>
          <a:lstStyle/>
          <a:p>
            <a:endParaRPr lang="th-TH" sz="1200">
              <a:latin typeface="Open Sans" panose="020B0606030504020204" pitchFamily="34" charset="0"/>
              <a:ea typeface="Open Sans" panose="020B0606030504020204" pitchFamily="34" charset="0"/>
            </a:endParaRPr>
          </a:p>
        </p:txBody>
      </p:sp>
      <p:sp>
        <p:nvSpPr>
          <p:cNvPr id="24" name="TextBox 23">
            <a:extLst>
              <a:ext uri="{FF2B5EF4-FFF2-40B4-BE49-F238E27FC236}">
                <a16:creationId xmlns:a16="http://schemas.microsoft.com/office/drawing/2014/main" id="{6419B1C8-2E73-CCF1-6004-3E14DE6854CB}"/>
              </a:ext>
            </a:extLst>
          </p:cNvPr>
          <p:cNvSpPr txBox="1"/>
          <p:nvPr/>
        </p:nvSpPr>
        <p:spPr>
          <a:xfrm>
            <a:off x="8443384" y="2088499"/>
            <a:ext cx="5005916" cy="476726"/>
          </a:xfrm>
          <a:prstGeom prst="roundRect">
            <a:avLst/>
          </a:prstGeom>
          <a:noFill/>
        </p:spPr>
        <p:txBody>
          <a:bodyPr wrap="square" rtlCol="0" anchor="ctr" anchorCtr="0">
            <a:spAutoFit/>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Reduced boilerplate code</a:t>
            </a:r>
          </a:p>
        </p:txBody>
      </p:sp>
      <p:sp>
        <p:nvSpPr>
          <p:cNvPr id="25" name="Rectangle 8">
            <a:extLst>
              <a:ext uri="{FF2B5EF4-FFF2-40B4-BE49-F238E27FC236}">
                <a16:creationId xmlns:a16="http://schemas.microsoft.com/office/drawing/2014/main" id="{3C11DFFC-82DE-FD21-46CB-FEF4B33C3705}"/>
              </a:ext>
            </a:extLst>
          </p:cNvPr>
          <p:cNvSpPr>
            <a:spLocks noChangeArrowheads="1"/>
          </p:cNvSpPr>
          <p:nvPr/>
        </p:nvSpPr>
        <p:spPr bwMode="auto">
          <a:xfrm>
            <a:off x="2636242" y="5048747"/>
            <a:ext cx="5358384" cy="738591"/>
          </a:xfrm>
          <a:prstGeom prst="roundRect">
            <a:avLst>
              <a:gd name="adj" fmla="val 12915"/>
            </a:avLst>
          </a:prstGeom>
          <a:solidFill>
            <a:srgbClr val="9F7A4E"/>
          </a:solidFill>
          <a:ln>
            <a:noFill/>
          </a:ln>
        </p:spPr>
        <p:txBody>
          <a:bodyPr vert="horz" wrap="square" lIns="60960" tIns="30480" rIns="60960" bIns="30480" numCol="1" anchor="t" anchorCtr="0" compatLnSpc="1">
            <a:prstTxWarp prst="textNoShape">
              <a:avLst/>
            </a:prstTxWarp>
          </a:bodyPr>
          <a:lstStyle/>
          <a:p>
            <a:endParaRPr lang="th-TH" sz="1200">
              <a:latin typeface="Open Sans" panose="020B0606030504020204" pitchFamily="34" charset="0"/>
              <a:ea typeface="Open Sans" panose="020B0606030504020204" pitchFamily="34" charset="0"/>
            </a:endParaRPr>
          </a:p>
        </p:txBody>
      </p:sp>
      <p:sp>
        <p:nvSpPr>
          <p:cNvPr id="27" name="TextBox 26">
            <a:extLst>
              <a:ext uri="{FF2B5EF4-FFF2-40B4-BE49-F238E27FC236}">
                <a16:creationId xmlns:a16="http://schemas.microsoft.com/office/drawing/2014/main" id="{A558BD34-A85C-9C8D-7548-DB60673AFBCD}"/>
              </a:ext>
            </a:extLst>
          </p:cNvPr>
          <p:cNvSpPr txBox="1"/>
          <p:nvPr/>
        </p:nvSpPr>
        <p:spPr>
          <a:xfrm>
            <a:off x="2690564" y="5179679"/>
            <a:ext cx="5268884" cy="476726"/>
          </a:xfrm>
          <a:prstGeom prst="roundRect">
            <a:avLst/>
          </a:prstGeom>
          <a:noFill/>
        </p:spPr>
        <p:txBody>
          <a:bodyPr wrap="square" rtlCol="0" anchor="ctr" anchorCtr="0">
            <a:spAutoFit/>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Built-in immutability with Immer</a:t>
            </a:r>
          </a:p>
        </p:txBody>
      </p:sp>
      <p:sp>
        <p:nvSpPr>
          <p:cNvPr id="28" name="Rectangle 9">
            <a:extLst>
              <a:ext uri="{FF2B5EF4-FFF2-40B4-BE49-F238E27FC236}">
                <a16:creationId xmlns:a16="http://schemas.microsoft.com/office/drawing/2014/main" id="{6D1E3E0C-5A6E-AAEE-CBA9-F562BB169EC4}"/>
              </a:ext>
            </a:extLst>
          </p:cNvPr>
          <p:cNvSpPr>
            <a:spLocks noChangeArrowheads="1"/>
          </p:cNvSpPr>
          <p:nvPr/>
        </p:nvSpPr>
        <p:spPr bwMode="auto">
          <a:xfrm>
            <a:off x="8296551" y="5048747"/>
            <a:ext cx="5358384" cy="738591"/>
          </a:xfrm>
          <a:prstGeom prst="roundRect">
            <a:avLst>
              <a:gd name="adj" fmla="val 10219"/>
            </a:avLst>
          </a:prstGeom>
          <a:solidFill>
            <a:srgbClr val="5C838A"/>
          </a:solidFill>
          <a:ln>
            <a:noFill/>
          </a:ln>
        </p:spPr>
        <p:txBody>
          <a:bodyPr vert="horz" wrap="square" lIns="60960" tIns="30480" rIns="60960" bIns="30480" numCol="1" anchor="t" anchorCtr="0" compatLnSpc="1">
            <a:prstTxWarp prst="textNoShape">
              <a:avLst/>
            </a:prstTxWarp>
          </a:bodyPr>
          <a:lstStyle/>
          <a:p>
            <a:endParaRPr lang="th-TH" sz="1200">
              <a:latin typeface="Open Sans" panose="020B0606030504020204" pitchFamily="34" charset="0"/>
              <a:ea typeface="Open Sans" panose="020B0606030504020204" pitchFamily="34" charset="0"/>
            </a:endParaRPr>
          </a:p>
        </p:txBody>
      </p:sp>
      <p:sp>
        <p:nvSpPr>
          <p:cNvPr id="29" name="TextBox 28">
            <a:extLst>
              <a:ext uri="{FF2B5EF4-FFF2-40B4-BE49-F238E27FC236}">
                <a16:creationId xmlns:a16="http://schemas.microsoft.com/office/drawing/2014/main" id="{67594448-0063-AD9E-0041-C2B12DED80F7}"/>
              </a:ext>
            </a:extLst>
          </p:cNvPr>
          <p:cNvSpPr txBox="1"/>
          <p:nvPr/>
        </p:nvSpPr>
        <p:spPr>
          <a:xfrm>
            <a:off x="8496303" y="5179679"/>
            <a:ext cx="4952998" cy="476726"/>
          </a:xfrm>
          <a:prstGeom prst="roundRect">
            <a:avLst/>
          </a:prstGeom>
          <a:noFill/>
        </p:spPr>
        <p:txBody>
          <a:bodyPr wrap="square" rtlCol="0" anchor="ctr" anchorCtr="0">
            <a:spAutoFit/>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Simplified asynchronous logic</a:t>
            </a:r>
          </a:p>
        </p:txBody>
      </p:sp>
    </p:spTree>
    <p:extLst>
      <p:ext uri="{BB962C8B-B14F-4D97-AF65-F5344CB8AC3E}">
        <p14:creationId xmlns:p14="http://schemas.microsoft.com/office/powerpoint/2010/main" val="84878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CAEA9B0-9015-3BD6-E285-4117CA509254}"/>
              </a:ext>
            </a:extLst>
          </p:cNvPr>
          <p:cNvSpPr/>
          <p:nvPr/>
        </p:nvSpPr>
        <p:spPr>
          <a:xfrm>
            <a:off x="8302178" y="5545623"/>
            <a:ext cx="5302698"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660E486-D2EA-6E21-E473-D435457BAC9E}"/>
              </a:ext>
            </a:extLst>
          </p:cNvPr>
          <p:cNvSpPr/>
          <p:nvPr/>
        </p:nvSpPr>
        <p:spPr>
          <a:xfrm>
            <a:off x="2641599" y="5545623"/>
            <a:ext cx="5347773"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38F58EEA-22FB-D2A6-7920-1C6989EE7D5A}"/>
              </a:ext>
            </a:extLst>
          </p:cNvPr>
          <p:cNvSpPr/>
          <p:nvPr/>
        </p:nvSpPr>
        <p:spPr>
          <a:xfrm>
            <a:off x="8311703" y="2397303"/>
            <a:ext cx="5337346"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2B50651-8D72-29A4-5281-35A3FAB4A385}"/>
              </a:ext>
            </a:extLst>
          </p:cNvPr>
          <p:cNvSpPr/>
          <p:nvPr/>
        </p:nvSpPr>
        <p:spPr>
          <a:xfrm>
            <a:off x="2641601" y="2397303"/>
            <a:ext cx="5352496" cy="2296806"/>
          </a:xfrm>
          <a:prstGeom prst="roundRect">
            <a:avLst>
              <a:gd name="adj" fmla="val 4502"/>
            </a:avLst>
          </a:prstGeom>
          <a:solidFill>
            <a:srgbClr val="EBF3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30">
            <a:extLst>
              <a:ext uri="{FF2B5EF4-FFF2-40B4-BE49-F238E27FC236}">
                <a16:creationId xmlns:a16="http://schemas.microsoft.com/office/drawing/2014/main" id="{CC2CFE00-3621-AC64-2842-83F4D2B94A8B}"/>
              </a:ext>
            </a:extLst>
          </p:cNvPr>
          <p:cNvSpPr txBox="1">
            <a:spLocks noChangeArrowheads="1"/>
          </p:cNvSpPr>
          <p:nvPr/>
        </p:nvSpPr>
        <p:spPr bwMode="auto">
          <a:xfrm>
            <a:off x="2654859" y="2746451"/>
            <a:ext cx="5367645" cy="2053492"/>
          </a:xfrm>
          <a:prstGeom prst="roundRect">
            <a:avLst>
              <a:gd name="adj" fmla="val 4634"/>
            </a:avLst>
          </a:prstGeom>
          <a:noFill/>
          <a:ln>
            <a:noFill/>
          </a:ln>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Provides a set of standardized tools and methods to guide developers towards a consistent pattern</a:t>
            </a:r>
          </a:p>
          <a:p>
            <a:pPr algn="ctr" eaLnBrk="1" hangingPunct="1">
              <a:lnSpc>
                <a:spcPct val="115000"/>
              </a:lnSpc>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eaLnBrk="1" hangingPunct="1">
              <a:lnSpc>
                <a:spcPct val="115000"/>
              </a:lnSpc>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30">
            <a:extLst>
              <a:ext uri="{FF2B5EF4-FFF2-40B4-BE49-F238E27FC236}">
                <a16:creationId xmlns:a16="http://schemas.microsoft.com/office/drawing/2014/main" id="{53F5D22A-F875-1417-D248-8B2E79BB275A}"/>
              </a:ext>
            </a:extLst>
          </p:cNvPr>
          <p:cNvSpPr txBox="1">
            <a:spLocks noChangeArrowheads="1"/>
          </p:cNvSpPr>
          <p:nvPr/>
        </p:nvSpPr>
        <p:spPr bwMode="auto">
          <a:xfrm>
            <a:off x="8283805" y="2742217"/>
            <a:ext cx="5367645" cy="1656623"/>
          </a:xfrm>
          <a:prstGeom prst="roundRect">
            <a:avLst>
              <a:gd name="adj" fmla="val 3774"/>
            </a:avLst>
          </a:prstGeom>
          <a:noFill/>
          <a:ln>
            <a:noFill/>
          </a:ln>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Enhances the overall </a:t>
            </a:r>
            <a:b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developer experience with its simplified API and reduction </a:t>
            </a:r>
            <a:b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boilerplate</a:t>
            </a:r>
          </a:p>
        </p:txBody>
      </p:sp>
      <p:sp>
        <p:nvSpPr>
          <p:cNvPr id="21" name="TextBox 30">
            <a:extLst>
              <a:ext uri="{FF2B5EF4-FFF2-40B4-BE49-F238E27FC236}">
                <a16:creationId xmlns:a16="http://schemas.microsoft.com/office/drawing/2014/main" id="{2059FACE-2FA5-D3AC-BC0D-17353CF5B669}"/>
              </a:ext>
            </a:extLst>
          </p:cNvPr>
          <p:cNvSpPr txBox="1">
            <a:spLocks noChangeArrowheads="1"/>
          </p:cNvSpPr>
          <p:nvPr/>
        </p:nvSpPr>
        <p:spPr bwMode="auto">
          <a:xfrm>
            <a:off x="2654858" y="5808757"/>
            <a:ext cx="5367645" cy="2092457"/>
          </a:xfrm>
          <a:prstGeom prst="roundRect">
            <a:avLst>
              <a:gd name="adj" fmla="val 7212"/>
            </a:avLst>
          </a:prstGeom>
          <a:noFill/>
          <a:ln>
            <a:noFill/>
          </a:ln>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Makes scaling applications manageable and promotes maintainable code structure</a:t>
            </a:r>
          </a:p>
          <a:p>
            <a:pPr algn="ctr" eaLnBrk="1" hangingPunct="1">
              <a:lnSpc>
                <a:spcPct val="115000"/>
              </a:lnSpc>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eaLnBrk="1" hangingPunct="1">
              <a:lnSpc>
                <a:spcPct val="115000"/>
              </a:lnSpc>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30">
            <a:extLst>
              <a:ext uri="{FF2B5EF4-FFF2-40B4-BE49-F238E27FC236}">
                <a16:creationId xmlns:a16="http://schemas.microsoft.com/office/drawing/2014/main" id="{10ED0A66-FE57-16D1-1AE9-15CF6C367E8D}"/>
              </a:ext>
            </a:extLst>
          </p:cNvPr>
          <p:cNvSpPr txBox="1">
            <a:spLocks noChangeArrowheads="1"/>
          </p:cNvSpPr>
          <p:nvPr/>
        </p:nvSpPr>
        <p:spPr bwMode="auto">
          <a:xfrm>
            <a:off x="8283804" y="5822803"/>
            <a:ext cx="5367645" cy="862887"/>
          </a:xfrm>
          <a:prstGeom prst="roundRect">
            <a:avLst>
              <a:gd name="adj" fmla="val 4634"/>
            </a:avLst>
          </a:prstGeom>
          <a:noFill/>
          <a:ln>
            <a:noFill/>
          </a:ln>
        </p:spPr>
        <p:txBody>
          <a:bodyPr wrap="square" anchor="ctr">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15000"/>
              </a:lnSpc>
            </a:pP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Simplifies the process of tracing issues and writing tests</a:t>
            </a:r>
          </a:p>
        </p:txBody>
      </p:sp>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Advantages of RTK</a:t>
            </a:r>
          </a:p>
        </p:txBody>
      </p:sp>
      <p:sp>
        <p:nvSpPr>
          <p:cNvPr id="7" name="Brandline_LVC">
            <a:extLst>
              <a:ext uri="{FF2B5EF4-FFF2-40B4-BE49-F238E27FC236}">
                <a16:creationId xmlns:a16="http://schemas.microsoft.com/office/drawing/2014/main" id="{DA7BC85B-9CA4-BD02-C544-950B513FF7E0}"/>
              </a:ext>
            </a:extLst>
          </p:cNvPr>
          <p:cNvSpPr/>
          <p:nvPr/>
        </p:nvSpPr>
        <p:spPr>
          <a:xfrm>
            <a:off x="5892995" y="816324"/>
            <a:ext cx="44661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5184C6D2-BE5F-F6C0-2CE9-F1A4D284F7AD}"/>
              </a:ext>
            </a:extLst>
          </p:cNvPr>
          <p:cNvSpPr>
            <a:spLocks noChangeArrowheads="1"/>
          </p:cNvSpPr>
          <p:nvPr/>
        </p:nvSpPr>
        <p:spPr bwMode="auto">
          <a:xfrm>
            <a:off x="2642111" y="1975458"/>
            <a:ext cx="5357975" cy="738592"/>
          </a:xfrm>
          <a:prstGeom prst="roundRect">
            <a:avLst/>
          </a:prstGeom>
          <a:solidFill>
            <a:srgbClr val="5A6E5A"/>
          </a:solidFill>
          <a:ln>
            <a:noFill/>
          </a:ln>
        </p:spPr>
        <p:txBody>
          <a:bodyPr vert="horz" wrap="square" lIns="60960" tIns="30480" rIns="60960" bIns="30480" numCol="1" anchor="ctr" anchorCtr="0" compatLnSpc="1">
            <a:prstTxWarp prst="textNoShape">
              <a:avLst/>
            </a:prstTxWarp>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Standardized best practices</a:t>
            </a:r>
          </a:p>
        </p:txBody>
      </p:sp>
      <p:sp>
        <p:nvSpPr>
          <p:cNvPr id="11" name="Rectangle 7">
            <a:extLst>
              <a:ext uri="{FF2B5EF4-FFF2-40B4-BE49-F238E27FC236}">
                <a16:creationId xmlns:a16="http://schemas.microsoft.com/office/drawing/2014/main" id="{554AAE19-F7E6-DCAD-458D-7369490F0B75}"/>
              </a:ext>
            </a:extLst>
          </p:cNvPr>
          <p:cNvSpPr>
            <a:spLocks noChangeArrowheads="1"/>
          </p:cNvSpPr>
          <p:nvPr/>
        </p:nvSpPr>
        <p:spPr bwMode="auto">
          <a:xfrm>
            <a:off x="8311702" y="1980109"/>
            <a:ext cx="5352496" cy="738591"/>
          </a:xfrm>
          <a:prstGeom prst="roundRect">
            <a:avLst/>
          </a:prstGeom>
          <a:solidFill>
            <a:srgbClr val="003348"/>
          </a:solidFill>
          <a:ln>
            <a:noFill/>
          </a:ln>
        </p:spPr>
        <p:txBody>
          <a:bodyPr vert="horz" wrap="square" lIns="60960" tIns="30480" rIns="60960" bIns="30480" numCol="1" anchor="t" anchorCtr="0" compatLnSpc="1">
            <a:prstTxWarp prst="textNoShape">
              <a:avLst/>
            </a:prstTxWarp>
          </a:bodyPr>
          <a:lstStyle/>
          <a:p>
            <a:endParaRPr lang="th-TH" sz="1200">
              <a:latin typeface="Open Sans" panose="020B0606030504020204" pitchFamily="34" charset="0"/>
              <a:ea typeface="Open Sans" panose="020B0606030504020204" pitchFamily="34" charset="0"/>
            </a:endParaRPr>
          </a:p>
        </p:txBody>
      </p:sp>
      <p:sp>
        <p:nvSpPr>
          <p:cNvPr id="14" name="TextBox 13">
            <a:extLst>
              <a:ext uri="{FF2B5EF4-FFF2-40B4-BE49-F238E27FC236}">
                <a16:creationId xmlns:a16="http://schemas.microsoft.com/office/drawing/2014/main" id="{B41EFE9B-87D6-D41B-B2DE-BB0FBBA3A6B6}"/>
              </a:ext>
            </a:extLst>
          </p:cNvPr>
          <p:cNvSpPr txBox="1"/>
          <p:nvPr/>
        </p:nvSpPr>
        <p:spPr>
          <a:xfrm>
            <a:off x="8443384" y="2111041"/>
            <a:ext cx="5005916" cy="476726"/>
          </a:xfrm>
          <a:prstGeom prst="roundRect">
            <a:avLst/>
          </a:prstGeom>
          <a:noFill/>
        </p:spPr>
        <p:txBody>
          <a:bodyPr wrap="square" rtlCol="0" anchor="ctr" anchorCtr="0">
            <a:spAutoFit/>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Enhanced developer experience</a:t>
            </a:r>
          </a:p>
        </p:txBody>
      </p:sp>
      <p:sp>
        <p:nvSpPr>
          <p:cNvPr id="17" name="Rectangle 8">
            <a:extLst>
              <a:ext uri="{FF2B5EF4-FFF2-40B4-BE49-F238E27FC236}">
                <a16:creationId xmlns:a16="http://schemas.microsoft.com/office/drawing/2014/main" id="{76C99057-599C-9439-4FB8-A675F1825954}"/>
              </a:ext>
            </a:extLst>
          </p:cNvPr>
          <p:cNvSpPr>
            <a:spLocks noChangeArrowheads="1"/>
          </p:cNvSpPr>
          <p:nvPr/>
        </p:nvSpPr>
        <p:spPr bwMode="auto">
          <a:xfrm>
            <a:off x="2636242" y="5071289"/>
            <a:ext cx="5367645" cy="738591"/>
          </a:xfrm>
          <a:prstGeom prst="roundRect">
            <a:avLst/>
          </a:prstGeom>
          <a:solidFill>
            <a:srgbClr val="9F7A4E"/>
          </a:solidFill>
          <a:ln>
            <a:noFill/>
          </a:ln>
        </p:spPr>
        <p:txBody>
          <a:bodyPr vert="horz" wrap="square" lIns="60960" tIns="30480" rIns="60960" bIns="30480" numCol="1" anchor="t" anchorCtr="0" compatLnSpc="1">
            <a:prstTxWarp prst="textNoShape">
              <a:avLst/>
            </a:prstTxWarp>
          </a:bodyPr>
          <a:lstStyle/>
          <a:p>
            <a:endParaRPr lang="th-TH" sz="1200">
              <a:latin typeface="Open Sans" panose="020B0606030504020204" pitchFamily="34" charset="0"/>
              <a:ea typeface="Open Sans" panose="020B0606030504020204" pitchFamily="34" charset="0"/>
            </a:endParaRPr>
          </a:p>
        </p:txBody>
      </p:sp>
      <p:sp>
        <p:nvSpPr>
          <p:cNvPr id="20" name="TextBox 19">
            <a:extLst>
              <a:ext uri="{FF2B5EF4-FFF2-40B4-BE49-F238E27FC236}">
                <a16:creationId xmlns:a16="http://schemas.microsoft.com/office/drawing/2014/main" id="{5312964C-9197-A4D6-0068-CC313239C5FB}"/>
              </a:ext>
            </a:extLst>
          </p:cNvPr>
          <p:cNvSpPr txBox="1"/>
          <p:nvPr/>
        </p:nvSpPr>
        <p:spPr>
          <a:xfrm>
            <a:off x="2690564" y="5202221"/>
            <a:ext cx="5268884" cy="476726"/>
          </a:xfrm>
          <a:prstGeom prst="roundRect">
            <a:avLst/>
          </a:prstGeom>
          <a:noFill/>
        </p:spPr>
        <p:txBody>
          <a:bodyPr wrap="square" rtlCol="0" anchor="ctr" anchorCtr="0">
            <a:spAutoFit/>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Organized state logic</a:t>
            </a:r>
          </a:p>
        </p:txBody>
      </p:sp>
      <p:sp>
        <p:nvSpPr>
          <p:cNvPr id="23" name="Rectangle 9">
            <a:extLst>
              <a:ext uri="{FF2B5EF4-FFF2-40B4-BE49-F238E27FC236}">
                <a16:creationId xmlns:a16="http://schemas.microsoft.com/office/drawing/2014/main" id="{0A338A6B-2520-457F-439D-553065BD4762}"/>
              </a:ext>
            </a:extLst>
          </p:cNvPr>
          <p:cNvSpPr>
            <a:spLocks noChangeArrowheads="1"/>
          </p:cNvSpPr>
          <p:nvPr/>
        </p:nvSpPr>
        <p:spPr bwMode="auto">
          <a:xfrm>
            <a:off x="8296553" y="5071289"/>
            <a:ext cx="5352496" cy="738591"/>
          </a:xfrm>
          <a:prstGeom prst="roundRect">
            <a:avLst/>
          </a:prstGeom>
          <a:solidFill>
            <a:srgbClr val="729BA2"/>
          </a:solidFill>
          <a:ln>
            <a:noFill/>
          </a:ln>
        </p:spPr>
        <p:txBody>
          <a:bodyPr vert="horz" wrap="square" lIns="60960" tIns="30480" rIns="60960" bIns="30480" numCol="1" anchor="t" anchorCtr="0" compatLnSpc="1">
            <a:prstTxWarp prst="textNoShape">
              <a:avLst/>
            </a:prstTxWarp>
          </a:bodyPr>
          <a:lstStyle/>
          <a:p>
            <a:endParaRPr lang="th-TH" sz="1200">
              <a:latin typeface="Open Sans" panose="020B0606030504020204" pitchFamily="34" charset="0"/>
              <a:ea typeface="Open Sans" panose="020B0606030504020204" pitchFamily="34" charset="0"/>
            </a:endParaRPr>
          </a:p>
        </p:txBody>
      </p:sp>
      <p:sp>
        <p:nvSpPr>
          <p:cNvPr id="25" name="TextBox 24">
            <a:extLst>
              <a:ext uri="{FF2B5EF4-FFF2-40B4-BE49-F238E27FC236}">
                <a16:creationId xmlns:a16="http://schemas.microsoft.com/office/drawing/2014/main" id="{4E876319-CFF5-26FC-0B0D-BEE7A2F031FD}"/>
              </a:ext>
            </a:extLst>
          </p:cNvPr>
          <p:cNvSpPr txBox="1"/>
          <p:nvPr/>
        </p:nvSpPr>
        <p:spPr>
          <a:xfrm>
            <a:off x="8496303" y="5202221"/>
            <a:ext cx="4952998" cy="476726"/>
          </a:xfrm>
          <a:prstGeom prst="roundRect">
            <a:avLst/>
          </a:prstGeom>
          <a:solidFill>
            <a:srgbClr val="729BA2"/>
          </a:solidFill>
        </p:spPr>
        <p:txBody>
          <a:bodyPr wrap="square" rtlCol="0" anchor="ctr" anchorCtr="0">
            <a:spAutoFit/>
          </a:bodyPr>
          <a:lstStyle/>
          <a:p>
            <a:pPr algn="ctr"/>
            <a:r>
              <a: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rPr>
              <a:t>Improved debugging</a:t>
            </a:r>
          </a:p>
        </p:txBody>
      </p:sp>
    </p:spTree>
    <p:extLst>
      <p:ext uri="{BB962C8B-B14F-4D97-AF65-F5344CB8AC3E}">
        <p14:creationId xmlns:p14="http://schemas.microsoft.com/office/powerpoint/2010/main" val="369677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Setting Up Redux Toolkit in a Project</a:t>
            </a:r>
          </a:p>
        </p:txBody>
      </p:sp>
      <p:sp>
        <p:nvSpPr>
          <p:cNvPr id="5" name="Text Placeholder 4">
            <a:extLst>
              <a:ext uri="{FF2B5EF4-FFF2-40B4-BE49-F238E27FC236}">
                <a16:creationId xmlns:a16="http://schemas.microsoft.com/office/drawing/2014/main" id="{91D534B9-402F-9F83-F91E-3BE3DB869EDA}"/>
              </a:ext>
            </a:extLst>
          </p:cNvPr>
          <p:cNvSpPr>
            <a:spLocks noGrp="1"/>
          </p:cNvSpPr>
          <p:nvPr>
            <p:ph type="body" idx="10"/>
          </p:nvPr>
        </p:nvSpPr>
        <p:spPr>
          <a:xfrm>
            <a:off x="1291857" y="1284233"/>
            <a:ext cx="13696999" cy="903776"/>
          </a:xfrm>
        </p:spPr>
        <p:txBody>
          <a:bodyPr>
            <a:noAutofit/>
          </a:bodyPr>
          <a:lstStyle/>
          <a:p>
            <a:r>
              <a:rPr lang="en-US">
                <a:solidFill>
                  <a:srgbClr val="252525"/>
                </a:solidFill>
                <a:effectLst/>
              </a:rPr>
              <a:t>The process is as follows:</a:t>
            </a:r>
          </a:p>
        </p:txBody>
      </p:sp>
      <p:sp>
        <p:nvSpPr>
          <p:cNvPr id="7" name="Brandline_LVC">
            <a:extLst>
              <a:ext uri="{FF2B5EF4-FFF2-40B4-BE49-F238E27FC236}">
                <a16:creationId xmlns:a16="http://schemas.microsoft.com/office/drawing/2014/main" id="{DA7BC85B-9CA4-BD02-C544-950B513FF7E0}"/>
              </a:ext>
            </a:extLst>
          </p:cNvPr>
          <p:cNvSpPr/>
          <p:nvPr/>
        </p:nvSpPr>
        <p:spPr>
          <a:xfrm>
            <a:off x="4170052" y="816324"/>
            <a:ext cx="7912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oogle Shape;1445;p61">
            <a:extLst>
              <a:ext uri="{FF2B5EF4-FFF2-40B4-BE49-F238E27FC236}">
                <a16:creationId xmlns:a16="http://schemas.microsoft.com/office/drawing/2014/main" id="{D269577E-A2D1-BB1A-9772-43E3C370BD9E}"/>
              </a:ext>
            </a:extLst>
          </p:cNvPr>
          <p:cNvGrpSpPr/>
          <p:nvPr/>
        </p:nvGrpSpPr>
        <p:grpSpPr>
          <a:xfrm>
            <a:off x="8127999" y="2555120"/>
            <a:ext cx="6058265" cy="1225695"/>
            <a:chOff x="1382600" y="1152110"/>
            <a:chExt cx="13490800" cy="6208759"/>
          </a:xfrm>
        </p:grpSpPr>
        <p:sp>
          <p:nvSpPr>
            <p:cNvPr id="26" name="Google Shape;1446;p61">
              <a:extLst>
                <a:ext uri="{FF2B5EF4-FFF2-40B4-BE49-F238E27FC236}">
                  <a16:creationId xmlns:a16="http://schemas.microsoft.com/office/drawing/2014/main" id="{AE835724-C100-475E-7F77-0E535CA1A2EB}"/>
                </a:ext>
              </a:extLst>
            </p:cNvPr>
            <p:cNvSpPr/>
            <p:nvPr/>
          </p:nvSpPr>
          <p:spPr>
            <a:xfrm>
              <a:off x="1411921" y="1627309"/>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R="0" lvl="0" indent="0" algn="ctr">
                <a:lnSpc>
                  <a:spcPct val="114000"/>
                </a:lnSpc>
                <a:spcBef>
                  <a:spcPts val="0"/>
                </a:spcBef>
                <a:spcAft>
                  <a:spcPts val="0"/>
                </a:spcAft>
                <a:buClr>
                  <a:srgbClr val="000000"/>
                </a:buClr>
                <a:buSzPts val="1200"/>
                <a:buFont typeface="Arial"/>
                <a:buNone/>
              </a:pPr>
              <a:r>
                <a:rPr lang="en-US" sz="2000" err="1">
                  <a:solidFill>
                    <a:schemeClr val="tx1">
                      <a:lumMod val="75000"/>
                      <a:lumOff val="25000"/>
                    </a:schemeClr>
                  </a:solidFill>
                  <a:latin typeface="Courier New"/>
                  <a:cs typeface="Courier New"/>
                  <a:sym typeface="Courier New"/>
                </a:rPr>
                <a:t>npm</a:t>
              </a:r>
              <a:r>
                <a:rPr lang="en-US" sz="2000">
                  <a:solidFill>
                    <a:schemeClr val="tx1">
                      <a:lumMod val="75000"/>
                      <a:lumOff val="25000"/>
                    </a:schemeClr>
                  </a:solidFill>
                  <a:latin typeface="Courier New"/>
                  <a:cs typeface="Courier New"/>
                  <a:sym typeface="Courier New"/>
                </a:rPr>
                <a:t> create </a:t>
              </a:r>
              <a:r>
                <a:rPr lang="en-US" sz="2000" err="1">
                  <a:solidFill>
                    <a:schemeClr val="tx1">
                      <a:lumMod val="75000"/>
                      <a:lumOff val="25000"/>
                    </a:schemeClr>
                  </a:solidFill>
                  <a:latin typeface="Courier New"/>
                  <a:cs typeface="Courier New"/>
                  <a:sym typeface="Courier New"/>
                </a:rPr>
                <a:t>vite@latest</a:t>
              </a:r>
              <a:r>
                <a:rPr lang="en-US" sz="2000">
                  <a:solidFill>
                    <a:schemeClr val="tx1">
                      <a:lumMod val="75000"/>
                      <a:lumOff val="25000"/>
                    </a:schemeClr>
                  </a:solidFill>
                  <a:latin typeface="Courier New"/>
                  <a:cs typeface="Courier New"/>
                  <a:sym typeface="Courier New"/>
                </a:rPr>
                <a:t> redux-app -- </a:t>
              </a:r>
              <a:br>
                <a:rPr lang="en-US" sz="2000">
                  <a:solidFill>
                    <a:schemeClr val="tx1">
                      <a:lumMod val="75000"/>
                      <a:lumOff val="25000"/>
                    </a:schemeClr>
                  </a:solidFill>
                  <a:latin typeface="Courier New"/>
                  <a:cs typeface="Courier New"/>
                  <a:sym typeface="Courier New"/>
                </a:rPr>
              </a:br>
              <a:r>
                <a:rPr lang="en-US" sz="2000">
                  <a:solidFill>
                    <a:schemeClr val="tx1">
                      <a:lumMod val="75000"/>
                      <a:lumOff val="25000"/>
                    </a:schemeClr>
                  </a:solidFill>
                  <a:latin typeface="Courier New"/>
                  <a:cs typeface="Courier New"/>
                  <a:sym typeface="Courier New"/>
                </a:rPr>
                <a:t>--template react</a:t>
              </a:r>
            </a:p>
          </p:txBody>
        </p:sp>
        <p:sp>
          <p:nvSpPr>
            <p:cNvPr id="27" name="Google Shape;1447;p61">
              <a:extLst>
                <a:ext uri="{FF2B5EF4-FFF2-40B4-BE49-F238E27FC236}">
                  <a16:creationId xmlns:a16="http://schemas.microsoft.com/office/drawing/2014/main" id="{50FFEA44-154A-EF8B-8B48-CCDE3ECD8813}"/>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8" name="Google Shape;1448;p61">
              <a:extLst>
                <a:ext uri="{FF2B5EF4-FFF2-40B4-BE49-F238E27FC236}">
                  <a16:creationId xmlns:a16="http://schemas.microsoft.com/office/drawing/2014/main" id="{6AF75A8D-F0B8-CC8A-72B4-D09BC50EB8A1}"/>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grpSp>
      <p:grpSp>
        <p:nvGrpSpPr>
          <p:cNvPr id="34" name="Google Shape;1445;p61">
            <a:extLst>
              <a:ext uri="{FF2B5EF4-FFF2-40B4-BE49-F238E27FC236}">
                <a16:creationId xmlns:a16="http://schemas.microsoft.com/office/drawing/2014/main" id="{F891A5AA-1F66-EA2A-5759-AF2E87C1CB21}"/>
              </a:ext>
            </a:extLst>
          </p:cNvPr>
          <p:cNvGrpSpPr/>
          <p:nvPr/>
        </p:nvGrpSpPr>
        <p:grpSpPr>
          <a:xfrm>
            <a:off x="8127999" y="5269375"/>
            <a:ext cx="6058265" cy="1225695"/>
            <a:chOff x="1382600" y="1152110"/>
            <a:chExt cx="13490800" cy="6208759"/>
          </a:xfrm>
        </p:grpSpPr>
        <p:sp>
          <p:nvSpPr>
            <p:cNvPr id="35" name="Google Shape;1446;p61">
              <a:extLst>
                <a:ext uri="{FF2B5EF4-FFF2-40B4-BE49-F238E27FC236}">
                  <a16:creationId xmlns:a16="http://schemas.microsoft.com/office/drawing/2014/main" id="{A907734D-3075-C531-376B-A7D584090959}"/>
                </a:ext>
              </a:extLst>
            </p:cNvPr>
            <p:cNvSpPr/>
            <p:nvPr/>
          </p:nvSpPr>
          <p:spPr>
            <a:xfrm>
              <a:off x="1411921" y="1627309"/>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gn="ctr">
                <a:lnSpc>
                  <a:spcPct val="114000"/>
                </a:lnSpc>
                <a:buClr>
                  <a:srgbClr val="000000"/>
                </a:buClr>
                <a:buSzPts val="1200"/>
              </a:pPr>
              <a:r>
                <a:rPr lang="en-US" sz="2000">
                  <a:solidFill>
                    <a:schemeClr val="tx1">
                      <a:lumMod val="75000"/>
                      <a:lumOff val="25000"/>
                    </a:schemeClr>
                  </a:solidFill>
                  <a:latin typeface="Courier New"/>
                  <a:cs typeface="Courier New"/>
                  <a:sym typeface="Courier New"/>
                </a:rPr>
                <a:t>cd redux-app</a:t>
              </a:r>
            </a:p>
          </p:txBody>
        </p:sp>
        <p:sp>
          <p:nvSpPr>
            <p:cNvPr id="36" name="Google Shape;1447;p61">
              <a:extLst>
                <a:ext uri="{FF2B5EF4-FFF2-40B4-BE49-F238E27FC236}">
                  <a16:creationId xmlns:a16="http://schemas.microsoft.com/office/drawing/2014/main" id="{1BF494B3-658A-1D98-86E9-F2B8024A880A}"/>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sp>
          <p:nvSpPr>
            <p:cNvPr id="37" name="Google Shape;1448;p61">
              <a:extLst>
                <a:ext uri="{FF2B5EF4-FFF2-40B4-BE49-F238E27FC236}">
                  <a16:creationId xmlns:a16="http://schemas.microsoft.com/office/drawing/2014/main" id="{E69D0E92-3429-3099-CA06-88C52F16D86D}"/>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chemeClr val="tx1">
                    <a:lumMod val="75000"/>
                    <a:lumOff val="25000"/>
                  </a:schemeClr>
                </a:solidFill>
                <a:latin typeface="Arial"/>
                <a:ea typeface="Arial"/>
                <a:cs typeface="Arial"/>
                <a:sym typeface="Arial"/>
              </a:endParaRPr>
            </a:p>
          </p:txBody>
        </p:sp>
      </p:grpSp>
      <p:sp>
        <p:nvSpPr>
          <p:cNvPr id="38" name="Text_Box">
            <a:extLst>
              <a:ext uri="{FF2B5EF4-FFF2-40B4-BE49-F238E27FC236}">
                <a16:creationId xmlns:a16="http://schemas.microsoft.com/office/drawing/2014/main" id="{67D33CC6-308E-765B-9992-A30F5D7511D7}"/>
              </a:ext>
            </a:extLst>
          </p:cNvPr>
          <p:cNvSpPr/>
          <p:nvPr/>
        </p:nvSpPr>
        <p:spPr>
          <a:xfrm>
            <a:off x="2422727" y="2930998"/>
            <a:ext cx="5703888" cy="473939"/>
          </a:xfrm>
          <a:prstGeom prst="roundRect">
            <a:avLst/>
          </a:prstGeom>
          <a:solidFill>
            <a:srgbClr val="EBF3F4"/>
          </a:solidFill>
          <a:ln w="12700" cap="flat" cmpd="sng" algn="ctr">
            <a:solidFill>
              <a:schemeClr val="accent1">
                <a:shade val="15000"/>
              </a:scheme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200">
                <a:solidFill>
                  <a:schemeClr val="tx1">
                    <a:lumMod val="75000"/>
                    <a:lumOff val="25000"/>
                  </a:schemeClr>
                </a:solidFill>
                <a:latin typeface="Open Sans" panose="020B0606030504020204" pitchFamily="34" charset="0"/>
              </a:rPr>
              <a:t>1. Create a React application</a:t>
            </a:r>
          </a:p>
        </p:txBody>
      </p:sp>
      <p:sp>
        <p:nvSpPr>
          <p:cNvPr id="39" name="Text_Box">
            <a:extLst>
              <a:ext uri="{FF2B5EF4-FFF2-40B4-BE49-F238E27FC236}">
                <a16:creationId xmlns:a16="http://schemas.microsoft.com/office/drawing/2014/main" id="{7D401E83-9C75-F3EA-698C-21B9B4FB8EF5}"/>
              </a:ext>
            </a:extLst>
          </p:cNvPr>
          <p:cNvSpPr/>
          <p:nvPr/>
        </p:nvSpPr>
        <p:spPr>
          <a:xfrm>
            <a:off x="2422727" y="5645253"/>
            <a:ext cx="5703888" cy="473939"/>
          </a:xfrm>
          <a:prstGeom prst="roundRect">
            <a:avLst/>
          </a:prstGeom>
          <a:solidFill>
            <a:srgbClr val="EBF3F4"/>
          </a:solidFill>
          <a:ln w="12700" cap="flat" cmpd="sng" algn="ctr">
            <a:solidFill>
              <a:schemeClr val="accent1">
                <a:shade val="15000"/>
              </a:scheme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200">
                <a:solidFill>
                  <a:schemeClr val="tx1">
                    <a:lumMod val="75000"/>
                    <a:lumOff val="25000"/>
                  </a:schemeClr>
                </a:solidFill>
                <a:latin typeface="Open Sans" panose="020B0606030504020204" pitchFamily="34" charset="0"/>
              </a:rPr>
              <a:t>2. Move to the directory</a:t>
            </a:r>
          </a:p>
        </p:txBody>
      </p:sp>
    </p:spTree>
    <p:extLst>
      <p:ext uri="{BB962C8B-B14F-4D97-AF65-F5344CB8AC3E}">
        <p14:creationId xmlns:p14="http://schemas.microsoft.com/office/powerpoint/2010/main" val="363825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lstStyle/>
          <a:p>
            <a:r>
              <a:rPr lang="en-US"/>
              <a:t>Setting Up Redux Toolkit in a Project</a:t>
            </a:r>
          </a:p>
        </p:txBody>
      </p:sp>
      <p:sp>
        <p:nvSpPr>
          <p:cNvPr id="5" name="Text Placeholder 4">
            <a:extLst>
              <a:ext uri="{FF2B5EF4-FFF2-40B4-BE49-F238E27FC236}">
                <a16:creationId xmlns:a16="http://schemas.microsoft.com/office/drawing/2014/main" id="{91D534B9-402F-9F83-F91E-3BE3DB869EDA}"/>
              </a:ext>
            </a:extLst>
          </p:cNvPr>
          <p:cNvSpPr>
            <a:spLocks noGrp="1"/>
          </p:cNvSpPr>
          <p:nvPr>
            <p:ph type="body" idx="10"/>
          </p:nvPr>
        </p:nvSpPr>
        <p:spPr>
          <a:xfrm>
            <a:off x="1291857" y="1284233"/>
            <a:ext cx="13696999" cy="378621"/>
          </a:xfrm>
        </p:spPr>
        <p:txBody>
          <a:bodyPr>
            <a:noAutofit/>
          </a:bodyPr>
          <a:lstStyle/>
          <a:p>
            <a:r>
              <a:rPr lang="en-US">
                <a:solidFill>
                  <a:srgbClr val="252525"/>
                </a:solidFill>
                <a:effectLst/>
              </a:rPr>
              <a:t>The process is as follows:</a:t>
            </a:r>
          </a:p>
        </p:txBody>
      </p:sp>
      <p:sp>
        <p:nvSpPr>
          <p:cNvPr id="7" name="Brandline_LVC">
            <a:extLst>
              <a:ext uri="{FF2B5EF4-FFF2-40B4-BE49-F238E27FC236}">
                <a16:creationId xmlns:a16="http://schemas.microsoft.com/office/drawing/2014/main" id="{DA7BC85B-9CA4-BD02-C544-950B513FF7E0}"/>
              </a:ext>
            </a:extLst>
          </p:cNvPr>
          <p:cNvSpPr/>
          <p:nvPr/>
        </p:nvSpPr>
        <p:spPr>
          <a:xfrm>
            <a:off x="4170052" y="816324"/>
            <a:ext cx="79120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oogle Shape;1445;p61">
            <a:extLst>
              <a:ext uri="{FF2B5EF4-FFF2-40B4-BE49-F238E27FC236}">
                <a16:creationId xmlns:a16="http://schemas.microsoft.com/office/drawing/2014/main" id="{D269577E-A2D1-BB1A-9772-43E3C370BD9E}"/>
              </a:ext>
            </a:extLst>
          </p:cNvPr>
          <p:cNvGrpSpPr/>
          <p:nvPr/>
        </p:nvGrpSpPr>
        <p:grpSpPr>
          <a:xfrm>
            <a:off x="8101873" y="2555120"/>
            <a:ext cx="6424023" cy="1225695"/>
            <a:chOff x="1382600" y="1152110"/>
            <a:chExt cx="13490800" cy="6208759"/>
          </a:xfrm>
        </p:grpSpPr>
        <p:sp>
          <p:nvSpPr>
            <p:cNvPr id="26" name="Google Shape;1446;p61">
              <a:extLst>
                <a:ext uri="{FF2B5EF4-FFF2-40B4-BE49-F238E27FC236}">
                  <a16:creationId xmlns:a16="http://schemas.microsoft.com/office/drawing/2014/main" id="{AE835724-C100-475E-7F77-0E535CA1A2EB}"/>
                </a:ext>
              </a:extLst>
            </p:cNvPr>
            <p:cNvSpPr/>
            <p:nvPr/>
          </p:nvSpPr>
          <p:spPr>
            <a:xfrm>
              <a:off x="1411921" y="1627309"/>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gn="ctr">
                <a:lnSpc>
                  <a:spcPct val="114000"/>
                </a:lnSpc>
                <a:buClr>
                  <a:srgbClr val="000000"/>
                </a:buClr>
                <a:buSzPts val="1200"/>
              </a:pPr>
              <a:r>
                <a:rPr lang="en-US" sz="2200" err="1">
                  <a:solidFill>
                    <a:schemeClr val="tx1">
                      <a:lumMod val="75000"/>
                      <a:lumOff val="25000"/>
                    </a:schemeClr>
                  </a:solidFill>
                  <a:latin typeface="Courier New"/>
                  <a:cs typeface="Courier New"/>
                  <a:sym typeface="Courier New"/>
                </a:rPr>
                <a:t>npm</a:t>
              </a:r>
              <a:r>
                <a:rPr lang="en-US" sz="2200">
                  <a:solidFill>
                    <a:schemeClr val="tx1">
                      <a:lumMod val="75000"/>
                      <a:lumOff val="25000"/>
                    </a:schemeClr>
                  </a:solidFill>
                  <a:latin typeface="Courier New"/>
                  <a:cs typeface="Courier New"/>
                  <a:sym typeface="Courier New"/>
                </a:rPr>
                <a:t> install </a:t>
              </a:r>
            </a:p>
          </p:txBody>
        </p:sp>
        <p:sp>
          <p:nvSpPr>
            <p:cNvPr id="27" name="Google Shape;1447;p61">
              <a:extLst>
                <a:ext uri="{FF2B5EF4-FFF2-40B4-BE49-F238E27FC236}">
                  <a16:creationId xmlns:a16="http://schemas.microsoft.com/office/drawing/2014/main" id="{50FFEA44-154A-EF8B-8B48-CCDE3ECD8813}"/>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a:solidFill>
                  <a:schemeClr val="tx1">
                    <a:lumMod val="75000"/>
                    <a:lumOff val="25000"/>
                  </a:schemeClr>
                </a:solidFill>
                <a:latin typeface="Arial"/>
                <a:ea typeface="Arial"/>
                <a:cs typeface="Arial"/>
                <a:sym typeface="Arial"/>
              </a:endParaRPr>
            </a:p>
          </p:txBody>
        </p:sp>
        <p:sp>
          <p:nvSpPr>
            <p:cNvPr id="28" name="Google Shape;1448;p61">
              <a:extLst>
                <a:ext uri="{FF2B5EF4-FFF2-40B4-BE49-F238E27FC236}">
                  <a16:creationId xmlns:a16="http://schemas.microsoft.com/office/drawing/2014/main" id="{6AF75A8D-F0B8-CC8A-72B4-D09BC50EB8A1}"/>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a:solidFill>
                  <a:schemeClr val="tx1">
                    <a:lumMod val="75000"/>
                    <a:lumOff val="25000"/>
                  </a:schemeClr>
                </a:solidFill>
                <a:latin typeface="Arial"/>
                <a:ea typeface="Arial"/>
                <a:cs typeface="Arial"/>
                <a:sym typeface="Arial"/>
              </a:endParaRPr>
            </a:p>
          </p:txBody>
        </p:sp>
      </p:grpSp>
      <p:grpSp>
        <p:nvGrpSpPr>
          <p:cNvPr id="34" name="Google Shape;1445;p61">
            <a:extLst>
              <a:ext uri="{FF2B5EF4-FFF2-40B4-BE49-F238E27FC236}">
                <a16:creationId xmlns:a16="http://schemas.microsoft.com/office/drawing/2014/main" id="{F891A5AA-1F66-EA2A-5759-AF2E87C1CB21}"/>
              </a:ext>
            </a:extLst>
          </p:cNvPr>
          <p:cNvGrpSpPr/>
          <p:nvPr/>
        </p:nvGrpSpPr>
        <p:grpSpPr>
          <a:xfrm>
            <a:off x="8101873" y="5269375"/>
            <a:ext cx="6424023" cy="1225695"/>
            <a:chOff x="1382600" y="1152110"/>
            <a:chExt cx="13490800" cy="6208759"/>
          </a:xfrm>
        </p:grpSpPr>
        <p:sp>
          <p:nvSpPr>
            <p:cNvPr id="35" name="Google Shape;1446;p61">
              <a:extLst>
                <a:ext uri="{FF2B5EF4-FFF2-40B4-BE49-F238E27FC236}">
                  <a16:creationId xmlns:a16="http://schemas.microsoft.com/office/drawing/2014/main" id="{A907734D-3075-C531-376B-A7D584090959}"/>
                </a:ext>
              </a:extLst>
            </p:cNvPr>
            <p:cNvSpPr/>
            <p:nvPr/>
          </p:nvSpPr>
          <p:spPr>
            <a:xfrm>
              <a:off x="1411921" y="1627309"/>
              <a:ext cx="13446706" cy="5622609"/>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lgn="ctr">
                <a:lnSpc>
                  <a:spcPct val="114000"/>
                </a:lnSpc>
                <a:buClr>
                  <a:srgbClr val="000000"/>
                </a:buClr>
                <a:buSzPts val="1200"/>
              </a:pPr>
              <a:r>
                <a:rPr lang="en-US" sz="2200" err="1">
                  <a:solidFill>
                    <a:schemeClr val="tx1">
                      <a:lumMod val="75000"/>
                      <a:lumOff val="25000"/>
                    </a:schemeClr>
                  </a:solidFill>
                  <a:latin typeface="Courier New"/>
                  <a:cs typeface="Courier New"/>
                  <a:sym typeface="Courier New"/>
                </a:rPr>
                <a:t>npm</a:t>
              </a:r>
              <a:r>
                <a:rPr lang="en-US" sz="2200">
                  <a:solidFill>
                    <a:schemeClr val="tx1">
                      <a:lumMod val="75000"/>
                      <a:lumOff val="25000"/>
                    </a:schemeClr>
                  </a:solidFill>
                  <a:latin typeface="Courier New"/>
                  <a:cs typeface="Courier New"/>
                  <a:sym typeface="Courier New"/>
                </a:rPr>
                <a:t> install react-redux @reduxjs/toolkit</a:t>
              </a:r>
            </a:p>
          </p:txBody>
        </p:sp>
        <p:sp>
          <p:nvSpPr>
            <p:cNvPr id="36" name="Google Shape;1447;p61">
              <a:extLst>
                <a:ext uri="{FF2B5EF4-FFF2-40B4-BE49-F238E27FC236}">
                  <a16:creationId xmlns:a16="http://schemas.microsoft.com/office/drawing/2014/main" id="{1BF494B3-658A-1D98-86E9-F2B8024A880A}"/>
                </a:ext>
              </a:extLst>
            </p:cNvPr>
            <p:cNvSpPr/>
            <p:nvPr/>
          </p:nvSpPr>
          <p:spPr>
            <a:xfrm>
              <a:off x="1397374" y="725646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a:solidFill>
                  <a:schemeClr val="tx1">
                    <a:lumMod val="75000"/>
                    <a:lumOff val="25000"/>
                  </a:schemeClr>
                </a:solidFill>
                <a:latin typeface="Arial"/>
                <a:ea typeface="Arial"/>
                <a:cs typeface="Arial"/>
                <a:sym typeface="Arial"/>
              </a:endParaRPr>
            </a:p>
          </p:txBody>
        </p:sp>
        <p:sp>
          <p:nvSpPr>
            <p:cNvPr id="37" name="Google Shape;1448;p61">
              <a:extLst>
                <a:ext uri="{FF2B5EF4-FFF2-40B4-BE49-F238E27FC236}">
                  <a16:creationId xmlns:a16="http://schemas.microsoft.com/office/drawing/2014/main" id="{E69D0E92-3429-3099-CA06-88C52F16D86D}"/>
                </a:ext>
              </a:extLst>
            </p:cNvPr>
            <p:cNvSpPr/>
            <p:nvPr/>
          </p:nvSpPr>
          <p:spPr>
            <a:xfrm>
              <a:off x="1382600" y="115211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200" b="0" i="0" u="none" strike="noStrike" cap="none">
                <a:solidFill>
                  <a:schemeClr val="tx1">
                    <a:lumMod val="75000"/>
                    <a:lumOff val="25000"/>
                  </a:schemeClr>
                </a:solidFill>
                <a:latin typeface="Arial"/>
                <a:ea typeface="Arial"/>
                <a:cs typeface="Arial"/>
                <a:sym typeface="Arial"/>
              </a:endParaRPr>
            </a:p>
          </p:txBody>
        </p:sp>
      </p:grpSp>
      <p:sp>
        <p:nvSpPr>
          <p:cNvPr id="2" name="Text_Box">
            <a:extLst>
              <a:ext uri="{FF2B5EF4-FFF2-40B4-BE49-F238E27FC236}">
                <a16:creationId xmlns:a16="http://schemas.microsoft.com/office/drawing/2014/main" id="{094018DD-8B09-99EC-0514-75B00F7A221A}"/>
              </a:ext>
            </a:extLst>
          </p:cNvPr>
          <p:cNvSpPr/>
          <p:nvPr/>
        </p:nvSpPr>
        <p:spPr>
          <a:xfrm>
            <a:off x="2396601" y="5645253"/>
            <a:ext cx="5703888" cy="473939"/>
          </a:xfrm>
          <a:prstGeom prst="roundRect">
            <a:avLst/>
          </a:prstGeom>
          <a:solidFill>
            <a:srgbClr val="EBF3F4"/>
          </a:solidFill>
          <a:ln w="12700" cap="flat" cmpd="sng" algn="ctr">
            <a:solidFill>
              <a:schemeClr val="accent1">
                <a:shade val="15000"/>
              </a:scheme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50"/>
              </a:spcAft>
              <a:buSzPct val="80000"/>
              <a:defRPr/>
            </a:pPr>
            <a:r>
              <a:rPr lang="en-US" sz="2200" kern="100">
                <a:solidFill>
                  <a:schemeClr val="tx1">
                    <a:lumMod val="75000"/>
                    <a:lumOff val="25000"/>
                  </a:schemeClr>
                </a:solidFill>
                <a:cs typeface="Times New Roman" panose="02020603050405020304" pitchFamily="18" charset="0"/>
              </a:rPr>
              <a:t>4. Install React Redux and Redux Toolkit</a:t>
            </a:r>
          </a:p>
        </p:txBody>
      </p:sp>
      <p:sp>
        <p:nvSpPr>
          <p:cNvPr id="4" name="Text_Box">
            <a:extLst>
              <a:ext uri="{FF2B5EF4-FFF2-40B4-BE49-F238E27FC236}">
                <a16:creationId xmlns:a16="http://schemas.microsoft.com/office/drawing/2014/main" id="{34490A36-8EB1-CC10-EE93-7F55D1D9A4E4}"/>
              </a:ext>
            </a:extLst>
          </p:cNvPr>
          <p:cNvSpPr/>
          <p:nvPr/>
        </p:nvSpPr>
        <p:spPr>
          <a:xfrm>
            <a:off x="2396601" y="2930998"/>
            <a:ext cx="5703888" cy="473939"/>
          </a:xfrm>
          <a:prstGeom prst="roundRect">
            <a:avLst/>
          </a:prstGeom>
          <a:solidFill>
            <a:srgbClr val="EBF3F4"/>
          </a:solidFill>
          <a:ln w="12700" cap="flat" cmpd="sng" algn="ctr">
            <a:solidFill>
              <a:schemeClr val="accent1">
                <a:shade val="15000"/>
              </a:scheme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200">
                <a:solidFill>
                  <a:schemeClr val="tx1">
                    <a:lumMod val="75000"/>
                    <a:lumOff val="25000"/>
                  </a:schemeClr>
                </a:solidFill>
                <a:latin typeface="Open Sans" panose="020B0606030504020204" pitchFamily="34" charset="0"/>
              </a:rPr>
              <a:t>3. Install preprovided modules</a:t>
            </a:r>
          </a:p>
        </p:txBody>
      </p:sp>
    </p:spTree>
    <p:extLst>
      <p:ext uri="{BB962C8B-B14F-4D97-AF65-F5344CB8AC3E}">
        <p14:creationId xmlns:p14="http://schemas.microsoft.com/office/powerpoint/2010/main" val="3134552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0F2DDABBDF49409AAC83A5FD91EC22" ma:contentTypeVersion="18" ma:contentTypeDescription="Create a new document." ma:contentTypeScope="" ma:versionID="2594eb94b90c9f885ae2c4fbbb1e2d55">
  <xsd:schema xmlns:xsd="http://www.w3.org/2001/XMLSchema" xmlns:xs="http://www.w3.org/2001/XMLSchema" xmlns:p="http://schemas.microsoft.com/office/2006/metadata/properties" xmlns:ns3="9e1c2a13-0740-49b5-a03d-96af0a780283" xmlns:ns4="13f9a36d-0581-4bbd-819e-2fae6181123e" targetNamespace="http://schemas.microsoft.com/office/2006/metadata/properties" ma:root="true" ma:fieldsID="5d1f9298ce61b3e1e605ec9248ab271c" ns3:_="" ns4:_="">
    <xsd:import namespace="9e1c2a13-0740-49b5-a03d-96af0a780283"/>
    <xsd:import namespace="13f9a36d-0581-4bbd-819e-2fae6181123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c2a13-0740-49b5-a03d-96af0a780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9a36d-0581-4bbd-819e-2fae6181123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1c2a13-0740-49b5-a03d-96af0a780283" xsi:nil="true"/>
  </documentManagement>
</p:properties>
</file>

<file path=customXml/itemProps1.xml><?xml version="1.0" encoding="utf-8"?>
<ds:datastoreItem xmlns:ds="http://schemas.openxmlformats.org/officeDocument/2006/customXml" ds:itemID="{375CC45F-9795-4B75-9AD6-DE3F2BAD22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c2a13-0740-49b5-a03d-96af0a780283"/>
    <ds:schemaRef ds:uri="13f9a36d-0581-4bbd-819e-2fae6181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B17019-B0B0-4E4B-A82D-2C90E5A4B966}">
  <ds:schemaRefs>
    <ds:schemaRef ds:uri="http://schemas.microsoft.com/sharepoint/v3/contenttype/forms"/>
  </ds:schemaRefs>
</ds:datastoreItem>
</file>

<file path=customXml/itemProps3.xml><?xml version="1.0" encoding="utf-8"?>
<ds:datastoreItem xmlns:ds="http://schemas.openxmlformats.org/officeDocument/2006/customXml" ds:itemID="{BB4FC7D5-299F-492C-BB2C-485A9E930EED}">
  <ds:schemaRefs>
    <ds:schemaRef ds:uri="http://purl.org/dc/elements/1.1/"/>
    <ds:schemaRef ds:uri="http://schemas.microsoft.com/office/2006/documentManagement/types"/>
    <ds:schemaRef ds:uri="13f9a36d-0581-4bbd-819e-2fae6181123e"/>
    <ds:schemaRef ds:uri="http://schemas.microsoft.com/office/2006/metadata/properties"/>
    <ds:schemaRef ds:uri="http://purl.org/dc/terms/"/>
    <ds:schemaRef ds:uri="http://purl.org/dc/dcmitype/"/>
    <ds:schemaRef ds:uri="http://schemas.microsoft.com/office/infopath/2007/PartnerControls"/>
    <ds:schemaRef ds:uri="http://schemas.openxmlformats.org/package/2006/metadata/core-properties"/>
    <ds:schemaRef ds:uri="9e1c2a13-0740-49b5-a03d-96af0a78028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3774</Words>
  <Application>Microsoft Office PowerPoint</Application>
  <PresentationFormat>Custom</PresentationFormat>
  <Paragraphs>363</Paragraphs>
  <Slides>38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Google Sans</vt:lpstr>
      <vt:lpstr>Open Sans</vt:lpstr>
      <vt:lpstr>Segoe UI</vt:lpstr>
      <vt:lpstr>Symbol</vt:lpstr>
      <vt:lpstr>2023_LVC</vt:lpstr>
      <vt:lpstr>PowerPoint Presentation</vt:lpstr>
      <vt:lpstr>PowerPoint Presentation</vt:lpstr>
      <vt:lpstr>PowerPoint Presentation</vt:lpstr>
      <vt:lpstr>Redux Toolkit</vt:lpstr>
      <vt:lpstr>Redux Toolkit</vt:lpstr>
      <vt:lpstr>Advantages of RTK</vt:lpstr>
      <vt:lpstr>Advantages of RTK</vt:lpstr>
      <vt:lpstr>Setting Up Redux Toolkit in a Project</vt:lpstr>
      <vt:lpstr>Setting Up Redux Toolkit in a Project</vt:lpstr>
      <vt:lpstr>PowerPoint Presentation</vt:lpstr>
      <vt:lpstr>Understanding the configureStore Function</vt:lpstr>
      <vt:lpstr>Integrating Slices Using configureStore</vt:lpstr>
      <vt:lpstr>Integrating Middleware</vt:lpstr>
      <vt:lpstr>Simplified Store Configuration</vt:lpstr>
      <vt:lpstr>Creating the React Application with Redux Toolkit</vt:lpstr>
      <vt:lpstr>Assisted Practice: Guidelines</vt:lpstr>
      <vt:lpstr>PowerPoint Presentation</vt:lpstr>
      <vt:lpstr>Fundamentals of createSlice</vt:lpstr>
      <vt:lpstr>Elements of createSlice</vt:lpstr>
      <vt:lpstr>Elements of createSlice</vt:lpstr>
      <vt:lpstr>Elements of createSlice</vt:lpstr>
      <vt:lpstr>Automating Action Creators and Reducers</vt:lpstr>
      <vt:lpstr>Automating Action Creators and Reducers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React Redux Toolkit Rest API Cart Application </vt:lpstr>
      <vt:lpstr>Assisted Practice: Guidelines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Aarushi</cp:lastModifiedBy>
  <cp:revision>3</cp:revision>
  <dcterms:created xsi:type="dcterms:W3CDTF">2023-05-19T12:36:11Z</dcterms:created>
  <dcterms:modified xsi:type="dcterms:W3CDTF">2024-01-16T11:25:14Z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B652525E-EED5-4C91-8592-5DBEF40DB197</vt:lpwstr>
  </property>
  <property fmtid="{D5CDD505-2E9C-101B-9397-08002B2CF9AE}" pid="3" name="ArticulatePath">
    <vt:lpwstr>https://simplilearnsolution-my.sharepoint.com/personal/pistorage_simplilearn_com/Documents/Simplilearn Project Backup/Templates/01_Simplilearn Templates/LVC/2023_LVC/AIML_DS_LVC_Template_2023</vt:lpwstr>
  </property>
  <property fmtid="{D5CDD505-2E9C-101B-9397-08002B2CF9AE}" pid="4" name="ContentTypeId">
    <vt:lpwstr>0x010100730F2DDABBDF49409AAC83A5FD91EC22</vt:lpwstr>
  </property>
</Properties>
</file>