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40"/>
  </p:notesMasterIdLst>
  <p:sldIdLst>
    <p:sldId id="262" r:id="rId5"/>
    <p:sldId id="268" r:id="rId6"/>
    <p:sldId id="292" r:id="rId7"/>
    <p:sldId id="270" r:id="rId8"/>
    <p:sldId id="311" r:id="rId9"/>
    <p:sldId id="313" r:id="rId10"/>
    <p:sldId id="297" r:id="rId11"/>
    <p:sldId id="301" r:id="rId12"/>
    <p:sldId id="324" r:id="rId13"/>
    <p:sldId id="303" r:id="rId14"/>
    <p:sldId id="304" r:id="rId15"/>
    <p:sldId id="305" r:id="rId16"/>
    <p:sldId id="306" r:id="rId17"/>
    <p:sldId id="307" r:id="rId18"/>
    <p:sldId id="308" r:id="rId19"/>
    <p:sldId id="309" r:id="rId20"/>
    <p:sldId id="330" r:id="rId21"/>
    <p:sldId id="331" r:id="rId22"/>
    <p:sldId id="314" r:id="rId23"/>
    <p:sldId id="315" r:id="rId24"/>
    <p:sldId id="321" r:id="rId25"/>
    <p:sldId id="607" r:id="rId26"/>
    <p:sldId id="608" r:id="rId27"/>
    <p:sldId id="609" r:id="rId28"/>
    <p:sldId id="610" r:id="rId29"/>
    <p:sldId id="611" r:id="rId30"/>
    <p:sldId id="612" r:id="rId31"/>
    <p:sldId id="276" r:id="rId32"/>
    <p:sldId id="272" r:id="rId33"/>
    <p:sldId id="296" r:id="rId34"/>
    <p:sldId id="294" r:id="rId35"/>
    <p:sldId id="317" r:id="rId36"/>
    <p:sldId id="318" r:id="rId37"/>
    <p:sldId id="319" r:id="rId38"/>
    <p:sldId id="320" r:id="rId39"/>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yd3yMt2ahj/rfixWfQU+w==" hashData="qeEAfxwdO0FxJX9kIP0knNUu4YUzMYqm9Jnn4tqqHR9rCLXEWIJJxnAMpo8/07Rq6K6NzSGv923Mi8Ahxn2Mcw=="/>
  <p:extLst>
    <p:ext uri="{EFAFB233-063F-42B5-8137-9DF3F51BA10A}">
      <p15:sldGuideLst xmlns:p15="http://schemas.microsoft.com/office/powerpoint/2012/main">
        <p15:guide id="7" pos="902" userDrawn="1">
          <p15:clr>
            <a:srgbClr val="A4A3A4"/>
          </p15:clr>
        </p15:guide>
        <p15:guide id="8" orient="horz" pos="1950" userDrawn="1">
          <p15:clr>
            <a:srgbClr val="A4A3A4"/>
          </p15:clr>
        </p15:guide>
        <p15:guide id="9" orient="horz" pos="816" userDrawn="1">
          <p15:clr>
            <a:srgbClr val="A4A3A4"/>
          </p15:clr>
        </p15:guide>
        <p15:guide id="10" orient="horz" pos="172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D65512-BACE-D4C2-CF24-A88E9B734CD3}" name="Athresh PS" initials="AP" userId="S::athresh@simplilearn.com::6aaba706-7cac-4f49-bd78-392633c5ba9f" providerId="AD"/>
  <p188:author id="{72282E16-7BD9-2CB0-1B3A-4675A934049C}" name="Tess Mathew" initials="TM" userId="S::tess.mathew@simplilearn.com::d9634da0-0662-4f50-87a9-1f9a18a4e677" providerId="AD"/>
  <p188:author id="{D7740554-DAB4-0FE9-D352-FF5C0134F088}" name="Aarushi" initials="A" userId="S::aarushi@simplilearn.com::c002ff96-f164-4b93-a466-3e374851619e" providerId="AD"/>
  <p188:author id="{49A4F98C-C84A-0634-8509-FD3FBD403BBA}" name="Pratima Kumari" initials="PK" userId="S::pratima.kumari@simplilearn.com::39804a7c-8c5d-4fd6-a645-642bcfb67c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D3D8"/>
    <a:srgbClr val="F9B4B1"/>
    <a:srgbClr val="93CF9F"/>
    <a:srgbClr val="28B2C7"/>
    <a:srgbClr val="07A59D"/>
    <a:srgbClr val="C05E51"/>
    <a:srgbClr val="729BA2"/>
    <a:srgbClr val="204BB5"/>
    <a:srgbClr val="FFD74B"/>
    <a:srgbClr val="335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C0E80-95BC-41B7-AC29-A8968B7AAD26}" v="14" dt="2024-01-10T06:35:50.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966" y="48"/>
      </p:cViewPr>
      <p:guideLst>
        <p:guide pos="902"/>
        <p:guide orient="horz" pos="1950"/>
        <p:guide orient="horz" pos="816"/>
        <p:guide orient="horz" pos="17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ma Kumari" userId="39804a7c-8c5d-4fd6-a645-642bcfb67c13" providerId="ADAL" clId="{8A5C78DC-26CE-4C8B-8895-7075355AB239}"/>
    <pc:docChg chg="undo custSel delSld modSld">
      <pc:chgData name="Pratima Kumari" userId="39804a7c-8c5d-4fd6-a645-642bcfb67c13" providerId="ADAL" clId="{8A5C78DC-26CE-4C8B-8895-7075355AB239}" dt="2023-12-07T11:44:03.818" v="1858" actId="20577"/>
      <pc:docMkLst>
        <pc:docMk/>
      </pc:docMkLst>
      <pc:sldChg chg="addSp delSp modSp mod modCm modNotesTx">
        <pc:chgData name="Pratima Kumari" userId="39804a7c-8c5d-4fd6-a645-642bcfb67c13" providerId="ADAL" clId="{8A5C78DC-26CE-4C8B-8895-7075355AB239}" dt="2023-12-07T10:51:15.484" v="1101" actId="2056"/>
        <pc:sldMkLst>
          <pc:docMk/>
          <pc:sldMk cId="1530117634" sldId="270"/>
        </pc:sldMkLst>
        <pc:spChg chg="add del mod">
          <ac:chgData name="Pratima Kumari" userId="39804a7c-8c5d-4fd6-a645-642bcfb67c13" providerId="ADAL" clId="{8A5C78DC-26CE-4C8B-8895-7075355AB239}" dt="2023-12-07T07:23:35.685" v="3" actId="478"/>
          <ac:spMkLst>
            <pc:docMk/>
            <pc:sldMk cId="1530117634" sldId="270"/>
            <ac:spMk id="4" creationId="{453913D1-BA81-0997-67E3-0ADE2B092A33}"/>
          </ac:spMkLst>
        </pc:spChg>
        <pc:spChg chg="del">
          <ac:chgData name="Pratima Kumari" userId="39804a7c-8c5d-4fd6-a645-642bcfb67c13" providerId="ADAL" clId="{8A5C78DC-26CE-4C8B-8895-7075355AB239}" dt="2023-12-07T07:23:30.133" v="0" actId="478"/>
          <ac:spMkLst>
            <pc:docMk/>
            <pc:sldMk cId="1530117634" sldId="270"/>
            <ac:spMk id="5" creationId="{91D534B9-402F-9F83-F91E-3BE3DB869EDA}"/>
          </ac:spMkLst>
        </pc:spChg>
        <pc:spChg chg="mod">
          <ac:chgData name="Pratima Kumari" userId="39804a7c-8c5d-4fd6-a645-642bcfb67c13" providerId="ADAL" clId="{8A5C78DC-26CE-4C8B-8895-7075355AB239}" dt="2023-12-07T07:33:10.680" v="466" actId="1037"/>
          <ac:spMkLst>
            <pc:docMk/>
            <pc:sldMk cId="1530117634" sldId="270"/>
            <ac:spMk id="7" creationId="{C25D2BCE-18E6-FF43-0FF3-B7E649AE35BC}"/>
          </ac:spMkLst>
        </pc:spChg>
        <pc:spChg chg="mod">
          <ac:chgData name="Pratima Kumari" userId="39804a7c-8c5d-4fd6-a645-642bcfb67c13" providerId="ADAL" clId="{8A5C78DC-26CE-4C8B-8895-7075355AB239}" dt="2023-12-07T07:29:14.440" v="92"/>
          <ac:spMkLst>
            <pc:docMk/>
            <pc:sldMk cId="1530117634" sldId="270"/>
            <ac:spMk id="8" creationId="{B194A094-37EE-C5AD-C08A-9D9576A220FB}"/>
          </ac:spMkLst>
        </pc:spChg>
        <pc:spChg chg="mod">
          <ac:chgData name="Pratima Kumari" userId="39804a7c-8c5d-4fd6-a645-642bcfb67c13" providerId="ADAL" clId="{8A5C78DC-26CE-4C8B-8895-7075355AB239}" dt="2023-12-07T07:32:01.339" v="447" actId="1035"/>
          <ac:spMkLst>
            <pc:docMk/>
            <pc:sldMk cId="1530117634" sldId="270"/>
            <ac:spMk id="10" creationId="{B1FBFDE7-2F2B-7B87-E729-7C04D185D55B}"/>
          </ac:spMkLst>
        </pc:spChg>
        <pc:spChg chg="mod">
          <ac:chgData name="Pratima Kumari" userId="39804a7c-8c5d-4fd6-a645-642bcfb67c13" providerId="ADAL" clId="{8A5C78DC-26CE-4C8B-8895-7075355AB239}" dt="2023-12-07T07:30:17.133" v="330"/>
          <ac:spMkLst>
            <pc:docMk/>
            <pc:sldMk cId="1530117634" sldId="270"/>
            <ac:spMk id="11" creationId="{81604B44-6073-1BD8-3CE4-2B8F75BED7F9}"/>
          </ac:spMkLst>
        </pc:spChg>
        <pc:spChg chg="mod">
          <ac:chgData name="Pratima Kumari" userId="39804a7c-8c5d-4fd6-a645-642bcfb67c13" providerId="ADAL" clId="{8A5C78DC-26CE-4C8B-8895-7075355AB239}" dt="2023-12-07T07:32:51.727" v="464" actId="12789"/>
          <ac:spMkLst>
            <pc:docMk/>
            <pc:sldMk cId="1530117634" sldId="270"/>
            <ac:spMk id="16" creationId="{3E502A91-F6AE-E42E-673D-C64BE0246510}"/>
          </ac:spMkLst>
        </pc:spChg>
        <pc:spChg chg="mod">
          <ac:chgData name="Pratima Kumari" userId="39804a7c-8c5d-4fd6-a645-642bcfb67c13" providerId="ADAL" clId="{8A5C78DC-26CE-4C8B-8895-7075355AB239}" dt="2023-12-07T07:32:51.727" v="464" actId="12789"/>
          <ac:spMkLst>
            <pc:docMk/>
            <pc:sldMk cId="1530117634" sldId="270"/>
            <ac:spMk id="32" creationId="{76BC409B-C8E1-4100-3CB6-DE8364E54CDA}"/>
          </ac:spMkLst>
        </pc:spChg>
        <pc:spChg chg="mod">
          <ac:chgData name="Pratima Kumari" userId="39804a7c-8c5d-4fd6-a645-642bcfb67c13" providerId="ADAL" clId="{8A5C78DC-26CE-4C8B-8895-7075355AB239}" dt="2023-12-07T07:28:20.295" v="7" actId="165"/>
          <ac:spMkLst>
            <pc:docMk/>
            <pc:sldMk cId="1530117634" sldId="270"/>
            <ac:spMk id="37" creationId="{E8CBFF2A-4020-AF00-1C54-EE864757BC55}"/>
          </ac:spMkLst>
        </pc:spChg>
        <pc:spChg chg="mod">
          <ac:chgData name="Pratima Kumari" userId="39804a7c-8c5d-4fd6-a645-642bcfb67c13" providerId="ADAL" clId="{8A5C78DC-26CE-4C8B-8895-7075355AB239}" dt="2023-12-07T07:28:20.295" v="7" actId="165"/>
          <ac:spMkLst>
            <pc:docMk/>
            <pc:sldMk cId="1530117634" sldId="270"/>
            <ac:spMk id="39" creationId="{923F984F-C9B9-FF38-0317-06D7997696C2}"/>
          </ac:spMkLst>
        </pc:spChg>
        <pc:spChg chg="mod">
          <ac:chgData name="Pratima Kumari" userId="39804a7c-8c5d-4fd6-a645-642bcfb67c13" providerId="ADAL" clId="{8A5C78DC-26CE-4C8B-8895-7075355AB239}" dt="2023-12-07T07:28:20.295" v="7" actId="165"/>
          <ac:spMkLst>
            <pc:docMk/>
            <pc:sldMk cId="1530117634" sldId="270"/>
            <ac:spMk id="67" creationId="{D4E9AEFC-C5D2-A884-EDD0-5340293E89C1}"/>
          </ac:spMkLst>
        </pc:spChg>
        <pc:spChg chg="mod">
          <ac:chgData name="Pratima Kumari" userId="39804a7c-8c5d-4fd6-a645-642bcfb67c13" providerId="ADAL" clId="{8A5C78DC-26CE-4C8B-8895-7075355AB239}" dt="2023-12-07T07:28:20.295" v="7" actId="165"/>
          <ac:spMkLst>
            <pc:docMk/>
            <pc:sldMk cId="1530117634" sldId="270"/>
            <ac:spMk id="69" creationId="{623B2352-6205-3619-A0AA-BAEB24D2FA57}"/>
          </ac:spMkLst>
        </pc:spChg>
        <pc:grpChg chg="add mod">
          <ac:chgData name="Pratima Kumari" userId="39804a7c-8c5d-4fd6-a645-642bcfb67c13" providerId="ADAL" clId="{8A5C78DC-26CE-4C8B-8895-7075355AB239}" dt="2023-12-07T07:31:34.863" v="441" actId="164"/>
          <ac:grpSpMkLst>
            <pc:docMk/>
            <pc:sldMk cId="1530117634" sldId="270"/>
            <ac:grpSpMk id="6" creationId="{769ADC1D-526E-26A5-0AC3-36FB2E1563BA}"/>
          </ac:grpSpMkLst>
        </pc:grpChg>
        <pc:grpChg chg="add mod">
          <ac:chgData name="Pratima Kumari" userId="39804a7c-8c5d-4fd6-a645-642bcfb67c13" providerId="ADAL" clId="{8A5C78DC-26CE-4C8B-8895-7075355AB239}" dt="2023-12-07T07:31:34.863" v="441" actId="164"/>
          <ac:grpSpMkLst>
            <pc:docMk/>
            <pc:sldMk cId="1530117634" sldId="270"/>
            <ac:grpSpMk id="9" creationId="{8AFE957A-7BE4-EA0D-9119-3E48AE6368CA}"/>
          </ac:grpSpMkLst>
        </pc:grpChg>
        <pc:grpChg chg="add mod">
          <ac:chgData name="Pratima Kumari" userId="39804a7c-8c5d-4fd6-a645-642bcfb67c13" providerId="ADAL" clId="{8A5C78DC-26CE-4C8B-8895-7075355AB239}" dt="2023-12-07T07:31:43.395" v="443" actId="12789"/>
          <ac:grpSpMkLst>
            <pc:docMk/>
            <pc:sldMk cId="1530117634" sldId="270"/>
            <ac:grpSpMk id="12" creationId="{8BEBD01C-08FF-33E3-47F0-D8CCC24BA4DC}"/>
          </ac:grpSpMkLst>
        </pc:grpChg>
        <pc:grpChg chg="mod topLvl">
          <ac:chgData name="Pratima Kumari" userId="39804a7c-8c5d-4fd6-a645-642bcfb67c13" providerId="ADAL" clId="{8A5C78DC-26CE-4C8B-8895-7075355AB239}" dt="2023-12-07T07:31:34.863" v="441" actId="164"/>
          <ac:grpSpMkLst>
            <pc:docMk/>
            <pc:sldMk cId="1530117634" sldId="270"/>
            <ac:grpSpMk id="33" creationId="{56A3ED14-1692-67C1-CBD6-1CCA870C09B9}"/>
          </ac:grpSpMkLst>
        </pc:grpChg>
        <pc:grpChg chg="mod topLvl">
          <ac:chgData name="Pratima Kumari" userId="39804a7c-8c5d-4fd6-a645-642bcfb67c13" providerId="ADAL" clId="{8A5C78DC-26CE-4C8B-8895-7075355AB239}" dt="2023-12-07T07:31:34.863" v="441" actId="164"/>
          <ac:grpSpMkLst>
            <pc:docMk/>
            <pc:sldMk cId="1530117634" sldId="270"/>
            <ac:grpSpMk id="35" creationId="{6F528173-EE2F-0F0C-7A28-BBF9D74A812D}"/>
          </ac:grpSpMkLst>
        </pc:grpChg>
        <pc:grpChg chg="mod topLvl">
          <ac:chgData name="Pratima Kumari" userId="39804a7c-8c5d-4fd6-a645-642bcfb67c13" providerId="ADAL" clId="{8A5C78DC-26CE-4C8B-8895-7075355AB239}" dt="2023-12-07T07:31:34.863" v="441" actId="164"/>
          <ac:grpSpMkLst>
            <pc:docMk/>
            <pc:sldMk cId="1530117634" sldId="270"/>
            <ac:grpSpMk id="65" creationId="{260EA8C1-6EA4-1AA6-B6BD-C0AD38E5ACD9}"/>
          </ac:grpSpMkLst>
        </pc:grpChg>
        <pc:grpChg chg="del">
          <ac:chgData name="Pratima Kumari" userId="39804a7c-8c5d-4fd6-a645-642bcfb67c13" providerId="ADAL" clId="{8A5C78DC-26CE-4C8B-8895-7075355AB239}" dt="2023-12-07T07:28:20.295" v="7" actId="165"/>
          <ac:grpSpMkLst>
            <pc:docMk/>
            <pc:sldMk cId="1530117634" sldId="270"/>
            <ac:grpSpMk id="70" creationId="{D9F00016-506B-1B6B-DBFD-7C810BB5114D}"/>
          </ac:grpSpMkLst>
        </pc:gr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10:51:15.484" v="1101" actId="2056"/>
              <pc2:cmMkLst xmlns:pc2="http://schemas.microsoft.com/office/powerpoint/2019/9/main/command">
                <pc:docMk/>
                <pc:sldMk cId="1530117634" sldId="270"/>
                <pc2:cmMk id="{D8066C1F-88FF-464B-9EA9-EB7EC5F905BB}"/>
              </pc2:cmMkLst>
              <pc226:cmRplyChg chg="add">
                <pc226:chgData name="Pratima Kumari" userId="39804a7c-8c5d-4fd6-a645-642bcfb67c13" providerId="ADAL" clId="{8A5C78DC-26CE-4C8B-8895-7075355AB239}" dt="2023-12-07T07:32:56.725" v="465"/>
                <pc2:cmRplyMkLst xmlns:pc2="http://schemas.microsoft.com/office/powerpoint/2019/9/main/command">
                  <pc:docMk/>
                  <pc:sldMk cId="1530117634" sldId="270"/>
                  <pc2:cmMk id="{D8066C1F-88FF-464B-9EA9-EB7EC5F905BB}"/>
                  <pc2:cmRplyMk id="{33D7B7D0-1F14-4680-9C68-D9D43CB803ED}"/>
                </pc2:cmRplyMkLst>
              </pc226:cmRplyChg>
            </pc226:cmChg>
            <pc226:cmChg xmlns:pc226="http://schemas.microsoft.com/office/powerpoint/2022/06/main/command" chg="mod">
              <pc226:chgData name="Pratima Kumari" userId="39804a7c-8c5d-4fd6-a645-642bcfb67c13" providerId="ADAL" clId="{8A5C78DC-26CE-4C8B-8895-7075355AB239}" dt="2023-12-07T07:32:33.176" v="449"/>
              <pc2:cmMkLst xmlns:pc2="http://schemas.microsoft.com/office/powerpoint/2019/9/main/command">
                <pc:docMk/>
                <pc:sldMk cId="1530117634" sldId="270"/>
                <pc2:cmMk id="{9C1E4941-3FF3-48D7-870C-0478841E0A83}"/>
              </pc2:cmMkLst>
              <pc226:cmRplyChg chg="add">
                <pc226:chgData name="Pratima Kumari" userId="39804a7c-8c5d-4fd6-a645-642bcfb67c13" providerId="ADAL" clId="{8A5C78DC-26CE-4C8B-8895-7075355AB239}" dt="2023-12-07T07:32:33.176" v="449"/>
                <pc2:cmRplyMkLst xmlns:pc2="http://schemas.microsoft.com/office/powerpoint/2019/9/main/command">
                  <pc:docMk/>
                  <pc:sldMk cId="1530117634" sldId="270"/>
                  <pc2:cmMk id="{9C1E4941-3FF3-48D7-870C-0478841E0A83}"/>
                  <pc2:cmRplyMk id="{4F6E296C-F675-4BBE-9C82-056771113995}"/>
                </pc2:cmRplyMkLst>
              </pc226:cmRplyChg>
            </pc226:cmChg>
            <pc226:cmChg xmlns:pc226="http://schemas.microsoft.com/office/powerpoint/2022/06/main/command" chg="mod">
              <pc226:chgData name="Pratima Kumari" userId="39804a7c-8c5d-4fd6-a645-642bcfb67c13" providerId="ADAL" clId="{8A5C78DC-26CE-4C8B-8895-7075355AB239}" dt="2023-12-07T07:23:33.834" v="2"/>
              <pc2:cmMkLst xmlns:pc2="http://schemas.microsoft.com/office/powerpoint/2019/9/main/command">
                <pc:docMk/>
                <pc:sldMk cId="1530117634" sldId="270"/>
                <pc2:cmMk id="{DC969F43-2310-403C-BAF0-8DB6BAF39630}"/>
              </pc2:cmMkLst>
              <pc226:cmRplyChg chg="add">
                <pc226:chgData name="Pratima Kumari" userId="39804a7c-8c5d-4fd6-a645-642bcfb67c13" providerId="ADAL" clId="{8A5C78DC-26CE-4C8B-8895-7075355AB239}" dt="2023-12-07T07:23:33.834" v="2"/>
                <pc2:cmRplyMkLst xmlns:pc2="http://schemas.microsoft.com/office/powerpoint/2019/9/main/command">
                  <pc:docMk/>
                  <pc:sldMk cId="1530117634" sldId="270"/>
                  <pc2:cmMk id="{DC969F43-2310-403C-BAF0-8DB6BAF39630}"/>
                  <pc2:cmRplyMk id="{00D029AD-0BB6-4E92-A159-A4D8DEC38634}"/>
                </pc2:cmRplyMkLst>
              </pc226:cmRplyChg>
            </pc226:cmChg>
          </p:ext>
        </pc:extLst>
      </pc:sldChg>
      <pc:sldChg chg="modSp mod modCm">
        <pc:chgData name="Pratima Kumari" userId="39804a7c-8c5d-4fd6-a645-642bcfb67c13" providerId="ADAL" clId="{8A5C78DC-26CE-4C8B-8895-7075355AB239}" dt="2023-12-07T11:43:26.453" v="1856"/>
        <pc:sldMkLst>
          <pc:docMk/>
          <pc:sldMk cId="1620506702" sldId="292"/>
        </pc:sldMkLst>
        <pc:spChg chg="mod">
          <ac:chgData name="Pratima Kumari" userId="39804a7c-8c5d-4fd6-a645-642bcfb67c13" providerId="ADAL" clId="{8A5C78DC-26CE-4C8B-8895-7075355AB239}" dt="2023-12-07T11:27:21.067" v="1678" actId="20577"/>
          <ac:spMkLst>
            <pc:docMk/>
            <pc:sldMk cId="1620506702" sldId="292"/>
            <ac:spMk id="25" creationId="{9EB17C61-05F8-392F-4048-1233AC59FDAE}"/>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11:43:26.453" v="1856"/>
              <pc2:cmMkLst xmlns:pc2="http://schemas.microsoft.com/office/powerpoint/2019/9/main/command">
                <pc:docMk/>
                <pc:sldMk cId="1620506702" sldId="292"/>
                <pc2:cmMk id="{30A0F970-8E89-4C69-ADDB-08634BA72A18}"/>
              </pc2:cmMkLst>
              <pc226:cmRplyChg chg="add">
                <pc226:chgData name="Pratima Kumari" userId="39804a7c-8c5d-4fd6-a645-642bcfb67c13" providerId="ADAL" clId="{8A5C78DC-26CE-4C8B-8895-7075355AB239}" dt="2023-12-07T11:27:27.784" v="1679"/>
                <pc2:cmRplyMkLst xmlns:pc2="http://schemas.microsoft.com/office/powerpoint/2019/9/main/command">
                  <pc:docMk/>
                  <pc:sldMk cId="1620506702" sldId="292"/>
                  <pc2:cmMk id="{30A0F970-8E89-4C69-ADDB-08634BA72A18}"/>
                  <pc2:cmRplyMk id="{D781F3BC-E26C-40CF-B10A-11ADB7D3BD81}"/>
                </pc2:cmRplyMkLst>
              </pc226:cmRplyChg>
            </pc226:cmChg>
          </p:ext>
        </pc:extLst>
      </pc:sldChg>
      <pc:sldChg chg="addSp delSp modSp mod modCm">
        <pc:chgData name="Pratima Kumari" userId="39804a7c-8c5d-4fd6-a645-642bcfb67c13" providerId="ADAL" clId="{8A5C78DC-26CE-4C8B-8895-7075355AB239}" dt="2023-12-07T11:44:03.818" v="1858" actId="20577"/>
        <pc:sldMkLst>
          <pc:docMk/>
          <pc:sldMk cId="1262825563" sldId="301"/>
        </pc:sldMkLst>
        <pc:spChg chg="mod">
          <ac:chgData name="Pratima Kumari" userId="39804a7c-8c5d-4fd6-a645-642bcfb67c13" providerId="ADAL" clId="{8A5C78DC-26CE-4C8B-8895-7075355AB239}" dt="2023-12-07T11:00:28.515" v="1122" actId="12788"/>
          <ac:spMkLst>
            <pc:docMk/>
            <pc:sldMk cId="1262825563" sldId="301"/>
            <ac:spMk id="10" creationId="{1B8339AE-7FEE-2DEF-AD63-5E2FDADECB84}"/>
          </ac:spMkLst>
        </pc:spChg>
        <pc:spChg chg="add mod">
          <ac:chgData name="Pratima Kumari" userId="39804a7c-8c5d-4fd6-a645-642bcfb67c13" providerId="ADAL" clId="{8A5C78DC-26CE-4C8B-8895-7075355AB239}" dt="2023-12-07T11:00:00.092" v="1103"/>
          <ac:spMkLst>
            <pc:docMk/>
            <pc:sldMk cId="1262825563" sldId="301"/>
            <ac:spMk id="15" creationId="{DB200B2C-1E74-9240-C4EC-BB4D3A645D2E}"/>
          </ac:spMkLst>
        </pc:spChg>
        <pc:spChg chg="add mod">
          <ac:chgData name="Pratima Kumari" userId="39804a7c-8c5d-4fd6-a645-642bcfb67c13" providerId="ADAL" clId="{8A5C78DC-26CE-4C8B-8895-7075355AB239}" dt="2023-12-07T11:00:00.092" v="1103"/>
          <ac:spMkLst>
            <pc:docMk/>
            <pc:sldMk cId="1262825563" sldId="301"/>
            <ac:spMk id="16" creationId="{C71E7737-B353-A1A7-8E3E-1137AA081FD7}"/>
          </ac:spMkLst>
        </pc:spChg>
        <pc:spChg chg="add mod">
          <ac:chgData name="Pratima Kumari" userId="39804a7c-8c5d-4fd6-a645-642bcfb67c13" providerId="ADAL" clId="{8A5C78DC-26CE-4C8B-8895-7075355AB239}" dt="2023-12-07T11:00:00.092" v="1103"/>
          <ac:spMkLst>
            <pc:docMk/>
            <pc:sldMk cId="1262825563" sldId="301"/>
            <ac:spMk id="17" creationId="{BB0FDDA7-600F-D0AD-7359-9384FA76BAFE}"/>
          </ac:spMkLst>
        </pc:spChg>
        <pc:spChg chg="add mod">
          <ac:chgData name="Pratima Kumari" userId="39804a7c-8c5d-4fd6-a645-642bcfb67c13" providerId="ADAL" clId="{8A5C78DC-26CE-4C8B-8895-7075355AB239}" dt="2023-12-07T11:00:00.092" v="1103"/>
          <ac:spMkLst>
            <pc:docMk/>
            <pc:sldMk cId="1262825563" sldId="301"/>
            <ac:spMk id="18" creationId="{028CB9B4-2B81-9187-EC54-88AECBB3AA40}"/>
          </ac:spMkLst>
        </pc:spChg>
        <pc:spChg chg="add mod">
          <ac:chgData name="Pratima Kumari" userId="39804a7c-8c5d-4fd6-a645-642bcfb67c13" providerId="ADAL" clId="{8A5C78DC-26CE-4C8B-8895-7075355AB239}" dt="2023-12-07T11:00:00.092" v="1103"/>
          <ac:spMkLst>
            <pc:docMk/>
            <pc:sldMk cId="1262825563" sldId="301"/>
            <ac:spMk id="19" creationId="{E709DC39-A86F-71BE-4CFF-FE8A5472E6E2}"/>
          </ac:spMkLst>
        </pc:spChg>
        <pc:spChg chg="add mod">
          <ac:chgData name="Pratima Kumari" userId="39804a7c-8c5d-4fd6-a645-642bcfb67c13" providerId="ADAL" clId="{8A5C78DC-26CE-4C8B-8895-7075355AB239}" dt="2023-12-07T11:00:00.092" v="1103"/>
          <ac:spMkLst>
            <pc:docMk/>
            <pc:sldMk cId="1262825563" sldId="301"/>
            <ac:spMk id="20" creationId="{DEB3ABC4-1E47-B5DA-7BAD-F811FF475B44}"/>
          </ac:spMkLst>
        </pc:spChg>
        <pc:spChg chg="add mod">
          <ac:chgData name="Pratima Kumari" userId="39804a7c-8c5d-4fd6-a645-642bcfb67c13" providerId="ADAL" clId="{8A5C78DC-26CE-4C8B-8895-7075355AB239}" dt="2023-12-07T11:00:00.092" v="1103"/>
          <ac:spMkLst>
            <pc:docMk/>
            <pc:sldMk cId="1262825563" sldId="301"/>
            <ac:spMk id="21" creationId="{F434A77C-6305-06FA-CD9C-B0CE4AA25C46}"/>
          </ac:spMkLst>
        </pc:spChg>
        <pc:spChg chg="add mod">
          <ac:chgData name="Pratima Kumari" userId="39804a7c-8c5d-4fd6-a645-642bcfb67c13" providerId="ADAL" clId="{8A5C78DC-26CE-4C8B-8895-7075355AB239}" dt="2023-12-07T11:00:00.092" v="1103"/>
          <ac:spMkLst>
            <pc:docMk/>
            <pc:sldMk cId="1262825563" sldId="301"/>
            <ac:spMk id="22" creationId="{5A41081A-ABDD-DCBA-3C41-B2CB63D53327}"/>
          </ac:spMkLst>
        </pc:spChg>
        <pc:spChg chg="add mod">
          <ac:chgData name="Pratima Kumari" userId="39804a7c-8c5d-4fd6-a645-642bcfb67c13" providerId="ADAL" clId="{8A5C78DC-26CE-4C8B-8895-7075355AB239}" dt="2023-12-07T11:00:00.092" v="1103"/>
          <ac:spMkLst>
            <pc:docMk/>
            <pc:sldMk cId="1262825563" sldId="301"/>
            <ac:spMk id="23" creationId="{D25CE262-B075-E22A-34B7-A97EFDBAA63F}"/>
          </ac:spMkLst>
        </pc:spChg>
        <pc:spChg chg="add mod">
          <ac:chgData name="Pratima Kumari" userId="39804a7c-8c5d-4fd6-a645-642bcfb67c13" providerId="ADAL" clId="{8A5C78DC-26CE-4C8B-8895-7075355AB239}" dt="2023-12-07T11:00:00.092" v="1103"/>
          <ac:spMkLst>
            <pc:docMk/>
            <pc:sldMk cId="1262825563" sldId="301"/>
            <ac:spMk id="24" creationId="{4BD737E8-6136-8AA4-D9B1-9DF9C293C2E5}"/>
          </ac:spMkLst>
        </pc:spChg>
        <pc:spChg chg="add mod">
          <ac:chgData name="Pratima Kumari" userId="39804a7c-8c5d-4fd6-a645-642bcfb67c13" providerId="ADAL" clId="{8A5C78DC-26CE-4C8B-8895-7075355AB239}" dt="2023-12-07T11:00:00.092" v="1103"/>
          <ac:spMkLst>
            <pc:docMk/>
            <pc:sldMk cId="1262825563" sldId="301"/>
            <ac:spMk id="25" creationId="{5B3053EE-27E9-89F2-338B-89E603306839}"/>
          </ac:spMkLst>
        </pc:spChg>
        <pc:spChg chg="add mod">
          <ac:chgData name="Pratima Kumari" userId="39804a7c-8c5d-4fd6-a645-642bcfb67c13" providerId="ADAL" clId="{8A5C78DC-26CE-4C8B-8895-7075355AB239}" dt="2023-12-07T11:00:00.092" v="1103"/>
          <ac:spMkLst>
            <pc:docMk/>
            <pc:sldMk cId="1262825563" sldId="301"/>
            <ac:spMk id="26" creationId="{5B3D98BC-DE39-E387-811B-25E5051AF74E}"/>
          </ac:spMkLst>
        </pc:spChg>
        <pc:spChg chg="add mod">
          <ac:chgData name="Pratima Kumari" userId="39804a7c-8c5d-4fd6-a645-642bcfb67c13" providerId="ADAL" clId="{8A5C78DC-26CE-4C8B-8895-7075355AB239}" dt="2023-12-07T11:44:03.818" v="1858" actId="20577"/>
          <ac:spMkLst>
            <pc:docMk/>
            <pc:sldMk cId="1262825563" sldId="301"/>
            <ac:spMk id="27" creationId="{2E456E60-EE79-7438-405D-42F03A91A1A6}"/>
          </ac:spMkLst>
        </pc:spChg>
        <pc:spChg chg="add mod">
          <ac:chgData name="Pratima Kumari" userId="39804a7c-8c5d-4fd6-a645-642bcfb67c13" providerId="ADAL" clId="{8A5C78DC-26CE-4C8B-8895-7075355AB239}" dt="2023-12-07T11:00:00.092" v="1103"/>
          <ac:spMkLst>
            <pc:docMk/>
            <pc:sldMk cId="1262825563" sldId="301"/>
            <ac:spMk id="28" creationId="{03AAA22D-10C8-CE5C-F741-3068DC9C4E4C}"/>
          </ac:spMkLst>
        </pc:spChg>
        <pc:grpChg chg="add mod">
          <ac:chgData name="Pratima Kumari" userId="39804a7c-8c5d-4fd6-a645-642bcfb67c13" providerId="ADAL" clId="{8A5C78DC-26CE-4C8B-8895-7075355AB239}" dt="2023-12-07T11:00:11.330" v="1121" actId="12788"/>
          <ac:grpSpMkLst>
            <pc:docMk/>
            <pc:sldMk cId="1262825563" sldId="301"/>
            <ac:grpSpMk id="2" creationId="{3773017A-5DEA-B22B-7BF4-B3CFC0266176}"/>
          </ac:grpSpMkLst>
        </pc:grpChg>
        <pc:picChg chg="del">
          <ac:chgData name="Pratima Kumari" userId="39804a7c-8c5d-4fd6-a645-642bcfb67c13" providerId="ADAL" clId="{8A5C78DC-26CE-4C8B-8895-7075355AB239}" dt="2023-12-07T10:59:59.397" v="1102" actId="478"/>
          <ac:picMkLst>
            <pc:docMk/>
            <pc:sldMk cId="1262825563" sldId="301"/>
            <ac:picMk id="6" creationId="{729C9131-B9F4-27FB-8E2A-D1D470679808}"/>
          </ac:picMkLst>
        </pc:picChg>
        <pc:cxnChg chg="add mod">
          <ac:chgData name="Pratima Kumari" userId="39804a7c-8c5d-4fd6-a645-642bcfb67c13" providerId="ADAL" clId="{8A5C78DC-26CE-4C8B-8895-7075355AB239}" dt="2023-12-07T11:00:00.092" v="1103"/>
          <ac:cxnSpMkLst>
            <pc:docMk/>
            <pc:sldMk cId="1262825563" sldId="301"/>
            <ac:cxnSpMk id="3" creationId="{04C16468-E192-43A2-8352-9F96EC47EB44}"/>
          </ac:cxnSpMkLst>
        </pc:cxnChg>
        <pc:cxnChg chg="add mod">
          <ac:chgData name="Pratima Kumari" userId="39804a7c-8c5d-4fd6-a645-642bcfb67c13" providerId="ADAL" clId="{8A5C78DC-26CE-4C8B-8895-7075355AB239}" dt="2023-12-07T11:00:00.092" v="1103"/>
          <ac:cxnSpMkLst>
            <pc:docMk/>
            <pc:sldMk cId="1262825563" sldId="301"/>
            <ac:cxnSpMk id="5" creationId="{6F5FFDAF-D021-1B74-1B58-EDBB5C73A7DC}"/>
          </ac:cxnSpMkLst>
        </pc:cxnChg>
        <pc:cxnChg chg="add mod">
          <ac:chgData name="Pratima Kumari" userId="39804a7c-8c5d-4fd6-a645-642bcfb67c13" providerId="ADAL" clId="{8A5C78DC-26CE-4C8B-8895-7075355AB239}" dt="2023-12-07T11:00:00.092" v="1103"/>
          <ac:cxnSpMkLst>
            <pc:docMk/>
            <pc:sldMk cId="1262825563" sldId="301"/>
            <ac:cxnSpMk id="7" creationId="{B7105E98-EB53-EE1B-8D1B-6A810C8E71D9}"/>
          </ac:cxnSpMkLst>
        </pc:cxnChg>
        <pc:cxnChg chg="add mod">
          <ac:chgData name="Pratima Kumari" userId="39804a7c-8c5d-4fd6-a645-642bcfb67c13" providerId="ADAL" clId="{8A5C78DC-26CE-4C8B-8895-7075355AB239}" dt="2023-12-07T11:00:00.092" v="1103"/>
          <ac:cxnSpMkLst>
            <pc:docMk/>
            <pc:sldMk cId="1262825563" sldId="301"/>
            <ac:cxnSpMk id="9" creationId="{06D42C78-1826-B230-7AB8-441E1DCD354E}"/>
          </ac:cxnSpMkLst>
        </pc:cxnChg>
        <pc:cxnChg chg="add mod">
          <ac:chgData name="Pratima Kumari" userId="39804a7c-8c5d-4fd6-a645-642bcfb67c13" providerId="ADAL" clId="{8A5C78DC-26CE-4C8B-8895-7075355AB239}" dt="2023-12-07T11:00:00.092" v="1103"/>
          <ac:cxnSpMkLst>
            <pc:docMk/>
            <pc:sldMk cId="1262825563" sldId="301"/>
            <ac:cxnSpMk id="11" creationId="{928E8FD6-38D3-8FE3-6669-C77860AB04D6}"/>
          </ac:cxnSpMkLst>
        </pc:cxnChg>
        <pc:cxnChg chg="add mod">
          <ac:chgData name="Pratima Kumari" userId="39804a7c-8c5d-4fd6-a645-642bcfb67c13" providerId="ADAL" clId="{8A5C78DC-26CE-4C8B-8895-7075355AB239}" dt="2023-12-07T11:00:00.092" v="1103"/>
          <ac:cxnSpMkLst>
            <pc:docMk/>
            <pc:sldMk cId="1262825563" sldId="301"/>
            <ac:cxnSpMk id="12" creationId="{FCD0BB09-8AD0-EC58-974C-953F0296B3F4}"/>
          </ac:cxnSpMkLst>
        </pc:cxnChg>
        <pc:cxnChg chg="add mod">
          <ac:chgData name="Pratima Kumari" userId="39804a7c-8c5d-4fd6-a645-642bcfb67c13" providerId="ADAL" clId="{8A5C78DC-26CE-4C8B-8895-7075355AB239}" dt="2023-12-07T11:00:00.092" v="1103"/>
          <ac:cxnSpMkLst>
            <pc:docMk/>
            <pc:sldMk cId="1262825563" sldId="301"/>
            <ac:cxnSpMk id="13" creationId="{2475921B-C755-5427-007C-87ABA8A63956}"/>
          </ac:cxnSpMkLst>
        </pc:cxnChg>
        <pc:cxnChg chg="add mod">
          <ac:chgData name="Pratima Kumari" userId="39804a7c-8c5d-4fd6-a645-642bcfb67c13" providerId="ADAL" clId="{8A5C78DC-26CE-4C8B-8895-7075355AB239}" dt="2023-12-07T11:00:00.092" v="1103"/>
          <ac:cxnSpMkLst>
            <pc:docMk/>
            <pc:sldMk cId="1262825563" sldId="301"/>
            <ac:cxnSpMk id="14" creationId="{CAB35629-8656-2EB0-41FF-3B4857CC6AF8}"/>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8A5C78DC-26CE-4C8B-8895-7075355AB239}" dt="2023-12-07T07:37:09.086" v="749"/>
              <pc2:cmMkLst xmlns:pc2="http://schemas.microsoft.com/office/powerpoint/2019/9/main/command">
                <pc:docMk/>
                <pc:sldMk cId="1262825563" sldId="301"/>
                <pc2:cmMk id="{C8645079-6139-4B99-9DF9-CE7D1F8151A1}"/>
              </pc2:cmMkLst>
              <pc226:cmRplyChg chg="add">
                <pc226:chgData name="Pratima Kumari" userId="39804a7c-8c5d-4fd6-a645-642bcfb67c13" providerId="ADAL" clId="{8A5C78DC-26CE-4C8B-8895-7075355AB239}" dt="2023-12-07T07:37:09.086" v="749"/>
                <pc2:cmRplyMkLst xmlns:pc2="http://schemas.microsoft.com/office/powerpoint/2019/9/main/command">
                  <pc:docMk/>
                  <pc:sldMk cId="1262825563" sldId="301"/>
                  <pc2:cmMk id="{C8645079-6139-4B99-9DF9-CE7D1F8151A1}"/>
                  <pc2:cmRplyMk id="{714D2F71-D1DF-47A6-9F57-48F8A1CC226C}"/>
                </pc2:cmRplyMkLst>
              </pc226:cmRplyChg>
            </pc226:cmChg>
          </p:ext>
        </pc:extLst>
      </pc:sldChg>
      <pc:sldChg chg="modSp mod modCm">
        <pc:chgData name="Pratima Kumari" userId="39804a7c-8c5d-4fd6-a645-642bcfb67c13" providerId="ADAL" clId="{8A5C78DC-26CE-4C8B-8895-7075355AB239}" dt="2023-12-07T11:42:44.683" v="1855"/>
        <pc:sldMkLst>
          <pc:docMk/>
          <pc:sldMk cId="3821223555" sldId="302"/>
        </pc:sldMkLst>
        <pc:spChg chg="mod">
          <ac:chgData name="Pratima Kumari" userId="39804a7c-8c5d-4fd6-a645-642bcfb67c13" providerId="ADAL" clId="{8A5C78DC-26CE-4C8B-8895-7075355AB239}" dt="2023-12-07T07:41:16.726" v="770" actId="207"/>
          <ac:spMkLst>
            <pc:docMk/>
            <pc:sldMk cId="3821223555" sldId="302"/>
            <ac:spMk id="10" creationId="{1B8339AE-7FEE-2DEF-AD63-5E2FDADECB84}"/>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07:41:33.987" v="772"/>
              <pc2:cmMkLst xmlns:pc2="http://schemas.microsoft.com/office/powerpoint/2019/9/main/command">
                <pc:docMk/>
                <pc:sldMk cId="3821223555" sldId="302"/>
                <pc2:cmMk id="{0D9F1CAC-A045-4A71-A208-483C8DF1C9B2}"/>
              </pc2:cmMkLst>
              <pc226:cmRplyChg chg="add">
                <pc226:chgData name="Pratima Kumari" userId="39804a7c-8c5d-4fd6-a645-642bcfb67c13" providerId="ADAL" clId="{8A5C78DC-26CE-4C8B-8895-7075355AB239}" dt="2023-12-07T07:41:33.987" v="772"/>
                <pc2:cmRplyMkLst xmlns:pc2="http://schemas.microsoft.com/office/powerpoint/2019/9/main/command">
                  <pc:docMk/>
                  <pc:sldMk cId="3821223555" sldId="302"/>
                  <pc2:cmMk id="{0D9F1CAC-A045-4A71-A208-483C8DF1C9B2}"/>
                  <pc2:cmRplyMk id="{2A6B98C2-B7AD-4183-9136-DBB5D4FF8CAE}"/>
                </pc2:cmRplyMkLst>
              </pc226:cmRplyChg>
            </pc226:cmChg>
            <pc226:cmChg xmlns:pc226="http://schemas.microsoft.com/office/powerpoint/2022/06/main/command" chg="mod">
              <pc226:chgData name="Pratima Kumari" userId="39804a7c-8c5d-4fd6-a645-642bcfb67c13" providerId="ADAL" clId="{8A5C78DC-26CE-4C8B-8895-7075355AB239}" dt="2023-12-07T11:42:44.683" v="1855"/>
              <pc2:cmMkLst xmlns:pc2="http://schemas.microsoft.com/office/powerpoint/2019/9/main/command">
                <pc:docMk/>
                <pc:sldMk cId="3821223555" sldId="302"/>
                <pc2:cmMk id="{DDA364B8-D9DB-448E-8562-23A962CA6170}"/>
              </pc2:cmMkLst>
              <pc226:cmRplyChg chg="add">
                <pc226:chgData name="Pratima Kumari" userId="39804a7c-8c5d-4fd6-a645-642bcfb67c13" providerId="ADAL" clId="{8A5C78DC-26CE-4C8B-8895-7075355AB239}" dt="2023-12-07T07:41:30.480" v="771"/>
                <pc2:cmRplyMkLst xmlns:pc2="http://schemas.microsoft.com/office/powerpoint/2019/9/main/command">
                  <pc:docMk/>
                  <pc:sldMk cId="3821223555" sldId="302"/>
                  <pc2:cmMk id="{DDA364B8-D9DB-448E-8562-23A962CA6170}"/>
                  <pc2:cmRplyMk id="{86D5A0DF-743C-41DC-B28D-ED9D57D34511}"/>
                </pc2:cmRplyMkLst>
              </pc226:cmRplyChg>
              <pc226:cmRplyChg chg="add">
                <pc226:chgData name="Pratima Kumari" userId="39804a7c-8c5d-4fd6-a645-642bcfb67c13" providerId="ADAL" clId="{8A5C78DC-26CE-4C8B-8895-7075355AB239}" dt="2023-12-07T11:33:17.360" v="1773"/>
                <pc2:cmRplyMkLst xmlns:pc2="http://schemas.microsoft.com/office/powerpoint/2019/9/main/command">
                  <pc:docMk/>
                  <pc:sldMk cId="3821223555" sldId="302"/>
                  <pc2:cmMk id="{DDA364B8-D9DB-448E-8562-23A962CA6170}"/>
                  <pc2:cmRplyMk id="{843E89FF-732E-41AA-BFB6-B0032B69C79F}"/>
                </pc2:cmRplyMkLst>
              </pc226:cmRplyChg>
            </pc226:cmChg>
          </p:ext>
        </pc:extLst>
      </pc:sldChg>
      <pc:sldChg chg="modSp mod">
        <pc:chgData name="Pratima Kumari" userId="39804a7c-8c5d-4fd6-a645-642bcfb67c13" providerId="ADAL" clId="{8A5C78DC-26CE-4C8B-8895-7075355AB239}" dt="2023-12-07T07:42:06.857" v="809" actId="20577"/>
        <pc:sldMkLst>
          <pc:docMk/>
          <pc:sldMk cId="399278051" sldId="303"/>
        </pc:sldMkLst>
        <pc:spChg chg="mod">
          <ac:chgData name="Pratima Kumari" userId="39804a7c-8c5d-4fd6-a645-642bcfb67c13" providerId="ADAL" clId="{8A5C78DC-26CE-4C8B-8895-7075355AB239}" dt="2023-12-07T07:42:06.857" v="809" actId="20577"/>
          <ac:spMkLst>
            <pc:docMk/>
            <pc:sldMk cId="399278051" sldId="303"/>
            <ac:spMk id="10" creationId="{1B8339AE-7FEE-2DEF-AD63-5E2FDADECB84}"/>
          </ac:spMkLst>
        </pc:spChg>
      </pc:sldChg>
      <pc:sldChg chg="modSp mod">
        <pc:chgData name="Pratima Kumari" userId="39804a7c-8c5d-4fd6-a645-642bcfb67c13" providerId="ADAL" clId="{8A5C78DC-26CE-4C8B-8895-7075355AB239}" dt="2023-12-07T11:28:24.673" v="1693" actId="20577"/>
        <pc:sldMkLst>
          <pc:docMk/>
          <pc:sldMk cId="2270205982" sldId="304"/>
        </pc:sldMkLst>
        <pc:spChg chg="mod">
          <ac:chgData name="Pratima Kumari" userId="39804a7c-8c5d-4fd6-a645-642bcfb67c13" providerId="ADAL" clId="{8A5C78DC-26CE-4C8B-8895-7075355AB239}" dt="2023-12-07T11:28:24.673" v="1693" actId="20577"/>
          <ac:spMkLst>
            <pc:docMk/>
            <pc:sldMk cId="2270205982" sldId="304"/>
            <ac:spMk id="10" creationId="{1B8339AE-7FEE-2DEF-AD63-5E2FDADECB84}"/>
          </ac:spMkLst>
        </pc:spChg>
      </pc:sldChg>
      <pc:sldChg chg="modSp mod">
        <pc:chgData name="Pratima Kumari" userId="39804a7c-8c5d-4fd6-a645-642bcfb67c13" providerId="ADAL" clId="{8A5C78DC-26CE-4C8B-8895-7075355AB239}" dt="2023-12-07T11:28:32.143" v="1707" actId="20577"/>
        <pc:sldMkLst>
          <pc:docMk/>
          <pc:sldMk cId="3580024349" sldId="305"/>
        </pc:sldMkLst>
        <pc:spChg chg="mod">
          <ac:chgData name="Pratima Kumari" userId="39804a7c-8c5d-4fd6-a645-642bcfb67c13" providerId="ADAL" clId="{8A5C78DC-26CE-4C8B-8895-7075355AB239}" dt="2023-12-07T11:28:32.143" v="1707" actId="20577"/>
          <ac:spMkLst>
            <pc:docMk/>
            <pc:sldMk cId="3580024349" sldId="305"/>
            <ac:spMk id="10" creationId="{1B8339AE-7FEE-2DEF-AD63-5E2FDADECB84}"/>
          </ac:spMkLst>
        </pc:spChg>
      </pc:sldChg>
      <pc:sldChg chg="modSp mod">
        <pc:chgData name="Pratima Kumari" userId="39804a7c-8c5d-4fd6-a645-642bcfb67c13" providerId="ADAL" clId="{8A5C78DC-26CE-4C8B-8895-7075355AB239}" dt="2023-12-07T11:28:40.024" v="1721" actId="20577"/>
        <pc:sldMkLst>
          <pc:docMk/>
          <pc:sldMk cId="3588229921" sldId="306"/>
        </pc:sldMkLst>
        <pc:spChg chg="mod">
          <ac:chgData name="Pratima Kumari" userId="39804a7c-8c5d-4fd6-a645-642bcfb67c13" providerId="ADAL" clId="{8A5C78DC-26CE-4C8B-8895-7075355AB239}" dt="2023-12-07T11:28:40.024" v="1721" actId="20577"/>
          <ac:spMkLst>
            <pc:docMk/>
            <pc:sldMk cId="3588229921" sldId="306"/>
            <ac:spMk id="10" creationId="{1B8339AE-7FEE-2DEF-AD63-5E2FDADECB84}"/>
          </ac:spMkLst>
        </pc:spChg>
      </pc:sldChg>
      <pc:sldChg chg="modSp mod">
        <pc:chgData name="Pratima Kumari" userId="39804a7c-8c5d-4fd6-a645-642bcfb67c13" providerId="ADAL" clId="{8A5C78DC-26CE-4C8B-8895-7075355AB239}" dt="2023-12-07T11:28:46.829" v="1735" actId="20577"/>
        <pc:sldMkLst>
          <pc:docMk/>
          <pc:sldMk cId="1161789096" sldId="307"/>
        </pc:sldMkLst>
        <pc:spChg chg="mod">
          <ac:chgData name="Pratima Kumari" userId="39804a7c-8c5d-4fd6-a645-642bcfb67c13" providerId="ADAL" clId="{8A5C78DC-26CE-4C8B-8895-7075355AB239}" dt="2023-12-07T11:28:46.829" v="1735" actId="20577"/>
          <ac:spMkLst>
            <pc:docMk/>
            <pc:sldMk cId="1161789096" sldId="307"/>
            <ac:spMk id="10" creationId="{1B8339AE-7FEE-2DEF-AD63-5E2FDADECB84}"/>
          </ac:spMkLst>
        </pc:spChg>
      </pc:sldChg>
      <pc:sldChg chg="modSp mod">
        <pc:chgData name="Pratima Kumari" userId="39804a7c-8c5d-4fd6-a645-642bcfb67c13" providerId="ADAL" clId="{8A5C78DC-26CE-4C8B-8895-7075355AB239}" dt="2023-12-07T11:28:53.289" v="1749" actId="20577"/>
        <pc:sldMkLst>
          <pc:docMk/>
          <pc:sldMk cId="2077813548" sldId="308"/>
        </pc:sldMkLst>
        <pc:spChg chg="mod">
          <ac:chgData name="Pratima Kumari" userId="39804a7c-8c5d-4fd6-a645-642bcfb67c13" providerId="ADAL" clId="{8A5C78DC-26CE-4C8B-8895-7075355AB239}" dt="2023-12-07T11:28:53.289" v="1749" actId="20577"/>
          <ac:spMkLst>
            <pc:docMk/>
            <pc:sldMk cId="2077813548" sldId="308"/>
            <ac:spMk id="10" creationId="{1B8339AE-7FEE-2DEF-AD63-5E2FDADECB84}"/>
          </ac:spMkLst>
        </pc:spChg>
      </pc:sldChg>
      <pc:sldChg chg="modSp mod">
        <pc:chgData name="Pratima Kumari" userId="39804a7c-8c5d-4fd6-a645-642bcfb67c13" providerId="ADAL" clId="{8A5C78DC-26CE-4C8B-8895-7075355AB239}" dt="2023-12-07T11:28:59.354" v="1763" actId="20577"/>
        <pc:sldMkLst>
          <pc:docMk/>
          <pc:sldMk cId="3727970677" sldId="309"/>
        </pc:sldMkLst>
        <pc:spChg chg="mod">
          <ac:chgData name="Pratima Kumari" userId="39804a7c-8c5d-4fd6-a645-642bcfb67c13" providerId="ADAL" clId="{8A5C78DC-26CE-4C8B-8895-7075355AB239}" dt="2023-12-07T11:28:59.354" v="1763" actId="20577"/>
          <ac:spMkLst>
            <pc:docMk/>
            <pc:sldMk cId="3727970677" sldId="309"/>
            <ac:spMk id="10" creationId="{1B8339AE-7FEE-2DEF-AD63-5E2FDADECB84}"/>
          </ac:spMkLst>
        </pc:spChg>
      </pc:sldChg>
      <pc:sldChg chg="addSp delSp modSp mod modNotesTx">
        <pc:chgData name="Pratima Kumari" userId="39804a7c-8c5d-4fd6-a645-642bcfb67c13" providerId="ADAL" clId="{8A5C78DC-26CE-4C8B-8895-7075355AB239}" dt="2023-12-07T07:36:26.682" v="747"/>
        <pc:sldMkLst>
          <pc:docMk/>
          <pc:sldMk cId="172547379" sldId="311"/>
        </pc:sldMkLst>
        <pc:spChg chg="mod">
          <ac:chgData name="Pratima Kumari" userId="39804a7c-8c5d-4fd6-a645-642bcfb67c13" providerId="ADAL" clId="{8A5C78DC-26CE-4C8B-8895-7075355AB239}" dt="2023-12-07T07:30:13.374" v="328"/>
          <ac:spMkLst>
            <pc:docMk/>
            <pc:sldMk cId="172547379" sldId="311"/>
            <ac:spMk id="4" creationId="{2F198F1D-F0E7-F153-7BF7-86DB5D265B18}"/>
          </ac:spMkLst>
        </pc:spChg>
        <pc:spChg chg="mod">
          <ac:chgData name="Pratima Kumari" userId="39804a7c-8c5d-4fd6-a645-642bcfb67c13" providerId="ADAL" clId="{8A5C78DC-26CE-4C8B-8895-7075355AB239}" dt="2023-12-07T07:30:13.374" v="328"/>
          <ac:spMkLst>
            <pc:docMk/>
            <pc:sldMk cId="172547379" sldId="311"/>
            <ac:spMk id="5" creationId="{E6D87496-EDDE-6445-6B33-40043EF5E573}"/>
          </ac:spMkLst>
        </pc:spChg>
        <pc:spChg chg="mod">
          <ac:chgData name="Pratima Kumari" userId="39804a7c-8c5d-4fd6-a645-642bcfb67c13" providerId="ADAL" clId="{8A5C78DC-26CE-4C8B-8895-7075355AB239}" dt="2023-12-07T07:34:09.206" v="615" actId="165"/>
          <ac:spMkLst>
            <pc:docMk/>
            <pc:sldMk cId="172547379" sldId="311"/>
            <ac:spMk id="11" creationId="{80977FFD-C76C-44AB-DB5C-B968F0F77DB0}"/>
          </ac:spMkLst>
        </pc:spChg>
        <pc:spChg chg="mod">
          <ac:chgData name="Pratima Kumari" userId="39804a7c-8c5d-4fd6-a645-642bcfb67c13" providerId="ADAL" clId="{8A5C78DC-26CE-4C8B-8895-7075355AB239}" dt="2023-12-07T07:34:09.206" v="615" actId="165"/>
          <ac:spMkLst>
            <pc:docMk/>
            <pc:sldMk cId="172547379" sldId="311"/>
            <ac:spMk id="12" creationId="{A13B44BE-AB98-659C-1481-4A5E408330FE}"/>
          </ac:spMkLst>
        </pc:spChg>
        <pc:spChg chg="mod">
          <ac:chgData name="Pratima Kumari" userId="39804a7c-8c5d-4fd6-a645-642bcfb67c13" providerId="ADAL" clId="{8A5C78DC-26CE-4C8B-8895-7075355AB239}" dt="2023-12-07T07:34:09.206" v="615" actId="165"/>
          <ac:spMkLst>
            <pc:docMk/>
            <pc:sldMk cId="172547379" sldId="311"/>
            <ac:spMk id="13" creationId="{33C9909A-3DB2-018B-0031-CC930D5D7FF4}"/>
          </ac:spMkLst>
        </pc:spChg>
        <pc:spChg chg="mod">
          <ac:chgData name="Pratima Kumari" userId="39804a7c-8c5d-4fd6-a645-642bcfb67c13" providerId="ADAL" clId="{8A5C78DC-26CE-4C8B-8895-7075355AB239}" dt="2023-12-07T07:34:09.206" v="615" actId="165"/>
          <ac:spMkLst>
            <pc:docMk/>
            <pc:sldMk cId="172547379" sldId="311"/>
            <ac:spMk id="14" creationId="{F6E77FD1-9559-CEAC-6CE2-0F3FDA38C0E1}"/>
          </ac:spMkLst>
        </pc:spChg>
        <pc:spChg chg="mod">
          <ac:chgData name="Pratima Kumari" userId="39804a7c-8c5d-4fd6-a645-642bcfb67c13" providerId="ADAL" clId="{8A5C78DC-26CE-4C8B-8895-7075355AB239}" dt="2023-12-07T07:34:09.206" v="615" actId="165"/>
          <ac:spMkLst>
            <pc:docMk/>
            <pc:sldMk cId="172547379" sldId="311"/>
            <ac:spMk id="15" creationId="{EDF0F50B-FF7B-6263-9DA0-C9A91C3E2257}"/>
          </ac:spMkLst>
        </pc:spChg>
        <pc:spChg chg="mod">
          <ac:chgData name="Pratima Kumari" userId="39804a7c-8c5d-4fd6-a645-642bcfb67c13" providerId="ADAL" clId="{8A5C78DC-26CE-4C8B-8895-7075355AB239}" dt="2023-12-07T07:29:09.188" v="90" actId="165"/>
          <ac:spMkLst>
            <pc:docMk/>
            <pc:sldMk cId="172547379" sldId="311"/>
            <ac:spMk id="16" creationId="{3E502A91-F6AE-E42E-673D-C64BE0246510}"/>
          </ac:spMkLst>
        </pc:spChg>
        <pc:spChg chg="mod">
          <ac:chgData name="Pratima Kumari" userId="39804a7c-8c5d-4fd6-a645-642bcfb67c13" providerId="ADAL" clId="{8A5C78DC-26CE-4C8B-8895-7075355AB239}" dt="2023-12-07T07:34:09.206" v="615" actId="165"/>
          <ac:spMkLst>
            <pc:docMk/>
            <pc:sldMk cId="172547379" sldId="311"/>
            <ac:spMk id="17" creationId="{8B7DC348-9629-BB4D-697F-A9F7333B5D06}"/>
          </ac:spMkLst>
        </pc:spChg>
        <pc:spChg chg="mod">
          <ac:chgData name="Pratima Kumari" userId="39804a7c-8c5d-4fd6-a645-642bcfb67c13" providerId="ADAL" clId="{8A5C78DC-26CE-4C8B-8895-7075355AB239}" dt="2023-12-07T07:29:09.188" v="90" actId="165"/>
          <ac:spMkLst>
            <pc:docMk/>
            <pc:sldMk cId="172547379" sldId="311"/>
            <ac:spMk id="32" creationId="{76BC409B-C8E1-4100-3CB6-DE8364E54CDA}"/>
          </ac:spMkLst>
        </pc:spChg>
        <pc:spChg chg="mod">
          <ac:chgData name="Pratima Kumari" userId="39804a7c-8c5d-4fd6-a645-642bcfb67c13" providerId="ADAL" clId="{8A5C78DC-26CE-4C8B-8895-7075355AB239}" dt="2023-12-07T07:29:09.188" v="90" actId="165"/>
          <ac:spMkLst>
            <pc:docMk/>
            <pc:sldMk cId="172547379" sldId="311"/>
            <ac:spMk id="37" creationId="{E8CBFF2A-4020-AF00-1C54-EE864757BC55}"/>
          </ac:spMkLst>
        </pc:spChg>
        <pc:spChg chg="mod">
          <ac:chgData name="Pratima Kumari" userId="39804a7c-8c5d-4fd6-a645-642bcfb67c13" providerId="ADAL" clId="{8A5C78DC-26CE-4C8B-8895-7075355AB239}" dt="2023-12-07T07:29:09.188" v="90" actId="165"/>
          <ac:spMkLst>
            <pc:docMk/>
            <pc:sldMk cId="172547379" sldId="311"/>
            <ac:spMk id="39" creationId="{923F984F-C9B9-FF38-0317-06D7997696C2}"/>
          </ac:spMkLst>
        </pc:spChg>
        <pc:spChg chg="mod">
          <ac:chgData name="Pratima Kumari" userId="39804a7c-8c5d-4fd6-a645-642bcfb67c13" providerId="ADAL" clId="{8A5C78DC-26CE-4C8B-8895-7075355AB239}" dt="2023-12-07T07:29:09.188" v="90" actId="165"/>
          <ac:spMkLst>
            <pc:docMk/>
            <pc:sldMk cId="172547379" sldId="311"/>
            <ac:spMk id="42" creationId="{85F45DD4-1EA3-2187-818C-D761BD9A4AFF}"/>
          </ac:spMkLst>
        </pc:spChg>
        <pc:spChg chg="mod">
          <ac:chgData name="Pratima Kumari" userId="39804a7c-8c5d-4fd6-a645-642bcfb67c13" providerId="ADAL" clId="{8A5C78DC-26CE-4C8B-8895-7075355AB239}" dt="2023-12-07T07:29:09.188" v="90" actId="165"/>
          <ac:spMkLst>
            <pc:docMk/>
            <pc:sldMk cId="172547379" sldId="311"/>
            <ac:spMk id="44" creationId="{38894F24-85DB-769C-3BB4-115CC9572B45}"/>
          </ac:spMkLst>
        </pc:spChg>
        <pc:grpChg chg="add del mod">
          <ac:chgData name="Pratima Kumari" userId="39804a7c-8c5d-4fd6-a645-642bcfb67c13" providerId="ADAL" clId="{8A5C78DC-26CE-4C8B-8895-7075355AB239}" dt="2023-12-07T07:30:14.223" v="329"/>
          <ac:grpSpMkLst>
            <pc:docMk/>
            <pc:sldMk cId="172547379" sldId="311"/>
            <ac:grpSpMk id="2" creationId="{3162904B-4071-7AC3-56E9-43FA3D0AB439}"/>
          </ac:grpSpMkLst>
        </pc:grpChg>
        <pc:grpChg chg="del">
          <ac:chgData name="Pratima Kumari" userId="39804a7c-8c5d-4fd6-a645-642bcfb67c13" providerId="ADAL" clId="{8A5C78DC-26CE-4C8B-8895-7075355AB239}" dt="2023-12-07T07:29:09.188" v="90" actId="165"/>
          <ac:grpSpMkLst>
            <pc:docMk/>
            <pc:sldMk cId="172547379" sldId="311"/>
            <ac:grpSpMk id="6" creationId="{31B0E5CF-85E9-FC6C-425D-CF40EFD2950A}"/>
          </ac:grpSpMkLst>
        </pc:grpChg>
        <pc:grpChg chg="add del mod">
          <ac:chgData name="Pratima Kumari" userId="39804a7c-8c5d-4fd6-a645-642bcfb67c13" providerId="ADAL" clId="{8A5C78DC-26CE-4C8B-8895-7075355AB239}" dt="2023-12-07T07:34:09.206" v="615" actId="165"/>
          <ac:grpSpMkLst>
            <pc:docMk/>
            <pc:sldMk cId="172547379" sldId="311"/>
            <ac:grpSpMk id="7" creationId="{92AB0ECE-1D9D-FA90-9C94-D9713F20A74D}"/>
          </ac:grpSpMkLst>
        </pc:grpChg>
        <pc:grpChg chg="mod topLvl">
          <ac:chgData name="Pratima Kumari" userId="39804a7c-8c5d-4fd6-a645-642bcfb67c13" providerId="ADAL" clId="{8A5C78DC-26CE-4C8B-8895-7075355AB239}" dt="2023-12-07T07:34:37.101" v="735" actId="164"/>
          <ac:grpSpMkLst>
            <pc:docMk/>
            <pc:sldMk cId="172547379" sldId="311"/>
            <ac:grpSpMk id="8" creationId="{F153E329-22F3-DFD0-F9CB-0C74AC43EDDD}"/>
          </ac:grpSpMkLst>
        </pc:grpChg>
        <pc:grpChg chg="mod topLvl">
          <ac:chgData name="Pratima Kumari" userId="39804a7c-8c5d-4fd6-a645-642bcfb67c13" providerId="ADAL" clId="{8A5C78DC-26CE-4C8B-8895-7075355AB239}" dt="2023-12-07T07:34:37.101" v="735" actId="164"/>
          <ac:grpSpMkLst>
            <pc:docMk/>
            <pc:sldMk cId="172547379" sldId="311"/>
            <ac:grpSpMk id="9" creationId="{8CEF2DCD-F5C9-BA48-6A28-9D7D81C3585D}"/>
          </ac:grpSpMkLst>
        </pc:grpChg>
        <pc:grpChg chg="mod topLvl">
          <ac:chgData name="Pratima Kumari" userId="39804a7c-8c5d-4fd6-a645-642bcfb67c13" providerId="ADAL" clId="{8A5C78DC-26CE-4C8B-8895-7075355AB239}" dt="2023-12-07T07:34:37.101" v="735" actId="164"/>
          <ac:grpSpMkLst>
            <pc:docMk/>
            <pc:sldMk cId="172547379" sldId="311"/>
            <ac:grpSpMk id="10" creationId="{307287EA-FF83-66DD-EDFD-533FC5976D07}"/>
          </ac:grpSpMkLst>
        </pc:grpChg>
        <pc:grpChg chg="add mod">
          <ac:chgData name="Pratima Kumari" userId="39804a7c-8c5d-4fd6-a645-642bcfb67c13" providerId="ADAL" clId="{8A5C78DC-26CE-4C8B-8895-7075355AB239}" dt="2023-12-07T07:34:42.288" v="737" actId="12789"/>
          <ac:grpSpMkLst>
            <pc:docMk/>
            <pc:sldMk cId="172547379" sldId="311"/>
            <ac:grpSpMk id="18" creationId="{61DCC68B-740B-E202-C00D-F7241846DB7D}"/>
          </ac:grpSpMkLst>
        </pc:grpChg>
        <pc:grpChg chg="del mod topLvl">
          <ac:chgData name="Pratima Kumari" userId="39804a7c-8c5d-4fd6-a645-642bcfb67c13" providerId="ADAL" clId="{8A5C78DC-26CE-4C8B-8895-7075355AB239}" dt="2023-12-07T07:29:11.916" v="91" actId="478"/>
          <ac:grpSpMkLst>
            <pc:docMk/>
            <pc:sldMk cId="172547379" sldId="311"/>
            <ac:grpSpMk id="33" creationId="{56A3ED14-1692-67C1-CBD6-1CCA870C09B9}"/>
          </ac:grpSpMkLst>
        </pc:grpChg>
        <pc:grpChg chg="del mod topLvl">
          <ac:chgData name="Pratima Kumari" userId="39804a7c-8c5d-4fd6-a645-642bcfb67c13" providerId="ADAL" clId="{8A5C78DC-26CE-4C8B-8895-7075355AB239}" dt="2023-12-07T07:33:54.880" v="555" actId="478"/>
          <ac:grpSpMkLst>
            <pc:docMk/>
            <pc:sldMk cId="172547379" sldId="311"/>
            <ac:grpSpMk id="35" creationId="{6F528173-EE2F-0F0C-7A28-BBF9D74A812D}"/>
          </ac:grpSpMkLst>
        </pc:grpChg>
        <pc:grpChg chg="mod topLvl">
          <ac:chgData name="Pratima Kumari" userId="39804a7c-8c5d-4fd6-a645-642bcfb67c13" providerId="ADAL" clId="{8A5C78DC-26CE-4C8B-8895-7075355AB239}" dt="2023-12-07T07:34:37.101" v="735" actId="164"/>
          <ac:grpSpMkLst>
            <pc:docMk/>
            <pc:sldMk cId="172547379" sldId="311"/>
            <ac:grpSpMk id="52" creationId="{6DD46A5B-665F-C528-4CE6-3C242CAA8B11}"/>
          </ac:grpSpMkLst>
        </pc:grpChg>
      </pc:sldChg>
      <pc:sldChg chg="del modNotesTx">
        <pc:chgData name="Pratima Kumari" userId="39804a7c-8c5d-4fd6-a645-642bcfb67c13" providerId="ADAL" clId="{8A5C78DC-26CE-4C8B-8895-7075355AB239}" dt="2023-12-07T07:36:35.759" v="748" actId="47"/>
        <pc:sldMkLst>
          <pc:docMk/>
          <pc:sldMk cId="338527653" sldId="312"/>
        </pc:sldMkLst>
      </pc:sldChg>
      <pc:sldChg chg="addSp delSp modSp mod modCm">
        <pc:chgData name="Pratima Kumari" userId="39804a7c-8c5d-4fd6-a645-642bcfb67c13" providerId="ADAL" clId="{8A5C78DC-26CE-4C8B-8895-7075355AB239}" dt="2023-12-07T11:42:22.084" v="1854"/>
        <pc:sldMkLst>
          <pc:docMk/>
          <pc:sldMk cId="2333565203" sldId="315"/>
        </pc:sldMkLst>
        <pc:spChg chg="add mod ord">
          <ac:chgData name="Pratima Kumari" userId="39804a7c-8c5d-4fd6-a645-642bcfb67c13" providerId="ADAL" clId="{8A5C78DC-26CE-4C8B-8895-7075355AB239}" dt="2023-12-07T11:39:14.917" v="1791" actId="207"/>
          <ac:spMkLst>
            <pc:docMk/>
            <pc:sldMk cId="2333565203" sldId="315"/>
            <ac:spMk id="6" creationId="{AC24B1C1-7404-86BF-095D-84941D1636E3}"/>
          </ac:spMkLst>
        </pc:spChg>
        <pc:spChg chg="mod">
          <ac:chgData name="Pratima Kumari" userId="39804a7c-8c5d-4fd6-a645-642bcfb67c13" providerId="ADAL" clId="{8A5C78DC-26CE-4C8B-8895-7075355AB239}" dt="2023-12-07T11:03:27.644" v="1190" actId="164"/>
          <ac:spMkLst>
            <pc:docMk/>
            <pc:sldMk cId="2333565203" sldId="315"/>
            <ac:spMk id="11" creationId="{4B249E8E-6D03-3930-5D81-57DA924EBB59}"/>
          </ac:spMkLst>
        </pc:spChg>
        <pc:spChg chg="mod">
          <ac:chgData name="Pratima Kumari" userId="39804a7c-8c5d-4fd6-a645-642bcfb67c13" providerId="ADAL" clId="{8A5C78DC-26CE-4C8B-8895-7075355AB239}" dt="2023-12-07T11:05:52.214" v="1216" actId="255"/>
          <ac:spMkLst>
            <pc:docMk/>
            <pc:sldMk cId="2333565203" sldId="315"/>
            <ac:spMk id="13" creationId="{CBF4478E-B33D-5BB0-BDB9-6AF453824474}"/>
          </ac:spMkLst>
        </pc:spChg>
        <pc:grpChg chg="add mod">
          <ac:chgData name="Pratima Kumari" userId="39804a7c-8c5d-4fd6-a645-642bcfb67c13" providerId="ADAL" clId="{8A5C78DC-26CE-4C8B-8895-7075355AB239}" dt="2023-12-07T11:03:33.537" v="1192" actId="12789"/>
          <ac:grpSpMkLst>
            <pc:docMk/>
            <pc:sldMk cId="2333565203" sldId="315"/>
            <ac:grpSpMk id="5" creationId="{A386F754-8797-FDB0-596D-6931FB75DFA7}"/>
          </ac:grpSpMkLst>
        </pc:grpChg>
        <pc:picChg chg="add mod">
          <ac:chgData name="Pratima Kumari" userId="39804a7c-8c5d-4fd6-a645-642bcfb67c13" providerId="ADAL" clId="{8A5C78DC-26CE-4C8B-8895-7075355AB239}" dt="2023-12-07T11:38:25.634" v="1786" actId="14100"/>
          <ac:picMkLst>
            <pc:docMk/>
            <pc:sldMk cId="2333565203" sldId="315"/>
            <ac:picMk id="3" creationId="{821C223D-90F2-B7F8-4EA8-D1CE4E571553}"/>
          </ac:picMkLst>
        </pc:picChg>
        <pc:picChg chg="del">
          <ac:chgData name="Pratima Kumari" userId="39804a7c-8c5d-4fd6-a645-642bcfb67c13" providerId="ADAL" clId="{8A5C78DC-26CE-4C8B-8895-7075355AB239}" dt="2023-12-07T11:02:22.113" v="1127" actId="478"/>
          <ac:picMkLst>
            <pc:docMk/>
            <pc:sldMk cId="2333565203" sldId="315"/>
            <ac:picMk id="20" creationId="{E1AE713C-11D3-20C2-72F1-5041B0D7F11B}"/>
          </ac:picMkLst>
        </pc:pic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11:39:22.365" v="1792"/>
              <pc2:cmMkLst xmlns:pc2="http://schemas.microsoft.com/office/powerpoint/2019/9/main/command">
                <pc:docMk/>
                <pc:sldMk cId="2333565203" sldId="315"/>
                <pc2:cmMk id="{42F04E00-1F6F-42C8-A9AD-49C0CF2397F9}"/>
              </pc2:cmMkLst>
              <pc226:cmRplyChg chg="add">
                <pc226:chgData name="Pratima Kumari" userId="39804a7c-8c5d-4fd6-a645-642bcfb67c13" providerId="ADAL" clId="{8A5C78DC-26CE-4C8B-8895-7075355AB239}" dt="2023-12-07T11:05:26.128" v="1214"/>
                <pc2:cmRplyMkLst xmlns:pc2="http://schemas.microsoft.com/office/powerpoint/2019/9/main/command">
                  <pc:docMk/>
                  <pc:sldMk cId="2333565203" sldId="315"/>
                  <pc2:cmMk id="{42F04E00-1F6F-42C8-A9AD-49C0CF2397F9}"/>
                  <pc2:cmRplyMk id="{2D9F892B-A5CD-4E44-8C8A-492C8FE0CF12}"/>
                </pc2:cmRplyMkLst>
              </pc226:cmRplyChg>
            </pc226:cmChg>
            <pc226:cmChg xmlns:pc226="http://schemas.microsoft.com/office/powerpoint/2022/06/main/command" chg="mod">
              <pc226:chgData name="Pratima Kumari" userId="39804a7c-8c5d-4fd6-a645-642bcfb67c13" providerId="ADAL" clId="{8A5C78DC-26CE-4C8B-8895-7075355AB239}" dt="2023-12-07T11:04:42.691" v="1200" actId="20577"/>
              <pc2:cmMkLst xmlns:pc2="http://schemas.microsoft.com/office/powerpoint/2019/9/main/command">
                <pc:docMk/>
                <pc:sldMk cId="2333565203" sldId="315"/>
                <pc2:cmMk id="{DCB871AB-76D9-4172-BBA8-E408949EDFFB}"/>
              </pc2:cmMkLst>
            </pc226:cmChg>
            <pc226:cmChg xmlns:pc226="http://schemas.microsoft.com/office/powerpoint/2022/06/main/command" chg="mod">
              <pc226:chgData name="Pratima Kumari" userId="39804a7c-8c5d-4fd6-a645-642bcfb67c13" providerId="ADAL" clId="{8A5C78DC-26CE-4C8B-8895-7075355AB239}" dt="2023-12-07T11:42:22.084" v="1854"/>
              <pc2:cmMkLst xmlns:pc2="http://schemas.microsoft.com/office/powerpoint/2019/9/main/command">
                <pc:docMk/>
                <pc:sldMk cId="2333565203" sldId="315"/>
                <pc2:cmMk id="{7D198CCA-0637-4D9E-896C-7262DBBB1D86}"/>
              </pc2:cmMkLst>
              <pc226:cmRplyChg chg="add">
                <pc226:chgData name="Pratima Kumari" userId="39804a7c-8c5d-4fd6-a645-642bcfb67c13" providerId="ADAL" clId="{8A5C78DC-26CE-4C8B-8895-7075355AB239}" dt="2023-12-07T07:37:23.084" v="750"/>
                <pc2:cmRplyMkLst xmlns:pc2="http://schemas.microsoft.com/office/powerpoint/2019/9/main/command">
                  <pc:docMk/>
                  <pc:sldMk cId="2333565203" sldId="315"/>
                  <pc2:cmMk id="{7D198CCA-0637-4D9E-896C-7262DBBB1D86}"/>
                  <pc2:cmRplyMk id="{E9AB5001-6AAA-49EF-A959-4CC1E7E06170}"/>
                </pc2:cmRplyMkLst>
              </pc226:cmRplyChg>
            </pc226:cmChg>
          </p:ext>
        </pc:extLst>
      </pc:sldChg>
      <pc:sldChg chg="modSp mod modCm">
        <pc:chgData name="Pratima Kumari" userId="39804a7c-8c5d-4fd6-a645-642bcfb67c13" providerId="ADAL" clId="{8A5C78DC-26CE-4C8B-8895-7075355AB239}" dt="2023-12-07T07:46:35.881" v="941"/>
        <pc:sldMkLst>
          <pc:docMk/>
          <pc:sldMk cId="1108703916" sldId="317"/>
        </pc:sldMkLst>
        <pc:spChg chg="mod">
          <ac:chgData name="Pratima Kumari" userId="39804a7c-8c5d-4fd6-a645-642bcfb67c13" providerId="ADAL" clId="{8A5C78DC-26CE-4C8B-8895-7075355AB239}" dt="2023-12-07T07:46:31.400" v="940" actId="20577"/>
          <ac:spMkLst>
            <pc:docMk/>
            <pc:sldMk cId="1108703916" sldId="317"/>
            <ac:spMk id="11" creationId="{77B7DF5B-FD8E-98DC-73F7-D43AF2C63189}"/>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07:46:35.881" v="941"/>
              <pc2:cmMkLst xmlns:pc2="http://schemas.microsoft.com/office/powerpoint/2019/9/main/command">
                <pc:docMk/>
                <pc:sldMk cId="1108703916" sldId="317"/>
                <pc2:cmMk id="{6C212D79-1423-49EE-BBED-0422A681C1E3}"/>
              </pc2:cmMkLst>
              <pc226:cmRplyChg chg="add">
                <pc226:chgData name="Pratima Kumari" userId="39804a7c-8c5d-4fd6-a645-642bcfb67c13" providerId="ADAL" clId="{8A5C78DC-26CE-4C8B-8895-7075355AB239}" dt="2023-12-07T07:46:35.881" v="941"/>
                <pc2:cmRplyMkLst xmlns:pc2="http://schemas.microsoft.com/office/powerpoint/2019/9/main/command">
                  <pc:docMk/>
                  <pc:sldMk cId="1108703916" sldId="317"/>
                  <pc2:cmMk id="{6C212D79-1423-49EE-BBED-0422A681C1E3}"/>
                  <pc2:cmRplyMk id="{46931A40-A908-49BC-9A2D-C9E559D3855A}"/>
                </pc2:cmRplyMkLst>
              </pc226:cmRplyChg>
            </pc226:cmChg>
          </p:ext>
        </pc:extLst>
      </pc:sldChg>
      <pc:sldChg chg="modSp mod">
        <pc:chgData name="Pratima Kumari" userId="39804a7c-8c5d-4fd6-a645-642bcfb67c13" providerId="ADAL" clId="{8A5C78DC-26CE-4C8B-8895-7075355AB239}" dt="2023-12-07T07:46:40.741" v="942" actId="20577"/>
        <pc:sldMkLst>
          <pc:docMk/>
          <pc:sldMk cId="610853523" sldId="318"/>
        </pc:sldMkLst>
        <pc:spChg chg="mod">
          <ac:chgData name="Pratima Kumari" userId="39804a7c-8c5d-4fd6-a645-642bcfb67c13" providerId="ADAL" clId="{8A5C78DC-26CE-4C8B-8895-7075355AB239}" dt="2023-12-07T07:46:40.741" v="942" actId="20577"/>
          <ac:spMkLst>
            <pc:docMk/>
            <pc:sldMk cId="610853523" sldId="318"/>
            <ac:spMk id="16" creationId="{3E3F581E-A6C3-263B-8782-F2C3687CA655}"/>
          </ac:spMkLst>
        </pc:spChg>
      </pc:sldChg>
      <pc:sldChg chg="modSp mod modCm">
        <pc:chgData name="Pratima Kumari" userId="39804a7c-8c5d-4fd6-a645-642bcfb67c13" providerId="ADAL" clId="{8A5C78DC-26CE-4C8B-8895-7075355AB239}" dt="2023-12-07T07:46:56.651" v="945"/>
        <pc:sldMkLst>
          <pc:docMk/>
          <pc:sldMk cId="3231864474" sldId="320"/>
        </pc:sldMkLst>
        <pc:spChg chg="mod">
          <ac:chgData name="Pratima Kumari" userId="39804a7c-8c5d-4fd6-a645-642bcfb67c13" providerId="ADAL" clId="{8A5C78DC-26CE-4C8B-8895-7075355AB239}" dt="2023-12-07T07:46:50.126" v="944" actId="20577"/>
          <ac:spMkLst>
            <pc:docMk/>
            <pc:sldMk cId="3231864474" sldId="320"/>
            <ac:spMk id="3" creationId="{26DDBC8C-F0A1-02CF-84FC-DE9D86A77F11}"/>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07:46:56.651" v="945"/>
              <pc2:cmMkLst xmlns:pc2="http://schemas.microsoft.com/office/powerpoint/2019/9/main/command">
                <pc:docMk/>
                <pc:sldMk cId="3231864474" sldId="320"/>
                <pc2:cmMk id="{99625194-9C53-4C24-95D4-9380DDA060BC}"/>
              </pc2:cmMkLst>
              <pc226:cmRplyChg chg="add">
                <pc226:chgData name="Pratima Kumari" userId="39804a7c-8c5d-4fd6-a645-642bcfb67c13" providerId="ADAL" clId="{8A5C78DC-26CE-4C8B-8895-7075355AB239}" dt="2023-12-07T07:46:56.651" v="945"/>
                <pc2:cmRplyMkLst xmlns:pc2="http://schemas.microsoft.com/office/powerpoint/2019/9/main/command">
                  <pc:docMk/>
                  <pc:sldMk cId="3231864474" sldId="320"/>
                  <pc2:cmMk id="{99625194-9C53-4C24-95D4-9380DDA060BC}"/>
                  <pc2:cmRplyMk id="{5A1E81C6-509C-48AE-987E-AB3BEB9E9F68}"/>
                </pc2:cmRplyMkLst>
              </pc226:cmRplyChg>
            </pc226:cmChg>
          </p:ext>
        </pc:extLst>
      </pc:sldChg>
      <pc:sldChg chg="addSp delSp modSp mod modCm modNotesTx">
        <pc:chgData name="Pratima Kumari" userId="39804a7c-8c5d-4fd6-a645-642bcfb67c13" providerId="ADAL" clId="{8A5C78DC-26CE-4C8B-8895-7075355AB239}" dt="2023-12-07T11:42:07.921" v="1853"/>
        <pc:sldMkLst>
          <pc:docMk/>
          <pc:sldMk cId="1679333196" sldId="321"/>
        </pc:sldMkLst>
        <pc:spChg chg="add del mod">
          <ac:chgData name="Pratima Kumari" userId="39804a7c-8c5d-4fd6-a645-642bcfb67c13" providerId="ADAL" clId="{8A5C78DC-26CE-4C8B-8895-7075355AB239}" dt="2023-12-07T11:10:08.432" v="1222" actId="478"/>
          <ac:spMkLst>
            <pc:docMk/>
            <pc:sldMk cId="1679333196" sldId="321"/>
            <ac:spMk id="9" creationId="{C50F07EA-2553-BAFB-2B11-3505CA669671}"/>
          </ac:spMkLst>
        </pc:spChg>
        <pc:spChg chg="add mod">
          <ac:chgData name="Pratima Kumari" userId="39804a7c-8c5d-4fd6-a645-642bcfb67c13" providerId="ADAL" clId="{8A5C78DC-26CE-4C8B-8895-7075355AB239}" dt="2023-12-07T11:01:22.126" v="1125"/>
          <ac:spMkLst>
            <pc:docMk/>
            <pc:sldMk cId="1679333196" sldId="321"/>
            <ac:spMk id="10" creationId="{74A8FB83-7A7B-B46E-42E1-88190A9997D6}"/>
          </ac:spMkLst>
        </pc:spChg>
        <pc:spChg chg="mod">
          <ac:chgData name="Pratima Kumari" userId="39804a7c-8c5d-4fd6-a645-642bcfb67c13" providerId="ADAL" clId="{8A5C78DC-26CE-4C8B-8895-7075355AB239}" dt="2023-12-07T11:19:58.141" v="1483" actId="165"/>
          <ac:spMkLst>
            <pc:docMk/>
            <pc:sldMk cId="1679333196" sldId="321"/>
            <ac:spMk id="11" creationId="{4B249E8E-6D03-3930-5D81-57DA924EBB59}"/>
          </ac:spMkLst>
        </pc:spChg>
        <pc:spChg chg="mod">
          <ac:chgData name="Pratima Kumari" userId="39804a7c-8c5d-4fd6-a645-642bcfb67c13" providerId="ADAL" clId="{8A5C78DC-26CE-4C8B-8895-7075355AB239}" dt="2023-12-07T11:19:58.141" v="1483" actId="165"/>
          <ac:spMkLst>
            <pc:docMk/>
            <pc:sldMk cId="1679333196" sldId="321"/>
            <ac:spMk id="13" creationId="{CBF4478E-B33D-5BB0-BDB9-6AF453824474}"/>
          </ac:spMkLst>
        </pc:spChg>
        <pc:spChg chg="add mod">
          <ac:chgData name="Pratima Kumari" userId="39804a7c-8c5d-4fd6-a645-642bcfb67c13" providerId="ADAL" clId="{8A5C78DC-26CE-4C8B-8895-7075355AB239}" dt="2023-12-07T11:12:37.200" v="1325" actId="1037"/>
          <ac:spMkLst>
            <pc:docMk/>
            <pc:sldMk cId="1679333196" sldId="321"/>
            <ac:spMk id="28" creationId="{8CED65A4-4CC2-8B20-2335-27380659844D}"/>
          </ac:spMkLst>
        </pc:spChg>
        <pc:spChg chg="add mod">
          <ac:chgData name="Pratima Kumari" userId="39804a7c-8c5d-4fd6-a645-642bcfb67c13" providerId="ADAL" clId="{8A5C78DC-26CE-4C8B-8895-7075355AB239}" dt="2023-12-07T11:12:37.200" v="1325" actId="1037"/>
          <ac:spMkLst>
            <pc:docMk/>
            <pc:sldMk cId="1679333196" sldId="321"/>
            <ac:spMk id="29" creationId="{C6A506EE-4309-58F0-B75C-446A75EF9BE4}"/>
          </ac:spMkLst>
        </pc:spChg>
        <pc:spChg chg="add mod">
          <ac:chgData name="Pratima Kumari" userId="39804a7c-8c5d-4fd6-a645-642bcfb67c13" providerId="ADAL" clId="{8A5C78DC-26CE-4C8B-8895-7075355AB239}" dt="2023-12-07T11:12:43.896" v="1330" actId="1037"/>
          <ac:spMkLst>
            <pc:docMk/>
            <pc:sldMk cId="1679333196" sldId="321"/>
            <ac:spMk id="30" creationId="{320B3919-EA72-B518-A2AE-B6E2E07429E8}"/>
          </ac:spMkLst>
        </pc:spChg>
        <pc:spChg chg="add mod">
          <ac:chgData name="Pratima Kumari" userId="39804a7c-8c5d-4fd6-a645-642bcfb67c13" providerId="ADAL" clId="{8A5C78DC-26CE-4C8B-8895-7075355AB239}" dt="2023-12-07T11:12:43.896" v="1330" actId="1037"/>
          <ac:spMkLst>
            <pc:docMk/>
            <pc:sldMk cId="1679333196" sldId="321"/>
            <ac:spMk id="31" creationId="{72FF388F-51EE-DBA7-FE5B-EF0899F7F9BD}"/>
          </ac:spMkLst>
        </pc:spChg>
        <pc:spChg chg="add mod">
          <ac:chgData name="Pratima Kumari" userId="39804a7c-8c5d-4fd6-a645-642bcfb67c13" providerId="ADAL" clId="{8A5C78DC-26CE-4C8B-8895-7075355AB239}" dt="2023-12-07T11:01:22.126" v="1125"/>
          <ac:spMkLst>
            <pc:docMk/>
            <pc:sldMk cId="1679333196" sldId="321"/>
            <ac:spMk id="32" creationId="{4CE0AEAE-33AC-5F0B-F44F-CF8BE5AE6D38}"/>
          </ac:spMkLst>
        </pc:spChg>
        <pc:spChg chg="add mod">
          <ac:chgData name="Pratima Kumari" userId="39804a7c-8c5d-4fd6-a645-642bcfb67c13" providerId="ADAL" clId="{8A5C78DC-26CE-4C8B-8895-7075355AB239}" dt="2023-12-07T11:01:22.126" v="1125"/>
          <ac:spMkLst>
            <pc:docMk/>
            <pc:sldMk cId="1679333196" sldId="321"/>
            <ac:spMk id="33" creationId="{9E05A9EF-35A8-08A8-9B16-95D1F519989C}"/>
          </ac:spMkLst>
        </pc:spChg>
        <pc:spChg chg="add mod">
          <ac:chgData name="Pratima Kumari" userId="39804a7c-8c5d-4fd6-a645-642bcfb67c13" providerId="ADAL" clId="{8A5C78DC-26CE-4C8B-8895-7075355AB239}" dt="2023-12-07T11:01:22.126" v="1125"/>
          <ac:spMkLst>
            <pc:docMk/>
            <pc:sldMk cId="1679333196" sldId="321"/>
            <ac:spMk id="34" creationId="{0F90296B-2614-77C3-EE57-900E34CA9D8B}"/>
          </ac:spMkLst>
        </pc:spChg>
        <pc:spChg chg="add mod">
          <ac:chgData name="Pratima Kumari" userId="39804a7c-8c5d-4fd6-a645-642bcfb67c13" providerId="ADAL" clId="{8A5C78DC-26CE-4C8B-8895-7075355AB239}" dt="2023-12-07T11:01:22.126" v="1125"/>
          <ac:spMkLst>
            <pc:docMk/>
            <pc:sldMk cId="1679333196" sldId="321"/>
            <ac:spMk id="35" creationId="{8CBED44F-C435-37C3-5F5F-77B584ACA33B}"/>
          </ac:spMkLst>
        </pc:spChg>
        <pc:spChg chg="add mod">
          <ac:chgData name="Pratima Kumari" userId="39804a7c-8c5d-4fd6-a645-642bcfb67c13" providerId="ADAL" clId="{8A5C78DC-26CE-4C8B-8895-7075355AB239}" dt="2023-12-07T11:01:22.126" v="1125"/>
          <ac:spMkLst>
            <pc:docMk/>
            <pc:sldMk cId="1679333196" sldId="321"/>
            <ac:spMk id="36" creationId="{C8ADEFDD-0EB1-244C-5C9C-E4F8D44664AD}"/>
          </ac:spMkLst>
        </pc:spChg>
        <pc:spChg chg="add mod">
          <ac:chgData name="Pratima Kumari" userId="39804a7c-8c5d-4fd6-a645-642bcfb67c13" providerId="ADAL" clId="{8A5C78DC-26CE-4C8B-8895-7075355AB239}" dt="2023-12-07T11:01:22.126" v="1125"/>
          <ac:spMkLst>
            <pc:docMk/>
            <pc:sldMk cId="1679333196" sldId="321"/>
            <ac:spMk id="37" creationId="{BE60AAD5-CB7F-E6A4-B7BC-FFA9C39E53CB}"/>
          </ac:spMkLst>
        </pc:spChg>
        <pc:spChg chg="add mod">
          <ac:chgData name="Pratima Kumari" userId="39804a7c-8c5d-4fd6-a645-642bcfb67c13" providerId="ADAL" clId="{8A5C78DC-26CE-4C8B-8895-7075355AB239}" dt="2023-12-07T11:01:22.126" v="1125"/>
          <ac:spMkLst>
            <pc:docMk/>
            <pc:sldMk cId="1679333196" sldId="321"/>
            <ac:spMk id="38" creationId="{24F94270-6C12-866E-D519-9B2E6E03A490}"/>
          </ac:spMkLst>
        </pc:spChg>
        <pc:spChg chg="add mod">
          <ac:chgData name="Pratima Kumari" userId="39804a7c-8c5d-4fd6-a645-642bcfb67c13" providerId="ADAL" clId="{8A5C78DC-26CE-4C8B-8895-7075355AB239}" dt="2023-12-07T11:01:22.126" v="1125"/>
          <ac:spMkLst>
            <pc:docMk/>
            <pc:sldMk cId="1679333196" sldId="321"/>
            <ac:spMk id="39" creationId="{DFF21F1F-834A-750C-200A-DF5AD5C72B95}"/>
          </ac:spMkLst>
        </pc:spChg>
        <pc:spChg chg="add del mod">
          <ac:chgData name="Pratima Kumari" userId="39804a7c-8c5d-4fd6-a645-642bcfb67c13" providerId="ADAL" clId="{8A5C78DC-26CE-4C8B-8895-7075355AB239}" dt="2023-12-07T11:10:14.755" v="1224" actId="478"/>
          <ac:spMkLst>
            <pc:docMk/>
            <pc:sldMk cId="1679333196" sldId="321"/>
            <ac:spMk id="40" creationId="{C256534C-2CFE-809F-F1C9-676E1DB67F2D}"/>
          </ac:spMkLst>
        </pc:spChg>
        <pc:spChg chg="add del mod">
          <ac:chgData name="Pratima Kumari" userId="39804a7c-8c5d-4fd6-a645-642bcfb67c13" providerId="ADAL" clId="{8A5C78DC-26CE-4C8B-8895-7075355AB239}" dt="2023-12-07T11:10:11.893" v="1223" actId="478"/>
          <ac:spMkLst>
            <pc:docMk/>
            <pc:sldMk cId="1679333196" sldId="321"/>
            <ac:spMk id="41" creationId="{DA23952B-0EF8-1375-BBED-62DCA66BAEAD}"/>
          </ac:spMkLst>
        </pc:spChg>
        <pc:spChg chg="add mod">
          <ac:chgData name="Pratima Kumari" userId="39804a7c-8c5d-4fd6-a645-642bcfb67c13" providerId="ADAL" clId="{8A5C78DC-26CE-4C8B-8895-7075355AB239}" dt="2023-12-07T11:15:04.685" v="1398" actId="12788"/>
          <ac:spMkLst>
            <pc:docMk/>
            <pc:sldMk cId="1679333196" sldId="321"/>
            <ac:spMk id="42" creationId="{23089753-9692-ADBF-5675-42A72D6019E4}"/>
          </ac:spMkLst>
        </pc:spChg>
        <pc:spChg chg="add mod">
          <ac:chgData name="Pratima Kumari" userId="39804a7c-8c5d-4fd6-a645-642bcfb67c13" providerId="ADAL" clId="{8A5C78DC-26CE-4C8B-8895-7075355AB239}" dt="2023-12-07T11:15:04.685" v="1398" actId="12788"/>
          <ac:spMkLst>
            <pc:docMk/>
            <pc:sldMk cId="1679333196" sldId="321"/>
            <ac:spMk id="43" creationId="{3EB7863D-D8AD-44B3-FF82-54B7A237C08D}"/>
          </ac:spMkLst>
        </pc:spChg>
        <pc:spChg chg="add mod">
          <ac:chgData name="Pratima Kumari" userId="39804a7c-8c5d-4fd6-a645-642bcfb67c13" providerId="ADAL" clId="{8A5C78DC-26CE-4C8B-8895-7075355AB239}" dt="2023-12-07T11:01:22.126" v="1125"/>
          <ac:spMkLst>
            <pc:docMk/>
            <pc:sldMk cId="1679333196" sldId="321"/>
            <ac:spMk id="44" creationId="{135D0A88-0F11-E48E-F3DF-7D74EEB57802}"/>
          </ac:spMkLst>
        </pc:spChg>
        <pc:spChg chg="add mod">
          <ac:chgData name="Pratima Kumari" userId="39804a7c-8c5d-4fd6-a645-642bcfb67c13" providerId="ADAL" clId="{8A5C78DC-26CE-4C8B-8895-7075355AB239}" dt="2023-12-07T11:13:52.736" v="1376" actId="255"/>
          <ac:spMkLst>
            <pc:docMk/>
            <pc:sldMk cId="1679333196" sldId="321"/>
            <ac:spMk id="45" creationId="{7A307F48-201D-DE05-29B5-11EFAC73955A}"/>
          </ac:spMkLst>
        </pc:spChg>
        <pc:spChg chg="add mod">
          <ac:chgData name="Pratima Kumari" userId="39804a7c-8c5d-4fd6-a645-642bcfb67c13" providerId="ADAL" clId="{8A5C78DC-26CE-4C8B-8895-7075355AB239}" dt="2023-12-07T11:01:22.126" v="1125"/>
          <ac:spMkLst>
            <pc:docMk/>
            <pc:sldMk cId="1679333196" sldId="321"/>
            <ac:spMk id="46" creationId="{C17D1ABE-5AAC-64A0-09F2-9BE7193E1475}"/>
          </ac:spMkLst>
        </pc:spChg>
        <pc:spChg chg="add mod">
          <ac:chgData name="Pratima Kumari" userId="39804a7c-8c5d-4fd6-a645-642bcfb67c13" providerId="ADAL" clId="{8A5C78DC-26CE-4C8B-8895-7075355AB239}" dt="2023-12-07T11:15:07.842" v="1399" actId="255"/>
          <ac:spMkLst>
            <pc:docMk/>
            <pc:sldMk cId="1679333196" sldId="321"/>
            <ac:spMk id="47" creationId="{6C18FCC0-70B6-B02F-C6E5-A3CCF303ECA3}"/>
          </ac:spMkLst>
        </pc:spChg>
        <pc:spChg chg="mod">
          <ac:chgData name="Pratima Kumari" userId="39804a7c-8c5d-4fd6-a645-642bcfb67c13" providerId="ADAL" clId="{8A5C78DC-26CE-4C8B-8895-7075355AB239}" dt="2023-12-07T11:19:58.141" v="1483" actId="165"/>
          <ac:spMkLst>
            <pc:docMk/>
            <pc:sldMk cId="1679333196" sldId="321"/>
            <ac:spMk id="49" creationId="{FCAD1A8C-FC72-7455-7E80-74876EEC4AED}"/>
          </ac:spMkLst>
        </pc:spChg>
        <pc:spChg chg="mod">
          <ac:chgData name="Pratima Kumari" userId="39804a7c-8c5d-4fd6-a645-642bcfb67c13" providerId="ADAL" clId="{8A5C78DC-26CE-4C8B-8895-7075355AB239}" dt="2023-12-07T11:21:27.121" v="1497" actId="12789"/>
          <ac:spMkLst>
            <pc:docMk/>
            <pc:sldMk cId="1679333196" sldId="321"/>
            <ac:spMk id="63" creationId="{2C94FB40-E481-12A3-1BA8-826A39EDA64A}"/>
          </ac:spMkLst>
        </pc:spChg>
        <pc:spChg chg="mod">
          <ac:chgData name="Pratima Kumari" userId="39804a7c-8c5d-4fd6-a645-642bcfb67c13" providerId="ADAL" clId="{8A5C78DC-26CE-4C8B-8895-7075355AB239}" dt="2023-12-07T11:21:27.121" v="1497" actId="12789"/>
          <ac:spMkLst>
            <pc:docMk/>
            <pc:sldMk cId="1679333196" sldId="321"/>
            <ac:spMk id="64" creationId="{D00D0452-2F26-550B-51D0-07F5AA089513}"/>
          </ac:spMkLst>
        </pc:spChg>
        <pc:spChg chg="del mod">
          <ac:chgData name="Pratima Kumari" userId="39804a7c-8c5d-4fd6-a645-642bcfb67c13" providerId="ADAL" clId="{8A5C78DC-26CE-4C8B-8895-7075355AB239}" dt="2023-12-07T11:22:31.722" v="1544" actId="478"/>
          <ac:spMkLst>
            <pc:docMk/>
            <pc:sldMk cId="1679333196" sldId="321"/>
            <ac:spMk id="65" creationId="{7DD0FF71-3E08-CE8D-21C5-939705C0FB6F}"/>
          </ac:spMkLst>
        </pc:spChg>
        <pc:spChg chg="del mod">
          <ac:chgData name="Pratima Kumari" userId="39804a7c-8c5d-4fd6-a645-642bcfb67c13" providerId="ADAL" clId="{8A5C78DC-26CE-4C8B-8895-7075355AB239}" dt="2023-12-07T11:22:36.583" v="1546" actId="478"/>
          <ac:spMkLst>
            <pc:docMk/>
            <pc:sldMk cId="1679333196" sldId="321"/>
            <ac:spMk id="66" creationId="{61C9327A-6759-4308-84AD-304FDEDEC875}"/>
          </ac:spMkLst>
        </pc:spChg>
        <pc:spChg chg="mod">
          <ac:chgData name="Pratima Kumari" userId="39804a7c-8c5d-4fd6-a645-642bcfb67c13" providerId="ADAL" clId="{8A5C78DC-26CE-4C8B-8895-7075355AB239}" dt="2023-12-07T11:19:58.141" v="1483" actId="165"/>
          <ac:spMkLst>
            <pc:docMk/>
            <pc:sldMk cId="1679333196" sldId="321"/>
            <ac:spMk id="67" creationId="{4EF164EF-F85C-2C18-6990-A6ED401DF29F}"/>
          </ac:spMkLst>
        </pc:spChg>
        <pc:spChg chg="mod">
          <ac:chgData name="Pratima Kumari" userId="39804a7c-8c5d-4fd6-a645-642bcfb67c13" providerId="ADAL" clId="{8A5C78DC-26CE-4C8B-8895-7075355AB239}" dt="2023-12-07T11:19:58.141" v="1483" actId="165"/>
          <ac:spMkLst>
            <pc:docMk/>
            <pc:sldMk cId="1679333196" sldId="321"/>
            <ac:spMk id="68" creationId="{1DEF9B57-4ED5-B5D9-C878-F9288FC7520A}"/>
          </ac:spMkLst>
        </pc:spChg>
        <pc:spChg chg="mod">
          <ac:chgData name="Pratima Kumari" userId="39804a7c-8c5d-4fd6-a645-642bcfb67c13" providerId="ADAL" clId="{8A5C78DC-26CE-4C8B-8895-7075355AB239}" dt="2023-12-07T11:19:58.141" v="1483" actId="165"/>
          <ac:spMkLst>
            <pc:docMk/>
            <pc:sldMk cId="1679333196" sldId="321"/>
            <ac:spMk id="69" creationId="{3CE8B1F6-AA4C-4513-733B-E985D656AE43}"/>
          </ac:spMkLst>
        </pc:spChg>
        <pc:spChg chg="mod">
          <ac:chgData name="Pratima Kumari" userId="39804a7c-8c5d-4fd6-a645-642bcfb67c13" providerId="ADAL" clId="{8A5C78DC-26CE-4C8B-8895-7075355AB239}" dt="2023-12-07T11:19:58.141" v="1483" actId="165"/>
          <ac:spMkLst>
            <pc:docMk/>
            <pc:sldMk cId="1679333196" sldId="321"/>
            <ac:spMk id="70" creationId="{28243697-BEFD-ED41-F4CD-EE6C288C7685}"/>
          </ac:spMkLst>
        </pc:spChg>
        <pc:spChg chg="mod">
          <ac:chgData name="Pratima Kumari" userId="39804a7c-8c5d-4fd6-a645-642bcfb67c13" providerId="ADAL" clId="{8A5C78DC-26CE-4C8B-8895-7075355AB239}" dt="2023-12-07T11:19:58.141" v="1483" actId="165"/>
          <ac:spMkLst>
            <pc:docMk/>
            <pc:sldMk cId="1679333196" sldId="321"/>
            <ac:spMk id="71" creationId="{FC24400A-E9B9-7E6E-A11D-A24DAD02A181}"/>
          </ac:spMkLst>
        </pc:spChg>
        <pc:spChg chg="mod">
          <ac:chgData name="Pratima Kumari" userId="39804a7c-8c5d-4fd6-a645-642bcfb67c13" providerId="ADAL" clId="{8A5C78DC-26CE-4C8B-8895-7075355AB239}" dt="2023-12-07T11:19:58.141" v="1483" actId="165"/>
          <ac:spMkLst>
            <pc:docMk/>
            <pc:sldMk cId="1679333196" sldId="321"/>
            <ac:spMk id="72" creationId="{C5126565-AC4E-B114-4C7E-18104811A0D0}"/>
          </ac:spMkLst>
        </pc:spChg>
        <pc:spChg chg="mod">
          <ac:chgData name="Pratima Kumari" userId="39804a7c-8c5d-4fd6-a645-642bcfb67c13" providerId="ADAL" clId="{8A5C78DC-26CE-4C8B-8895-7075355AB239}" dt="2023-12-07T11:19:58.141" v="1483" actId="165"/>
          <ac:spMkLst>
            <pc:docMk/>
            <pc:sldMk cId="1679333196" sldId="321"/>
            <ac:spMk id="73" creationId="{F2B3D534-8691-89D8-48B8-253074B40715}"/>
          </ac:spMkLst>
        </pc:spChg>
        <pc:spChg chg="mod">
          <ac:chgData name="Pratima Kumari" userId="39804a7c-8c5d-4fd6-a645-642bcfb67c13" providerId="ADAL" clId="{8A5C78DC-26CE-4C8B-8895-7075355AB239}" dt="2023-12-07T11:19:58.141" v="1483" actId="165"/>
          <ac:spMkLst>
            <pc:docMk/>
            <pc:sldMk cId="1679333196" sldId="321"/>
            <ac:spMk id="74" creationId="{63B697A5-7C36-4BB3-5F6C-1DB8906C715B}"/>
          </ac:spMkLst>
        </pc:spChg>
        <pc:spChg chg="mod">
          <ac:chgData name="Pratima Kumari" userId="39804a7c-8c5d-4fd6-a645-642bcfb67c13" providerId="ADAL" clId="{8A5C78DC-26CE-4C8B-8895-7075355AB239}" dt="2023-12-07T11:19:58.141" v="1483" actId="165"/>
          <ac:spMkLst>
            <pc:docMk/>
            <pc:sldMk cId="1679333196" sldId="321"/>
            <ac:spMk id="75" creationId="{43327E71-DDA0-6797-28FC-976B3BC9F138}"/>
          </ac:spMkLst>
        </pc:spChg>
        <pc:spChg chg="mod">
          <ac:chgData name="Pratima Kumari" userId="39804a7c-8c5d-4fd6-a645-642bcfb67c13" providerId="ADAL" clId="{8A5C78DC-26CE-4C8B-8895-7075355AB239}" dt="2023-12-07T11:19:58.141" v="1483" actId="165"/>
          <ac:spMkLst>
            <pc:docMk/>
            <pc:sldMk cId="1679333196" sldId="321"/>
            <ac:spMk id="76" creationId="{B0F7CB77-FBB4-CA1C-BABF-5213662B3720}"/>
          </ac:spMkLst>
        </pc:spChg>
        <pc:spChg chg="mod">
          <ac:chgData name="Pratima Kumari" userId="39804a7c-8c5d-4fd6-a645-642bcfb67c13" providerId="ADAL" clId="{8A5C78DC-26CE-4C8B-8895-7075355AB239}" dt="2023-12-07T11:19:58.141" v="1483" actId="165"/>
          <ac:spMkLst>
            <pc:docMk/>
            <pc:sldMk cId="1679333196" sldId="321"/>
            <ac:spMk id="77" creationId="{348393E7-CF1F-A244-6F55-BF35E0DC749B}"/>
          </ac:spMkLst>
        </pc:spChg>
        <pc:spChg chg="mod">
          <ac:chgData name="Pratima Kumari" userId="39804a7c-8c5d-4fd6-a645-642bcfb67c13" providerId="ADAL" clId="{8A5C78DC-26CE-4C8B-8895-7075355AB239}" dt="2023-12-07T11:19:58.141" v="1483" actId="165"/>
          <ac:spMkLst>
            <pc:docMk/>
            <pc:sldMk cId="1679333196" sldId="321"/>
            <ac:spMk id="78" creationId="{1139BD35-CC3D-C511-569B-3D2BB3C72158}"/>
          </ac:spMkLst>
        </pc:spChg>
        <pc:spChg chg="mod">
          <ac:chgData name="Pratima Kumari" userId="39804a7c-8c5d-4fd6-a645-642bcfb67c13" providerId="ADAL" clId="{8A5C78DC-26CE-4C8B-8895-7075355AB239}" dt="2023-12-07T11:19:58.141" v="1483" actId="165"/>
          <ac:spMkLst>
            <pc:docMk/>
            <pc:sldMk cId="1679333196" sldId="321"/>
            <ac:spMk id="79" creationId="{F66B541D-815B-A176-0E30-5F646115E8BE}"/>
          </ac:spMkLst>
        </pc:spChg>
        <pc:spChg chg="mod">
          <ac:chgData name="Pratima Kumari" userId="39804a7c-8c5d-4fd6-a645-642bcfb67c13" providerId="ADAL" clId="{8A5C78DC-26CE-4C8B-8895-7075355AB239}" dt="2023-12-07T11:20:19.750" v="1486" actId="14100"/>
          <ac:spMkLst>
            <pc:docMk/>
            <pc:sldMk cId="1679333196" sldId="321"/>
            <ac:spMk id="80" creationId="{302A0AF2-9512-CE3D-5A52-E81FD75DF319}"/>
          </ac:spMkLst>
        </pc:spChg>
        <pc:spChg chg="add del mod">
          <ac:chgData name="Pratima Kumari" userId="39804a7c-8c5d-4fd6-a645-642bcfb67c13" providerId="ADAL" clId="{8A5C78DC-26CE-4C8B-8895-7075355AB239}" dt="2023-12-07T11:24:06.168" v="1557" actId="478"/>
          <ac:spMkLst>
            <pc:docMk/>
            <pc:sldMk cId="1679333196" sldId="321"/>
            <ac:spMk id="82" creationId="{E8D62D52-7A25-10DB-DEAB-7D127D652EC7}"/>
          </ac:spMkLst>
        </pc:spChg>
        <pc:spChg chg="add del mod">
          <ac:chgData name="Pratima Kumari" userId="39804a7c-8c5d-4fd6-a645-642bcfb67c13" providerId="ADAL" clId="{8A5C78DC-26CE-4C8B-8895-7075355AB239}" dt="2023-12-07T11:24:04.927" v="1556" actId="478"/>
          <ac:spMkLst>
            <pc:docMk/>
            <pc:sldMk cId="1679333196" sldId="321"/>
            <ac:spMk id="83" creationId="{2ED3E15F-7D7B-6A34-19F2-3BA2A06065E6}"/>
          </ac:spMkLst>
        </pc:spChg>
        <pc:spChg chg="mod">
          <ac:chgData name="Pratima Kumari" userId="39804a7c-8c5d-4fd6-a645-642bcfb67c13" providerId="ADAL" clId="{8A5C78DC-26CE-4C8B-8895-7075355AB239}" dt="2023-12-07T11:24:06.808" v="1558"/>
          <ac:spMkLst>
            <pc:docMk/>
            <pc:sldMk cId="1679333196" sldId="321"/>
            <ac:spMk id="85" creationId="{915B713F-6F84-96CA-554B-69DB16FDA7FA}"/>
          </ac:spMkLst>
        </pc:spChg>
        <pc:spChg chg="mod">
          <ac:chgData name="Pratima Kumari" userId="39804a7c-8c5d-4fd6-a645-642bcfb67c13" providerId="ADAL" clId="{8A5C78DC-26CE-4C8B-8895-7075355AB239}" dt="2023-12-07T11:26:06.137" v="1662" actId="1037"/>
          <ac:spMkLst>
            <pc:docMk/>
            <pc:sldMk cId="1679333196" sldId="321"/>
            <ac:spMk id="99" creationId="{8C2DA5D0-3A65-C00D-B97D-1BFC8A03F935}"/>
          </ac:spMkLst>
        </pc:spChg>
        <pc:spChg chg="mod">
          <ac:chgData name="Pratima Kumari" userId="39804a7c-8c5d-4fd6-a645-642bcfb67c13" providerId="ADAL" clId="{8A5C78DC-26CE-4C8B-8895-7075355AB239}" dt="2023-12-07T11:26:06.137" v="1662" actId="1037"/>
          <ac:spMkLst>
            <pc:docMk/>
            <pc:sldMk cId="1679333196" sldId="321"/>
            <ac:spMk id="100" creationId="{62595A98-4800-EB5C-6619-9B599D82C38D}"/>
          </ac:spMkLst>
        </pc:spChg>
        <pc:spChg chg="mod">
          <ac:chgData name="Pratima Kumari" userId="39804a7c-8c5d-4fd6-a645-642bcfb67c13" providerId="ADAL" clId="{8A5C78DC-26CE-4C8B-8895-7075355AB239}" dt="2023-12-07T11:25:52.091" v="1658" actId="12789"/>
          <ac:spMkLst>
            <pc:docMk/>
            <pc:sldMk cId="1679333196" sldId="321"/>
            <ac:spMk id="101" creationId="{CB7DB6B6-F578-3D97-F9C6-82C4299DA49D}"/>
          </ac:spMkLst>
        </pc:spChg>
        <pc:spChg chg="mod">
          <ac:chgData name="Pratima Kumari" userId="39804a7c-8c5d-4fd6-a645-642bcfb67c13" providerId="ADAL" clId="{8A5C78DC-26CE-4C8B-8895-7075355AB239}" dt="2023-12-07T11:25:52.091" v="1658" actId="12789"/>
          <ac:spMkLst>
            <pc:docMk/>
            <pc:sldMk cId="1679333196" sldId="321"/>
            <ac:spMk id="102" creationId="{37A4C2AD-257A-52ED-6FA1-EEE090E2F42A}"/>
          </ac:spMkLst>
        </pc:spChg>
        <pc:spChg chg="mod">
          <ac:chgData name="Pratima Kumari" userId="39804a7c-8c5d-4fd6-a645-642bcfb67c13" providerId="ADAL" clId="{8A5C78DC-26CE-4C8B-8895-7075355AB239}" dt="2023-12-07T11:24:06.808" v="1558"/>
          <ac:spMkLst>
            <pc:docMk/>
            <pc:sldMk cId="1679333196" sldId="321"/>
            <ac:spMk id="103" creationId="{37A09420-5953-DAD1-3BDA-A5A1D408B65C}"/>
          </ac:spMkLst>
        </pc:spChg>
        <pc:spChg chg="mod">
          <ac:chgData name="Pratima Kumari" userId="39804a7c-8c5d-4fd6-a645-642bcfb67c13" providerId="ADAL" clId="{8A5C78DC-26CE-4C8B-8895-7075355AB239}" dt="2023-12-07T11:24:06.808" v="1558"/>
          <ac:spMkLst>
            <pc:docMk/>
            <pc:sldMk cId="1679333196" sldId="321"/>
            <ac:spMk id="104" creationId="{CB426131-77CE-645B-3CF9-9E55D29AAD44}"/>
          </ac:spMkLst>
        </pc:spChg>
        <pc:spChg chg="mod">
          <ac:chgData name="Pratima Kumari" userId="39804a7c-8c5d-4fd6-a645-642bcfb67c13" providerId="ADAL" clId="{8A5C78DC-26CE-4C8B-8895-7075355AB239}" dt="2023-12-07T11:24:06.808" v="1558"/>
          <ac:spMkLst>
            <pc:docMk/>
            <pc:sldMk cId="1679333196" sldId="321"/>
            <ac:spMk id="105" creationId="{30DE06CD-B620-ED9B-3266-36F8270E4FD0}"/>
          </ac:spMkLst>
        </pc:spChg>
        <pc:spChg chg="mod">
          <ac:chgData name="Pratima Kumari" userId="39804a7c-8c5d-4fd6-a645-642bcfb67c13" providerId="ADAL" clId="{8A5C78DC-26CE-4C8B-8895-7075355AB239}" dt="2023-12-07T11:24:06.808" v="1558"/>
          <ac:spMkLst>
            <pc:docMk/>
            <pc:sldMk cId="1679333196" sldId="321"/>
            <ac:spMk id="106" creationId="{F93F0BBC-4F5D-DC31-C77B-6F9ECDA1A973}"/>
          </ac:spMkLst>
        </pc:spChg>
        <pc:spChg chg="mod">
          <ac:chgData name="Pratima Kumari" userId="39804a7c-8c5d-4fd6-a645-642bcfb67c13" providerId="ADAL" clId="{8A5C78DC-26CE-4C8B-8895-7075355AB239}" dt="2023-12-07T11:24:06.808" v="1558"/>
          <ac:spMkLst>
            <pc:docMk/>
            <pc:sldMk cId="1679333196" sldId="321"/>
            <ac:spMk id="107" creationId="{4E3B9CC8-3DB3-3CEE-91DC-AED1FF450EDC}"/>
          </ac:spMkLst>
        </pc:spChg>
        <pc:spChg chg="mod">
          <ac:chgData name="Pratima Kumari" userId="39804a7c-8c5d-4fd6-a645-642bcfb67c13" providerId="ADAL" clId="{8A5C78DC-26CE-4C8B-8895-7075355AB239}" dt="2023-12-07T11:24:06.808" v="1558"/>
          <ac:spMkLst>
            <pc:docMk/>
            <pc:sldMk cId="1679333196" sldId="321"/>
            <ac:spMk id="108" creationId="{D112AF1F-DE72-3DC3-81AC-01E52B04E232}"/>
          </ac:spMkLst>
        </pc:spChg>
        <pc:spChg chg="mod">
          <ac:chgData name="Pratima Kumari" userId="39804a7c-8c5d-4fd6-a645-642bcfb67c13" providerId="ADAL" clId="{8A5C78DC-26CE-4C8B-8895-7075355AB239}" dt="2023-12-07T11:24:06.808" v="1558"/>
          <ac:spMkLst>
            <pc:docMk/>
            <pc:sldMk cId="1679333196" sldId="321"/>
            <ac:spMk id="109" creationId="{B036D667-FA17-6D52-9EB6-27F0886E0F60}"/>
          </ac:spMkLst>
        </pc:spChg>
        <pc:spChg chg="mod">
          <ac:chgData name="Pratima Kumari" userId="39804a7c-8c5d-4fd6-a645-642bcfb67c13" providerId="ADAL" clId="{8A5C78DC-26CE-4C8B-8895-7075355AB239}" dt="2023-12-07T11:24:06.808" v="1558"/>
          <ac:spMkLst>
            <pc:docMk/>
            <pc:sldMk cId="1679333196" sldId="321"/>
            <ac:spMk id="110" creationId="{B8833C92-FE44-70C5-0364-502C2CF1D83E}"/>
          </ac:spMkLst>
        </pc:spChg>
        <pc:spChg chg="mod">
          <ac:chgData name="Pratima Kumari" userId="39804a7c-8c5d-4fd6-a645-642bcfb67c13" providerId="ADAL" clId="{8A5C78DC-26CE-4C8B-8895-7075355AB239}" dt="2023-12-07T11:24:06.808" v="1558"/>
          <ac:spMkLst>
            <pc:docMk/>
            <pc:sldMk cId="1679333196" sldId="321"/>
            <ac:spMk id="111" creationId="{4413A787-752F-7200-9BFE-D84B9F6A3D87}"/>
          </ac:spMkLst>
        </pc:spChg>
        <pc:spChg chg="mod">
          <ac:chgData name="Pratima Kumari" userId="39804a7c-8c5d-4fd6-a645-642bcfb67c13" providerId="ADAL" clId="{8A5C78DC-26CE-4C8B-8895-7075355AB239}" dt="2023-12-07T11:24:06.808" v="1558"/>
          <ac:spMkLst>
            <pc:docMk/>
            <pc:sldMk cId="1679333196" sldId="321"/>
            <ac:spMk id="112" creationId="{C400782F-831B-3027-070C-4CE4121F782C}"/>
          </ac:spMkLst>
        </pc:spChg>
        <pc:spChg chg="mod">
          <ac:chgData name="Pratima Kumari" userId="39804a7c-8c5d-4fd6-a645-642bcfb67c13" providerId="ADAL" clId="{8A5C78DC-26CE-4C8B-8895-7075355AB239}" dt="2023-12-07T11:35:35.867" v="1778" actId="1038"/>
          <ac:spMkLst>
            <pc:docMk/>
            <pc:sldMk cId="1679333196" sldId="321"/>
            <ac:spMk id="113" creationId="{573576E0-29E2-DADB-3A08-09101B266BF3}"/>
          </ac:spMkLst>
        </pc:spChg>
        <pc:spChg chg="mod">
          <ac:chgData name="Pratima Kumari" userId="39804a7c-8c5d-4fd6-a645-642bcfb67c13" providerId="ADAL" clId="{8A5C78DC-26CE-4C8B-8895-7075355AB239}" dt="2023-12-07T11:32:59.910" v="1772" actId="12789"/>
          <ac:spMkLst>
            <pc:docMk/>
            <pc:sldMk cId="1679333196" sldId="321"/>
            <ac:spMk id="114" creationId="{AC369851-8B6F-DC23-2221-4311789B247A}"/>
          </ac:spMkLst>
        </pc:spChg>
        <pc:spChg chg="mod">
          <ac:chgData name="Pratima Kumari" userId="39804a7c-8c5d-4fd6-a645-642bcfb67c13" providerId="ADAL" clId="{8A5C78DC-26CE-4C8B-8895-7075355AB239}" dt="2023-12-07T11:41:37.300" v="1852" actId="1038"/>
          <ac:spMkLst>
            <pc:docMk/>
            <pc:sldMk cId="1679333196" sldId="321"/>
            <ac:spMk id="115" creationId="{68871C7F-423A-0E3B-5561-82181CE516CF}"/>
          </ac:spMkLst>
        </pc:spChg>
        <pc:spChg chg="mod">
          <ac:chgData name="Pratima Kumari" userId="39804a7c-8c5d-4fd6-a645-642bcfb67c13" providerId="ADAL" clId="{8A5C78DC-26CE-4C8B-8895-7075355AB239}" dt="2023-12-07T11:32:58.469" v="1770" actId="12788"/>
          <ac:spMkLst>
            <pc:docMk/>
            <pc:sldMk cId="1679333196" sldId="321"/>
            <ac:spMk id="116" creationId="{FCE65C09-9CA8-39EB-DC87-741CC4D8E660}"/>
          </ac:spMkLst>
        </pc:spChg>
        <pc:spChg chg="add mod">
          <ac:chgData name="Pratima Kumari" userId="39804a7c-8c5d-4fd6-a645-642bcfb67c13" providerId="ADAL" clId="{8A5C78DC-26CE-4C8B-8895-7075355AB239}" dt="2023-12-07T11:41:20.469" v="1850" actId="20577"/>
          <ac:spMkLst>
            <pc:docMk/>
            <pc:sldMk cId="1679333196" sldId="321"/>
            <ac:spMk id="117" creationId="{31CD6BEE-6C01-F9D4-2F72-F60E7D91F64E}"/>
          </ac:spMkLst>
        </pc:spChg>
        <pc:grpChg chg="add del mod">
          <ac:chgData name="Pratima Kumari" userId="39804a7c-8c5d-4fd6-a645-642bcfb67c13" providerId="ADAL" clId="{8A5C78DC-26CE-4C8B-8895-7075355AB239}" dt="2023-12-07T11:15:12.189" v="1400" actId="478"/>
          <ac:grpSpMkLst>
            <pc:docMk/>
            <pc:sldMk cId="1679333196" sldId="321"/>
            <ac:grpSpMk id="2" creationId="{834740A6-76CD-1CA5-8795-509CAE13849A}"/>
          </ac:grpSpMkLst>
        </pc:grpChg>
        <pc:grpChg chg="del">
          <ac:chgData name="Pratima Kumari" userId="39804a7c-8c5d-4fd6-a645-642bcfb67c13" providerId="ADAL" clId="{8A5C78DC-26CE-4C8B-8895-7075355AB239}" dt="2023-12-07T11:01:18.783" v="1123" actId="478"/>
          <ac:grpSpMkLst>
            <pc:docMk/>
            <pc:sldMk cId="1679333196" sldId="321"/>
            <ac:grpSpMk id="8" creationId="{A07F16FB-B98F-06C6-9DAF-73F3D262785B}"/>
          </ac:grpSpMkLst>
        </pc:grpChg>
        <pc:grpChg chg="add mod">
          <ac:chgData name="Pratima Kumari" userId="39804a7c-8c5d-4fd6-a645-642bcfb67c13" providerId="ADAL" clId="{8A5C78DC-26CE-4C8B-8895-7075355AB239}" dt="2023-12-07T11:01:22.126" v="1125"/>
          <ac:grpSpMkLst>
            <pc:docMk/>
            <pc:sldMk cId="1679333196" sldId="321"/>
            <ac:grpSpMk id="12" creationId="{720A72F5-0970-DF90-1AE2-1F031AB819A4}"/>
          </ac:grpSpMkLst>
        </pc:grpChg>
        <pc:grpChg chg="mod topLvl">
          <ac:chgData name="Pratima Kumari" userId="39804a7c-8c5d-4fd6-a645-642bcfb67c13" providerId="ADAL" clId="{8A5C78DC-26CE-4C8B-8895-7075355AB239}" dt="2023-12-07T11:26:27.122" v="1667" actId="12789"/>
          <ac:grpSpMkLst>
            <pc:docMk/>
            <pc:sldMk cId="1679333196" sldId="321"/>
            <ac:grpSpMk id="14" creationId="{81E9561C-D324-6961-8D46-5D7575388A63}"/>
          </ac:grpSpMkLst>
        </pc:grpChg>
        <pc:grpChg chg="add mod">
          <ac:chgData name="Pratima Kumari" userId="39804a7c-8c5d-4fd6-a645-642bcfb67c13" providerId="ADAL" clId="{8A5C78DC-26CE-4C8B-8895-7075355AB239}" dt="2023-12-07T11:01:22.126" v="1125"/>
          <ac:grpSpMkLst>
            <pc:docMk/>
            <pc:sldMk cId="1679333196" sldId="321"/>
            <ac:grpSpMk id="15" creationId="{E9A77172-3302-4F01-4140-472AB5F06B96}"/>
          </ac:grpSpMkLst>
        </pc:grpChg>
        <pc:grpChg chg="add mod">
          <ac:chgData name="Pratima Kumari" userId="39804a7c-8c5d-4fd6-a645-642bcfb67c13" providerId="ADAL" clId="{8A5C78DC-26CE-4C8B-8895-7075355AB239}" dt="2023-12-07T11:01:22.126" v="1125"/>
          <ac:grpSpMkLst>
            <pc:docMk/>
            <pc:sldMk cId="1679333196" sldId="321"/>
            <ac:grpSpMk id="23" creationId="{D595311B-ABAF-F1EF-6E87-EBCE1B689240}"/>
          </ac:grpSpMkLst>
        </pc:grpChg>
        <pc:grpChg chg="add del mod">
          <ac:chgData name="Pratima Kumari" userId="39804a7c-8c5d-4fd6-a645-642bcfb67c13" providerId="ADAL" clId="{8A5C78DC-26CE-4C8B-8895-7075355AB239}" dt="2023-12-07T11:10:11.893" v="1223" actId="478"/>
          <ac:grpSpMkLst>
            <pc:docMk/>
            <pc:sldMk cId="1679333196" sldId="321"/>
            <ac:grpSpMk id="24" creationId="{860DB809-739D-7653-920B-1507C60E6468}"/>
          </ac:grpSpMkLst>
        </pc:grpChg>
        <pc:grpChg chg="add mod">
          <ac:chgData name="Pratima Kumari" userId="39804a7c-8c5d-4fd6-a645-642bcfb67c13" providerId="ADAL" clId="{8A5C78DC-26CE-4C8B-8895-7075355AB239}" dt="2023-12-07T11:01:22.126" v="1125"/>
          <ac:grpSpMkLst>
            <pc:docMk/>
            <pc:sldMk cId="1679333196" sldId="321"/>
            <ac:grpSpMk id="25" creationId="{85756444-F844-6703-B48A-966266F65D7C}"/>
          </ac:grpSpMkLst>
        </pc:grpChg>
        <pc:grpChg chg="add mod">
          <ac:chgData name="Pratima Kumari" userId="39804a7c-8c5d-4fd6-a645-642bcfb67c13" providerId="ADAL" clId="{8A5C78DC-26CE-4C8B-8895-7075355AB239}" dt="2023-12-07T11:01:22.126" v="1125"/>
          <ac:grpSpMkLst>
            <pc:docMk/>
            <pc:sldMk cId="1679333196" sldId="321"/>
            <ac:grpSpMk id="26" creationId="{9566A523-6651-BD5B-4B32-D4B30D50D652}"/>
          </ac:grpSpMkLst>
        </pc:grpChg>
        <pc:grpChg chg="add mod">
          <ac:chgData name="Pratima Kumari" userId="39804a7c-8c5d-4fd6-a645-642bcfb67c13" providerId="ADAL" clId="{8A5C78DC-26CE-4C8B-8895-7075355AB239}" dt="2023-12-07T11:01:22.126" v="1125"/>
          <ac:grpSpMkLst>
            <pc:docMk/>
            <pc:sldMk cId="1679333196" sldId="321"/>
            <ac:grpSpMk id="27" creationId="{99D4F752-92D9-4AE7-402D-18EF38E91D4C}"/>
          </ac:grpSpMkLst>
        </pc:grpChg>
        <pc:grpChg chg="add del mod topLvl">
          <ac:chgData name="Pratima Kumari" userId="39804a7c-8c5d-4fd6-a645-642bcfb67c13" providerId="ADAL" clId="{8A5C78DC-26CE-4C8B-8895-7075355AB239}" dt="2023-12-07T11:23:58.601" v="1554" actId="478"/>
          <ac:grpSpMkLst>
            <pc:docMk/>
            <pc:sldMk cId="1679333196" sldId="321"/>
            <ac:grpSpMk id="48" creationId="{6E46D37D-C891-1701-EEE3-CB1D85FDD28A}"/>
          </ac:grpSpMkLst>
        </pc:grpChg>
        <pc:grpChg chg="mod">
          <ac:chgData name="Pratima Kumari" userId="39804a7c-8c5d-4fd6-a645-642bcfb67c13" providerId="ADAL" clId="{8A5C78DC-26CE-4C8B-8895-7075355AB239}" dt="2023-12-07T11:19:58.141" v="1483" actId="165"/>
          <ac:grpSpMkLst>
            <pc:docMk/>
            <pc:sldMk cId="1679333196" sldId="321"/>
            <ac:grpSpMk id="50" creationId="{4CEFCCD3-64D4-13B1-F207-3D24F8D04FD3}"/>
          </ac:grpSpMkLst>
        </pc:grpChg>
        <pc:grpChg chg="mod">
          <ac:chgData name="Pratima Kumari" userId="39804a7c-8c5d-4fd6-a645-642bcfb67c13" providerId="ADAL" clId="{8A5C78DC-26CE-4C8B-8895-7075355AB239}" dt="2023-12-07T11:19:58.141" v="1483" actId="165"/>
          <ac:grpSpMkLst>
            <pc:docMk/>
            <pc:sldMk cId="1679333196" sldId="321"/>
            <ac:grpSpMk id="51" creationId="{2A0CF0FC-C964-9B0C-FE53-1B9558DE7CC8}"/>
          </ac:grpSpMkLst>
        </pc:grpChg>
        <pc:grpChg chg="mod">
          <ac:chgData name="Pratima Kumari" userId="39804a7c-8c5d-4fd6-a645-642bcfb67c13" providerId="ADAL" clId="{8A5C78DC-26CE-4C8B-8895-7075355AB239}" dt="2023-12-07T11:19:58.141" v="1483" actId="165"/>
          <ac:grpSpMkLst>
            <pc:docMk/>
            <pc:sldMk cId="1679333196" sldId="321"/>
            <ac:grpSpMk id="59" creationId="{7F8B2531-EECF-26B3-FD68-8C7C2BCAE107}"/>
          </ac:grpSpMkLst>
        </pc:grpChg>
        <pc:grpChg chg="mod">
          <ac:chgData name="Pratima Kumari" userId="39804a7c-8c5d-4fd6-a645-642bcfb67c13" providerId="ADAL" clId="{8A5C78DC-26CE-4C8B-8895-7075355AB239}" dt="2023-12-07T11:19:58.141" v="1483" actId="165"/>
          <ac:grpSpMkLst>
            <pc:docMk/>
            <pc:sldMk cId="1679333196" sldId="321"/>
            <ac:grpSpMk id="60" creationId="{5F60FDD5-247D-3ABA-2F0D-537806F6678E}"/>
          </ac:grpSpMkLst>
        </pc:grpChg>
        <pc:grpChg chg="del mod">
          <ac:chgData name="Pratima Kumari" userId="39804a7c-8c5d-4fd6-a645-642bcfb67c13" providerId="ADAL" clId="{8A5C78DC-26CE-4C8B-8895-7075355AB239}" dt="2023-12-07T11:22:31.722" v="1544" actId="478"/>
          <ac:grpSpMkLst>
            <pc:docMk/>
            <pc:sldMk cId="1679333196" sldId="321"/>
            <ac:grpSpMk id="61" creationId="{7756E168-3D49-B9AA-5DE6-441E86A4C861}"/>
          </ac:grpSpMkLst>
        </pc:grpChg>
        <pc:grpChg chg="mod">
          <ac:chgData name="Pratima Kumari" userId="39804a7c-8c5d-4fd6-a645-642bcfb67c13" providerId="ADAL" clId="{8A5C78DC-26CE-4C8B-8895-7075355AB239}" dt="2023-12-07T11:19:58.141" v="1483" actId="165"/>
          <ac:grpSpMkLst>
            <pc:docMk/>
            <pc:sldMk cId="1679333196" sldId="321"/>
            <ac:grpSpMk id="62" creationId="{F9523600-57C2-2551-27D4-DB38B66BD025}"/>
          </ac:grpSpMkLst>
        </pc:grpChg>
        <pc:grpChg chg="add del mod">
          <ac:chgData name="Pratima Kumari" userId="39804a7c-8c5d-4fd6-a645-642bcfb67c13" providerId="ADAL" clId="{8A5C78DC-26CE-4C8B-8895-7075355AB239}" dt="2023-12-07T11:19:58.141" v="1483" actId="165"/>
          <ac:grpSpMkLst>
            <pc:docMk/>
            <pc:sldMk cId="1679333196" sldId="321"/>
            <ac:grpSpMk id="81" creationId="{B311B9D9-FC22-2C0B-1CB8-EF1B0B53DAEE}"/>
          </ac:grpSpMkLst>
        </pc:grpChg>
        <pc:grpChg chg="add mod">
          <ac:chgData name="Pratima Kumari" userId="39804a7c-8c5d-4fd6-a645-642bcfb67c13" providerId="ADAL" clId="{8A5C78DC-26CE-4C8B-8895-7075355AB239}" dt="2023-12-07T11:33:56.289" v="1774" actId="14100"/>
          <ac:grpSpMkLst>
            <pc:docMk/>
            <pc:sldMk cId="1679333196" sldId="321"/>
            <ac:grpSpMk id="84" creationId="{24F1EB02-038A-B1E0-D82C-1B0880B77FAC}"/>
          </ac:grpSpMkLst>
        </pc:grpChg>
        <pc:grpChg chg="mod">
          <ac:chgData name="Pratima Kumari" userId="39804a7c-8c5d-4fd6-a645-642bcfb67c13" providerId="ADAL" clId="{8A5C78DC-26CE-4C8B-8895-7075355AB239}" dt="2023-12-07T11:24:06.808" v="1558"/>
          <ac:grpSpMkLst>
            <pc:docMk/>
            <pc:sldMk cId="1679333196" sldId="321"/>
            <ac:grpSpMk id="86" creationId="{4AEC797F-167F-06B4-A844-DB55E27FC269}"/>
          </ac:grpSpMkLst>
        </pc:grpChg>
        <pc:grpChg chg="mod">
          <ac:chgData name="Pratima Kumari" userId="39804a7c-8c5d-4fd6-a645-642bcfb67c13" providerId="ADAL" clId="{8A5C78DC-26CE-4C8B-8895-7075355AB239}" dt="2023-12-07T11:24:06.808" v="1558"/>
          <ac:grpSpMkLst>
            <pc:docMk/>
            <pc:sldMk cId="1679333196" sldId="321"/>
            <ac:grpSpMk id="87" creationId="{996358DA-2F84-2602-606A-7E3BB45DDA53}"/>
          </ac:grpSpMkLst>
        </pc:grpChg>
        <pc:grpChg chg="mod">
          <ac:chgData name="Pratima Kumari" userId="39804a7c-8c5d-4fd6-a645-642bcfb67c13" providerId="ADAL" clId="{8A5C78DC-26CE-4C8B-8895-7075355AB239}" dt="2023-12-07T11:24:06.808" v="1558"/>
          <ac:grpSpMkLst>
            <pc:docMk/>
            <pc:sldMk cId="1679333196" sldId="321"/>
            <ac:grpSpMk id="95" creationId="{5EDF92E2-CF34-4B62-5D40-D25B2708C953}"/>
          </ac:grpSpMkLst>
        </pc:grpChg>
        <pc:grpChg chg="mod">
          <ac:chgData name="Pratima Kumari" userId="39804a7c-8c5d-4fd6-a645-642bcfb67c13" providerId="ADAL" clId="{8A5C78DC-26CE-4C8B-8895-7075355AB239}" dt="2023-12-07T11:24:06.808" v="1558"/>
          <ac:grpSpMkLst>
            <pc:docMk/>
            <pc:sldMk cId="1679333196" sldId="321"/>
            <ac:grpSpMk id="96" creationId="{EE840C96-E381-3F4B-CE78-7A8E426C9584}"/>
          </ac:grpSpMkLst>
        </pc:grpChg>
        <pc:grpChg chg="mod">
          <ac:chgData name="Pratima Kumari" userId="39804a7c-8c5d-4fd6-a645-642bcfb67c13" providerId="ADAL" clId="{8A5C78DC-26CE-4C8B-8895-7075355AB239}" dt="2023-12-07T11:24:06.808" v="1558"/>
          <ac:grpSpMkLst>
            <pc:docMk/>
            <pc:sldMk cId="1679333196" sldId="321"/>
            <ac:grpSpMk id="97" creationId="{58713DB7-10C1-BDB9-111B-CF8F885E25AE}"/>
          </ac:grpSpMkLst>
        </pc:grpChg>
        <pc:grpChg chg="mod">
          <ac:chgData name="Pratima Kumari" userId="39804a7c-8c5d-4fd6-a645-642bcfb67c13" providerId="ADAL" clId="{8A5C78DC-26CE-4C8B-8895-7075355AB239}" dt="2023-12-07T11:24:06.808" v="1558"/>
          <ac:grpSpMkLst>
            <pc:docMk/>
            <pc:sldMk cId="1679333196" sldId="321"/>
            <ac:grpSpMk id="98" creationId="{E4538F5D-AA09-74A3-D68F-E657509F1660}"/>
          </ac:grpSpMkLst>
        </pc:grpChg>
        <pc:cxnChg chg="add mod">
          <ac:chgData name="Pratima Kumari" userId="39804a7c-8c5d-4fd6-a645-642bcfb67c13" providerId="ADAL" clId="{8A5C78DC-26CE-4C8B-8895-7075355AB239}" dt="2023-12-07T11:15:12.189" v="1400" actId="478"/>
          <ac:cxnSpMkLst>
            <pc:docMk/>
            <pc:sldMk cId="1679333196" sldId="321"/>
            <ac:cxnSpMk id="16" creationId="{1B877BDC-5861-BB7F-0F01-3EADE1AC79F7}"/>
          </ac:cxnSpMkLst>
        </pc:cxnChg>
        <pc:cxnChg chg="add mod">
          <ac:chgData name="Pratima Kumari" userId="39804a7c-8c5d-4fd6-a645-642bcfb67c13" providerId="ADAL" clId="{8A5C78DC-26CE-4C8B-8895-7075355AB239}" dt="2023-12-07T11:01:22.126" v="1125"/>
          <ac:cxnSpMkLst>
            <pc:docMk/>
            <pc:sldMk cId="1679333196" sldId="321"/>
            <ac:cxnSpMk id="17" creationId="{5B00DF48-6ABA-1663-7F2D-72733D073D6B}"/>
          </ac:cxnSpMkLst>
        </pc:cxnChg>
        <pc:cxnChg chg="add mod">
          <ac:chgData name="Pratima Kumari" userId="39804a7c-8c5d-4fd6-a645-642bcfb67c13" providerId="ADAL" clId="{8A5C78DC-26CE-4C8B-8895-7075355AB239}" dt="2023-12-07T11:01:22.126" v="1125"/>
          <ac:cxnSpMkLst>
            <pc:docMk/>
            <pc:sldMk cId="1679333196" sldId="321"/>
            <ac:cxnSpMk id="18" creationId="{18324A3F-B22F-2D92-44ED-067CCE86D3DE}"/>
          </ac:cxnSpMkLst>
        </pc:cxnChg>
        <pc:cxnChg chg="add mod">
          <ac:chgData name="Pratima Kumari" userId="39804a7c-8c5d-4fd6-a645-642bcfb67c13" providerId="ADAL" clId="{8A5C78DC-26CE-4C8B-8895-7075355AB239}" dt="2023-12-07T11:01:22.126" v="1125"/>
          <ac:cxnSpMkLst>
            <pc:docMk/>
            <pc:sldMk cId="1679333196" sldId="321"/>
            <ac:cxnSpMk id="19" creationId="{79733ED1-22DC-E837-CAFF-FD7561E65F9C}"/>
          </ac:cxnSpMkLst>
        </pc:cxnChg>
        <pc:cxnChg chg="add mod">
          <ac:chgData name="Pratima Kumari" userId="39804a7c-8c5d-4fd6-a645-642bcfb67c13" providerId="ADAL" clId="{8A5C78DC-26CE-4C8B-8895-7075355AB239}" dt="2023-12-07T11:01:22.126" v="1125"/>
          <ac:cxnSpMkLst>
            <pc:docMk/>
            <pc:sldMk cId="1679333196" sldId="321"/>
            <ac:cxnSpMk id="20" creationId="{48374EC8-FD25-C739-BB6F-D2D6B43983A4}"/>
          </ac:cxnSpMkLst>
        </pc:cxnChg>
        <pc:cxnChg chg="add mod">
          <ac:chgData name="Pratima Kumari" userId="39804a7c-8c5d-4fd6-a645-642bcfb67c13" providerId="ADAL" clId="{8A5C78DC-26CE-4C8B-8895-7075355AB239}" dt="2023-12-07T11:01:22.126" v="1125"/>
          <ac:cxnSpMkLst>
            <pc:docMk/>
            <pc:sldMk cId="1679333196" sldId="321"/>
            <ac:cxnSpMk id="21" creationId="{EFD5AC67-1C86-7174-A93F-3C22C048A294}"/>
          </ac:cxnSpMkLst>
        </pc:cxnChg>
        <pc:cxnChg chg="add mod">
          <ac:chgData name="Pratima Kumari" userId="39804a7c-8c5d-4fd6-a645-642bcfb67c13" providerId="ADAL" clId="{8A5C78DC-26CE-4C8B-8895-7075355AB239}" dt="2023-12-07T11:01:22.126" v="1125"/>
          <ac:cxnSpMkLst>
            <pc:docMk/>
            <pc:sldMk cId="1679333196" sldId="321"/>
            <ac:cxnSpMk id="22" creationId="{98AC85A0-8414-17EC-1899-2C2F44F55916}"/>
          </ac:cxnSpMkLst>
        </pc:cxnChg>
        <pc:cxnChg chg="mod">
          <ac:chgData name="Pratima Kumari" userId="39804a7c-8c5d-4fd6-a645-642bcfb67c13" providerId="ADAL" clId="{8A5C78DC-26CE-4C8B-8895-7075355AB239}" dt="2023-12-07T11:23:58.601" v="1554" actId="478"/>
          <ac:cxnSpMkLst>
            <pc:docMk/>
            <pc:sldMk cId="1679333196" sldId="321"/>
            <ac:cxnSpMk id="52" creationId="{8B8ED52C-07D7-8219-A4BE-A70FE3270C6F}"/>
          </ac:cxnSpMkLst>
        </pc:cxnChg>
        <pc:cxnChg chg="mod">
          <ac:chgData name="Pratima Kumari" userId="39804a7c-8c5d-4fd6-a645-642bcfb67c13" providerId="ADAL" clId="{8A5C78DC-26CE-4C8B-8895-7075355AB239}" dt="2023-12-07T11:19:58.141" v="1483" actId="165"/>
          <ac:cxnSpMkLst>
            <pc:docMk/>
            <pc:sldMk cId="1679333196" sldId="321"/>
            <ac:cxnSpMk id="53" creationId="{416117FB-86C7-B8BE-0418-435A1BA4C4CC}"/>
          </ac:cxnSpMkLst>
        </pc:cxnChg>
        <pc:cxnChg chg="mod">
          <ac:chgData name="Pratima Kumari" userId="39804a7c-8c5d-4fd6-a645-642bcfb67c13" providerId="ADAL" clId="{8A5C78DC-26CE-4C8B-8895-7075355AB239}" dt="2023-12-07T11:19:58.141" v="1483" actId="165"/>
          <ac:cxnSpMkLst>
            <pc:docMk/>
            <pc:sldMk cId="1679333196" sldId="321"/>
            <ac:cxnSpMk id="54" creationId="{604D06ED-A9CE-1EB7-EF8E-428B73BAB67C}"/>
          </ac:cxnSpMkLst>
        </pc:cxnChg>
        <pc:cxnChg chg="mod">
          <ac:chgData name="Pratima Kumari" userId="39804a7c-8c5d-4fd6-a645-642bcfb67c13" providerId="ADAL" clId="{8A5C78DC-26CE-4C8B-8895-7075355AB239}" dt="2023-12-07T11:19:58.141" v="1483" actId="165"/>
          <ac:cxnSpMkLst>
            <pc:docMk/>
            <pc:sldMk cId="1679333196" sldId="321"/>
            <ac:cxnSpMk id="55" creationId="{4C855892-EAC3-6B97-3F8C-DC2B1A1C0131}"/>
          </ac:cxnSpMkLst>
        </pc:cxnChg>
        <pc:cxnChg chg="mod">
          <ac:chgData name="Pratima Kumari" userId="39804a7c-8c5d-4fd6-a645-642bcfb67c13" providerId="ADAL" clId="{8A5C78DC-26CE-4C8B-8895-7075355AB239}" dt="2023-12-07T11:19:58.141" v="1483" actId="165"/>
          <ac:cxnSpMkLst>
            <pc:docMk/>
            <pc:sldMk cId="1679333196" sldId="321"/>
            <ac:cxnSpMk id="56" creationId="{ACF165C7-8D60-107A-E656-7B93EB75E316}"/>
          </ac:cxnSpMkLst>
        </pc:cxnChg>
        <pc:cxnChg chg="mod">
          <ac:chgData name="Pratima Kumari" userId="39804a7c-8c5d-4fd6-a645-642bcfb67c13" providerId="ADAL" clId="{8A5C78DC-26CE-4C8B-8895-7075355AB239}" dt="2023-12-07T11:19:58.141" v="1483" actId="165"/>
          <ac:cxnSpMkLst>
            <pc:docMk/>
            <pc:sldMk cId="1679333196" sldId="321"/>
            <ac:cxnSpMk id="57" creationId="{45D71EB6-A2A7-90DA-D7F9-D5C1E8F05CD0}"/>
          </ac:cxnSpMkLst>
        </pc:cxnChg>
        <pc:cxnChg chg="mod">
          <ac:chgData name="Pratima Kumari" userId="39804a7c-8c5d-4fd6-a645-642bcfb67c13" providerId="ADAL" clId="{8A5C78DC-26CE-4C8B-8895-7075355AB239}" dt="2023-12-07T11:19:58.141" v="1483" actId="165"/>
          <ac:cxnSpMkLst>
            <pc:docMk/>
            <pc:sldMk cId="1679333196" sldId="321"/>
            <ac:cxnSpMk id="58" creationId="{A549FBCB-D816-AD92-8907-01C4E5245DE9}"/>
          </ac:cxnSpMkLst>
        </pc:cxnChg>
        <pc:cxnChg chg="mod">
          <ac:chgData name="Pratima Kumari" userId="39804a7c-8c5d-4fd6-a645-642bcfb67c13" providerId="ADAL" clId="{8A5C78DC-26CE-4C8B-8895-7075355AB239}" dt="2023-12-07T11:24:06.808" v="1558"/>
          <ac:cxnSpMkLst>
            <pc:docMk/>
            <pc:sldMk cId="1679333196" sldId="321"/>
            <ac:cxnSpMk id="88" creationId="{2B6944D3-8C5D-29B0-4D0E-7E9CE5E16C86}"/>
          </ac:cxnSpMkLst>
        </pc:cxnChg>
        <pc:cxnChg chg="mod">
          <ac:chgData name="Pratima Kumari" userId="39804a7c-8c5d-4fd6-a645-642bcfb67c13" providerId="ADAL" clId="{8A5C78DC-26CE-4C8B-8895-7075355AB239}" dt="2023-12-07T11:24:06.808" v="1558"/>
          <ac:cxnSpMkLst>
            <pc:docMk/>
            <pc:sldMk cId="1679333196" sldId="321"/>
            <ac:cxnSpMk id="89" creationId="{61DC2AD0-5736-78EA-0162-AAED32DA67A8}"/>
          </ac:cxnSpMkLst>
        </pc:cxnChg>
        <pc:cxnChg chg="mod">
          <ac:chgData name="Pratima Kumari" userId="39804a7c-8c5d-4fd6-a645-642bcfb67c13" providerId="ADAL" clId="{8A5C78DC-26CE-4C8B-8895-7075355AB239}" dt="2023-12-07T11:24:06.808" v="1558"/>
          <ac:cxnSpMkLst>
            <pc:docMk/>
            <pc:sldMk cId="1679333196" sldId="321"/>
            <ac:cxnSpMk id="90" creationId="{0C112A95-E127-C693-D1B7-17C98383C62A}"/>
          </ac:cxnSpMkLst>
        </pc:cxnChg>
        <pc:cxnChg chg="mod">
          <ac:chgData name="Pratima Kumari" userId="39804a7c-8c5d-4fd6-a645-642bcfb67c13" providerId="ADAL" clId="{8A5C78DC-26CE-4C8B-8895-7075355AB239}" dt="2023-12-07T11:24:06.808" v="1558"/>
          <ac:cxnSpMkLst>
            <pc:docMk/>
            <pc:sldMk cId="1679333196" sldId="321"/>
            <ac:cxnSpMk id="91" creationId="{F4400719-2711-BBFC-5D3A-617F9017AA27}"/>
          </ac:cxnSpMkLst>
        </pc:cxnChg>
        <pc:cxnChg chg="mod">
          <ac:chgData name="Pratima Kumari" userId="39804a7c-8c5d-4fd6-a645-642bcfb67c13" providerId="ADAL" clId="{8A5C78DC-26CE-4C8B-8895-7075355AB239}" dt="2023-12-07T11:24:06.808" v="1558"/>
          <ac:cxnSpMkLst>
            <pc:docMk/>
            <pc:sldMk cId="1679333196" sldId="321"/>
            <ac:cxnSpMk id="92" creationId="{5ED8F89D-91E3-DF27-8224-AA29EC32755F}"/>
          </ac:cxnSpMkLst>
        </pc:cxnChg>
        <pc:cxnChg chg="mod">
          <ac:chgData name="Pratima Kumari" userId="39804a7c-8c5d-4fd6-a645-642bcfb67c13" providerId="ADAL" clId="{8A5C78DC-26CE-4C8B-8895-7075355AB239}" dt="2023-12-07T11:24:06.808" v="1558"/>
          <ac:cxnSpMkLst>
            <pc:docMk/>
            <pc:sldMk cId="1679333196" sldId="321"/>
            <ac:cxnSpMk id="93" creationId="{93E87894-B5B0-FF79-D1AE-A1CEEBBC6188}"/>
          </ac:cxnSpMkLst>
        </pc:cxnChg>
        <pc:cxnChg chg="mod">
          <ac:chgData name="Pratima Kumari" userId="39804a7c-8c5d-4fd6-a645-642bcfb67c13" providerId="ADAL" clId="{8A5C78DC-26CE-4C8B-8895-7075355AB239}" dt="2023-12-07T11:24:06.808" v="1558"/>
          <ac:cxnSpMkLst>
            <pc:docMk/>
            <pc:sldMk cId="1679333196" sldId="321"/>
            <ac:cxnSpMk id="94" creationId="{356112BD-F1D0-83F9-3E92-EFE75A30369F}"/>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8A5C78DC-26CE-4C8B-8895-7075355AB239}" dt="2023-12-07T11:05:00.125" v="1210" actId="20577"/>
              <pc2:cmMkLst xmlns:pc2="http://schemas.microsoft.com/office/powerpoint/2019/9/main/command">
                <pc:docMk/>
                <pc:sldMk cId="1679333196" sldId="321"/>
                <pc2:cmMk id="{52600C7A-B5F9-4104-A88F-27679880BC8B}"/>
              </pc2:cmMkLst>
              <pc226:cmRplyChg chg="add">
                <pc226:chgData name="Pratima Kumari" userId="39804a7c-8c5d-4fd6-a645-642bcfb67c13" providerId="ADAL" clId="{8A5C78DC-26CE-4C8B-8895-7075355AB239}" dt="2023-12-07T07:52:04.532" v="1067"/>
                <pc2:cmRplyMkLst xmlns:pc2="http://schemas.microsoft.com/office/powerpoint/2019/9/main/command">
                  <pc:docMk/>
                  <pc:sldMk cId="1679333196" sldId="321"/>
                  <pc2:cmMk id="{52600C7A-B5F9-4104-A88F-27679880BC8B}"/>
                  <pc2:cmRplyMk id="{3C0C8CA2-7DDB-4513-9174-832D896A5360}"/>
                </pc2:cmRplyMkLst>
              </pc226:cmRplyChg>
            </pc226:cmChg>
            <pc226:cmChg xmlns:pc226="http://schemas.microsoft.com/office/powerpoint/2022/06/main/command" chg="mod">
              <pc226:chgData name="Pratima Kumari" userId="39804a7c-8c5d-4fd6-a645-642bcfb67c13" providerId="ADAL" clId="{8A5C78DC-26CE-4C8B-8895-7075355AB239}" dt="2023-12-07T11:42:07.921" v="1853"/>
              <pc2:cmMkLst xmlns:pc2="http://schemas.microsoft.com/office/powerpoint/2019/9/main/command">
                <pc:docMk/>
                <pc:sldMk cId="1679333196" sldId="321"/>
                <pc2:cmMk id="{7631D0A4-9F39-4A85-8B70-B1F925BE4783}"/>
              </pc2:cmMkLst>
              <pc226:cmRplyChg chg="add">
                <pc226:chgData name="Pratima Kumari" userId="39804a7c-8c5d-4fd6-a645-642bcfb67c13" providerId="ADAL" clId="{8A5C78DC-26CE-4C8B-8895-7075355AB239}" dt="2023-12-07T07:40:42.483" v="764"/>
                <pc2:cmRplyMkLst xmlns:pc2="http://schemas.microsoft.com/office/powerpoint/2019/9/main/command">
                  <pc:docMk/>
                  <pc:sldMk cId="1679333196" sldId="321"/>
                  <pc2:cmMk id="{7631D0A4-9F39-4A85-8B70-B1F925BE4783}"/>
                  <pc2:cmRplyMk id="{978420F8-A663-445C-A0B9-83D0EA5B21E3}"/>
                </pc2:cmRplyMkLst>
              </pc226:cmRplyChg>
            </pc226:cmChg>
          </p:ext>
        </pc:extLst>
      </pc:sldChg>
    </pc:docChg>
  </pc:docChgLst>
  <pc:docChgLst>
    <pc:chgData name="Rashmi Tarkeshwar Singh" userId="68a6778a-50ba-49c5-9a37-e67a9d27a7f7" providerId="ADAL" clId="{8F88BD47-9818-44C5-AFEB-EC864782A295}"/>
    <pc:docChg chg="modSld">
      <pc:chgData name="Rashmi Tarkeshwar Singh" userId="68a6778a-50ba-49c5-9a37-e67a9d27a7f7" providerId="ADAL" clId="{8F88BD47-9818-44C5-AFEB-EC864782A295}" dt="2023-12-15T04:49:13.480" v="3" actId="20577"/>
      <pc:docMkLst>
        <pc:docMk/>
      </pc:docMkLst>
      <pc:sldChg chg="modSp mod">
        <pc:chgData name="Rashmi Tarkeshwar Singh" userId="68a6778a-50ba-49c5-9a37-e67a9d27a7f7" providerId="ADAL" clId="{8F88BD47-9818-44C5-AFEB-EC864782A295}" dt="2023-12-15T04:49:13.480" v="3" actId="20577"/>
        <pc:sldMkLst>
          <pc:docMk/>
          <pc:sldMk cId="1620506702" sldId="292"/>
        </pc:sldMkLst>
        <pc:spChg chg="mod">
          <ac:chgData name="Rashmi Tarkeshwar Singh" userId="68a6778a-50ba-49c5-9a37-e67a9d27a7f7" providerId="ADAL" clId="{8F88BD47-9818-44C5-AFEB-EC864782A295}" dt="2023-12-15T04:49:13.480" v="3" actId="20577"/>
          <ac:spMkLst>
            <pc:docMk/>
            <pc:sldMk cId="1620506702" sldId="292"/>
            <ac:spMk id="25" creationId="{9EB17C61-05F8-392F-4048-1233AC59FDAE}"/>
          </ac:spMkLst>
        </pc:spChg>
      </pc:sldChg>
    </pc:docChg>
  </pc:docChgLst>
  <pc:docChgLst>
    <pc:chgData name="Aarushi" userId="c002ff96-f164-4b93-a466-3e374851619e" providerId="ADAL" clId="{FDB8EAF1-3048-4029-BB05-BC18BB7598DE}"/>
    <pc:docChg chg="undo custSel modSld">
      <pc:chgData name="Aarushi" userId="c002ff96-f164-4b93-a466-3e374851619e" providerId="ADAL" clId="{FDB8EAF1-3048-4029-BB05-BC18BB7598DE}" dt="2024-01-10T07:16:04.621" v="144"/>
      <pc:docMkLst>
        <pc:docMk/>
      </pc:docMkLst>
      <pc:sldChg chg="delSp modSp mod addCm delCm">
        <pc:chgData name="Aarushi" userId="c002ff96-f164-4b93-a466-3e374851619e" providerId="ADAL" clId="{FDB8EAF1-3048-4029-BB05-BC18BB7598DE}" dt="2024-01-03T09:50:39.690" v="87" actId="20577"/>
        <pc:sldMkLst>
          <pc:docMk/>
          <pc:sldMk cId="1843577305" sldId="268"/>
        </pc:sldMkLst>
        <pc:spChg chg="mod topLvl modVis">
          <ac:chgData name="Aarushi" userId="c002ff96-f164-4b93-a466-3e374851619e" providerId="ADAL" clId="{FDB8EAF1-3048-4029-BB05-BC18BB7598DE}" dt="2024-01-03T09:50:13.335" v="76" actId="14430"/>
          <ac:spMkLst>
            <pc:docMk/>
            <pc:sldMk cId="1843577305" sldId="268"/>
            <ac:spMk id="39" creationId="{7B3F732F-B86E-389E-167A-748B08BCAB24}"/>
          </ac:spMkLst>
        </pc:spChg>
        <pc:spChg chg="mod topLvl modVis">
          <ac:chgData name="Aarushi" userId="c002ff96-f164-4b93-a466-3e374851619e" providerId="ADAL" clId="{FDB8EAF1-3048-4029-BB05-BC18BB7598DE}" dt="2024-01-03T09:50:11.621" v="75" actId="14430"/>
          <ac:spMkLst>
            <pc:docMk/>
            <pc:sldMk cId="1843577305" sldId="268"/>
            <ac:spMk id="40" creationId="{4FF4DA66-131A-9ECA-E168-F9A6D342A1AA}"/>
          </ac:spMkLst>
        </pc:spChg>
        <pc:spChg chg="mod topLvl modVis">
          <ac:chgData name="Aarushi" userId="c002ff96-f164-4b93-a466-3e374851619e" providerId="ADAL" clId="{FDB8EAF1-3048-4029-BB05-BC18BB7598DE}" dt="2024-01-03T09:50:10.537" v="74" actId="14430"/>
          <ac:spMkLst>
            <pc:docMk/>
            <pc:sldMk cId="1843577305" sldId="268"/>
            <ac:spMk id="41" creationId="{A97CD1E9-C573-43B7-F0D4-26E41A5A31AD}"/>
          </ac:spMkLst>
        </pc:spChg>
        <pc:spChg chg="del mod topLvl">
          <ac:chgData name="Aarushi" userId="c002ff96-f164-4b93-a466-3e374851619e" providerId="ADAL" clId="{FDB8EAF1-3048-4029-BB05-BC18BB7598DE}" dt="2024-01-03T09:49:40.155" v="54" actId="478"/>
          <ac:spMkLst>
            <pc:docMk/>
            <pc:sldMk cId="1843577305" sldId="268"/>
            <ac:spMk id="42" creationId="{2F90B576-1AC6-1B20-28E0-FF131CF9384E}"/>
          </ac:spMkLst>
        </pc:spChg>
        <pc:spChg chg="mod topLvl modVis">
          <ac:chgData name="Aarushi" userId="c002ff96-f164-4b93-a466-3e374851619e" providerId="ADAL" clId="{FDB8EAF1-3048-4029-BB05-BC18BB7598DE}" dt="2024-01-03T09:50:08.179" v="73" actId="14430"/>
          <ac:spMkLst>
            <pc:docMk/>
            <pc:sldMk cId="1843577305" sldId="268"/>
            <ac:spMk id="43" creationId="{0ED46056-C2D7-27D8-CC4F-BBBBB8BFF30C}"/>
          </ac:spMkLst>
        </pc:spChg>
        <pc:spChg chg="mod">
          <ac:chgData name="Aarushi" userId="c002ff96-f164-4b93-a466-3e374851619e" providerId="ADAL" clId="{FDB8EAF1-3048-4029-BB05-BC18BB7598DE}" dt="2024-01-02T06:01:30.165" v="8" actId="14100"/>
          <ac:spMkLst>
            <pc:docMk/>
            <pc:sldMk cId="1843577305" sldId="268"/>
            <ac:spMk id="44" creationId="{C359D94C-6752-0E58-06E4-D8E2BE15313C}"/>
          </ac:spMkLst>
        </pc:spChg>
        <pc:spChg chg="mod">
          <ac:chgData name="Aarushi" userId="c002ff96-f164-4b93-a466-3e374851619e" providerId="ADAL" clId="{FDB8EAF1-3048-4029-BB05-BC18BB7598DE}" dt="2024-01-03T09:49:52.382" v="69" actId="1035"/>
          <ac:spMkLst>
            <pc:docMk/>
            <pc:sldMk cId="1843577305" sldId="268"/>
            <ac:spMk id="45" creationId="{5BFA53DF-B204-DA26-5D09-B31D4835F7D2}"/>
          </ac:spMkLst>
        </pc:spChg>
        <pc:spChg chg="mod">
          <ac:chgData name="Aarushi" userId="c002ff96-f164-4b93-a466-3e374851619e" providerId="ADAL" clId="{FDB8EAF1-3048-4029-BB05-BC18BB7598DE}" dt="2024-01-03T09:50:39.690" v="87" actId="20577"/>
          <ac:spMkLst>
            <pc:docMk/>
            <pc:sldMk cId="1843577305" sldId="268"/>
            <ac:spMk id="46" creationId="{A4812BD3-2647-7149-2939-40FBA0379115}"/>
          </ac:spMkLst>
        </pc:spChg>
        <pc:grpChg chg="del mod modVis">
          <ac:chgData name="Aarushi" userId="c002ff96-f164-4b93-a466-3e374851619e" providerId="ADAL" clId="{FDB8EAF1-3048-4029-BB05-BC18BB7598DE}" dt="2024-01-03T09:49:20.076" v="40" actId="165"/>
          <ac:grpSpMkLst>
            <pc:docMk/>
            <pc:sldMk cId="1843577305" sldId="268"/>
            <ac:grpSpMk id="38" creationId="{2BF4AE3B-7809-2876-3A2B-3F8043C040D0}"/>
          </ac:grpSpMkLst>
        </pc:grpChg>
        <pc:picChg chg="mod">
          <ac:chgData name="Aarushi" userId="c002ff96-f164-4b93-a466-3e374851619e" providerId="ADAL" clId="{FDB8EAF1-3048-4029-BB05-BC18BB7598DE}" dt="2024-01-03T09:50:00.990" v="72" actId="1035"/>
          <ac:picMkLst>
            <pc:docMk/>
            <pc:sldMk cId="1843577305" sldId="268"/>
            <ac:picMk id="27" creationId="{8C4F6583-6840-D967-881B-35004CE0AD96}"/>
          </ac:picMkLst>
        </pc:picChg>
        <pc:picChg chg="mod">
          <ac:chgData name="Aarushi" userId="c002ff96-f164-4b93-a466-3e374851619e" providerId="ADAL" clId="{FDB8EAF1-3048-4029-BB05-BC18BB7598DE}" dt="2024-01-03T09:49:52.382" v="69" actId="1035"/>
          <ac:picMkLst>
            <pc:docMk/>
            <pc:sldMk cId="1843577305" sldId="268"/>
            <ac:picMk id="28" creationId="{62502484-AB31-6077-D78F-FEA2E50C6B20}"/>
          </ac:picMkLst>
        </pc:pic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FDB8EAF1-3048-4029-BB05-BC18BB7598DE}" dt="2024-01-03T09:46:57.840" v="16"/>
              <pc2:cmMkLst xmlns:pc2="http://schemas.microsoft.com/office/powerpoint/2019/9/main/command">
                <pc:docMk/>
                <pc:sldMk cId="1843577305" sldId="268"/>
                <pc2:cmMk id="{5F5EC356-CA15-47E4-BA2C-7E7049045864}"/>
              </pc2:cmMkLst>
            </pc226:cmChg>
            <pc226:cmChg xmlns:pc226="http://schemas.microsoft.com/office/powerpoint/2022/06/main/command" chg="add del">
              <pc226:chgData name="Aarushi" userId="c002ff96-f164-4b93-a466-3e374851619e" providerId="ADAL" clId="{FDB8EAF1-3048-4029-BB05-BC18BB7598DE}" dt="2024-01-03T09:48:17.921" v="24"/>
              <pc2:cmMkLst xmlns:pc2="http://schemas.microsoft.com/office/powerpoint/2019/9/main/command">
                <pc:docMk/>
                <pc:sldMk cId="1843577305" sldId="268"/>
                <pc2:cmMk id="{3FEABCF4-6765-46A2-9A5B-EDC9328CED0D}"/>
              </pc2:cmMkLst>
            </pc226:cmChg>
          </p:ext>
        </pc:extLst>
      </pc:sldChg>
      <pc:sldChg chg="modSp mod addCm delCm">
        <pc:chgData name="Aarushi" userId="c002ff96-f164-4b93-a466-3e374851619e" providerId="ADAL" clId="{FDB8EAF1-3048-4029-BB05-BC18BB7598DE}" dt="2024-01-03T10:05:01.006" v="122" actId="14100"/>
        <pc:sldMkLst>
          <pc:docMk/>
          <pc:sldMk cId="176914838" sldId="276"/>
        </pc:sldMkLst>
        <pc:spChg chg="mod">
          <ac:chgData name="Aarushi" userId="c002ff96-f164-4b93-a466-3e374851619e" providerId="ADAL" clId="{FDB8EAF1-3048-4029-BB05-BC18BB7598DE}" dt="2024-01-03T10:05:01.006" v="122" actId="14100"/>
          <ac:spMkLst>
            <pc:docMk/>
            <pc:sldMk cId="176914838" sldId="276"/>
            <ac:spMk id="5" creationId="{4FDE4C2C-BA57-3B40-8EB7-B32625C95FE9}"/>
          </ac:spMkLst>
        </pc:spChg>
        <pc:spChg chg="mod">
          <ac:chgData name="Aarushi" userId="c002ff96-f164-4b93-a466-3e374851619e" providerId="ADAL" clId="{FDB8EAF1-3048-4029-BB05-BC18BB7598DE}" dt="2024-01-03T10:04:32.719" v="110" actId="20577"/>
          <ac:spMkLst>
            <pc:docMk/>
            <pc:sldMk cId="176914838" sldId="276"/>
            <ac:spMk id="6" creationId="{A1A7381D-4CD5-A357-E997-F29D3884A523}"/>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FDB8EAF1-3048-4029-BB05-BC18BB7598DE}" dt="2024-01-02T06:14:45.153" v="10"/>
              <pc2:cmMkLst xmlns:pc2="http://schemas.microsoft.com/office/powerpoint/2019/9/main/command">
                <pc:docMk/>
                <pc:sldMk cId="176914838" sldId="276"/>
                <pc2:cmMk id="{BA46CB4D-989A-4EEA-BD39-B95C6C304F2A}"/>
              </pc2:cmMkLst>
            </pc226:cmChg>
            <pc226:cmChg xmlns:pc226="http://schemas.microsoft.com/office/powerpoint/2022/06/main/command" chg="add del">
              <pc226:chgData name="Aarushi" userId="c002ff96-f164-4b93-a466-3e374851619e" providerId="ADAL" clId="{FDB8EAF1-3048-4029-BB05-BC18BB7598DE}" dt="2024-01-03T10:02:07.768" v="102"/>
              <pc2:cmMkLst xmlns:pc2="http://schemas.microsoft.com/office/powerpoint/2019/9/main/command">
                <pc:docMk/>
                <pc:sldMk cId="176914838" sldId="276"/>
                <pc2:cmMk id="{48CC5EC1-21D0-4B12-9D4A-F3A87578EF56}"/>
              </pc2:cmMkLst>
            </pc226:cmChg>
            <pc226:cmChg xmlns:pc226="http://schemas.microsoft.com/office/powerpoint/2022/06/main/command" chg="add del">
              <pc226:chgData name="Aarushi" userId="c002ff96-f164-4b93-a466-3e374851619e" providerId="ADAL" clId="{FDB8EAF1-3048-4029-BB05-BC18BB7598DE}" dt="2024-01-03T10:02:01.354" v="101"/>
              <pc2:cmMkLst xmlns:pc2="http://schemas.microsoft.com/office/powerpoint/2019/9/main/command">
                <pc:docMk/>
                <pc:sldMk cId="176914838" sldId="276"/>
                <pc2:cmMk id="{77B316D1-0FE0-41B0-A10B-DE0633C2ADA5}"/>
              </pc2:cmMkLst>
            </pc226:cmChg>
            <pc226:cmChg xmlns:pc226="http://schemas.microsoft.com/office/powerpoint/2022/06/main/command" chg="add del">
              <pc226:chgData name="Aarushi" userId="c002ff96-f164-4b93-a466-3e374851619e" providerId="ADAL" clId="{FDB8EAF1-3048-4029-BB05-BC18BB7598DE}" dt="2024-01-03T10:02:15.527" v="103"/>
              <pc2:cmMkLst xmlns:pc2="http://schemas.microsoft.com/office/powerpoint/2019/9/main/command">
                <pc:docMk/>
                <pc:sldMk cId="176914838" sldId="276"/>
                <pc2:cmMk id="{6DD0EAE1-5617-4709-8E43-3CFD66B703CF}"/>
              </pc2:cmMkLst>
            </pc226:cmChg>
            <pc226:cmChg xmlns:pc226="http://schemas.microsoft.com/office/powerpoint/2022/06/main/command" chg="del">
              <pc226:chgData name="Aarushi" userId="c002ff96-f164-4b93-a466-3e374851619e" providerId="ADAL" clId="{FDB8EAF1-3048-4029-BB05-BC18BB7598DE}" dt="2024-01-02T06:14:43.116" v="9"/>
              <pc2:cmMkLst xmlns:pc2="http://schemas.microsoft.com/office/powerpoint/2019/9/main/command">
                <pc:docMk/>
                <pc:sldMk cId="176914838" sldId="276"/>
                <pc2:cmMk id="{BD6956E5-0900-48A8-A040-104D5BD5E72E}"/>
              </pc2:cmMkLst>
            </pc226:cmChg>
          </p:ext>
        </pc:extLst>
      </pc:sldChg>
      <pc:sldChg chg="delCm">
        <pc:chgData name="Aarushi" userId="c002ff96-f164-4b93-a466-3e374851619e" providerId="ADAL" clId="{FDB8EAF1-3048-4029-BB05-BC18BB7598DE}" dt="2024-01-10T07:16:04.621" v="144"/>
        <pc:sldMkLst>
          <pc:docMk/>
          <pc:sldMk cId="2333565203" sldId="315"/>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FDB8EAF1-3048-4029-BB05-BC18BB7598DE}" dt="2024-01-10T07:16:04.621" v="144"/>
              <pc2:cmMkLst xmlns:pc2="http://schemas.microsoft.com/office/powerpoint/2019/9/main/command">
                <pc:docMk/>
                <pc:sldMk cId="2333565203" sldId="315"/>
                <pc2:cmMk id="{4FD66CF2-1244-43ED-873A-8E54EBCA4C61}"/>
              </pc2:cmMkLst>
            </pc226:cmChg>
          </p:ext>
        </pc:extLst>
      </pc:sldChg>
      <pc:sldChg chg="delCm">
        <pc:chgData name="Aarushi" userId="c002ff96-f164-4b93-a466-3e374851619e" providerId="ADAL" clId="{FDB8EAF1-3048-4029-BB05-BC18BB7598DE}" dt="2024-01-10T07:16:04.621" v="144"/>
        <pc:sldMkLst>
          <pc:docMk/>
          <pc:sldMk cId="1108703916" sldId="317"/>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FDB8EAF1-3048-4029-BB05-BC18BB7598DE}" dt="2024-01-10T07:16:04.621" v="144"/>
              <pc2:cmMkLst xmlns:pc2="http://schemas.microsoft.com/office/powerpoint/2019/9/main/command">
                <pc:docMk/>
                <pc:sldMk cId="1108703916" sldId="317"/>
                <pc2:cmMk id="{525909D7-CD35-4621-A569-162987069F63}"/>
              </pc2:cmMkLst>
            </pc226:cmChg>
          </p:ext>
        </pc:extLst>
      </pc:sldChg>
      <pc:sldChg chg="addCm modCm">
        <pc:chgData name="Aarushi" userId="c002ff96-f164-4b93-a466-3e374851619e" providerId="ADAL" clId="{FDB8EAF1-3048-4029-BB05-BC18BB7598DE}" dt="2024-01-03T09:55:03.026" v="96"/>
        <pc:sldMkLst>
          <pc:docMk/>
          <pc:sldMk cId="3924049279" sldId="597"/>
        </pc:sldMkLst>
        <pc:extLst>
          <p:ext xmlns:p="http://schemas.openxmlformats.org/presentationml/2006/main" uri="{D6D511B9-2390-475A-947B-AFAB55BFBCF1}">
            <pc226:cmChg xmlns:pc226="http://schemas.microsoft.com/office/powerpoint/2022/06/main/command" chg="add">
              <pc226:chgData name="Aarushi" userId="c002ff96-f164-4b93-a466-3e374851619e" providerId="ADAL" clId="{FDB8EAF1-3048-4029-BB05-BC18BB7598DE}" dt="2024-01-03T09:54:30.990" v="94"/>
              <pc2:cmMkLst xmlns:pc2="http://schemas.microsoft.com/office/powerpoint/2019/9/main/command">
                <pc:docMk/>
                <pc:sldMk cId="3924049279" sldId="597"/>
                <pc2:cmMk id="{9B6E061F-CAC9-4AC5-97C8-046D0B2E011D}"/>
              </pc2:cmMkLst>
              <pc226:cmRplyChg chg="add">
                <pc226:chgData name="Aarushi" userId="c002ff96-f164-4b93-a466-3e374851619e" providerId="ADAL" clId="{FDB8EAF1-3048-4029-BB05-BC18BB7598DE}" dt="2024-01-03T09:54:30.990" v="94"/>
                <pc2:cmRplyMkLst xmlns:pc2="http://schemas.microsoft.com/office/powerpoint/2019/9/main/command">
                  <pc:docMk/>
                  <pc:sldMk cId="3924049279" sldId="597"/>
                  <pc2:cmMk id="{9B6E061F-CAC9-4AC5-97C8-046D0B2E011D}"/>
                  <pc2:cmRplyMk id="{C31495FE-004C-4ECF-B235-7BB1E8E271DB}"/>
                </pc2:cmRplyMkLst>
              </pc226:cmRplyChg>
            </pc226:cmChg>
            <pc226:cmChg xmlns:pc226="http://schemas.microsoft.com/office/powerpoint/2022/06/main/command" chg="add">
              <pc226:chgData name="Aarushi" userId="c002ff96-f164-4b93-a466-3e374851619e" providerId="ADAL" clId="{FDB8EAF1-3048-4029-BB05-BC18BB7598DE}" dt="2024-01-03T09:55:03.026" v="96"/>
              <pc2:cmMkLst xmlns:pc2="http://schemas.microsoft.com/office/powerpoint/2019/9/main/command">
                <pc:docMk/>
                <pc:sldMk cId="3924049279" sldId="597"/>
                <pc2:cmMk id="{D042D7D7-1B9A-4AB2-A7A1-470C3F658BBA}"/>
              </pc2:cmMkLst>
              <pc226:cmRplyChg chg="add">
                <pc226:chgData name="Aarushi" userId="c002ff96-f164-4b93-a466-3e374851619e" providerId="ADAL" clId="{FDB8EAF1-3048-4029-BB05-BC18BB7598DE}" dt="2024-01-03T09:55:03.026" v="96"/>
                <pc2:cmRplyMkLst xmlns:pc2="http://schemas.microsoft.com/office/powerpoint/2019/9/main/command">
                  <pc:docMk/>
                  <pc:sldMk cId="3924049279" sldId="597"/>
                  <pc2:cmMk id="{D042D7D7-1B9A-4AB2-A7A1-470C3F658BBA}"/>
                  <pc2:cmRplyMk id="{79148485-0896-41E1-8827-84687891A924}"/>
                </pc2:cmRplyMkLst>
              </pc226:cmRplyChg>
            </pc226:cmChg>
            <pc226:cmChg xmlns:pc226="http://schemas.microsoft.com/office/powerpoint/2022/06/main/command" chg="add mod">
              <pc226:chgData name="Aarushi" userId="c002ff96-f164-4b93-a466-3e374851619e" providerId="ADAL" clId="{FDB8EAF1-3048-4029-BB05-BC18BB7598DE}" dt="2024-01-03T09:54:24.385" v="93"/>
              <pc2:cmMkLst xmlns:pc2="http://schemas.microsoft.com/office/powerpoint/2019/9/main/command">
                <pc:docMk/>
                <pc:sldMk cId="3924049279" sldId="597"/>
                <pc2:cmMk id="{25A098DE-B52D-4D0F-AB0D-A8B17F7BA919}"/>
              </pc2:cmMkLst>
              <pc226:cmRplyChg chg="add">
                <pc226:chgData name="Aarushi" userId="c002ff96-f164-4b93-a466-3e374851619e" providerId="ADAL" clId="{FDB8EAF1-3048-4029-BB05-BC18BB7598DE}" dt="2024-01-03T09:54:24.385" v="93"/>
                <pc2:cmRplyMkLst xmlns:pc2="http://schemas.microsoft.com/office/powerpoint/2019/9/main/command">
                  <pc:docMk/>
                  <pc:sldMk cId="3924049279" sldId="597"/>
                  <pc2:cmMk id="{25A098DE-B52D-4D0F-AB0D-A8B17F7BA919}"/>
                  <pc2:cmRplyMk id="{FD06ACFB-1FEF-4D7D-8E43-1D4C79D814F1}"/>
                </pc2:cmRplyMkLst>
              </pc226:cmRplyChg>
            </pc226:cmChg>
          </p:ext>
        </pc:extLst>
      </pc:sldChg>
      <pc:sldChg chg="modSp mod">
        <pc:chgData name="Aarushi" userId="c002ff96-f164-4b93-a466-3e374851619e" providerId="ADAL" clId="{FDB8EAF1-3048-4029-BB05-BC18BB7598DE}" dt="2024-01-05T10:45:28.865" v="125" actId="20577"/>
        <pc:sldMkLst>
          <pc:docMk/>
          <pc:sldMk cId="1744906051" sldId="598"/>
        </pc:sldMkLst>
        <pc:spChg chg="mod">
          <ac:chgData name="Aarushi" userId="c002ff96-f164-4b93-a466-3e374851619e" providerId="ADAL" clId="{FDB8EAF1-3048-4029-BB05-BC18BB7598DE}" dt="2024-01-05T10:45:28.865" v="125" actId="20577"/>
          <ac:spMkLst>
            <pc:docMk/>
            <pc:sldMk cId="1744906051" sldId="598"/>
            <ac:spMk id="2" creationId="{1722DEC1-6BA8-7DFD-7DEE-6344AC740857}"/>
          </ac:spMkLst>
        </pc:spChg>
      </pc:sldChg>
      <pc:sldChg chg="modSp mod">
        <pc:chgData name="Aarushi" userId="c002ff96-f164-4b93-a466-3e374851619e" providerId="ADAL" clId="{FDB8EAF1-3048-4029-BB05-BC18BB7598DE}" dt="2024-01-03T09:54:44.083" v="95" actId="14100"/>
        <pc:sldMkLst>
          <pc:docMk/>
          <pc:sldMk cId="3716016666" sldId="599"/>
        </pc:sldMkLst>
        <pc:spChg chg="mod">
          <ac:chgData name="Aarushi" userId="c002ff96-f164-4b93-a466-3e374851619e" providerId="ADAL" clId="{FDB8EAF1-3048-4029-BB05-BC18BB7598DE}" dt="2024-01-03T09:54:44.083" v="95" actId="14100"/>
          <ac:spMkLst>
            <pc:docMk/>
            <pc:sldMk cId="3716016666" sldId="599"/>
            <ac:spMk id="2" creationId="{B9A15919-783E-4C04-A6C5-B3C3B966D4BF}"/>
          </ac:spMkLst>
        </pc:spChg>
      </pc:sldChg>
      <pc:sldChg chg="modSp mod">
        <pc:chgData name="Aarushi" userId="c002ff96-f164-4b93-a466-3e374851619e" providerId="ADAL" clId="{FDB8EAF1-3048-4029-BB05-BC18BB7598DE}" dt="2024-01-05T12:07:06.533" v="143" actId="20577"/>
        <pc:sldMkLst>
          <pc:docMk/>
          <pc:sldMk cId="353397521" sldId="600"/>
        </pc:sldMkLst>
        <pc:spChg chg="mod">
          <ac:chgData name="Aarushi" userId="c002ff96-f164-4b93-a466-3e374851619e" providerId="ADAL" clId="{FDB8EAF1-3048-4029-BB05-BC18BB7598DE}" dt="2024-01-05T10:45:47.158" v="128" actId="20577"/>
          <ac:spMkLst>
            <pc:docMk/>
            <pc:sldMk cId="353397521" sldId="600"/>
            <ac:spMk id="2" creationId="{1722DEC1-6BA8-7DFD-7DEE-6344AC740857}"/>
          </ac:spMkLst>
        </pc:spChg>
        <pc:spChg chg="mod">
          <ac:chgData name="Aarushi" userId="c002ff96-f164-4b93-a466-3e374851619e" providerId="ADAL" clId="{FDB8EAF1-3048-4029-BB05-BC18BB7598DE}" dt="2024-01-05T12:07:06.533" v="143" actId="20577"/>
          <ac:spMkLst>
            <pc:docMk/>
            <pc:sldMk cId="353397521" sldId="600"/>
            <ac:spMk id="8" creationId="{9F682F22-9E94-F0A0-9C61-37AB712735AC}"/>
          </ac:spMkLst>
        </pc:spChg>
      </pc:sldChg>
      <pc:sldChg chg="modSp mod">
        <pc:chgData name="Aarushi" userId="c002ff96-f164-4b93-a466-3e374851619e" providerId="ADAL" clId="{FDB8EAF1-3048-4029-BB05-BC18BB7598DE}" dt="2024-01-03T10:00:34.156" v="98" actId="20577"/>
        <pc:sldMkLst>
          <pc:docMk/>
          <pc:sldMk cId="1560335841" sldId="602"/>
        </pc:sldMkLst>
        <pc:spChg chg="mod">
          <ac:chgData name="Aarushi" userId="c002ff96-f164-4b93-a466-3e374851619e" providerId="ADAL" clId="{FDB8EAF1-3048-4029-BB05-BC18BB7598DE}" dt="2024-01-03T10:00:25.713" v="97" actId="14100"/>
          <ac:spMkLst>
            <pc:docMk/>
            <pc:sldMk cId="1560335841" sldId="602"/>
            <ac:spMk id="2" creationId="{B9A15919-783E-4C04-A6C5-B3C3B966D4BF}"/>
          </ac:spMkLst>
        </pc:spChg>
        <pc:spChg chg="mod">
          <ac:chgData name="Aarushi" userId="c002ff96-f164-4b93-a466-3e374851619e" providerId="ADAL" clId="{FDB8EAF1-3048-4029-BB05-BC18BB7598DE}" dt="2024-01-03T10:00:34.156" v="98" actId="20577"/>
          <ac:spMkLst>
            <pc:docMk/>
            <pc:sldMk cId="1560335841" sldId="602"/>
            <ac:spMk id="3" creationId="{FA79A49C-5A52-49FC-A894-4CB1F2A4495F}"/>
          </ac:spMkLst>
        </pc:spChg>
      </pc:sldChg>
      <pc:sldChg chg="modSp mod">
        <pc:chgData name="Aarushi" userId="c002ff96-f164-4b93-a466-3e374851619e" providerId="ADAL" clId="{FDB8EAF1-3048-4029-BB05-BC18BB7598DE}" dt="2024-01-05T10:45:52.718" v="131" actId="20577"/>
        <pc:sldMkLst>
          <pc:docMk/>
          <pc:sldMk cId="1890040019" sldId="603"/>
        </pc:sldMkLst>
        <pc:spChg chg="mod">
          <ac:chgData name="Aarushi" userId="c002ff96-f164-4b93-a466-3e374851619e" providerId="ADAL" clId="{FDB8EAF1-3048-4029-BB05-BC18BB7598DE}" dt="2024-01-05T10:45:52.718" v="131" actId="20577"/>
          <ac:spMkLst>
            <pc:docMk/>
            <pc:sldMk cId="1890040019" sldId="603"/>
            <ac:spMk id="2" creationId="{1722DEC1-6BA8-7DFD-7DEE-6344AC740857}"/>
          </ac:spMkLst>
        </pc:spChg>
      </pc:sldChg>
      <pc:sldChg chg="modSp mod">
        <pc:chgData name="Aarushi" userId="c002ff96-f164-4b93-a466-3e374851619e" providerId="ADAL" clId="{FDB8EAF1-3048-4029-BB05-BC18BB7598DE}" dt="2024-01-03T10:01:16.111" v="100" actId="20577"/>
        <pc:sldMkLst>
          <pc:docMk/>
          <pc:sldMk cId="1557178859" sldId="605"/>
        </pc:sldMkLst>
        <pc:spChg chg="mod">
          <ac:chgData name="Aarushi" userId="c002ff96-f164-4b93-a466-3e374851619e" providerId="ADAL" clId="{FDB8EAF1-3048-4029-BB05-BC18BB7598DE}" dt="2024-01-03T10:01:16.111" v="100" actId="20577"/>
          <ac:spMkLst>
            <pc:docMk/>
            <pc:sldMk cId="1557178859" sldId="605"/>
            <ac:spMk id="2" creationId="{B9A15919-783E-4C04-A6C5-B3C3B966D4BF}"/>
          </ac:spMkLst>
        </pc:spChg>
      </pc:sldChg>
      <pc:sldChg chg="modSp mod">
        <pc:chgData name="Aarushi" userId="c002ff96-f164-4b93-a466-3e374851619e" providerId="ADAL" clId="{FDB8EAF1-3048-4029-BB05-BC18BB7598DE}" dt="2024-01-05T10:45:57.269" v="134" actId="20577"/>
        <pc:sldMkLst>
          <pc:docMk/>
          <pc:sldMk cId="1030154265" sldId="606"/>
        </pc:sldMkLst>
        <pc:spChg chg="mod">
          <ac:chgData name="Aarushi" userId="c002ff96-f164-4b93-a466-3e374851619e" providerId="ADAL" clId="{FDB8EAF1-3048-4029-BB05-BC18BB7598DE}" dt="2024-01-05T10:45:57.269" v="134" actId="20577"/>
          <ac:spMkLst>
            <pc:docMk/>
            <pc:sldMk cId="1030154265" sldId="606"/>
            <ac:spMk id="2" creationId="{1722DEC1-6BA8-7DFD-7DEE-6344AC740857}"/>
          </ac:spMkLst>
        </pc:spChg>
      </pc:sldChg>
    </pc:docChg>
  </pc:docChgLst>
  <pc:docChgLst>
    <pc:chgData name="Athresh PS" userId="6aaba706-7cac-4f49-bd78-392633c5ba9f" providerId="ADAL" clId="{085C5A57-62CE-4904-954F-A1DFAAB2532B}"/>
    <pc:docChg chg="undo custSel modSld">
      <pc:chgData name="Athresh PS" userId="6aaba706-7cac-4f49-bd78-392633c5ba9f" providerId="ADAL" clId="{085C5A57-62CE-4904-954F-A1DFAAB2532B}" dt="2024-01-08T05:01:11.288" v="141" actId="14100"/>
      <pc:docMkLst>
        <pc:docMk/>
      </pc:docMkLst>
      <pc:sldChg chg="delSp modSp mod delCm">
        <pc:chgData name="Athresh PS" userId="6aaba706-7cac-4f49-bd78-392633c5ba9f" providerId="ADAL" clId="{085C5A57-62CE-4904-954F-A1DFAAB2532B}" dt="2024-01-08T04:57:19.330" v="116" actId="1035"/>
        <pc:sldMkLst>
          <pc:docMk/>
          <pc:sldMk cId="1843577305" sldId="268"/>
        </pc:sldMkLst>
        <pc:spChg chg="del">
          <ac:chgData name="Athresh PS" userId="6aaba706-7cac-4f49-bd78-392633c5ba9f" providerId="ADAL" clId="{085C5A57-62CE-4904-954F-A1DFAAB2532B}" dt="2024-01-01T08:10:41.226" v="41" actId="478"/>
          <ac:spMkLst>
            <pc:docMk/>
            <pc:sldMk cId="1843577305" sldId="268"/>
            <ac:spMk id="3" creationId="{30BAC2DA-1088-EE08-9B17-60BF36165224}"/>
          </ac:spMkLst>
        </pc:spChg>
        <pc:spChg chg="del">
          <ac:chgData name="Athresh PS" userId="6aaba706-7cac-4f49-bd78-392633c5ba9f" providerId="ADAL" clId="{085C5A57-62CE-4904-954F-A1DFAAB2532B}" dt="2024-01-01T08:10:42.456" v="42" actId="478"/>
          <ac:spMkLst>
            <pc:docMk/>
            <pc:sldMk cId="1843577305" sldId="268"/>
            <ac:spMk id="4" creationId="{37B401B5-FEEC-3F7B-F567-E7B996A815B3}"/>
          </ac:spMkLst>
        </pc:spChg>
        <pc:spChg chg="mod">
          <ac:chgData name="Athresh PS" userId="6aaba706-7cac-4f49-bd78-392633c5ba9f" providerId="ADAL" clId="{085C5A57-62CE-4904-954F-A1DFAAB2532B}" dt="2024-01-08T04:57:19.330" v="116" actId="1035"/>
          <ac:spMkLst>
            <pc:docMk/>
            <pc:sldMk cId="1843577305" sldId="268"/>
            <ac:spMk id="45" creationId="{5BFA53DF-B204-DA26-5D09-B31D4835F7D2}"/>
          </ac:spMkLst>
        </pc:spChg>
        <pc:extLst>
          <p:ext xmlns:p="http://schemas.openxmlformats.org/presentationml/2006/main" uri="{D6D511B9-2390-475A-947B-AFAB55BFBCF1}">
            <pc226:cmChg xmlns:pc226="http://schemas.microsoft.com/office/powerpoint/2022/06/main/command" chg="del">
              <pc226:chgData name="Athresh PS" userId="6aaba706-7cac-4f49-bd78-392633c5ba9f" providerId="ADAL" clId="{085C5A57-62CE-4904-954F-A1DFAAB2532B}" dt="2024-01-01T08:11:04.905" v="43"/>
              <pc2:cmMkLst xmlns:pc2="http://schemas.microsoft.com/office/powerpoint/2019/9/main/command">
                <pc:docMk/>
                <pc:sldMk cId="1843577305" sldId="268"/>
                <pc2:cmMk id="{5DCAC06D-8B52-4D10-A812-81751B19B04D}"/>
              </pc2:cmMkLst>
            </pc226:cmChg>
          </p:ext>
        </pc:extLst>
      </pc:sldChg>
      <pc:sldChg chg="modSp mod">
        <pc:chgData name="Athresh PS" userId="6aaba706-7cac-4f49-bd78-392633c5ba9f" providerId="ADAL" clId="{085C5A57-62CE-4904-954F-A1DFAAB2532B}" dt="2024-01-01T08:11:25.980" v="77" actId="1037"/>
        <pc:sldMkLst>
          <pc:docMk/>
          <pc:sldMk cId="1530117634" sldId="270"/>
        </pc:sldMkLst>
        <pc:spChg chg="mod">
          <ac:chgData name="Athresh PS" userId="6aaba706-7cac-4f49-bd78-392633c5ba9f" providerId="ADAL" clId="{085C5A57-62CE-4904-954F-A1DFAAB2532B}" dt="2024-01-01T08:11:25.980" v="77" actId="1037"/>
          <ac:spMkLst>
            <pc:docMk/>
            <pc:sldMk cId="1530117634" sldId="270"/>
            <ac:spMk id="21" creationId="{24166198-68C9-79FA-E18A-C708B9905A0F}"/>
          </ac:spMkLst>
        </pc:spChg>
        <pc:spChg chg="mod">
          <ac:chgData name="Athresh PS" userId="6aaba706-7cac-4f49-bd78-392633c5ba9f" providerId="ADAL" clId="{085C5A57-62CE-4904-954F-A1DFAAB2532B}" dt="2024-01-01T08:11:25.980" v="77" actId="1037"/>
          <ac:spMkLst>
            <pc:docMk/>
            <pc:sldMk cId="1530117634" sldId="270"/>
            <ac:spMk id="22" creationId="{F703B8A0-3C8C-9F38-9EEB-338E9F2B1F38}"/>
          </ac:spMkLst>
        </pc:spChg>
        <pc:spChg chg="mod">
          <ac:chgData name="Athresh PS" userId="6aaba706-7cac-4f49-bd78-392633c5ba9f" providerId="ADAL" clId="{085C5A57-62CE-4904-954F-A1DFAAB2532B}" dt="2024-01-01T08:11:25.980" v="77" actId="1037"/>
          <ac:spMkLst>
            <pc:docMk/>
            <pc:sldMk cId="1530117634" sldId="270"/>
            <ac:spMk id="23" creationId="{CB0AA167-3017-23F9-1F99-7BAE760A8238}"/>
          </ac:spMkLst>
        </pc:spChg>
        <pc:spChg chg="mod">
          <ac:chgData name="Athresh PS" userId="6aaba706-7cac-4f49-bd78-392633c5ba9f" providerId="ADAL" clId="{085C5A57-62CE-4904-954F-A1DFAAB2532B}" dt="2024-01-01T08:11:25.980" v="77" actId="1037"/>
          <ac:spMkLst>
            <pc:docMk/>
            <pc:sldMk cId="1530117634" sldId="270"/>
            <ac:spMk id="24" creationId="{5B24905A-824A-10D2-159D-D45BB3AA8F07}"/>
          </ac:spMkLst>
        </pc:spChg>
        <pc:spChg chg="mod">
          <ac:chgData name="Athresh PS" userId="6aaba706-7cac-4f49-bd78-392633c5ba9f" providerId="ADAL" clId="{085C5A57-62CE-4904-954F-A1DFAAB2532B}" dt="2024-01-01T08:11:25.980" v="77" actId="1037"/>
          <ac:spMkLst>
            <pc:docMk/>
            <pc:sldMk cId="1530117634" sldId="270"/>
            <ac:spMk id="25" creationId="{11BBB589-FD85-828E-E324-473E5BE0452A}"/>
          </ac:spMkLst>
        </pc:spChg>
      </pc:sldChg>
      <pc:sldChg chg="modSp mod">
        <pc:chgData name="Athresh PS" userId="6aaba706-7cac-4f49-bd78-392633c5ba9f" providerId="ADAL" clId="{085C5A57-62CE-4904-954F-A1DFAAB2532B}" dt="2024-01-08T04:58:19.293" v="128" actId="1036"/>
        <pc:sldMkLst>
          <pc:docMk/>
          <pc:sldMk cId="176914838" sldId="276"/>
        </pc:sldMkLst>
        <pc:spChg chg="mod">
          <ac:chgData name="Athresh PS" userId="6aaba706-7cac-4f49-bd78-392633c5ba9f" providerId="ADAL" clId="{085C5A57-62CE-4904-954F-A1DFAAB2532B}" dt="2024-01-08T04:58:14.532" v="118" actId="465"/>
          <ac:spMkLst>
            <pc:docMk/>
            <pc:sldMk cId="176914838" sldId="276"/>
            <ac:spMk id="4" creationId="{BB29440D-05D9-7D39-C47B-BAE4B000BE7A}"/>
          </ac:spMkLst>
        </pc:spChg>
        <pc:spChg chg="mod">
          <ac:chgData name="Athresh PS" userId="6aaba706-7cac-4f49-bd78-392633c5ba9f" providerId="ADAL" clId="{085C5A57-62CE-4904-954F-A1DFAAB2532B}" dt="2024-01-08T04:58:14.532" v="118" actId="465"/>
          <ac:spMkLst>
            <pc:docMk/>
            <pc:sldMk cId="176914838" sldId="276"/>
            <ac:spMk id="6" creationId="{A1A7381D-4CD5-A357-E997-F29D3884A523}"/>
          </ac:spMkLst>
        </pc:spChg>
        <pc:picChg chg="mod">
          <ac:chgData name="Athresh PS" userId="6aaba706-7cac-4f49-bd78-392633c5ba9f" providerId="ADAL" clId="{085C5A57-62CE-4904-954F-A1DFAAB2532B}" dt="2024-01-08T04:58:19.293" v="128" actId="1036"/>
          <ac:picMkLst>
            <pc:docMk/>
            <pc:sldMk cId="176914838" sldId="276"/>
            <ac:picMk id="27" creationId="{5D1830A9-B24A-8050-D111-CD732FA90AD6}"/>
          </ac:picMkLst>
        </pc:picChg>
        <pc:picChg chg="mod">
          <ac:chgData name="Athresh PS" userId="6aaba706-7cac-4f49-bd78-392633c5ba9f" providerId="ADAL" clId="{085C5A57-62CE-4904-954F-A1DFAAB2532B}" dt="2024-01-08T04:58:17.915" v="123" actId="1035"/>
          <ac:picMkLst>
            <pc:docMk/>
            <pc:sldMk cId="176914838" sldId="276"/>
            <ac:picMk id="28" creationId="{EEA1EC8E-0FE8-F629-E15B-DC6A4C683C4A}"/>
          </ac:picMkLst>
        </pc:picChg>
      </pc:sldChg>
      <pc:sldChg chg="modSp mod">
        <pc:chgData name="Athresh PS" userId="6aaba706-7cac-4f49-bd78-392633c5ba9f" providerId="ADAL" clId="{085C5A57-62CE-4904-954F-A1DFAAB2532B}" dt="2023-12-21T08:36:10.214" v="6" actId="14100"/>
        <pc:sldMkLst>
          <pc:docMk/>
          <pc:sldMk cId="399278051" sldId="303"/>
        </pc:sldMkLst>
        <pc:spChg chg="mod">
          <ac:chgData name="Athresh PS" userId="6aaba706-7cac-4f49-bd78-392633c5ba9f" providerId="ADAL" clId="{085C5A57-62CE-4904-954F-A1DFAAB2532B}" dt="2023-12-21T08:36:10.214" v="6" actId="14100"/>
          <ac:spMkLst>
            <pc:docMk/>
            <pc:sldMk cId="399278051" sldId="303"/>
            <ac:spMk id="7" creationId="{974DFE2A-D00F-16D5-22C4-1039D1246497}"/>
          </ac:spMkLst>
        </pc:spChg>
      </pc:sldChg>
      <pc:sldChg chg="modSp mod">
        <pc:chgData name="Athresh PS" userId="6aaba706-7cac-4f49-bd78-392633c5ba9f" providerId="ADAL" clId="{085C5A57-62CE-4904-954F-A1DFAAB2532B}" dt="2024-01-01T08:12:05.762" v="113" actId="1035"/>
        <pc:sldMkLst>
          <pc:docMk/>
          <pc:sldMk cId="2270205982" sldId="304"/>
        </pc:sldMkLst>
        <pc:spChg chg="mod">
          <ac:chgData name="Athresh PS" userId="6aaba706-7cac-4f49-bd78-392633c5ba9f" providerId="ADAL" clId="{085C5A57-62CE-4904-954F-A1DFAAB2532B}" dt="2024-01-01T08:12:05.762" v="113" actId="1035"/>
          <ac:spMkLst>
            <pc:docMk/>
            <pc:sldMk cId="2270205982" sldId="304"/>
            <ac:spMk id="6" creationId="{2C1049FF-4E86-3863-7EC9-8ED5F7A45962}"/>
          </ac:spMkLst>
        </pc:spChg>
        <pc:spChg chg="mod">
          <ac:chgData name="Athresh PS" userId="6aaba706-7cac-4f49-bd78-392633c5ba9f" providerId="ADAL" clId="{085C5A57-62CE-4904-954F-A1DFAAB2532B}" dt="2023-12-21T08:36:17.532" v="7" actId="14100"/>
          <ac:spMkLst>
            <pc:docMk/>
            <pc:sldMk cId="2270205982" sldId="304"/>
            <ac:spMk id="7" creationId="{974DFE2A-D00F-16D5-22C4-1039D1246497}"/>
          </ac:spMkLst>
        </pc:spChg>
      </pc:sldChg>
      <pc:sldChg chg="modSp mod">
        <pc:chgData name="Athresh PS" userId="6aaba706-7cac-4f49-bd78-392633c5ba9f" providerId="ADAL" clId="{085C5A57-62CE-4904-954F-A1DFAAB2532B}" dt="2023-12-21T08:36:22.806" v="8" actId="14100"/>
        <pc:sldMkLst>
          <pc:docMk/>
          <pc:sldMk cId="3580024349" sldId="305"/>
        </pc:sldMkLst>
        <pc:spChg chg="mod">
          <ac:chgData name="Athresh PS" userId="6aaba706-7cac-4f49-bd78-392633c5ba9f" providerId="ADAL" clId="{085C5A57-62CE-4904-954F-A1DFAAB2532B}" dt="2023-12-21T08:36:22.806" v="8" actId="14100"/>
          <ac:spMkLst>
            <pc:docMk/>
            <pc:sldMk cId="3580024349" sldId="305"/>
            <ac:spMk id="7" creationId="{974DFE2A-D00F-16D5-22C4-1039D1246497}"/>
          </ac:spMkLst>
        </pc:spChg>
      </pc:sldChg>
      <pc:sldChg chg="modSp mod">
        <pc:chgData name="Athresh PS" userId="6aaba706-7cac-4f49-bd78-392633c5ba9f" providerId="ADAL" clId="{085C5A57-62CE-4904-954F-A1DFAAB2532B}" dt="2023-12-21T08:36:42.374" v="10" actId="14100"/>
        <pc:sldMkLst>
          <pc:docMk/>
          <pc:sldMk cId="3588229921" sldId="306"/>
        </pc:sldMkLst>
        <pc:spChg chg="mod">
          <ac:chgData name="Athresh PS" userId="6aaba706-7cac-4f49-bd78-392633c5ba9f" providerId="ADAL" clId="{085C5A57-62CE-4904-954F-A1DFAAB2532B}" dt="2023-12-21T08:36:42.374" v="10" actId="14100"/>
          <ac:spMkLst>
            <pc:docMk/>
            <pc:sldMk cId="3588229921" sldId="306"/>
            <ac:spMk id="7" creationId="{974DFE2A-D00F-16D5-22C4-1039D1246497}"/>
          </ac:spMkLst>
        </pc:spChg>
      </pc:sldChg>
      <pc:sldChg chg="modSp mod">
        <pc:chgData name="Athresh PS" userId="6aaba706-7cac-4f49-bd78-392633c5ba9f" providerId="ADAL" clId="{085C5A57-62CE-4904-954F-A1DFAAB2532B}" dt="2023-12-21T08:37:21.094" v="16" actId="14100"/>
        <pc:sldMkLst>
          <pc:docMk/>
          <pc:sldMk cId="1161789096" sldId="307"/>
        </pc:sldMkLst>
        <pc:spChg chg="mod">
          <ac:chgData name="Athresh PS" userId="6aaba706-7cac-4f49-bd78-392633c5ba9f" providerId="ADAL" clId="{085C5A57-62CE-4904-954F-A1DFAAB2532B}" dt="2023-12-21T08:37:21.094" v="16" actId="14100"/>
          <ac:spMkLst>
            <pc:docMk/>
            <pc:sldMk cId="1161789096" sldId="307"/>
            <ac:spMk id="7" creationId="{974DFE2A-D00F-16D5-22C4-1039D1246497}"/>
          </ac:spMkLst>
        </pc:spChg>
      </pc:sldChg>
      <pc:sldChg chg="modSp mod">
        <pc:chgData name="Athresh PS" userId="6aaba706-7cac-4f49-bd78-392633c5ba9f" providerId="ADAL" clId="{085C5A57-62CE-4904-954F-A1DFAAB2532B}" dt="2023-12-21T08:37:37.810" v="32" actId="1035"/>
        <pc:sldMkLst>
          <pc:docMk/>
          <pc:sldMk cId="2077813548" sldId="308"/>
        </pc:sldMkLst>
        <pc:spChg chg="mod">
          <ac:chgData name="Athresh PS" userId="6aaba706-7cac-4f49-bd78-392633c5ba9f" providerId="ADAL" clId="{085C5A57-62CE-4904-954F-A1DFAAB2532B}" dt="2023-12-21T08:37:33.366" v="17" actId="14100"/>
          <ac:spMkLst>
            <pc:docMk/>
            <pc:sldMk cId="2077813548" sldId="308"/>
            <ac:spMk id="7" creationId="{974DFE2A-D00F-16D5-22C4-1039D1246497}"/>
          </ac:spMkLst>
        </pc:spChg>
        <pc:grpChg chg="mod">
          <ac:chgData name="Athresh PS" userId="6aaba706-7cac-4f49-bd78-392633c5ba9f" providerId="ADAL" clId="{085C5A57-62CE-4904-954F-A1DFAAB2532B}" dt="2023-12-21T08:37:37.810" v="32" actId="1035"/>
          <ac:grpSpMkLst>
            <pc:docMk/>
            <pc:sldMk cId="2077813548" sldId="308"/>
            <ac:grpSpMk id="5" creationId="{8EA47C6E-68E5-FEF0-8BDD-744EB5D1B0C8}"/>
          </ac:grpSpMkLst>
        </pc:grpChg>
      </pc:sldChg>
      <pc:sldChg chg="modSp mod">
        <pc:chgData name="Athresh PS" userId="6aaba706-7cac-4f49-bd78-392633c5ba9f" providerId="ADAL" clId="{085C5A57-62CE-4904-954F-A1DFAAB2532B}" dt="2023-12-21T08:37:56.225" v="34" actId="242"/>
        <pc:sldMkLst>
          <pc:docMk/>
          <pc:sldMk cId="3727970677" sldId="309"/>
        </pc:sldMkLst>
        <pc:spChg chg="mod">
          <ac:chgData name="Athresh PS" userId="6aaba706-7cac-4f49-bd78-392633c5ba9f" providerId="ADAL" clId="{085C5A57-62CE-4904-954F-A1DFAAB2532B}" dt="2023-12-21T08:37:56.225" v="34" actId="242"/>
          <ac:spMkLst>
            <pc:docMk/>
            <pc:sldMk cId="3727970677" sldId="309"/>
            <ac:spMk id="6" creationId="{2C1049FF-4E86-3863-7EC9-8ED5F7A45962}"/>
          </ac:spMkLst>
        </pc:spChg>
        <pc:spChg chg="mod">
          <ac:chgData name="Athresh PS" userId="6aaba706-7cac-4f49-bd78-392633c5ba9f" providerId="ADAL" clId="{085C5A57-62CE-4904-954F-A1DFAAB2532B}" dt="2023-12-21T08:37:46.014" v="33" actId="14100"/>
          <ac:spMkLst>
            <pc:docMk/>
            <pc:sldMk cId="3727970677" sldId="309"/>
            <ac:spMk id="7" creationId="{974DFE2A-D00F-16D5-22C4-1039D1246497}"/>
          </ac:spMkLst>
        </pc:spChg>
      </pc:sldChg>
      <pc:sldChg chg="modSp mod">
        <pc:chgData name="Athresh PS" userId="6aaba706-7cac-4f49-bd78-392633c5ba9f" providerId="ADAL" clId="{085C5A57-62CE-4904-954F-A1DFAAB2532B}" dt="2024-01-01T08:11:39.348" v="109" actId="1035"/>
        <pc:sldMkLst>
          <pc:docMk/>
          <pc:sldMk cId="172547379" sldId="311"/>
        </pc:sldMkLst>
        <pc:spChg chg="mod">
          <ac:chgData name="Athresh PS" userId="6aaba706-7cac-4f49-bd78-392633c5ba9f" providerId="ADAL" clId="{085C5A57-62CE-4904-954F-A1DFAAB2532B}" dt="2024-01-01T08:11:39.348" v="109" actId="1035"/>
          <ac:spMkLst>
            <pc:docMk/>
            <pc:sldMk cId="172547379" sldId="311"/>
            <ac:spMk id="7" creationId="{61CFAD74-8F93-2699-288B-A6685554A560}"/>
          </ac:spMkLst>
        </pc:spChg>
        <pc:spChg chg="mod">
          <ac:chgData name="Athresh PS" userId="6aaba706-7cac-4f49-bd78-392633c5ba9f" providerId="ADAL" clId="{085C5A57-62CE-4904-954F-A1DFAAB2532B}" dt="2024-01-01T08:11:39.348" v="109" actId="1035"/>
          <ac:spMkLst>
            <pc:docMk/>
            <pc:sldMk cId="172547379" sldId="311"/>
            <ac:spMk id="19" creationId="{D9E0B8FA-2210-108B-3506-9D62D11012E7}"/>
          </ac:spMkLst>
        </pc:spChg>
        <pc:spChg chg="mod">
          <ac:chgData name="Athresh PS" userId="6aaba706-7cac-4f49-bd78-392633c5ba9f" providerId="ADAL" clId="{085C5A57-62CE-4904-954F-A1DFAAB2532B}" dt="2024-01-01T08:11:39.348" v="109" actId="1035"/>
          <ac:spMkLst>
            <pc:docMk/>
            <pc:sldMk cId="172547379" sldId="311"/>
            <ac:spMk id="20" creationId="{C5103065-F875-5F5F-05E3-3A37AC5880FE}"/>
          </ac:spMkLst>
        </pc:spChg>
        <pc:spChg chg="mod">
          <ac:chgData name="Athresh PS" userId="6aaba706-7cac-4f49-bd78-392633c5ba9f" providerId="ADAL" clId="{085C5A57-62CE-4904-954F-A1DFAAB2532B}" dt="2024-01-01T08:11:39.348" v="109" actId="1035"/>
          <ac:spMkLst>
            <pc:docMk/>
            <pc:sldMk cId="172547379" sldId="311"/>
            <ac:spMk id="21" creationId="{BA3D5000-789B-48E4-DCF6-B25F63E95263}"/>
          </ac:spMkLst>
        </pc:spChg>
      </pc:sldChg>
      <pc:sldChg chg="modSp mod">
        <pc:chgData name="Athresh PS" userId="6aaba706-7cac-4f49-bd78-392633c5ba9f" providerId="ADAL" clId="{085C5A57-62CE-4904-954F-A1DFAAB2532B}" dt="2024-01-01T08:11:47.621" v="110" actId="207"/>
        <pc:sldMkLst>
          <pc:docMk/>
          <pc:sldMk cId="857444787" sldId="313"/>
        </pc:sldMkLst>
        <pc:spChg chg="mod">
          <ac:chgData name="Athresh PS" userId="6aaba706-7cac-4f49-bd78-392633c5ba9f" providerId="ADAL" clId="{085C5A57-62CE-4904-954F-A1DFAAB2532B}" dt="2024-01-01T08:11:47.621" v="110" actId="207"/>
          <ac:spMkLst>
            <pc:docMk/>
            <pc:sldMk cId="857444787" sldId="313"/>
            <ac:spMk id="25" creationId="{9EB17C61-05F8-392F-4048-1233AC59FDAE}"/>
          </ac:spMkLst>
        </pc:spChg>
      </pc:sldChg>
      <pc:sldChg chg="modSp mod addCm">
        <pc:chgData name="Athresh PS" userId="6aaba706-7cac-4f49-bd78-392633c5ba9f" providerId="ADAL" clId="{085C5A57-62CE-4904-954F-A1DFAAB2532B}" dt="2023-12-21T08:39:26.554" v="38"/>
        <pc:sldMkLst>
          <pc:docMk/>
          <pc:sldMk cId="2333565203" sldId="315"/>
        </pc:sldMkLst>
        <pc:picChg chg="mod">
          <ac:chgData name="Athresh PS" userId="6aaba706-7cac-4f49-bd78-392633c5ba9f" providerId="ADAL" clId="{085C5A57-62CE-4904-954F-A1DFAAB2532B}" dt="2023-12-21T08:38:46.912" v="37" actId="22711"/>
          <ac:picMkLst>
            <pc:docMk/>
            <pc:sldMk cId="2333565203" sldId="315"/>
            <ac:picMk id="3" creationId="{821C223D-90F2-B7F8-4EA8-D1CE4E571553}"/>
          </ac:picMkLst>
        </pc:picChg>
        <pc:extLst>
          <p:ext xmlns:p="http://schemas.openxmlformats.org/presentationml/2006/main" uri="{D6D511B9-2390-475A-947B-AFAB55BFBCF1}">
            <pc226:cmChg xmlns:pc226="http://schemas.microsoft.com/office/powerpoint/2022/06/main/command" chg="add">
              <pc226:chgData name="Athresh PS" userId="6aaba706-7cac-4f49-bd78-392633c5ba9f" providerId="ADAL" clId="{085C5A57-62CE-4904-954F-A1DFAAB2532B}" dt="2023-12-21T08:39:26.554" v="38"/>
              <pc2:cmMkLst xmlns:pc2="http://schemas.microsoft.com/office/powerpoint/2019/9/main/command">
                <pc:docMk/>
                <pc:sldMk cId="2333565203" sldId="315"/>
                <pc2:cmMk id="{4FD66CF2-1244-43ED-873A-8E54EBCA4C61}"/>
              </pc2:cmMkLst>
            </pc226:cmChg>
          </p:ext>
        </pc:extLst>
      </pc:sldChg>
      <pc:sldChg chg="modSp mod addCm">
        <pc:chgData name="Athresh PS" userId="6aaba706-7cac-4f49-bd78-392633c5ba9f" providerId="ADAL" clId="{085C5A57-62CE-4904-954F-A1DFAAB2532B}" dt="2024-01-08T05:01:11.288" v="141" actId="14100"/>
        <pc:sldMkLst>
          <pc:docMk/>
          <pc:sldMk cId="1108703916" sldId="317"/>
        </pc:sldMkLst>
        <pc:spChg chg="mod">
          <ac:chgData name="Athresh PS" userId="6aaba706-7cac-4f49-bd78-392633c5ba9f" providerId="ADAL" clId="{085C5A57-62CE-4904-954F-A1DFAAB2532B}" dt="2024-01-08T05:01:11.288" v="141" actId="14100"/>
          <ac:spMkLst>
            <pc:docMk/>
            <pc:sldMk cId="1108703916" sldId="317"/>
            <ac:spMk id="12" creationId="{B2911ED5-17DC-30A5-F1D0-07665D3F4320}"/>
          </ac:spMkLst>
        </pc:spChg>
        <pc:extLst>
          <p:ext xmlns:p="http://schemas.openxmlformats.org/presentationml/2006/main" uri="{D6D511B9-2390-475A-947B-AFAB55BFBCF1}">
            <pc226:cmChg xmlns:pc226="http://schemas.microsoft.com/office/powerpoint/2022/06/main/command" chg="add">
              <pc226:chgData name="Athresh PS" userId="6aaba706-7cac-4f49-bd78-392633c5ba9f" providerId="ADAL" clId="{085C5A57-62CE-4904-954F-A1DFAAB2532B}" dt="2023-12-21T08:40:27.119" v="40"/>
              <pc2:cmMkLst xmlns:pc2="http://schemas.microsoft.com/office/powerpoint/2019/9/main/command">
                <pc:docMk/>
                <pc:sldMk cId="1108703916" sldId="317"/>
                <pc2:cmMk id="{525909D7-CD35-4621-A569-162987069F63}"/>
              </pc2:cmMkLst>
            </pc226:cmChg>
          </p:ext>
        </pc:extLst>
      </pc:sldChg>
      <pc:sldChg chg="modSp mod">
        <pc:chgData name="Athresh PS" userId="6aaba706-7cac-4f49-bd78-392633c5ba9f" providerId="ADAL" clId="{085C5A57-62CE-4904-954F-A1DFAAB2532B}" dt="2024-01-08T05:01:03.695" v="140" actId="14100"/>
        <pc:sldMkLst>
          <pc:docMk/>
          <pc:sldMk cId="610853523" sldId="318"/>
        </pc:sldMkLst>
        <pc:spChg chg="mod">
          <ac:chgData name="Athresh PS" userId="6aaba706-7cac-4f49-bd78-392633c5ba9f" providerId="ADAL" clId="{085C5A57-62CE-4904-954F-A1DFAAB2532B}" dt="2024-01-08T05:01:03.695" v="140" actId="14100"/>
          <ac:spMkLst>
            <pc:docMk/>
            <pc:sldMk cId="610853523" sldId="318"/>
            <ac:spMk id="11" creationId="{C1029C3F-2C33-51EB-E1E6-53BDBDD44CB8}"/>
          </ac:spMkLst>
        </pc:spChg>
        <pc:spChg chg="mod">
          <ac:chgData name="Athresh PS" userId="6aaba706-7cac-4f49-bd78-392633c5ba9f" providerId="ADAL" clId="{085C5A57-62CE-4904-954F-A1DFAAB2532B}" dt="2024-01-08T05:00:12.255" v="139" actId="1036"/>
          <ac:spMkLst>
            <pc:docMk/>
            <pc:sldMk cId="610853523" sldId="318"/>
            <ac:spMk id="12" creationId="{79DBA316-760C-341A-5632-CEFAE149793B}"/>
          </ac:spMkLst>
        </pc:spChg>
        <pc:spChg chg="mod">
          <ac:chgData name="Athresh PS" userId="6aaba706-7cac-4f49-bd78-392633c5ba9f" providerId="ADAL" clId="{085C5A57-62CE-4904-954F-A1DFAAB2532B}" dt="2024-01-08T05:00:12.255" v="139" actId="1036"/>
          <ac:spMkLst>
            <pc:docMk/>
            <pc:sldMk cId="610853523" sldId="318"/>
            <ac:spMk id="13" creationId="{DF1899F3-6E79-F6AA-2481-AB09B944153B}"/>
          </ac:spMkLst>
        </pc:spChg>
        <pc:spChg chg="mod">
          <ac:chgData name="Athresh PS" userId="6aaba706-7cac-4f49-bd78-392633c5ba9f" providerId="ADAL" clId="{085C5A57-62CE-4904-954F-A1DFAAB2532B}" dt="2024-01-08T05:00:12.255" v="139" actId="1036"/>
          <ac:spMkLst>
            <pc:docMk/>
            <pc:sldMk cId="610853523" sldId="318"/>
            <ac:spMk id="14" creationId="{D4C1CBEA-E3DC-F870-6971-C6A810968B6F}"/>
          </ac:spMkLst>
        </pc:spChg>
      </pc:sldChg>
      <pc:sldChg chg="addCm">
        <pc:chgData name="Athresh PS" userId="6aaba706-7cac-4f49-bd78-392633c5ba9f" providerId="ADAL" clId="{085C5A57-62CE-4904-954F-A1DFAAB2532B}" dt="2023-12-21T08:39:51.510" v="39"/>
        <pc:sldMkLst>
          <pc:docMk/>
          <pc:sldMk cId="3834618140" sldId="322"/>
        </pc:sldMkLst>
        <pc:extLst>
          <p:ext xmlns:p="http://schemas.openxmlformats.org/presentationml/2006/main" uri="{D6D511B9-2390-475A-947B-AFAB55BFBCF1}">
            <pc226:cmChg xmlns:pc226="http://schemas.microsoft.com/office/powerpoint/2022/06/main/command" chg="add">
              <pc226:chgData name="Athresh PS" userId="6aaba706-7cac-4f49-bd78-392633c5ba9f" providerId="ADAL" clId="{085C5A57-62CE-4904-954F-A1DFAAB2532B}" dt="2023-12-21T08:39:51.510" v="39"/>
              <pc2:cmMkLst xmlns:pc2="http://schemas.microsoft.com/office/powerpoint/2019/9/main/command">
                <pc:docMk/>
                <pc:sldMk cId="3834618140" sldId="322"/>
                <pc2:cmMk id="{A7020F25-9E72-4BC6-9812-30AA33A26DE6}"/>
              </pc2:cmMkLst>
            </pc226:cmChg>
          </p:ext>
        </pc:extLst>
      </pc:sldChg>
      <pc:sldChg chg="addCm">
        <pc:chgData name="Athresh PS" userId="6aaba706-7cac-4f49-bd78-392633c5ba9f" providerId="ADAL" clId="{085C5A57-62CE-4904-954F-A1DFAAB2532B}" dt="2023-12-21T08:38:30.661" v="35"/>
        <pc:sldMkLst>
          <pc:docMk/>
          <pc:sldMk cId="2658476157" sldId="323"/>
        </pc:sldMkLst>
        <pc:extLst>
          <p:ext xmlns:p="http://schemas.openxmlformats.org/presentationml/2006/main" uri="{D6D511B9-2390-475A-947B-AFAB55BFBCF1}">
            <pc226:cmChg xmlns:pc226="http://schemas.microsoft.com/office/powerpoint/2022/06/main/command" chg="add">
              <pc226:chgData name="Athresh PS" userId="6aaba706-7cac-4f49-bd78-392633c5ba9f" providerId="ADAL" clId="{085C5A57-62CE-4904-954F-A1DFAAB2532B}" dt="2023-12-21T08:38:30.661" v="35"/>
              <pc2:cmMkLst xmlns:pc2="http://schemas.microsoft.com/office/powerpoint/2019/9/main/command">
                <pc:docMk/>
                <pc:sldMk cId="2658476157" sldId="323"/>
                <pc2:cmMk id="{E2DE8C7A-716B-4F92-AD78-71829AC55D73}"/>
              </pc2:cmMkLst>
            </pc226:cmChg>
          </p:ext>
        </pc:extLst>
      </pc:sldChg>
      <pc:sldChg chg="modSp mod">
        <pc:chgData name="Athresh PS" userId="6aaba706-7cac-4f49-bd78-392633c5ba9f" providerId="ADAL" clId="{085C5A57-62CE-4904-954F-A1DFAAB2532B}" dt="2023-12-21T08:37:07.344" v="15" actId="255"/>
        <pc:sldMkLst>
          <pc:docMk/>
          <pc:sldMk cId="3986121806" sldId="324"/>
        </pc:sldMkLst>
        <pc:spChg chg="mod">
          <ac:chgData name="Athresh PS" userId="6aaba706-7cac-4f49-bd78-392633c5ba9f" providerId="ADAL" clId="{085C5A57-62CE-4904-954F-A1DFAAB2532B}" dt="2023-12-21T08:37:07.344" v="15" actId="255"/>
          <ac:spMkLst>
            <pc:docMk/>
            <pc:sldMk cId="3986121806" sldId="324"/>
            <ac:spMk id="2" creationId="{83B54E22-4662-EE9F-12F6-445F500F6572}"/>
          </ac:spMkLst>
        </pc:spChg>
        <pc:spChg chg="mod">
          <ac:chgData name="Athresh PS" userId="6aaba706-7cac-4f49-bd78-392633c5ba9f" providerId="ADAL" clId="{085C5A57-62CE-4904-954F-A1DFAAB2532B}" dt="2023-12-21T08:36:28.038" v="9" actId="14100"/>
          <ac:spMkLst>
            <pc:docMk/>
            <pc:sldMk cId="3986121806" sldId="324"/>
            <ac:spMk id="3" creationId="{3A1813D8-86C1-C423-6CEA-4AF06E6BCE70}"/>
          </ac:spMkLst>
        </pc:spChg>
      </pc:sldChg>
    </pc:docChg>
  </pc:docChgLst>
  <pc:docChgLst>
    <pc:chgData name="Tess Mathew" userId="d9634da0-0662-4f50-87a9-1f9a18a4e677" providerId="ADAL" clId="{ADC0BB74-CC15-4B97-B3F1-EEB4DE621A35}"/>
    <pc:docChg chg="undo custSel modSld">
      <pc:chgData name="Tess Mathew" userId="d9634da0-0662-4f50-87a9-1f9a18a4e677" providerId="ADAL" clId="{ADC0BB74-CC15-4B97-B3F1-EEB4DE621A35}" dt="2023-12-08T05:08:02.555" v="142" actId="207"/>
      <pc:docMkLst>
        <pc:docMk/>
      </pc:docMkLst>
      <pc:sldChg chg="addSp delSp modSp mod addCm modCm">
        <pc:chgData name="Tess Mathew" userId="d9634da0-0662-4f50-87a9-1f9a18a4e677" providerId="ADAL" clId="{ADC0BB74-CC15-4B97-B3F1-EEB4DE621A35}" dt="2023-12-07T10:55:32.891" v="127"/>
        <pc:sldMkLst>
          <pc:docMk/>
          <pc:sldMk cId="1530117634" sldId="270"/>
        </pc:sldMkLst>
        <pc:spChg chg="add mod">
          <ac:chgData name="Tess Mathew" userId="d9634da0-0662-4f50-87a9-1f9a18a4e677" providerId="ADAL" clId="{ADC0BB74-CC15-4B97-B3F1-EEB4DE621A35}" dt="2023-12-07T10:52:44.089" v="103" actId="14100"/>
          <ac:spMkLst>
            <pc:docMk/>
            <pc:sldMk cId="1530117634" sldId="270"/>
            <ac:spMk id="21" creationId="{24166198-68C9-79FA-E18A-C708B9905A0F}"/>
          </ac:spMkLst>
        </pc:spChg>
        <pc:spChg chg="add mod">
          <ac:chgData name="Tess Mathew" userId="d9634da0-0662-4f50-87a9-1f9a18a4e677" providerId="ADAL" clId="{ADC0BB74-CC15-4B97-B3F1-EEB4DE621A35}" dt="2023-12-07T10:52:44.089" v="103" actId="14100"/>
          <ac:spMkLst>
            <pc:docMk/>
            <pc:sldMk cId="1530117634" sldId="270"/>
            <ac:spMk id="22" creationId="{F703B8A0-3C8C-9F38-9EEB-338E9F2B1F38}"/>
          </ac:spMkLst>
        </pc:spChg>
        <pc:spChg chg="add mod">
          <ac:chgData name="Tess Mathew" userId="d9634da0-0662-4f50-87a9-1f9a18a4e677" providerId="ADAL" clId="{ADC0BB74-CC15-4B97-B3F1-EEB4DE621A35}" dt="2023-12-07T10:52:44.089" v="103" actId="14100"/>
          <ac:spMkLst>
            <pc:docMk/>
            <pc:sldMk cId="1530117634" sldId="270"/>
            <ac:spMk id="23" creationId="{CB0AA167-3017-23F9-1F99-7BAE760A8238}"/>
          </ac:spMkLst>
        </pc:spChg>
        <pc:spChg chg="add mod">
          <ac:chgData name="Tess Mathew" userId="d9634da0-0662-4f50-87a9-1f9a18a4e677" providerId="ADAL" clId="{ADC0BB74-CC15-4B97-B3F1-EEB4DE621A35}" dt="2023-12-07T10:52:44.089" v="103" actId="14100"/>
          <ac:spMkLst>
            <pc:docMk/>
            <pc:sldMk cId="1530117634" sldId="270"/>
            <ac:spMk id="24" creationId="{5B24905A-824A-10D2-159D-D45BB3AA8F07}"/>
          </ac:spMkLst>
        </pc:spChg>
        <pc:spChg chg="add mod">
          <ac:chgData name="Tess Mathew" userId="d9634da0-0662-4f50-87a9-1f9a18a4e677" providerId="ADAL" clId="{ADC0BB74-CC15-4B97-B3F1-EEB4DE621A35}" dt="2023-12-07T10:52:44.089" v="103" actId="14100"/>
          <ac:spMkLst>
            <pc:docMk/>
            <pc:sldMk cId="1530117634" sldId="270"/>
            <ac:spMk id="25" creationId="{11BBB589-FD85-828E-E324-473E5BE0452A}"/>
          </ac:spMkLst>
        </pc:spChg>
        <pc:grpChg chg="del mod">
          <ac:chgData name="Tess Mathew" userId="d9634da0-0662-4f50-87a9-1f9a18a4e677" providerId="ADAL" clId="{ADC0BB74-CC15-4B97-B3F1-EEB4DE621A35}" dt="2023-12-07T10:51:11.378" v="84" actId="478"/>
          <ac:grpSpMkLst>
            <pc:docMk/>
            <pc:sldMk cId="1530117634" sldId="270"/>
            <ac:grpSpMk id="12" creationId="{8BEBD01C-08FF-33E3-47F0-D8CCC24BA4DC}"/>
          </ac:grpSpMkLst>
        </pc:gr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ADC0BB74-CC15-4B97-B3F1-EEB4DE621A35}" dt="2023-12-07T10:51:53.498" v="97"/>
              <pc2:cmMkLst xmlns:pc2="http://schemas.microsoft.com/office/powerpoint/2019/9/main/command">
                <pc:docMk/>
                <pc:sldMk cId="1530117634" sldId="270"/>
                <pc2:cmMk id="{D8066C1F-88FF-464B-9EA9-EB7EC5F905BB}"/>
              </pc2:cmMkLst>
            </pc226:cmChg>
            <pc226:cmChg xmlns:pc226="http://schemas.microsoft.com/office/powerpoint/2022/06/main/command" chg="add mod">
              <pc226:chgData name="Tess Mathew" userId="d9634da0-0662-4f50-87a9-1f9a18a4e677" providerId="ADAL" clId="{ADC0BB74-CC15-4B97-B3F1-EEB4DE621A35}" dt="2023-12-07T10:51:44.671" v="95"/>
              <pc2:cmMkLst xmlns:pc2="http://schemas.microsoft.com/office/powerpoint/2019/9/main/command">
                <pc:docMk/>
                <pc:sldMk cId="1530117634" sldId="270"/>
                <pc2:cmMk id="{9C1E4941-3FF3-48D7-870C-0478841E0A83}"/>
              </pc2:cmMkLst>
            </pc226:cmChg>
            <pc226:cmChg xmlns:pc226="http://schemas.microsoft.com/office/powerpoint/2022/06/main/command" chg="add mod">
              <pc226:chgData name="Tess Mathew" userId="d9634da0-0662-4f50-87a9-1f9a18a4e677" providerId="ADAL" clId="{ADC0BB74-CC15-4B97-B3F1-EEB4DE621A35}" dt="2023-12-07T10:51:48.684" v="96"/>
              <pc2:cmMkLst xmlns:pc2="http://schemas.microsoft.com/office/powerpoint/2019/9/main/command">
                <pc:docMk/>
                <pc:sldMk cId="1530117634" sldId="270"/>
                <pc2:cmMk id="{DC969F43-2310-403C-BAF0-8DB6BAF39630}"/>
              </pc2:cmMkLst>
            </pc226:cmChg>
            <pc226:cmChg xmlns:pc226="http://schemas.microsoft.com/office/powerpoint/2022/06/main/command" chg="add mod">
              <pc226:chgData name="Tess Mathew" userId="d9634da0-0662-4f50-87a9-1f9a18a4e677" providerId="ADAL" clId="{ADC0BB74-CC15-4B97-B3F1-EEB4DE621A35}" dt="2023-12-07T10:55:32.891" v="127"/>
              <pc2:cmMkLst xmlns:pc2="http://schemas.microsoft.com/office/powerpoint/2019/9/main/command">
                <pc:docMk/>
                <pc:sldMk cId="1530117634" sldId="270"/>
                <pc2:cmMk id="{7C7890CA-F6C4-49B0-BDE7-09925B2BDD14}"/>
              </pc2:cmMkLst>
              <pc226:cmRplyChg chg="add">
                <pc226:chgData name="Tess Mathew" userId="d9634da0-0662-4f50-87a9-1f9a18a4e677" providerId="ADAL" clId="{ADC0BB74-CC15-4B97-B3F1-EEB4DE621A35}" dt="2023-12-07T10:54:34.220" v="126"/>
                <pc2:cmRplyMkLst xmlns:pc2="http://schemas.microsoft.com/office/powerpoint/2019/9/main/command">
                  <pc:docMk/>
                  <pc:sldMk cId="1530117634" sldId="270"/>
                  <pc2:cmMk id="{7C7890CA-F6C4-49B0-BDE7-09925B2BDD14}"/>
                  <pc2:cmRplyMk id="{129225EF-681A-41F4-B5A2-9B13199A1BDB}"/>
                </pc2:cmRplyMkLst>
              </pc226:cmRplyChg>
            </pc226:cmChg>
          </p:ext>
        </pc:extLst>
      </pc:sldChg>
      <pc:sldChg chg="addCm">
        <pc:chgData name="Tess Mathew" userId="d9634da0-0662-4f50-87a9-1f9a18a4e677" providerId="ADAL" clId="{ADC0BB74-CC15-4B97-B3F1-EEB4DE621A35}" dt="2023-12-07T07:12:16.015" v="16"/>
        <pc:sldMkLst>
          <pc:docMk/>
          <pc:sldMk cId="176914838" sldId="276"/>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ADC0BB74-CC15-4B97-B3F1-EEB4DE621A35}" dt="2023-12-07T07:12:16.015" v="16"/>
              <pc2:cmMkLst xmlns:pc2="http://schemas.microsoft.com/office/powerpoint/2019/9/main/command">
                <pc:docMk/>
                <pc:sldMk cId="176914838" sldId="276"/>
                <pc2:cmMk id="{BA46CB4D-989A-4EEA-BD39-B95C6C304F2A}"/>
              </pc2:cmMkLst>
            </pc226:cmChg>
          </p:ext>
        </pc:extLst>
      </pc:sldChg>
      <pc:sldChg chg="addCm">
        <pc:chgData name="Tess Mathew" userId="d9634da0-0662-4f50-87a9-1f9a18a4e677" providerId="ADAL" clId="{ADC0BB74-CC15-4B97-B3F1-EEB4DE621A35}" dt="2023-12-07T06:38:08.173" v="0"/>
        <pc:sldMkLst>
          <pc:docMk/>
          <pc:sldMk cId="1620506702" sldId="292"/>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ADC0BB74-CC15-4B97-B3F1-EEB4DE621A35}" dt="2023-12-07T06:38:08.173" v="0"/>
              <pc2:cmMkLst xmlns:pc2="http://schemas.microsoft.com/office/powerpoint/2019/9/main/command">
                <pc:docMk/>
                <pc:sldMk cId="1620506702" sldId="292"/>
                <pc2:cmMk id="{30A0F970-8E89-4C69-ADDB-08634BA72A18}"/>
              </pc2:cmMkLst>
            </pc226:cmChg>
          </p:ext>
        </pc:extLst>
      </pc:sldChg>
      <pc:sldChg chg="modCm">
        <pc:chgData name="Tess Mathew" userId="d9634da0-0662-4f50-87a9-1f9a18a4e677" providerId="ADAL" clId="{ADC0BB74-CC15-4B97-B3F1-EEB4DE621A35}" dt="2023-12-08T05:03:23.182" v="136"/>
        <pc:sldMkLst>
          <pc:docMk/>
          <pc:sldMk cId="1262825563" sldId="301"/>
        </pc:sldMkLst>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ADC0BB74-CC15-4B97-B3F1-EEB4DE621A35}" dt="2023-12-08T05:03:23.182" v="136"/>
              <pc2:cmMkLst xmlns:pc2="http://schemas.microsoft.com/office/powerpoint/2019/9/main/command">
                <pc:docMk/>
                <pc:sldMk cId="1262825563" sldId="301"/>
                <pc2:cmMk id="{C8645079-6139-4B99-9DF9-CE7D1F8151A1}"/>
              </pc2:cmMkLst>
              <pc226:cmRplyChg chg="add">
                <pc226:chgData name="Tess Mathew" userId="d9634da0-0662-4f50-87a9-1f9a18a4e677" providerId="ADAL" clId="{ADC0BB74-CC15-4B97-B3F1-EEB4DE621A35}" dt="2023-12-07T06:55:18.247" v="5"/>
                <pc2:cmRplyMkLst xmlns:pc2="http://schemas.microsoft.com/office/powerpoint/2019/9/main/command">
                  <pc:docMk/>
                  <pc:sldMk cId="1262825563" sldId="301"/>
                  <pc2:cmMk id="{C8645079-6139-4B99-9DF9-CE7D1F8151A1}"/>
                  <pc2:cmRplyMk id="{B18274B4-5ADB-4694-9F7F-E7951E7C48FC}"/>
                </pc2:cmRplyMkLst>
              </pc226:cmRplyChg>
              <pc226:cmRplyChg chg="add">
                <pc226:chgData name="Tess Mathew" userId="d9634da0-0662-4f50-87a9-1f9a18a4e677" providerId="ADAL" clId="{ADC0BB74-CC15-4B97-B3F1-EEB4DE621A35}" dt="2023-12-07T06:54:41.986" v="4"/>
                <pc2:cmRplyMkLst xmlns:pc2="http://schemas.microsoft.com/office/powerpoint/2019/9/main/command">
                  <pc:docMk/>
                  <pc:sldMk cId="1262825563" sldId="301"/>
                  <pc2:cmMk id="{C8645079-6139-4B99-9DF9-CE7D1F8151A1}"/>
                  <pc2:cmRplyMk id="{2F140ADF-B578-4A32-97D8-CA1619EAE20E}"/>
                </pc2:cmRplyMkLst>
              </pc226:cmRplyChg>
            </pc226:cmChg>
          </p:ext>
        </pc:extLst>
      </pc:sldChg>
      <pc:sldChg chg="addCm modCm">
        <pc:chgData name="Tess Mathew" userId="d9634da0-0662-4f50-87a9-1f9a18a4e677" providerId="ADAL" clId="{ADC0BB74-CC15-4B97-B3F1-EEB4DE621A35}" dt="2023-12-07T10:57:37.097" v="129"/>
        <pc:sldMkLst>
          <pc:docMk/>
          <pc:sldMk cId="3821223555" sldId="302"/>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ADC0BB74-CC15-4B97-B3F1-EEB4DE621A35}" dt="2023-12-07T10:57:37.097" v="129"/>
              <pc2:cmMkLst xmlns:pc2="http://schemas.microsoft.com/office/powerpoint/2019/9/main/command">
                <pc:docMk/>
                <pc:sldMk cId="3821223555" sldId="302"/>
                <pc2:cmMk id="{0D9F1CAC-A045-4A71-A208-483C8DF1C9B2}"/>
              </pc2:cmMkLst>
              <pc226:cmRplyChg chg="add">
                <pc226:chgData name="Tess Mathew" userId="d9634da0-0662-4f50-87a9-1f9a18a4e677" providerId="ADAL" clId="{ADC0BB74-CC15-4B97-B3F1-EEB4DE621A35}" dt="2023-12-07T07:05:50.727" v="10"/>
                <pc2:cmRplyMkLst xmlns:pc2="http://schemas.microsoft.com/office/powerpoint/2019/9/main/command">
                  <pc:docMk/>
                  <pc:sldMk cId="3821223555" sldId="302"/>
                  <pc2:cmMk id="{0D9F1CAC-A045-4A71-A208-483C8DF1C9B2}"/>
                  <pc2:cmRplyMk id="{D8FCB380-54E4-4133-B01A-70EBEE454DF9}"/>
                </pc2:cmRplyMkLst>
              </pc226:cmRplyChg>
            </pc226:cmChg>
            <pc226:cmChg xmlns:pc226="http://schemas.microsoft.com/office/powerpoint/2022/06/main/command" chg="add">
              <pc226:chgData name="Tess Mathew" userId="d9634da0-0662-4f50-87a9-1f9a18a4e677" providerId="ADAL" clId="{ADC0BB74-CC15-4B97-B3F1-EEB4DE621A35}" dt="2023-12-07T10:56:22.296" v="128"/>
              <pc2:cmMkLst xmlns:pc2="http://schemas.microsoft.com/office/powerpoint/2019/9/main/command">
                <pc:docMk/>
                <pc:sldMk cId="3821223555" sldId="302"/>
                <pc2:cmMk id="{DDA364B8-D9DB-448E-8562-23A962CA6170}"/>
              </pc2:cmMkLst>
              <pc226:cmRplyChg chg="add">
                <pc226:chgData name="Tess Mathew" userId="d9634da0-0662-4f50-87a9-1f9a18a4e677" providerId="ADAL" clId="{ADC0BB74-CC15-4B97-B3F1-EEB4DE621A35}" dt="2023-12-07T07:00:52.173" v="7"/>
                <pc2:cmRplyMkLst xmlns:pc2="http://schemas.microsoft.com/office/powerpoint/2019/9/main/command">
                  <pc:docMk/>
                  <pc:sldMk cId="3821223555" sldId="302"/>
                  <pc2:cmMk id="{DDA364B8-D9DB-448E-8562-23A962CA6170}"/>
                  <pc2:cmRplyMk id="{9B3862F0-7F2C-4280-9B88-600879F1C348}"/>
                </pc2:cmRplyMkLst>
              </pc226:cmRplyChg>
              <pc226:cmRplyChg chg="add">
                <pc226:chgData name="Tess Mathew" userId="d9634da0-0662-4f50-87a9-1f9a18a4e677" providerId="ADAL" clId="{ADC0BB74-CC15-4B97-B3F1-EEB4DE621A35}" dt="2023-12-07T10:56:22.296" v="128"/>
                <pc2:cmRplyMkLst xmlns:pc2="http://schemas.microsoft.com/office/powerpoint/2019/9/main/command">
                  <pc:docMk/>
                  <pc:sldMk cId="3821223555" sldId="302"/>
                  <pc2:cmMk id="{DDA364B8-D9DB-448E-8562-23A962CA6170}"/>
                  <pc2:cmRplyMk id="{5A1BB9F1-F77B-45A2-B8E9-129E2871E5C8}"/>
                </pc2:cmRplyMkLst>
              </pc226:cmRplyChg>
            </pc226:cmChg>
          </p:ext>
        </pc:extLst>
      </pc:sldChg>
      <pc:sldChg chg="addSp delSp modSp mod">
        <pc:chgData name="Tess Mathew" userId="d9634da0-0662-4f50-87a9-1f9a18a4e677" providerId="ADAL" clId="{ADC0BB74-CC15-4B97-B3F1-EEB4DE621A35}" dt="2023-12-07T10:54:23.158" v="125" actId="465"/>
        <pc:sldMkLst>
          <pc:docMk/>
          <pc:sldMk cId="172547379" sldId="311"/>
        </pc:sldMkLst>
        <pc:spChg chg="add mod">
          <ac:chgData name="Tess Mathew" userId="d9634da0-0662-4f50-87a9-1f9a18a4e677" providerId="ADAL" clId="{ADC0BB74-CC15-4B97-B3F1-EEB4DE621A35}" dt="2023-12-07T10:54:17.325" v="124" actId="1076"/>
          <ac:spMkLst>
            <pc:docMk/>
            <pc:sldMk cId="172547379" sldId="311"/>
            <ac:spMk id="7" creationId="{61CFAD74-8F93-2699-288B-A6685554A560}"/>
          </ac:spMkLst>
        </pc:spChg>
        <pc:spChg chg="mod">
          <ac:chgData name="Tess Mathew" userId="d9634da0-0662-4f50-87a9-1f9a18a4e677" providerId="ADAL" clId="{ADC0BB74-CC15-4B97-B3F1-EEB4DE621A35}" dt="2023-12-07T10:48:01.348" v="21" actId="165"/>
          <ac:spMkLst>
            <pc:docMk/>
            <pc:sldMk cId="172547379" sldId="311"/>
            <ac:spMk id="11" creationId="{80977FFD-C76C-44AB-DB5C-B968F0F77DB0}"/>
          </ac:spMkLst>
        </pc:spChg>
        <pc:spChg chg="mod">
          <ac:chgData name="Tess Mathew" userId="d9634da0-0662-4f50-87a9-1f9a18a4e677" providerId="ADAL" clId="{ADC0BB74-CC15-4B97-B3F1-EEB4DE621A35}" dt="2023-12-07T10:48:01.348" v="21" actId="165"/>
          <ac:spMkLst>
            <pc:docMk/>
            <pc:sldMk cId="172547379" sldId="311"/>
            <ac:spMk id="12" creationId="{A13B44BE-AB98-659C-1481-4A5E408330FE}"/>
          </ac:spMkLst>
        </pc:spChg>
        <pc:spChg chg="mod">
          <ac:chgData name="Tess Mathew" userId="d9634da0-0662-4f50-87a9-1f9a18a4e677" providerId="ADAL" clId="{ADC0BB74-CC15-4B97-B3F1-EEB4DE621A35}" dt="2023-12-07T10:48:01.348" v="21" actId="165"/>
          <ac:spMkLst>
            <pc:docMk/>
            <pc:sldMk cId="172547379" sldId="311"/>
            <ac:spMk id="13" creationId="{33C9909A-3DB2-018B-0031-CC930D5D7FF4}"/>
          </ac:spMkLst>
        </pc:spChg>
        <pc:spChg chg="mod">
          <ac:chgData name="Tess Mathew" userId="d9634da0-0662-4f50-87a9-1f9a18a4e677" providerId="ADAL" clId="{ADC0BB74-CC15-4B97-B3F1-EEB4DE621A35}" dt="2023-12-07T10:48:01.348" v="21" actId="165"/>
          <ac:spMkLst>
            <pc:docMk/>
            <pc:sldMk cId="172547379" sldId="311"/>
            <ac:spMk id="14" creationId="{F6E77FD1-9559-CEAC-6CE2-0F3FDA38C0E1}"/>
          </ac:spMkLst>
        </pc:spChg>
        <pc:spChg chg="mod">
          <ac:chgData name="Tess Mathew" userId="d9634da0-0662-4f50-87a9-1f9a18a4e677" providerId="ADAL" clId="{ADC0BB74-CC15-4B97-B3F1-EEB4DE621A35}" dt="2023-12-07T10:48:01.348" v="21" actId="165"/>
          <ac:spMkLst>
            <pc:docMk/>
            <pc:sldMk cId="172547379" sldId="311"/>
            <ac:spMk id="15" creationId="{EDF0F50B-FF7B-6263-9DA0-C9A91C3E2257}"/>
          </ac:spMkLst>
        </pc:spChg>
        <pc:spChg chg="mod">
          <ac:chgData name="Tess Mathew" userId="d9634da0-0662-4f50-87a9-1f9a18a4e677" providerId="ADAL" clId="{ADC0BB74-CC15-4B97-B3F1-EEB4DE621A35}" dt="2023-12-07T10:48:01.348" v="21" actId="165"/>
          <ac:spMkLst>
            <pc:docMk/>
            <pc:sldMk cId="172547379" sldId="311"/>
            <ac:spMk id="17" creationId="{8B7DC348-9629-BB4D-697F-A9F7333B5D06}"/>
          </ac:spMkLst>
        </pc:spChg>
        <pc:spChg chg="add mod">
          <ac:chgData name="Tess Mathew" userId="d9634da0-0662-4f50-87a9-1f9a18a4e677" providerId="ADAL" clId="{ADC0BB74-CC15-4B97-B3F1-EEB4DE621A35}" dt="2023-12-07T10:54:23.158" v="125" actId="465"/>
          <ac:spMkLst>
            <pc:docMk/>
            <pc:sldMk cId="172547379" sldId="311"/>
            <ac:spMk id="19" creationId="{D9E0B8FA-2210-108B-3506-9D62D11012E7}"/>
          </ac:spMkLst>
        </pc:spChg>
        <pc:spChg chg="add mod">
          <ac:chgData name="Tess Mathew" userId="d9634da0-0662-4f50-87a9-1f9a18a4e677" providerId="ADAL" clId="{ADC0BB74-CC15-4B97-B3F1-EEB4DE621A35}" dt="2023-12-07T10:54:23.158" v="125" actId="465"/>
          <ac:spMkLst>
            <pc:docMk/>
            <pc:sldMk cId="172547379" sldId="311"/>
            <ac:spMk id="20" creationId="{C5103065-F875-5F5F-05E3-3A37AC5880FE}"/>
          </ac:spMkLst>
        </pc:spChg>
        <pc:spChg chg="add mod">
          <ac:chgData name="Tess Mathew" userId="d9634da0-0662-4f50-87a9-1f9a18a4e677" providerId="ADAL" clId="{ADC0BB74-CC15-4B97-B3F1-EEB4DE621A35}" dt="2023-12-07T10:54:12.217" v="123" actId="1076"/>
          <ac:spMkLst>
            <pc:docMk/>
            <pc:sldMk cId="172547379" sldId="311"/>
            <ac:spMk id="21" creationId="{BA3D5000-789B-48E4-DCF6-B25F63E95263}"/>
          </ac:spMkLst>
        </pc:spChg>
        <pc:spChg chg="mod">
          <ac:chgData name="Tess Mathew" userId="d9634da0-0662-4f50-87a9-1f9a18a4e677" providerId="ADAL" clId="{ADC0BB74-CC15-4B97-B3F1-EEB4DE621A35}" dt="2023-12-07T10:48:01.348" v="21" actId="165"/>
          <ac:spMkLst>
            <pc:docMk/>
            <pc:sldMk cId="172547379" sldId="311"/>
            <ac:spMk id="42" creationId="{85F45DD4-1EA3-2187-818C-D761BD9A4AFF}"/>
          </ac:spMkLst>
        </pc:spChg>
        <pc:spChg chg="mod">
          <ac:chgData name="Tess Mathew" userId="d9634da0-0662-4f50-87a9-1f9a18a4e677" providerId="ADAL" clId="{ADC0BB74-CC15-4B97-B3F1-EEB4DE621A35}" dt="2023-12-07T10:48:01.348" v="21" actId="165"/>
          <ac:spMkLst>
            <pc:docMk/>
            <pc:sldMk cId="172547379" sldId="311"/>
            <ac:spMk id="44" creationId="{38894F24-85DB-769C-3BB4-115CC9572B45}"/>
          </ac:spMkLst>
        </pc:spChg>
        <pc:grpChg chg="del mod topLvl">
          <ac:chgData name="Tess Mathew" userId="d9634da0-0662-4f50-87a9-1f9a18a4e677" providerId="ADAL" clId="{ADC0BB74-CC15-4B97-B3F1-EEB4DE621A35}" dt="2023-12-07T10:54:01.226" v="120" actId="478"/>
          <ac:grpSpMkLst>
            <pc:docMk/>
            <pc:sldMk cId="172547379" sldId="311"/>
            <ac:grpSpMk id="8" creationId="{F153E329-22F3-DFD0-F9CB-0C74AC43EDDD}"/>
          </ac:grpSpMkLst>
        </pc:grpChg>
        <pc:grpChg chg="del mod topLvl">
          <ac:chgData name="Tess Mathew" userId="d9634da0-0662-4f50-87a9-1f9a18a4e677" providerId="ADAL" clId="{ADC0BB74-CC15-4B97-B3F1-EEB4DE621A35}" dt="2023-12-07T10:54:01.226" v="120" actId="478"/>
          <ac:grpSpMkLst>
            <pc:docMk/>
            <pc:sldMk cId="172547379" sldId="311"/>
            <ac:grpSpMk id="9" creationId="{8CEF2DCD-F5C9-BA48-6A28-9D7D81C3585D}"/>
          </ac:grpSpMkLst>
        </pc:grpChg>
        <pc:grpChg chg="del mod topLvl">
          <ac:chgData name="Tess Mathew" userId="d9634da0-0662-4f50-87a9-1f9a18a4e677" providerId="ADAL" clId="{ADC0BB74-CC15-4B97-B3F1-EEB4DE621A35}" dt="2023-12-07T10:54:01.226" v="120" actId="478"/>
          <ac:grpSpMkLst>
            <pc:docMk/>
            <pc:sldMk cId="172547379" sldId="311"/>
            <ac:grpSpMk id="10" creationId="{307287EA-FF83-66DD-EDFD-533FC5976D07}"/>
          </ac:grpSpMkLst>
        </pc:grpChg>
        <pc:grpChg chg="del">
          <ac:chgData name="Tess Mathew" userId="d9634da0-0662-4f50-87a9-1f9a18a4e677" providerId="ADAL" clId="{ADC0BB74-CC15-4B97-B3F1-EEB4DE621A35}" dt="2023-12-07T10:48:01.348" v="21" actId="165"/>
          <ac:grpSpMkLst>
            <pc:docMk/>
            <pc:sldMk cId="172547379" sldId="311"/>
            <ac:grpSpMk id="18" creationId="{61DCC68B-740B-E202-C00D-F7241846DB7D}"/>
          </ac:grpSpMkLst>
        </pc:grpChg>
        <pc:grpChg chg="del mod topLvl">
          <ac:chgData name="Tess Mathew" userId="d9634da0-0662-4f50-87a9-1f9a18a4e677" providerId="ADAL" clId="{ADC0BB74-CC15-4B97-B3F1-EEB4DE621A35}" dt="2023-12-07T10:54:01.226" v="120" actId="478"/>
          <ac:grpSpMkLst>
            <pc:docMk/>
            <pc:sldMk cId="172547379" sldId="311"/>
            <ac:grpSpMk id="52" creationId="{6DD46A5B-665F-C528-4CE6-3C242CAA8B11}"/>
          </ac:grpSpMkLst>
        </pc:grpChg>
      </pc:sldChg>
      <pc:sldChg chg="modSp mod addCm modCm">
        <pc:chgData name="Tess Mathew" userId="d9634da0-0662-4f50-87a9-1f9a18a4e677" providerId="ADAL" clId="{ADC0BB74-CC15-4B97-B3F1-EEB4DE621A35}" dt="2023-12-08T05:07:45.262" v="141" actId="1037"/>
        <pc:sldMkLst>
          <pc:docMk/>
          <pc:sldMk cId="2333565203" sldId="315"/>
        </pc:sldMkLst>
        <pc:spChg chg="mod">
          <ac:chgData name="Tess Mathew" userId="d9634da0-0662-4f50-87a9-1f9a18a4e677" providerId="ADAL" clId="{ADC0BB74-CC15-4B97-B3F1-EEB4DE621A35}" dt="2023-12-08T05:07:45.262" v="141" actId="1037"/>
          <ac:spMkLst>
            <pc:docMk/>
            <pc:sldMk cId="2333565203" sldId="315"/>
            <ac:spMk id="13" creationId="{CBF4478E-B33D-5BB0-BDB9-6AF453824474}"/>
          </ac:spMkLst>
        </pc:spChg>
        <pc:picChg chg="mod">
          <ac:chgData name="Tess Mathew" userId="d9634da0-0662-4f50-87a9-1f9a18a4e677" providerId="ADAL" clId="{ADC0BB74-CC15-4B97-B3F1-EEB4DE621A35}" dt="2023-12-08T05:07:21.943" v="138" actId="1076"/>
          <ac:picMkLst>
            <pc:docMk/>
            <pc:sldMk cId="2333565203" sldId="315"/>
            <ac:picMk id="3" creationId="{821C223D-90F2-B7F8-4EA8-D1CE4E571553}"/>
          </ac:picMkLst>
        </pc:picChg>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ADC0BB74-CC15-4B97-B3F1-EEB4DE621A35}" dt="2023-12-07T10:59:24.667" v="130"/>
              <pc2:cmMkLst xmlns:pc2="http://schemas.microsoft.com/office/powerpoint/2019/9/main/command">
                <pc:docMk/>
                <pc:sldMk cId="2333565203" sldId="315"/>
                <pc2:cmMk id="{42F04E00-1F6F-42C8-A9AD-49C0CF2397F9}"/>
              </pc2:cmMkLst>
            </pc226:cmChg>
            <pc226:cmChg xmlns:pc226="http://schemas.microsoft.com/office/powerpoint/2022/06/main/command" chg="add mod">
              <pc226:chgData name="Tess Mathew" userId="d9634da0-0662-4f50-87a9-1f9a18a4e677" providerId="ADAL" clId="{ADC0BB74-CC15-4B97-B3F1-EEB4DE621A35}" dt="2023-12-07T10:59:35.530" v="131"/>
              <pc2:cmMkLst xmlns:pc2="http://schemas.microsoft.com/office/powerpoint/2019/9/main/command">
                <pc:docMk/>
                <pc:sldMk cId="2333565203" sldId="315"/>
                <pc2:cmMk id="{DCB871AB-76D9-4172-BBA8-E408949EDFFB}"/>
              </pc2:cmMkLst>
            </pc226:cmChg>
            <pc226:cmChg xmlns:pc226="http://schemas.microsoft.com/office/powerpoint/2022/06/main/command" chg="">
              <pc226:chgData name="Tess Mathew" userId="d9634da0-0662-4f50-87a9-1f9a18a4e677" providerId="ADAL" clId="{ADC0BB74-CC15-4B97-B3F1-EEB4DE621A35}" dt="2023-12-07T07:09:36.733" v="12"/>
              <pc2:cmMkLst xmlns:pc2="http://schemas.microsoft.com/office/powerpoint/2019/9/main/command">
                <pc:docMk/>
                <pc:sldMk cId="2333565203" sldId="315"/>
                <pc2:cmMk id="{7D198CCA-0637-4D9E-896C-7262DBBB1D86}"/>
              </pc2:cmMkLst>
              <pc226:cmRplyChg chg="add">
                <pc226:chgData name="Tess Mathew" userId="d9634da0-0662-4f50-87a9-1f9a18a4e677" providerId="ADAL" clId="{ADC0BB74-CC15-4B97-B3F1-EEB4DE621A35}" dt="2023-12-07T07:09:36.733" v="12"/>
                <pc2:cmRplyMkLst xmlns:pc2="http://schemas.microsoft.com/office/powerpoint/2019/9/main/command">
                  <pc:docMk/>
                  <pc:sldMk cId="2333565203" sldId="315"/>
                  <pc2:cmMk id="{7D198CCA-0637-4D9E-896C-7262DBBB1D86}"/>
                  <pc2:cmRplyMk id="{EB53EBE7-BA88-4471-BFFD-3BA688EE763C}"/>
                </pc2:cmRplyMkLst>
              </pc226:cmRplyChg>
            </pc226:cmChg>
          </p:ext>
        </pc:extLst>
      </pc:sldChg>
      <pc:sldChg chg="addCm modCm">
        <pc:chgData name="Tess Mathew" userId="d9634da0-0662-4f50-87a9-1f9a18a4e677" providerId="ADAL" clId="{ADC0BB74-CC15-4B97-B3F1-EEB4DE621A35}" dt="2023-12-07T11:00:22.371" v="133"/>
        <pc:sldMkLst>
          <pc:docMk/>
          <pc:sldMk cId="1108703916" sldId="317"/>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ADC0BB74-CC15-4B97-B3F1-EEB4DE621A35}" dt="2023-12-07T11:00:22.371" v="133"/>
              <pc2:cmMkLst xmlns:pc2="http://schemas.microsoft.com/office/powerpoint/2019/9/main/command">
                <pc:docMk/>
                <pc:sldMk cId="1108703916" sldId="317"/>
                <pc2:cmMk id="{6C212D79-1423-49EE-BBED-0422A681C1E3}"/>
              </pc2:cmMkLst>
              <pc226:cmRplyChg chg="add">
                <pc226:chgData name="Tess Mathew" userId="d9634da0-0662-4f50-87a9-1f9a18a4e677" providerId="ADAL" clId="{ADC0BB74-CC15-4B97-B3F1-EEB4DE621A35}" dt="2023-12-07T07:14:38.419" v="18"/>
                <pc2:cmRplyMkLst xmlns:pc2="http://schemas.microsoft.com/office/powerpoint/2019/9/main/command">
                  <pc:docMk/>
                  <pc:sldMk cId="1108703916" sldId="317"/>
                  <pc2:cmMk id="{6C212D79-1423-49EE-BBED-0422A681C1E3}"/>
                  <pc2:cmRplyMk id="{1EE98083-B94F-48CF-BDBF-DBFA7BBE0A64}"/>
                </pc2:cmRplyMkLst>
              </pc226:cmRplyChg>
            </pc226:cmChg>
          </p:ext>
        </pc:extLst>
      </pc:sldChg>
      <pc:sldChg chg="addCm modCm">
        <pc:chgData name="Tess Mathew" userId="d9634da0-0662-4f50-87a9-1f9a18a4e677" providerId="ADAL" clId="{ADC0BB74-CC15-4B97-B3F1-EEB4DE621A35}" dt="2023-12-07T11:00:29.980" v="134"/>
        <pc:sldMkLst>
          <pc:docMk/>
          <pc:sldMk cId="3231864474" sldId="320"/>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ADC0BB74-CC15-4B97-B3F1-EEB4DE621A35}" dt="2023-12-07T11:00:29.980" v="134"/>
              <pc2:cmMkLst xmlns:pc2="http://schemas.microsoft.com/office/powerpoint/2019/9/main/command">
                <pc:docMk/>
                <pc:sldMk cId="3231864474" sldId="320"/>
                <pc2:cmMk id="{99625194-9C53-4C24-95D4-9380DDA060BC}"/>
              </pc2:cmMkLst>
            </pc226:cmChg>
          </p:ext>
        </pc:extLst>
      </pc:sldChg>
      <pc:sldChg chg="modSp mod addCm modCm">
        <pc:chgData name="Tess Mathew" userId="d9634da0-0662-4f50-87a9-1f9a18a4e677" providerId="ADAL" clId="{ADC0BB74-CC15-4B97-B3F1-EEB4DE621A35}" dt="2023-12-08T05:08:02.555" v="142" actId="207"/>
        <pc:sldMkLst>
          <pc:docMk/>
          <pc:sldMk cId="1679333196" sldId="321"/>
        </pc:sldMkLst>
        <pc:spChg chg="mod">
          <ac:chgData name="Tess Mathew" userId="d9634da0-0662-4f50-87a9-1f9a18a4e677" providerId="ADAL" clId="{ADC0BB74-CC15-4B97-B3F1-EEB4DE621A35}" dt="2023-12-08T05:08:02.555" v="142" actId="207"/>
          <ac:spMkLst>
            <pc:docMk/>
            <pc:sldMk cId="1679333196" sldId="321"/>
            <ac:spMk id="116" creationId="{FCE65C09-9CA8-39EB-DC87-741CC4D8E660}"/>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ADC0BB74-CC15-4B97-B3F1-EEB4DE621A35}" dt="2023-12-07T11:00:09.973" v="132"/>
              <pc2:cmMkLst xmlns:pc2="http://schemas.microsoft.com/office/powerpoint/2019/9/main/command">
                <pc:docMk/>
                <pc:sldMk cId="1679333196" sldId="321"/>
                <pc2:cmMk id="{52600C7A-B5F9-4104-A88F-27679880BC8B}"/>
              </pc2:cmMkLst>
            </pc226:cmChg>
            <pc226:cmChg xmlns:pc226="http://schemas.microsoft.com/office/powerpoint/2022/06/main/command" chg="mod">
              <pc226:chgData name="Tess Mathew" userId="d9634da0-0662-4f50-87a9-1f9a18a4e677" providerId="ADAL" clId="{ADC0BB74-CC15-4B97-B3F1-EEB4DE621A35}" dt="2023-12-08T05:03:08.174" v="135" actId="2056"/>
              <pc2:cmMkLst xmlns:pc2="http://schemas.microsoft.com/office/powerpoint/2019/9/main/command">
                <pc:docMk/>
                <pc:sldMk cId="1679333196" sldId="321"/>
                <pc2:cmMk id="{7631D0A4-9F39-4A85-8B70-B1F925BE4783}"/>
              </pc2:cmMkLst>
              <pc226:cmRplyChg chg="add">
                <pc226:chgData name="Tess Mathew" userId="d9634da0-0662-4f50-87a9-1f9a18a4e677" providerId="ADAL" clId="{ADC0BB74-CC15-4B97-B3F1-EEB4DE621A35}" dt="2023-12-07T07:10:16.358" v="13"/>
                <pc2:cmRplyMkLst xmlns:pc2="http://schemas.microsoft.com/office/powerpoint/2019/9/main/command">
                  <pc:docMk/>
                  <pc:sldMk cId="1679333196" sldId="321"/>
                  <pc2:cmMk id="{7631D0A4-9F39-4A85-8B70-B1F925BE4783}"/>
                  <pc2:cmRplyMk id="{2DC0E256-C8EF-490F-9BA5-A39432C33FE4}"/>
                </pc2:cmRplyMkLst>
              </pc226:cmRplyChg>
            </pc226:cmChg>
          </p:ext>
        </pc:extLst>
      </pc:sldChg>
    </pc:docChg>
  </pc:docChgLst>
  <pc:docChgLst>
    <pc:chgData name="Athresh PS" userId="6aaba706-7cac-4f49-bd78-392633c5ba9f" providerId="ADAL" clId="{15ED966F-34C1-41F5-87D3-EFB53A4F8DCE}"/>
    <pc:docChg chg="modSld">
      <pc:chgData name="Athresh PS" userId="6aaba706-7cac-4f49-bd78-392633c5ba9f" providerId="ADAL" clId="{15ED966F-34C1-41F5-87D3-EFB53A4F8DCE}" dt="2024-01-05T11:54:11.687" v="3" actId="208"/>
      <pc:docMkLst>
        <pc:docMk/>
      </pc:docMkLst>
      <pc:sldChg chg="modSp mod">
        <pc:chgData name="Athresh PS" userId="6aaba706-7cac-4f49-bd78-392633c5ba9f" providerId="ADAL" clId="{15ED966F-34C1-41F5-87D3-EFB53A4F8DCE}" dt="2024-01-05T11:53:46.081" v="1" actId="14100"/>
        <pc:sldMkLst>
          <pc:docMk/>
          <pc:sldMk cId="1843577305" sldId="268"/>
        </pc:sldMkLst>
        <pc:spChg chg="mod">
          <ac:chgData name="Athresh PS" userId="6aaba706-7cac-4f49-bd78-392633c5ba9f" providerId="ADAL" clId="{15ED966F-34C1-41F5-87D3-EFB53A4F8DCE}" dt="2024-01-05T11:53:46.081" v="1" actId="14100"/>
          <ac:spMkLst>
            <pc:docMk/>
            <pc:sldMk cId="1843577305" sldId="268"/>
            <ac:spMk id="45" creationId="{5BFA53DF-B204-DA26-5D09-B31D4835F7D2}"/>
          </ac:spMkLst>
        </pc:spChg>
        <pc:spChg chg="mod">
          <ac:chgData name="Athresh PS" userId="6aaba706-7cac-4f49-bd78-392633c5ba9f" providerId="ADAL" clId="{15ED966F-34C1-41F5-87D3-EFB53A4F8DCE}" dt="2024-01-05T11:53:43.511" v="0" actId="14100"/>
          <ac:spMkLst>
            <pc:docMk/>
            <pc:sldMk cId="1843577305" sldId="268"/>
            <ac:spMk id="46" creationId="{A4812BD3-2647-7149-2939-40FBA0379115}"/>
          </ac:spMkLst>
        </pc:spChg>
      </pc:sldChg>
      <pc:sldChg chg="modSp mod">
        <pc:chgData name="Athresh PS" userId="6aaba706-7cac-4f49-bd78-392633c5ba9f" providerId="ADAL" clId="{15ED966F-34C1-41F5-87D3-EFB53A4F8DCE}" dt="2024-01-05T11:54:11.687" v="3" actId="208"/>
        <pc:sldMkLst>
          <pc:docMk/>
          <pc:sldMk cId="1530117634" sldId="270"/>
        </pc:sldMkLst>
        <pc:spChg chg="mod">
          <ac:chgData name="Athresh PS" userId="6aaba706-7cac-4f49-bd78-392633c5ba9f" providerId="ADAL" clId="{15ED966F-34C1-41F5-87D3-EFB53A4F8DCE}" dt="2024-01-05T11:54:11.687" v="3" actId="208"/>
          <ac:spMkLst>
            <pc:docMk/>
            <pc:sldMk cId="1530117634" sldId="270"/>
            <ac:spMk id="21" creationId="{24166198-68C9-79FA-E18A-C708B9905A0F}"/>
          </ac:spMkLst>
        </pc:spChg>
        <pc:spChg chg="mod">
          <ac:chgData name="Athresh PS" userId="6aaba706-7cac-4f49-bd78-392633c5ba9f" providerId="ADAL" clId="{15ED966F-34C1-41F5-87D3-EFB53A4F8DCE}" dt="2024-01-05T11:54:11.687" v="3" actId="208"/>
          <ac:spMkLst>
            <pc:docMk/>
            <pc:sldMk cId="1530117634" sldId="270"/>
            <ac:spMk id="22" creationId="{F703B8A0-3C8C-9F38-9EEB-338E9F2B1F38}"/>
          </ac:spMkLst>
        </pc:spChg>
        <pc:spChg chg="mod">
          <ac:chgData name="Athresh PS" userId="6aaba706-7cac-4f49-bd78-392633c5ba9f" providerId="ADAL" clId="{15ED966F-34C1-41F5-87D3-EFB53A4F8DCE}" dt="2024-01-05T11:54:11.687" v="3" actId="208"/>
          <ac:spMkLst>
            <pc:docMk/>
            <pc:sldMk cId="1530117634" sldId="270"/>
            <ac:spMk id="23" creationId="{CB0AA167-3017-23F9-1F99-7BAE760A8238}"/>
          </ac:spMkLst>
        </pc:spChg>
        <pc:spChg chg="mod">
          <ac:chgData name="Athresh PS" userId="6aaba706-7cac-4f49-bd78-392633c5ba9f" providerId="ADAL" clId="{15ED966F-34C1-41F5-87D3-EFB53A4F8DCE}" dt="2024-01-05T11:54:11.687" v="3" actId="208"/>
          <ac:spMkLst>
            <pc:docMk/>
            <pc:sldMk cId="1530117634" sldId="270"/>
            <ac:spMk id="24" creationId="{5B24905A-824A-10D2-159D-D45BB3AA8F07}"/>
          </ac:spMkLst>
        </pc:spChg>
        <pc:spChg chg="mod">
          <ac:chgData name="Athresh PS" userId="6aaba706-7cac-4f49-bd78-392633c5ba9f" providerId="ADAL" clId="{15ED966F-34C1-41F5-87D3-EFB53A4F8DCE}" dt="2024-01-05T11:54:11.687" v="3" actId="208"/>
          <ac:spMkLst>
            <pc:docMk/>
            <pc:sldMk cId="1530117634" sldId="270"/>
            <ac:spMk id="25" creationId="{11BBB589-FD85-828E-E324-473E5BE0452A}"/>
          </ac:spMkLst>
        </pc:spChg>
      </pc:sldChg>
      <pc:sldChg chg="modSp mod">
        <pc:chgData name="Athresh PS" userId="6aaba706-7cac-4f49-bd78-392633c5ba9f" providerId="ADAL" clId="{15ED966F-34C1-41F5-87D3-EFB53A4F8DCE}" dt="2024-01-05T11:53:56.228" v="2" actId="2710"/>
        <pc:sldMkLst>
          <pc:docMk/>
          <pc:sldMk cId="172547379" sldId="311"/>
        </pc:sldMkLst>
        <pc:spChg chg="mod">
          <ac:chgData name="Athresh PS" userId="6aaba706-7cac-4f49-bd78-392633c5ba9f" providerId="ADAL" clId="{15ED966F-34C1-41F5-87D3-EFB53A4F8DCE}" dt="2024-01-05T11:53:56.228" v="2" actId="2710"/>
          <ac:spMkLst>
            <pc:docMk/>
            <pc:sldMk cId="172547379" sldId="311"/>
            <ac:spMk id="20" creationId="{C5103065-F875-5F5F-05E3-3A37AC5880FE}"/>
          </ac:spMkLst>
        </pc:spChg>
      </pc:sldChg>
    </pc:docChg>
  </pc:docChgLst>
  <pc:docChgLst>
    <pc:chgData name="Pratima Kumari" userId="39804a7c-8c5d-4fd6-a645-642bcfb67c13" providerId="ADAL" clId="{3C9C0E80-95BC-41B7-AC29-A8968B7AAD26}"/>
    <pc:docChg chg="undo redo custSel addSld delSld modSld">
      <pc:chgData name="Pratima Kumari" userId="39804a7c-8c5d-4fd6-a645-642bcfb67c13" providerId="ADAL" clId="{3C9C0E80-95BC-41B7-AC29-A8968B7AAD26}" dt="2024-01-10T06:37:35.648" v="2080" actId="20577"/>
      <pc:docMkLst>
        <pc:docMk/>
      </pc:docMkLst>
      <pc:sldChg chg="addSp delSp modSp mod modCm">
        <pc:chgData name="Pratima Kumari" userId="39804a7c-8c5d-4fd6-a645-642bcfb67c13" providerId="ADAL" clId="{3C9C0E80-95BC-41B7-AC29-A8968B7AAD26}" dt="2024-01-02T07:41:07.629" v="1622" actId="20577"/>
        <pc:sldMkLst>
          <pc:docMk/>
          <pc:sldMk cId="1843577305" sldId="268"/>
        </pc:sldMkLst>
        <pc:spChg chg="del">
          <ac:chgData name="Pratima Kumari" userId="39804a7c-8c5d-4fd6-a645-642bcfb67c13" providerId="ADAL" clId="{3C9C0E80-95BC-41B7-AC29-A8968B7AAD26}" dt="2023-12-22T11:15:41.271" v="1099" actId="478"/>
          <ac:spMkLst>
            <pc:docMk/>
            <pc:sldMk cId="1843577305" sldId="268"/>
            <ac:spMk id="7" creationId="{E6E93299-5ADD-3012-5BE1-6D913FBF8F87}"/>
          </ac:spMkLst>
        </pc:spChg>
        <pc:spChg chg="del">
          <ac:chgData name="Pratima Kumari" userId="39804a7c-8c5d-4fd6-a645-642bcfb67c13" providerId="ADAL" clId="{3C9C0E80-95BC-41B7-AC29-A8968B7AAD26}" dt="2023-12-22T11:15:39.829" v="1098" actId="478"/>
          <ac:spMkLst>
            <pc:docMk/>
            <pc:sldMk cId="1843577305" sldId="268"/>
            <ac:spMk id="8" creationId="{3863CAAE-A008-95CC-D7FA-8FAA95FF4B0F}"/>
          </ac:spMkLst>
        </pc:spChg>
        <pc:spChg chg="add del">
          <ac:chgData name="Pratima Kumari" userId="39804a7c-8c5d-4fd6-a645-642bcfb67c13" providerId="ADAL" clId="{3C9C0E80-95BC-41B7-AC29-A8968B7AAD26}" dt="2023-12-22T11:15:38.296" v="1097" actId="478"/>
          <ac:spMkLst>
            <pc:docMk/>
            <pc:sldMk cId="1843577305" sldId="268"/>
            <ac:spMk id="9" creationId="{7BA2A01A-49F7-B34E-A971-E0D39D8EC49E}"/>
          </ac:spMkLst>
        </pc:spChg>
        <pc:spChg chg="add del mod">
          <ac:chgData name="Pratima Kumari" userId="39804a7c-8c5d-4fd6-a645-642bcfb67c13" providerId="ADAL" clId="{3C9C0E80-95BC-41B7-AC29-A8968B7AAD26}" dt="2023-12-22T10:53:33.715" v="903" actId="478"/>
          <ac:spMkLst>
            <pc:docMk/>
            <pc:sldMk cId="1843577305" sldId="268"/>
            <ac:spMk id="10" creationId="{C2FD611C-3425-B0DA-9887-DB6E22EF3020}"/>
          </ac:spMkLst>
        </pc:spChg>
        <pc:spChg chg="mod">
          <ac:chgData name="Pratima Kumari" userId="39804a7c-8c5d-4fd6-a645-642bcfb67c13" providerId="ADAL" clId="{3C9C0E80-95BC-41B7-AC29-A8968B7AAD26}" dt="2023-12-22T11:16:54.060" v="1160" actId="20577"/>
          <ac:spMkLst>
            <pc:docMk/>
            <pc:sldMk cId="1843577305" sldId="268"/>
            <ac:spMk id="44" creationId="{C359D94C-6752-0E58-06E4-D8E2BE15313C}"/>
          </ac:spMkLst>
        </pc:spChg>
        <pc:spChg chg="mod">
          <ac:chgData name="Pratima Kumari" userId="39804a7c-8c5d-4fd6-a645-642bcfb67c13" providerId="ADAL" clId="{3C9C0E80-95BC-41B7-AC29-A8968B7AAD26}" dt="2024-01-02T07:41:07.629" v="1622" actId="20577"/>
          <ac:spMkLst>
            <pc:docMk/>
            <pc:sldMk cId="1843577305" sldId="268"/>
            <ac:spMk id="45" creationId="{5BFA53DF-B204-DA26-5D09-B31D4835F7D2}"/>
          </ac:spMkLst>
        </pc:spChg>
        <pc:spChg chg="mod">
          <ac:chgData name="Pratima Kumari" userId="39804a7c-8c5d-4fd6-a645-642bcfb67c13" providerId="ADAL" clId="{3C9C0E80-95BC-41B7-AC29-A8968B7AAD26}" dt="2023-12-22T11:16:26.078" v="1148" actId="1035"/>
          <ac:spMkLst>
            <pc:docMk/>
            <pc:sldMk cId="1843577305" sldId="268"/>
            <ac:spMk id="46" creationId="{A4812BD3-2647-7149-2939-40FBA0379115}"/>
          </ac:spMkLst>
        </pc:spChg>
        <pc:spChg chg="del">
          <ac:chgData name="Pratima Kumari" userId="39804a7c-8c5d-4fd6-a645-642bcfb67c13" providerId="ADAL" clId="{3C9C0E80-95BC-41B7-AC29-A8968B7AAD26}" dt="2023-12-22T10:53:29.890" v="902" actId="478"/>
          <ac:spMkLst>
            <pc:docMk/>
            <pc:sldMk cId="1843577305" sldId="268"/>
            <ac:spMk id="47" creationId="{780258E6-23E0-109E-ABAA-154476574EAF}"/>
          </ac:spMkLst>
        </pc:spChg>
        <pc:picChg chg="del">
          <ac:chgData name="Pratima Kumari" userId="39804a7c-8c5d-4fd6-a645-642bcfb67c13" providerId="ADAL" clId="{3C9C0E80-95BC-41B7-AC29-A8968B7AAD26}" dt="2023-12-22T10:53:35.272" v="904" actId="478"/>
          <ac:picMkLst>
            <pc:docMk/>
            <pc:sldMk cId="1843577305" sldId="268"/>
            <ac:picMk id="6" creationId="{8B053A7C-C208-EDDD-37EC-917F92389FDD}"/>
          </ac:picMkLst>
        </pc:picChg>
        <pc:picChg chg="mod">
          <ac:chgData name="Pratima Kumari" userId="39804a7c-8c5d-4fd6-a645-642bcfb67c13" providerId="ADAL" clId="{3C9C0E80-95BC-41B7-AC29-A8968B7AAD26}" dt="2023-12-22T11:16:28.830" v="1153" actId="1035"/>
          <ac:picMkLst>
            <pc:docMk/>
            <pc:sldMk cId="1843577305" sldId="268"/>
            <ac:picMk id="27" creationId="{8C4F6583-6840-D967-881B-35004CE0AD96}"/>
          </ac:picMkLst>
        </pc:picChg>
        <pc:picChg chg="mod">
          <ac:chgData name="Pratima Kumari" userId="39804a7c-8c5d-4fd6-a645-642bcfb67c13" providerId="ADAL" clId="{3C9C0E80-95BC-41B7-AC29-A8968B7AAD26}" dt="2023-12-22T11:16:31.809" v="1155" actId="1035"/>
          <ac:picMkLst>
            <pc:docMk/>
            <pc:sldMk cId="1843577305" sldId="268"/>
            <ac:picMk id="28" creationId="{62502484-AB31-6077-D78F-FEA2E50C6B20}"/>
          </ac:picMkLst>
        </pc:pic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3C9C0E80-95BC-41B7-AC29-A8968B7AAD26}" dt="2024-01-02T07:41:07.629" v="1622" actId="20577"/>
              <pc2:cmMkLst xmlns:pc2="http://schemas.microsoft.com/office/powerpoint/2019/9/main/command">
                <pc:docMk/>
                <pc:sldMk cId="1843577305" sldId="268"/>
                <pc2:cmMk id="{5F5EC356-CA15-47E4-BA2C-7E7049045864}"/>
              </pc2:cmMkLst>
            </pc226:cmChg>
          </p:ext>
        </pc:extLst>
      </pc:sldChg>
      <pc:sldChg chg="modSp mod">
        <pc:chgData name="Pratima Kumari" userId="39804a7c-8c5d-4fd6-a645-642bcfb67c13" providerId="ADAL" clId="{3C9C0E80-95BC-41B7-AC29-A8968B7AAD26}" dt="2023-12-14T09:31:27.745" v="436"/>
        <pc:sldMkLst>
          <pc:docMk/>
          <pc:sldMk cId="1530117634" sldId="270"/>
        </pc:sldMkLst>
        <pc:spChg chg="mod">
          <ac:chgData name="Pratima Kumari" userId="39804a7c-8c5d-4fd6-a645-642bcfb67c13" providerId="ADAL" clId="{3C9C0E80-95BC-41B7-AC29-A8968B7AAD26}" dt="2023-12-14T09:01:47.926" v="2" actId="207"/>
          <ac:spMkLst>
            <pc:docMk/>
            <pc:sldMk cId="1530117634" sldId="270"/>
            <ac:spMk id="21" creationId="{24166198-68C9-79FA-E18A-C708B9905A0F}"/>
          </ac:spMkLst>
        </pc:spChg>
        <pc:spChg chg="mod">
          <ac:chgData name="Pratima Kumari" userId="39804a7c-8c5d-4fd6-a645-642bcfb67c13" providerId="ADAL" clId="{3C9C0E80-95BC-41B7-AC29-A8968B7AAD26}" dt="2023-12-14T09:31:27.745" v="436"/>
          <ac:spMkLst>
            <pc:docMk/>
            <pc:sldMk cId="1530117634" sldId="270"/>
            <ac:spMk id="22" creationId="{F703B8A0-3C8C-9F38-9EEB-338E9F2B1F38}"/>
          </ac:spMkLst>
        </pc:spChg>
        <pc:spChg chg="mod">
          <ac:chgData name="Pratima Kumari" userId="39804a7c-8c5d-4fd6-a645-642bcfb67c13" providerId="ADAL" clId="{3C9C0E80-95BC-41B7-AC29-A8968B7AAD26}" dt="2023-12-14T09:01:58.931" v="4" actId="207"/>
          <ac:spMkLst>
            <pc:docMk/>
            <pc:sldMk cId="1530117634" sldId="270"/>
            <ac:spMk id="23" creationId="{CB0AA167-3017-23F9-1F99-7BAE760A8238}"/>
          </ac:spMkLst>
        </pc:spChg>
        <pc:spChg chg="mod">
          <ac:chgData name="Pratima Kumari" userId="39804a7c-8c5d-4fd6-a645-642bcfb67c13" providerId="ADAL" clId="{3C9C0E80-95BC-41B7-AC29-A8968B7AAD26}" dt="2023-12-14T09:02:03.459" v="6" actId="207"/>
          <ac:spMkLst>
            <pc:docMk/>
            <pc:sldMk cId="1530117634" sldId="270"/>
            <ac:spMk id="24" creationId="{5B24905A-824A-10D2-159D-D45BB3AA8F07}"/>
          </ac:spMkLst>
        </pc:spChg>
        <pc:spChg chg="mod">
          <ac:chgData name="Pratima Kumari" userId="39804a7c-8c5d-4fd6-a645-642bcfb67c13" providerId="ADAL" clId="{3C9C0E80-95BC-41B7-AC29-A8968B7AAD26}" dt="2023-12-14T09:02:01.395" v="5" actId="207"/>
          <ac:spMkLst>
            <pc:docMk/>
            <pc:sldMk cId="1530117634" sldId="270"/>
            <ac:spMk id="25" creationId="{11BBB589-FD85-828E-E324-473E5BE0452A}"/>
          </ac:spMkLst>
        </pc:spChg>
      </pc:sldChg>
      <pc:sldChg chg="addSp delSp modSp mod modCm">
        <pc:chgData name="Pratima Kumari" userId="39804a7c-8c5d-4fd6-a645-642bcfb67c13" providerId="ADAL" clId="{3C9C0E80-95BC-41B7-AC29-A8968B7AAD26}" dt="2024-01-02T07:49:57.196" v="1768"/>
        <pc:sldMkLst>
          <pc:docMk/>
          <pc:sldMk cId="176914838" sldId="276"/>
        </pc:sldMkLst>
        <pc:spChg chg="mod">
          <ac:chgData name="Pratima Kumari" userId="39804a7c-8c5d-4fd6-a645-642bcfb67c13" providerId="ADAL" clId="{3C9C0E80-95BC-41B7-AC29-A8968B7AAD26}" dt="2024-01-02T07:49:14.397" v="1753" actId="1037"/>
          <ac:spMkLst>
            <pc:docMk/>
            <pc:sldMk cId="176914838" sldId="276"/>
            <ac:spMk id="3" creationId="{C950F53E-3D95-E7DA-EF67-0FCAB93565E5}"/>
          </ac:spMkLst>
        </pc:spChg>
        <pc:spChg chg="mod">
          <ac:chgData name="Pratima Kumari" userId="39804a7c-8c5d-4fd6-a645-642bcfb67c13" providerId="ADAL" clId="{3C9C0E80-95BC-41B7-AC29-A8968B7AAD26}" dt="2024-01-02T07:49:19.219" v="1757" actId="1037"/>
          <ac:spMkLst>
            <pc:docMk/>
            <pc:sldMk cId="176914838" sldId="276"/>
            <ac:spMk id="4" creationId="{BB29440D-05D9-7D39-C47B-BAE4B000BE7A}"/>
          </ac:spMkLst>
        </pc:spChg>
        <pc:spChg chg="add mod">
          <ac:chgData name="Pratima Kumari" userId="39804a7c-8c5d-4fd6-a645-642bcfb67c13" providerId="ADAL" clId="{3C9C0E80-95BC-41B7-AC29-A8968B7AAD26}" dt="2024-01-02T07:49:57.196" v="1768"/>
          <ac:spMkLst>
            <pc:docMk/>
            <pc:sldMk cId="176914838" sldId="276"/>
            <ac:spMk id="5" creationId="{4FDE4C2C-BA57-3B40-8EB7-B32625C95FE9}"/>
          </ac:spMkLst>
        </pc:spChg>
        <pc:spChg chg="del">
          <ac:chgData name="Pratima Kumari" userId="39804a7c-8c5d-4fd6-a645-642bcfb67c13" providerId="ADAL" clId="{3C9C0E80-95BC-41B7-AC29-A8968B7AAD26}" dt="2023-12-22T11:18:38.574" v="1201" actId="478"/>
          <ac:spMkLst>
            <pc:docMk/>
            <pc:sldMk cId="176914838" sldId="276"/>
            <ac:spMk id="5" creationId="{725E13F6-6113-71E5-F34F-4AA2264B5451}"/>
          </ac:spMkLst>
        </pc:spChg>
        <pc:spChg chg="mod">
          <ac:chgData name="Pratima Kumari" userId="39804a7c-8c5d-4fd6-a645-642bcfb67c13" providerId="ADAL" clId="{3C9C0E80-95BC-41B7-AC29-A8968B7AAD26}" dt="2024-01-02T07:49:50.448" v="1767" actId="20577"/>
          <ac:spMkLst>
            <pc:docMk/>
            <pc:sldMk cId="176914838" sldId="276"/>
            <ac:spMk id="6" creationId="{A1A7381D-4CD5-A357-E997-F29D3884A523}"/>
          </ac:spMkLst>
        </pc:spChg>
        <pc:spChg chg="add del mod">
          <ac:chgData name="Pratima Kumari" userId="39804a7c-8c5d-4fd6-a645-642bcfb67c13" providerId="ADAL" clId="{3C9C0E80-95BC-41B7-AC29-A8968B7AAD26}" dt="2023-12-22T11:18:44.976" v="1202" actId="478"/>
          <ac:spMkLst>
            <pc:docMk/>
            <pc:sldMk cId="176914838" sldId="276"/>
            <ac:spMk id="8" creationId="{5586A41B-EBF4-71D4-E525-2720F2277938}"/>
          </ac:spMkLst>
        </pc:spChg>
        <pc:picChg chg="mod">
          <ac:chgData name="Pratima Kumari" userId="39804a7c-8c5d-4fd6-a645-642bcfb67c13" providerId="ADAL" clId="{3C9C0E80-95BC-41B7-AC29-A8968B7AAD26}" dt="2024-01-02T07:47:51.838" v="1744" actId="1036"/>
          <ac:picMkLst>
            <pc:docMk/>
            <pc:sldMk cId="176914838" sldId="276"/>
            <ac:picMk id="2" creationId="{3F75B7CB-1AA3-585A-AE26-2EEC63A9345E}"/>
          </ac:picMkLst>
        </pc:picChg>
        <pc:picChg chg="add mod">
          <ac:chgData name="Pratima Kumari" userId="39804a7c-8c5d-4fd6-a645-642bcfb67c13" providerId="ADAL" clId="{3C9C0E80-95BC-41B7-AC29-A8968B7AAD26}" dt="2024-01-02T07:46:08.030" v="1718" actId="1038"/>
          <ac:picMkLst>
            <pc:docMk/>
            <pc:sldMk cId="176914838" sldId="276"/>
            <ac:picMk id="7" creationId="{C5431B54-85EE-39D9-86A7-E82ECCA713E1}"/>
          </ac:picMkLst>
        </pc:picChg>
        <pc:picChg chg="mod">
          <ac:chgData name="Pratima Kumari" userId="39804a7c-8c5d-4fd6-a645-642bcfb67c13" providerId="ADAL" clId="{3C9C0E80-95BC-41B7-AC29-A8968B7AAD26}" dt="2024-01-02T07:48:06.361" v="1752" actId="1036"/>
          <ac:picMkLst>
            <pc:docMk/>
            <pc:sldMk cId="176914838" sldId="276"/>
            <ac:picMk id="27" creationId="{5D1830A9-B24A-8050-D111-CD732FA90AD6}"/>
          </ac:picMkLst>
        </pc:picChg>
        <pc:picChg chg="mod">
          <ac:chgData name="Pratima Kumari" userId="39804a7c-8c5d-4fd6-a645-642bcfb67c13" providerId="ADAL" clId="{3C9C0E80-95BC-41B7-AC29-A8968B7AAD26}" dt="2024-01-02T07:47:57.475" v="1747" actId="1036"/>
          <ac:picMkLst>
            <pc:docMk/>
            <pc:sldMk cId="176914838" sldId="276"/>
            <ac:picMk id="28" creationId="{EEA1EC8E-0FE8-F629-E15B-DC6A4C683C4A}"/>
          </ac:picMkLst>
        </pc:picChg>
        <pc:picChg chg="del">
          <ac:chgData name="Pratima Kumari" userId="39804a7c-8c5d-4fd6-a645-642bcfb67c13" providerId="ADAL" clId="{3C9C0E80-95BC-41B7-AC29-A8968B7AAD26}" dt="2023-12-22T11:21:10.356" v="1285" actId="478"/>
          <ac:picMkLst>
            <pc:docMk/>
            <pc:sldMk cId="176914838" sldId="276"/>
            <ac:picMk id="29" creationId="{71DDC7C1-F437-5D75-EDA1-709A5C0DB21A}"/>
          </ac:picMkLst>
        </pc:pic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3C9C0E80-95BC-41B7-AC29-A8968B7AAD26}" dt="2024-01-02T07:32:13.230" v="1556" actId="20577"/>
              <pc2:cmMkLst xmlns:pc2="http://schemas.microsoft.com/office/powerpoint/2019/9/main/command">
                <pc:docMk/>
                <pc:sldMk cId="176914838" sldId="276"/>
                <pc2:cmMk id="{77B316D1-0FE0-41B0-A10B-DE0633C2ADA5}"/>
              </pc2:cmMkLst>
            </pc226:cmChg>
            <pc226:cmChg xmlns:pc226="http://schemas.microsoft.com/office/powerpoint/2022/06/main/command" chg="mod">
              <pc226:chgData name="Pratima Kumari" userId="39804a7c-8c5d-4fd6-a645-642bcfb67c13" providerId="ADAL" clId="{3C9C0E80-95BC-41B7-AC29-A8968B7AAD26}" dt="2024-01-02T07:49:49.740" v="1766"/>
              <pc2:cmMkLst xmlns:pc2="http://schemas.microsoft.com/office/powerpoint/2019/9/main/command">
                <pc:docMk/>
                <pc:sldMk cId="176914838" sldId="276"/>
                <pc2:cmMk id="{6DD0EAE1-5617-4709-8E43-3CFD66B703CF}"/>
              </pc2:cmMkLst>
            </pc226:cmChg>
          </p:ext>
        </pc:extLst>
      </pc:sldChg>
      <pc:sldChg chg="addSp delSp modSp mod">
        <pc:chgData name="Pratima Kumari" userId="39804a7c-8c5d-4fd6-a645-642bcfb67c13" providerId="ADAL" clId="{3C9C0E80-95BC-41B7-AC29-A8968B7AAD26}" dt="2023-12-15T08:55:55.238" v="852" actId="20577"/>
        <pc:sldMkLst>
          <pc:docMk/>
          <pc:sldMk cId="877789691" sldId="294"/>
        </pc:sldMkLst>
        <pc:spChg chg="mod">
          <ac:chgData name="Pratima Kumari" userId="39804a7c-8c5d-4fd6-a645-642bcfb67c13" providerId="ADAL" clId="{3C9C0E80-95BC-41B7-AC29-A8968B7AAD26}" dt="2023-12-15T08:55:55.238" v="852" actId="20577"/>
          <ac:spMkLst>
            <pc:docMk/>
            <pc:sldMk cId="877789691" sldId="294"/>
            <ac:spMk id="2" creationId="{C8B3DA8E-69E6-B266-1A11-17D55E48B347}"/>
          </ac:spMkLst>
        </pc:spChg>
        <pc:spChg chg="add del mod">
          <ac:chgData name="Pratima Kumari" userId="39804a7c-8c5d-4fd6-a645-642bcfb67c13" providerId="ADAL" clId="{3C9C0E80-95BC-41B7-AC29-A8968B7AAD26}" dt="2023-12-15T08:55:46.854" v="849" actId="478"/>
          <ac:spMkLst>
            <pc:docMk/>
            <pc:sldMk cId="877789691" sldId="294"/>
            <ac:spMk id="5" creationId="{4BF6E248-CA19-8E27-C19A-4FDA785FD8C3}"/>
          </ac:spMkLst>
        </pc:spChg>
        <pc:spChg chg="add mod">
          <ac:chgData name="Pratima Kumari" userId="39804a7c-8c5d-4fd6-a645-642bcfb67c13" providerId="ADAL" clId="{3C9C0E80-95BC-41B7-AC29-A8968B7AAD26}" dt="2023-12-15T08:55:48.993" v="850"/>
          <ac:spMkLst>
            <pc:docMk/>
            <pc:sldMk cId="877789691" sldId="294"/>
            <ac:spMk id="6" creationId="{AFA2048B-3FF7-1477-F6AC-4F9D59527134}"/>
          </ac:spMkLst>
        </pc:spChg>
        <pc:spChg chg="add mod">
          <ac:chgData name="Pratima Kumari" userId="39804a7c-8c5d-4fd6-a645-642bcfb67c13" providerId="ADAL" clId="{3C9C0E80-95BC-41B7-AC29-A8968B7AAD26}" dt="2023-12-15T08:55:48.993" v="850"/>
          <ac:spMkLst>
            <pc:docMk/>
            <pc:sldMk cId="877789691" sldId="294"/>
            <ac:spMk id="7" creationId="{D0416FEB-7B01-591B-FBA2-9F154021AA6C}"/>
          </ac:spMkLst>
        </pc:spChg>
        <pc:spChg chg="add mod">
          <ac:chgData name="Pratima Kumari" userId="39804a7c-8c5d-4fd6-a645-642bcfb67c13" providerId="ADAL" clId="{3C9C0E80-95BC-41B7-AC29-A8968B7AAD26}" dt="2023-12-15T08:55:48.993" v="850"/>
          <ac:spMkLst>
            <pc:docMk/>
            <pc:sldMk cId="877789691" sldId="294"/>
            <ac:spMk id="9" creationId="{DC62C9D4-7E05-1131-BFC3-AECBA6722430}"/>
          </ac:spMkLst>
        </pc:spChg>
        <pc:spChg chg="add mod">
          <ac:chgData name="Pratima Kumari" userId="39804a7c-8c5d-4fd6-a645-642bcfb67c13" providerId="ADAL" clId="{3C9C0E80-95BC-41B7-AC29-A8968B7AAD26}" dt="2023-12-15T08:55:48.993" v="850"/>
          <ac:spMkLst>
            <pc:docMk/>
            <pc:sldMk cId="877789691" sldId="294"/>
            <ac:spMk id="10" creationId="{77AA6AE4-2A21-E772-75F6-BDD44156793F}"/>
          </ac:spMkLst>
        </pc:spChg>
        <pc:spChg chg="del mod">
          <ac:chgData name="Pratima Kumari" userId="39804a7c-8c5d-4fd6-a645-642bcfb67c13" providerId="ADAL" clId="{3C9C0E80-95BC-41B7-AC29-A8968B7AAD26}" dt="2023-12-15T08:55:41.829" v="848" actId="478"/>
          <ac:spMkLst>
            <pc:docMk/>
            <pc:sldMk cId="877789691" sldId="294"/>
            <ac:spMk id="18" creationId="{E23635FC-2F16-2700-75B2-1E956EF9DD3D}"/>
          </ac:spMkLst>
        </pc:spChg>
        <pc:spChg chg="del mod">
          <ac:chgData name="Pratima Kumari" userId="39804a7c-8c5d-4fd6-a645-642bcfb67c13" providerId="ADAL" clId="{3C9C0E80-95BC-41B7-AC29-A8968B7AAD26}" dt="2023-12-15T08:55:41.829" v="848" actId="478"/>
          <ac:spMkLst>
            <pc:docMk/>
            <pc:sldMk cId="877789691" sldId="294"/>
            <ac:spMk id="19" creationId="{BA49E78D-838B-7B39-0BE7-57EA7F0EE061}"/>
          </ac:spMkLst>
        </pc:spChg>
        <pc:spChg chg="del mod">
          <ac:chgData name="Pratima Kumari" userId="39804a7c-8c5d-4fd6-a645-642bcfb67c13" providerId="ADAL" clId="{3C9C0E80-95BC-41B7-AC29-A8968B7AAD26}" dt="2023-12-15T08:55:41.829" v="848" actId="478"/>
          <ac:spMkLst>
            <pc:docMk/>
            <pc:sldMk cId="877789691" sldId="294"/>
            <ac:spMk id="20" creationId="{81CB1A29-BBD0-22F2-8F89-E92EC14B8EA4}"/>
          </ac:spMkLst>
        </pc:spChg>
        <pc:spChg chg="del mod">
          <ac:chgData name="Pratima Kumari" userId="39804a7c-8c5d-4fd6-a645-642bcfb67c13" providerId="ADAL" clId="{3C9C0E80-95BC-41B7-AC29-A8968B7AAD26}" dt="2023-12-15T08:55:41.829" v="848" actId="478"/>
          <ac:spMkLst>
            <pc:docMk/>
            <pc:sldMk cId="877789691" sldId="294"/>
            <ac:spMk id="21" creationId="{632417B0-A926-918B-FE1B-B1628D2642CE}"/>
          </ac:spMkLst>
        </pc:spChg>
      </pc:sldChg>
      <pc:sldChg chg="modSp mod">
        <pc:chgData name="Pratima Kumari" userId="39804a7c-8c5d-4fd6-a645-642bcfb67c13" providerId="ADAL" clId="{3C9C0E80-95BC-41B7-AC29-A8968B7AAD26}" dt="2023-12-15T08:54:40.914" v="847"/>
        <pc:sldMkLst>
          <pc:docMk/>
          <pc:sldMk cId="2252011926" sldId="296"/>
        </pc:sldMkLst>
        <pc:spChg chg="mod">
          <ac:chgData name="Pratima Kumari" userId="39804a7c-8c5d-4fd6-a645-642bcfb67c13" providerId="ADAL" clId="{3C9C0E80-95BC-41B7-AC29-A8968B7AAD26}" dt="2023-12-14T09:14:47.711" v="315" actId="255"/>
          <ac:spMkLst>
            <pc:docMk/>
            <pc:sldMk cId="2252011926" sldId="296"/>
            <ac:spMk id="12" creationId="{B2911ED5-17DC-30A5-F1D0-07665D3F4320}"/>
          </ac:spMkLst>
        </pc:spChg>
        <pc:spChg chg="mod">
          <ac:chgData name="Pratima Kumari" userId="39804a7c-8c5d-4fd6-a645-642bcfb67c13" providerId="ADAL" clId="{3C9C0E80-95BC-41B7-AC29-A8968B7AAD26}" dt="2023-12-14T09:14:56.362" v="320" actId="255"/>
          <ac:spMkLst>
            <pc:docMk/>
            <pc:sldMk cId="2252011926" sldId="296"/>
            <ac:spMk id="13" creationId="{F53818F7-55F3-B420-4E73-16290B5C2553}"/>
          </ac:spMkLst>
        </pc:spChg>
        <pc:spChg chg="mod">
          <ac:chgData name="Pratima Kumari" userId="39804a7c-8c5d-4fd6-a645-642bcfb67c13" providerId="ADAL" clId="{3C9C0E80-95BC-41B7-AC29-A8968B7AAD26}" dt="2023-12-15T08:54:39.810" v="846"/>
          <ac:spMkLst>
            <pc:docMk/>
            <pc:sldMk cId="2252011926" sldId="296"/>
            <ac:spMk id="14" creationId="{060D6C23-8D34-7FD4-64AC-50102AE63F50}"/>
          </ac:spMkLst>
        </pc:spChg>
        <pc:spChg chg="mod">
          <ac:chgData name="Pratima Kumari" userId="39804a7c-8c5d-4fd6-a645-642bcfb67c13" providerId="ADAL" clId="{3C9C0E80-95BC-41B7-AC29-A8968B7AAD26}" dt="2023-12-15T08:54:40.914" v="847"/>
          <ac:spMkLst>
            <pc:docMk/>
            <pc:sldMk cId="2252011926" sldId="296"/>
            <ac:spMk id="15" creationId="{0AA3BE49-8C80-8FB3-7248-EC9675CC9028}"/>
          </ac:spMkLst>
        </pc:spChg>
      </pc:sldChg>
      <pc:sldChg chg="addSp delSp modSp mod">
        <pc:chgData name="Pratima Kumari" userId="39804a7c-8c5d-4fd6-a645-642bcfb67c13" providerId="ADAL" clId="{3C9C0E80-95BC-41B7-AC29-A8968B7AAD26}" dt="2023-12-14T09:37:58.583" v="514" actId="113"/>
        <pc:sldMkLst>
          <pc:docMk/>
          <pc:sldMk cId="150403746" sldId="297"/>
        </pc:sldMkLst>
        <pc:spChg chg="add mod">
          <ac:chgData name="Pratima Kumari" userId="39804a7c-8c5d-4fd6-a645-642bcfb67c13" providerId="ADAL" clId="{3C9C0E80-95BC-41B7-AC29-A8968B7AAD26}" dt="2023-12-14T09:37:33.444" v="478"/>
          <ac:spMkLst>
            <pc:docMk/>
            <pc:sldMk cId="150403746" sldId="297"/>
            <ac:spMk id="3" creationId="{11EDFD31-5A48-B536-8CB6-5CF4E2D9D7CF}"/>
          </ac:spMkLst>
        </pc:spChg>
        <pc:spChg chg="mod">
          <ac:chgData name="Pratima Kumari" userId="39804a7c-8c5d-4fd6-a645-642bcfb67c13" providerId="ADAL" clId="{3C9C0E80-95BC-41B7-AC29-A8968B7AAD26}" dt="2023-12-14T09:36:58.659" v="451" actId="20577"/>
          <ac:spMkLst>
            <pc:docMk/>
            <pc:sldMk cId="150403746" sldId="297"/>
            <ac:spMk id="4" creationId="{0B5C5B88-FB70-D720-F1B7-B382840E88D1}"/>
          </ac:spMkLst>
        </pc:spChg>
        <pc:spChg chg="del">
          <ac:chgData name="Pratima Kumari" userId="39804a7c-8c5d-4fd6-a645-642bcfb67c13" providerId="ADAL" clId="{3C9C0E80-95BC-41B7-AC29-A8968B7AAD26}" dt="2023-12-14T09:37:26.520" v="452" actId="478"/>
          <ac:spMkLst>
            <pc:docMk/>
            <pc:sldMk cId="150403746" sldId="297"/>
            <ac:spMk id="8" creationId="{310BCEBD-02C9-D0BC-D34A-CE7616CB8361}"/>
          </ac:spMkLst>
        </pc:spChg>
        <pc:spChg chg="mod">
          <ac:chgData name="Pratima Kumari" userId="39804a7c-8c5d-4fd6-a645-642bcfb67c13" providerId="ADAL" clId="{3C9C0E80-95BC-41B7-AC29-A8968B7AAD26}" dt="2023-12-14T09:37:58.583" v="514" actId="113"/>
          <ac:spMkLst>
            <pc:docMk/>
            <pc:sldMk cId="150403746" sldId="297"/>
            <ac:spMk id="10" creationId="{1B8339AE-7FEE-2DEF-AD63-5E2FDADECB84}"/>
          </ac:spMkLst>
        </pc:spChg>
        <pc:cxnChg chg="add del mod replST">
          <ac:chgData name="Pratima Kumari" userId="39804a7c-8c5d-4fd6-a645-642bcfb67c13" providerId="ADAL" clId="{3C9C0E80-95BC-41B7-AC29-A8968B7AAD26}" dt="2023-12-14T09:37:33.444" v="480"/>
          <ac:cxnSpMkLst>
            <pc:docMk/>
            <pc:sldMk cId="150403746" sldId="297"/>
            <ac:cxnSpMk id="2" creationId="{5F9300A6-401D-CB12-A78C-799D5B75AB5F}"/>
          </ac:cxnSpMkLst>
        </pc:cxnChg>
      </pc:sldChg>
      <pc:sldChg chg="modSp add del mod modCm modNotesTx">
        <pc:chgData name="Pratima Kumari" userId="39804a7c-8c5d-4fd6-a645-642bcfb67c13" providerId="ADAL" clId="{3C9C0E80-95BC-41B7-AC29-A8968B7AAD26}" dt="2023-12-14T09:53:36.229" v="562" actId="47"/>
        <pc:sldMkLst>
          <pc:docMk/>
          <pc:sldMk cId="3821223555" sldId="302"/>
        </pc:sldMkLst>
        <pc:spChg chg="mod">
          <ac:chgData name="Pratima Kumari" userId="39804a7c-8c5d-4fd6-a645-642bcfb67c13" providerId="ADAL" clId="{3C9C0E80-95BC-41B7-AC29-A8968B7AAD26}" dt="2023-12-14T09:08:14.476" v="165" actId="14100"/>
          <ac:spMkLst>
            <pc:docMk/>
            <pc:sldMk cId="3821223555" sldId="302"/>
            <ac:spMk id="6" creationId="{2C1049FF-4E86-3863-7EC9-8ED5F7A45962}"/>
          </ac:spMkLst>
        </pc:spChg>
        <pc:spChg chg="mod">
          <ac:chgData name="Pratima Kumari" userId="39804a7c-8c5d-4fd6-a645-642bcfb67c13" providerId="ADAL" clId="{3C9C0E80-95BC-41B7-AC29-A8968B7AAD26}" dt="2023-12-14T09:05:47.778" v="41" actId="20577"/>
          <ac:spMkLst>
            <pc:docMk/>
            <pc:sldMk cId="3821223555" sldId="302"/>
            <ac:spMk id="10" creationId="{1B8339AE-7FEE-2DEF-AD63-5E2FDADECB84}"/>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3C9C0E80-95BC-41B7-AC29-A8968B7AAD26}" dt="2023-12-14T09:06:06.819" v="57"/>
              <pc2:cmMkLst xmlns:pc2="http://schemas.microsoft.com/office/powerpoint/2019/9/main/command">
                <pc:docMk/>
                <pc:sldMk cId="3821223555" sldId="302"/>
                <pc2:cmMk id="{F3B80B42-4997-431F-AAA1-25138C49ED4E}"/>
              </pc2:cmMkLst>
              <pc226:cmRplyChg chg="add">
                <pc226:chgData name="Pratima Kumari" userId="39804a7c-8c5d-4fd6-a645-642bcfb67c13" providerId="ADAL" clId="{3C9C0E80-95BC-41B7-AC29-A8968B7AAD26}" dt="2023-12-14T09:06:06.819" v="57"/>
                <pc2:cmRplyMkLst xmlns:pc2="http://schemas.microsoft.com/office/powerpoint/2019/9/main/command">
                  <pc:docMk/>
                  <pc:sldMk cId="3821223555" sldId="302"/>
                  <pc2:cmMk id="{F3B80B42-4997-431F-AAA1-25138C49ED4E}"/>
                  <pc2:cmRplyMk id="{8D2FB1A2-89AC-4B91-9DF7-664D81A30E48}"/>
                </pc2:cmRplyMkLst>
              </pc226:cmRplyChg>
            </pc226:cmChg>
          </p:ext>
        </pc:extLst>
      </pc:sldChg>
      <pc:sldChg chg="delSp modSp mod modNotesTx">
        <pc:chgData name="Pratima Kumari" userId="39804a7c-8c5d-4fd6-a645-642bcfb67c13" providerId="ADAL" clId="{3C9C0E80-95BC-41B7-AC29-A8968B7AAD26}" dt="2023-12-14T10:24:09.721" v="610" actId="948"/>
        <pc:sldMkLst>
          <pc:docMk/>
          <pc:sldMk cId="399278051" sldId="303"/>
        </pc:sldMkLst>
        <pc:spChg chg="mod topLvl">
          <ac:chgData name="Pratima Kumari" userId="39804a7c-8c5d-4fd6-a645-642bcfb67c13" providerId="ADAL" clId="{3C9C0E80-95BC-41B7-AC29-A8968B7AAD26}" dt="2023-12-14T09:40:58.031" v="540" actId="1038"/>
          <ac:spMkLst>
            <pc:docMk/>
            <pc:sldMk cId="399278051" sldId="303"/>
            <ac:spMk id="6" creationId="{2C1049FF-4E86-3863-7EC9-8ED5F7A45962}"/>
          </ac:spMkLst>
        </pc:spChg>
        <pc:spChg chg="mod topLvl">
          <ac:chgData name="Pratima Kumari" userId="39804a7c-8c5d-4fd6-a645-642bcfb67c13" providerId="ADAL" clId="{3C9C0E80-95BC-41B7-AC29-A8968B7AAD26}" dt="2023-12-14T09:40:46.728" v="515" actId="165"/>
          <ac:spMkLst>
            <pc:docMk/>
            <pc:sldMk cId="399278051" sldId="303"/>
            <ac:spMk id="7" creationId="{974DFE2A-D00F-16D5-22C4-1039D1246497}"/>
          </ac:spMkLst>
        </pc:spChg>
        <pc:spChg chg="mod topLvl">
          <ac:chgData name="Pratima Kumari" userId="39804a7c-8c5d-4fd6-a645-642bcfb67c13" providerId="ADAL" clId="{3C9C0E80-95BC-41B7-AC29-A8968B7AAD26}" dt="2023-12-14T09:40:46.728" v="515" actId="165"/>
          <ac:spMkLst>
            <pc:docMk/>
            <pc:sldMk cId="399278051" sldId="303"/>
            <ac:spMk id="9" creationId="{6107B33F-0F67-9303-5778-23C1D5C1057A}"/>
          </ac:spMkLst>
        </pc:spChg>
        <pc:spChg chg="mod">
          <ac:chgData name="Pratima Kumari" userId="39804a7c-8c5d-4fd6-a645-642bcfb67c13" providerId="ADAL" clId="{3C9C0E80-95BC-41B7-AC29-A8968B7AAD26}" dt="2023-12-14T10:24:09.721" v="610" actId="948"/>
          <ac:spMkLst>
            <pc:docMk/>
            <pc:sldMk cId="399278051" sldId="303"/>
            <ac:spMk id="10" creationId="{1B8339AE-7FEE-2DEF-AD63-5E2FDADECB84}"/>
          </ac:spMkLst>
        </pc:spChg>
        <pc:grpChg chg="del">
          <ac:chgData name="Pratima Kumari" userId="39804a7c-8c5d-4fd6-a645-642bcfb67c13" providerId="ADAL" clId="{3C9C0E80-95BC-41B7-AC29-A8968B7AAD26}" dt="2023-12-14T09:40:46.728" v="515" actId="165"/>
          <ac:grpSpMkLst>
            <pc:docMk/>
            <pc:sldMk cId="399278051" sldId="303"/>
            <ac:grpSpMk id="5" creationId="{8EA47C6E-68E5-FEF0-8BDD-744EB5D1B0C8}"/>
          </ac:grpSpMkLst>
        </pc:grpChg>
      </pc:sldChg>
      <pc:sldChg chg="modSp mod">
        <pc:chgData name="Pratima Kumari" userId="39804a7c-8c5d-4fd6-a645-642bcfb67c13" providerId="ADAL" clId="{3C9C0E80-95BC-41B7-AC29-A8968B7AAD26}" dt="2023-12-14T10:23:57.696" v="606" actId="948"/>
        <pc:sldMkLst>
          <pc:docMk/>
          <pc:sldMk cId="2270205982" sldId="304"/>
        </pc:sldMkLst>
        <pc:spChg chg="mod">
          <ac:chgData name="Pratima Kumari" userId="39804a7c-8c5d-4fd6-a645-642bcfb67c13" providerId="ADAL" clId="{3C9C0E80-95BC-41B7-AC29-A8968B7AAD26}" dt="2023-12-14T09:41:49.569" v="543" actId="14100"/>
          <ac:spMkLst>
            <pc:docMk/>
            <pc:sldMk cId="2270205982" sldId="304"/>
            <ac:spMk id="6" creationId="{2C1049FF-4E86-3863-7EC9-8ED5F7A45962}"/>
          </ac:spMkLst>
        </pc:spChg>
        <pc:spChg chg="mod">
          <ac:chgData name="Pratima Kumari" userId="39804a7c-8c5d-4fd6-a645-642bcfb67c13" providerId="ADAL" clId="{3C9C0E80-95BC-41B7-AC29-A8968B7AAD26}" dt="2023-12-14T10:23:57.696" v="606" actId="948"/>
          <ac:spMkLst>
            <pc:docMk/>
            <pc:sldMk cId="2270205982" sldId="304"/>
            <ac:spMk id="10" creationId="{1B8339AE-7FEE-2DEF-AD63-5E2FDADECB84}"/>
          </ac:spMkLst>
        </pc:spChg>
      </pc:sldChg>
      <pc:sldChg chg="modSp mod">
        <pc:chgData name="Pratima Kumari" userId="39804a7c-8c5d-4fd6-a645-642bcfb67c13" providerId="ADAL" clId="{3C9C0E80-95BC-41B7-AC29-A8968B7AAD26}" dt="2023-12-14T10:23:52.145" v="598" actId="948"/>
        <pc:sldMkLst>
          <pc:docMk/>
          <pc:sldMk cId="3580024349" sldId="305"/>
        </pc:sldMkLst>
        <pc:spChg chg="mod">
          <ac:chgData name="Pratima Kumari" userId="39804a7c-8c5d-4fd6-a645-642bcfb67c13" providerId="ADAL" clId="{3C9C0E80-95BC-41B7-AC29-A8968B7AAD26}" dt="2023-12-14T10:12:08.295" v="571" actId="20577"/>
          <ac:spMkLst>
            <pc:docMk/>
            <pc:sldMk cId="3580024349" sldId="305"/>
            <ac:spMk id="6" creationId="{2C1049FF-4E86-3863-7EC9-8ED5F7A45962}"/>
          </ac:spMkLst>
        </pc:spChg>
        <pc:spChg chg="mod">
          <ac:chgData name="Pratima Kumari" userId="39804a7c-8c5d-4fd6-a645-642bcfb67c13" providerId="ADAL" clId="{3C9C0E80-95BC-41B7-AC29-A8968B7AAD26}" dt="2023-12-14T10:23:52.145" v="598" actId="948"/>
          <ac:spMkLst>
            <pc:docMk/>
            <pc:sldMk cId="3580024349" sldId="305"/>
            <ac:spMk id="10" creationId="{1B8339AE-7FEE-2DEF-AD63-5E2FDADECB84}"/>
          </ac:spMkLst>
        </pc:spChg>
        <pc:grpChg chg="mod">
          <ac:chgData name="Pratima Kumari" userId="39804a7c-8c5d-4fd6-a645-642bcfb67c13" providerId="ADAL" clId="{3C9C0E80-95BC-41B7-AC29-A8968B7AAD26}" dt="2023-12-14T10:12:07.247" v="569" actId="14100"/>
          <ac:grpSpMkLst>
            <pc:docMk/>
            <pc:sldMk cId="3580024349" sldId="305"/>
            <ac:grpSpMk id="5" creationId="{8EA47C6E-68E5-FEF0-8BDD-744EB5D1B0C8}"/>
          </ac:grpSpMkLst>
        </pc:grpChg>
      </pc:sldChg>
      <pc:sldChg chg="modSp mod">
        <pc:chgData name="Pratima Kumari" userId="39804a7c-8c5d-4fd6-a645-642bcfb67c13" providerId="ADAL" clId="{3C9C0E80-95BC-41B7-AC29-A8968B7AAD26}" dt="2023-12-14T10:23:46.679" v="594" actId="948"/>
        <pc:sldMkLst>
          <pc:docMk/>
          <pc:sldMk cId="3588229921" sldId="306"/>
        </pc:sldMkLst>
        <pc:spChg chg="mod">
          <ac:chgData name="Pratima Kumari" userId="39804a7c-8c5d-4fd6-a645-642bcfb67c13" providerId="ADAL" clId="{3C9C0E80-95BC-41B7-AC29-A8968B7AAD26}" dt="2023-12-14T10:11:29.732" v="563" actId="14100"/>
          <ac:spMkLst>
            <pc:docMk/>
            <pc:sldMk cId="3588229921" sldId="306"/>
            <ac:spMk id="7" creationId="{974DFE2A-D00F-16D5-22C4-1039D1246497}"/>
          </ac:spMkLst>
        </pc:spChg>
        <pc:spChg chg="mod">
          <ac:chgData name="Pratima Kumari" userId="39804a7c-8c5d-4fd6-a645-642bcfb67c13" providerId="ADAL" clId="{3C9C0E80-95BC-41B7-AC29-A8968B7AAD26}" dt="2023-12-14T10:23:46.679" v="594" actId="948"/>
          <ac:spMkLst>
            <pc:docMk/>
            <pc:sldMk cId="3588229921" sldId="306"/>
            <ac:spMk id="10" creationId="{1B8339AE-7FEE-2DEF-AD63-5E2FDADECB84}"/>
          </ac:spMkLst>
        </pc:spChg>
      </pc:sldChg>
      <pc:sldChg chg="modSp mod">
        <pc:chgData name="Pratima Kumari" userId="39804a7c-8c5d-4fd6-a645-642bcfb67c13" providerId="ADAL" clId="{3C9C0E80-95BC-41B7-AC29-A8968B7AAD26}" dt="2023-12-14T10:23:39.236" v="590" actId="948"/>
        <pc:sldMkLst>
          <pc:docMk/>
          <pc:sldMk cId="1161789096" sldId="307"/>
        </pc:sldMkLst>
        <pc:spChg chg="mod">
          <ac:chgData name="Pratima Kumari" userId="39804a7c-8c5d-4fd6-a645-642bcfb67c13" providerId="ADAL" clId="{3C9C0E80-95BC-41B7-AC29-A8968B7AAD26}" dt="2023-12-14T10:23:39.236" v="590" actId="948"/>
          <ac:spMkLst>
            <pc:docMk/>
            <pc:sldMk cId="1161789096" sldId="307"/>
            <ac:spMk id="10" creationId="{1B8339AE-7FEE-2DEF-AD63-5E2FDADECB84}"/>
          </ac:spMkLst>
        </pc:spChg>
      </pc:sldChg>
      <pc:sldChg chg="modSp mod">
        <pc:chgData name="Pratima Kumari" userId="39804a7c-8c5d-4fd6-a645-642bcfb67c13" providerId="ADAL" clId="{3C9C0E80-95BC-41B7-AC29-A8968B7AAD26}" dt="2023-12-14T10:23:30.942" v="586" actId="948"/>
        <pc:sldMkLst>
          <pc:docMk/>
          <pc:sldMk cId="2077813548" sldId="308"/>
        </pc:sldMkLst>
        <pc:spChg chg="mod">
          <ac:chgData name="Pratima Kumari" userId="39804a7c-8c5d-4fd6-a645-642bcfb67c13" providerId="ADAL" clId="{3C9C0E80-95BC-41B7-AC29-A8968B7AAD26}" dt="2023-12-14T10:23:30.942" v="586" actId="948"/>
          <ac:spMkLst>
            <pc:docMk/>
            <pc:sldMk cId="2077813548" sldId="308"/>
            <ac:spMk id="10" creationId="{1B8339AE-7FEE-2DEF-AD63-5E2FDADECB84}"/>
          </ac:spMkLst>
        </pc:spChg>
      </pc:sldChg>
      <pc:sldChg chg="modSp mod">
        <pc:chgData name="Pratima Kumari" userId="39804a7c-8c5d-4fd6-a645-642bcfb67c13" providerId="ADAL" clId="{3C9C0E80-95BC-41B7-AC29-A8968B7AAD26}" dt="2023-12-14T10:23:21.796" v="582" actId="948"/>
        <pc:sldMkLst>
          <pc:docMk/>
          <pc:sldMk cId="3727970677" sldId="309"/>
        </pc:sldMkLst>
        <pc:spChg chg="mod">
          <ac:chgData name="Pratima Kumari" userId="39804a7c-8c5d-4fd6-a645-642bcfb67c13" providerId="ADAL" clId="{3C9C0E80-95BC-41B7-AC29-A8968B7AAD26}" dt="2023-12-14T10:23:21.796" v="582" actId="948"/>
          <ac:spMkLst>
            <pc:docMk/>
            <pc:sldMk cId="3727970677" sldId="309"/>
            <ac:spMk id="10" creationId="{1B8339AE-7FEE-2DEF-AD63-5E2FDADECB84}"/>
          </ac:spMkLst>
        </pc:spChg>
      </pc:sldChg>
      <pc:sldChg chg="modSp mod">
        <pc:chgData name="Pratima Kumari" userId="39804a7c-8c5d-4fd6-a645-642bcfb67c13" providerId="ADAL" clId="{3C9C0E80-95BC-41B7-AC29-A8968B7AAD26}" dt="2023-12-14T09:24:45.420" v="426" actId="2710"/>
        <pc:sldMkLst>
          <pc:docMk/>
          <pc:sldMk cId="172547379" sldId="311"/>
        </pc:sldMkLst>
        <pc:spChg chg="mod">
          <ac:chgData name="Pratima Kumari" userId="39804a7c-8c5d-4fd6-a645-642bcfb67c13" providerId="ADAL" clId="{3C9C0E80-95BC-41B7-AC29-A8968B7AAD26}" dt="2023-12-14T09:02:12.562" v="7" actId="207"/>
          <ac:spMkLst>
            <pc:docMk/>
            <pc:sldMk cId="172547379" sldId="311"/>
            <ac:spMk id="7" creationId="{61CFAD74-8F93-2699-288B-A6685554A560}"/>
          </ac:spMkLst>
        </pc:spChg>
        <pc:spChg chg="mod">
          <ac:chgData name="Pratima Kumari" userId="39804a7c-8c5d-4fd6-a645-642bcfb67c13" providerId="ADAL" clId="{3C9C0E80-95BC-41B7-AC29-A8968B7AAD26}" dt="2023-12-14T09:23:09.312" v="416" actId="20577"/>
          <ac:spMkLst>
            <pc:docMk/>
            <pc:sldMk cId="172547379" sldId="311"/>
            <ac:spMk id="19" creationId="{D9E0B8FA-2210-108B-3506-9D62D11012E7}"/>
          </ac:spMkLst>
        </pc:spChg>
        <pc:spChg chg="mod">
          <ac:chgData name="Pratima Kumari" userId="39804a7c-8c5d-4fd6-a645-642bcfb67c13" providerId="ADAL" clId="{3C9C0E80-95BC-41B7-AC29-A8968B7AAD26}" dt="2023-12-14T09:24:45.420" v="426" actId="2710"/>
          <ac:spMkLst>
            <pc:docMk/>
            <pc:sldMk cId="172547379" sldId="311"/>
            <ac:spMk id="20" creationId="{C5103065-F875-5F5F-05E3-3A37AC5880FE}"/>
          </ac:spMkLst>
        </pc:spChg>
        <pc:spChg chg="mod">
          <ac:chgData name="Pratima Kumari" userId="39804a7c-8c5d-4fd6-a645-642bcfb67c13" providerId="ADAL" clId="{3C9C0E80-95BC-41B7-AC29-A8968B7AAD26}" dt="2023-12-14T09:02:19.452" v="10" actId="207"/>
          <ac:spMkLst>
            <pc:docMk/>
            <pc:sldMk cId="172547379" sldId="311"/>
            <ac:spMk id="21" creationId="{BA3D5000-789B-48E4-DCF6-B25F63E95263}"/>
          </ac:spMkLst>
        </pc:spChg>
      </pc:sldChg>
      <pc:sldChg chg="modSp mod">
        <pc:chgData name="Pratima Kumari" userId="39804a7c-8c5d-4fd6-a645-642bcfb67c13" providerId="ADAL" clId="{3C9C0E80-95BC-41B7-AC29-A8968B7AAD26}" dt="2023-12-14T09:23:43.908" v="421" actId="255"/>
        <pc:sldMkLst>
          <pc:docMk/>
          <pc:sldMk cId="857444787" sldId="313"/>
        </pc:sldMkLst>
        <pc:spChg chg="mod">
          <ac:chgData name="Pratima Kumari" userId="39804a7c-8c5d-4fd6-a645-642bcfb67c13" providerId="ADAL" clId="{3C9C0E80-95BC-41B7-AC29-A8968B7AAD26}" dt="2023-12-14T09:23:43.908" v="421" actId="255"/>
          <ac:spMkLst>
            <pc:docMk/>
            <pc:sldMk cId="857444787" sldId="313"/>
            <ac:spMk id="25" creationId="{9EB17C61-05F8-392F-4048-1233AC59FDAE}"/>
          </ac:spMkLst>
        </pc:spChg>
      </pc:sldChg>
      <pc:sldChg chg="addSp delSp modSp mod modCm">
        <pc:chgData name="Pratima Kumari" userId="39804a7c-8c5d-4fd6-a645-642bcfb67c13" providerId="ADAL" clId="{3C9C0E80-95BC-41B7-AC29-A8968B7AAD26}" dt="2023-12-22T11:00:51.200" v="1051"/>
        <pc:sldMkLst>
          <pc:docMk/>
          <pc:sldMk cId="2333565203" sldId="315"/>
        </pc:sldMkLst>
        <pc:spChg chg="del">
          <ac:chgData name="Pratima Kumari" userId="39804a7c-8c5d-4fd6-a645-642bcfb67c13" providerId="ADAL" clId="{3C9C0E80-95BC-41B7-AC29-A8968B7AAD26}" dt="2023-12-22T10:54:26.555" v="906" actId="478"/>
          <ac:spMkLst>
            <pc:docMk/>
            <pc:sldMk cId="2333565203" sldId="315"/>
            <ac:spMk id="6" creationId="{AC24B1C1-7404-86BF-095D-84941D1636E3}"/>
          </ac:spMkLst>
        </pc:spChg>
        <pc:spChg chg="mod topLvl">
          <ac:chgData name="Pratima Kumari" userId="39804a7c-8c5d-4fd6-a645-642bcfb67c13" providerId="ADAL" clId="{3C9C0E80-95BC-41B7-AC29-A8968B7AAD26}" dt="2023-12-22T10:57:19.134" v="1047" actId="164"/>
          <ac:spMkLst>
            <pc:docMk/>
            <pc:sldMk cId="2333565203" sldId="315"/>
            <ac:spMk id="11" creationId="{4B249E8E-6D03-3930-5D81-57DA924EBB59}"/>
          </ac:spMkLst>
        </pc:spChg>
        <pc:spChg chg="mod">
          <ac:chgData name="Pratima Kumari" userId="39804a7c-8c5d-4fd6-a645-642bcfb67c13" providerId="ADAL" clId="{3C9C0E80-95BC-41B7-AC29-A8968B7AAD26}" dt="2023-12-15T09:04:26.092" v="873" actId="255"/>
          <ac:spMkLst>
            <pc:docMk/>
            <pc:sldMk cId="2333565203" sldId="315"/>
            <ac:spMk id="13" creationId="{CBF4478E-B33D-5BB0-BDB9-6AF453824474}"/>
          </ac:spMkLst>
        </pc:spChg>
        <pc:grpChg chg="del">
          <ac:chgData name="Pratima Kumari" userId="39804a7c-8c5d-4fd6-a645-642bcfb67c13" providerId="ADAL" clId="{3C9C0E80-95BC-41B7-AC29-A8968B7AAD26}" dt="2023-12-22T10:54:29.457" v="907" actId="478"/>
          <ac:grpSpMkLst>
            <pc:docMk/>
            <pc:sldMk cId="2333565203" sldId="315"/>
            <ac:grpSpMk id="5" creationId="{A386F754-8797-FDB0-596D-6931FB75DFA7}"/>
          </ac:grpSpMkLst>
        </pc:grpChg>
        <pc:grpChg chg="add mod">
          <ac:chgData name="Pratima Kumari" userId="39804a7c-8c5d-4fd6-a645-642bcfb67c13" providerId="ADAL" clId="{3C9C0E80-95BC-41B7-AC29-A8968B7AAD26}" dt="2023-12-22T10:57:24.555" v="1049" actId="12789"/>
          <ac:grpSpMkLst>
            <pc:docMk/>
            <pc:sldMk cId="2333565203" sldId="315"/>
            <ac:grpSpMk id="8" creationId="{ACAAE727-3011-2C3A-D492-7586A040363C}"/>
          </ac:grpSpMkLst>
        </pc:grpChg>
        <pc:picChg chg="add del mod modCrop">
          <ac:chgData name="Pratima Kumari" userId="39804a7c-8c5d-4fd6-a645-642bcfb67c13" providerId="ADAL" clId="{3C9C0E80-95BC-41B7-AC29-A8968B7AAD26}" dt="2023-12-22T10:57:19.134" v="1047" actId="164"/>
          <ac:picMkLst>
            <pc:docMk/>
            <pc:sldMk cId="2333565203" sldId="315"/>
            <ac:picMk id="2" creationId="{1700FBBB-BBCC-7E18-2207-6FBBB6C2AC0F}"/>
          </ac:picMkLst>
        </pc:picChg>
        <pc:picChg chg="del topLvl">
          <ac:chgData name="Pratima Kumari" userId="39804a7c-8c5d-4fd6-a645-642bcfb67c13" providerId="ADAL" clId="{3C9C0E80-95BC-41B7-AC29-A8968B7AAD26}" dt="2023-12-22T10:54:29.457" v="907" actId="478"/>
          <ac:picMkLst>
            <pc:docMk/>
            <pc:sldMk cId="2333565203" sldId="315"/>
            <ac:picMk id="3" creationId="{821C223D-90F2-B7F8-4EA8-D1CE4E571553}"/>
          </ac:picMkLst>
        </pc:picChg>
        <pc:picChg chg="add mod">
          <ac:chgData name="Pratima Kumari" userId="39804a7c-8c5d-4fd6-a645-642bcfb67c13" providerId="ADAL" clId="{3C9C0E80-95BC-41B7-AC29-A8968B7AAD26}" dt="2023-12-22T10:56:20.022" v="1021"/>
          <ac:picMkLst>
            <pc:docMk/>
            <pc:sldMk cId="2333565203" sldId="315"/>
            <ac:picMk id="7" creationId="{5E8FABCB-1737-FA88-DB76-F00CFB7CBE3F}"/>
          </ac:picMkLst>
        </pc:pic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3C9C0E80-95BC-41B7-AC29-A8968B7AAD26}" dt="2023-12-22T11:00:51.200" v="1051"/>
              <pc2:cmMkLst xmlns:pc2="http://schemas.microsoft.com/office/powerpoint/2019/9/main/command">
                <pc:docMk/>
                <pc:sldMk cId="2333565203" sldId="315"/>
                <pc2:cmMk id="{4FD66CF2-1244-43ED-873A-8E54EBCA4C61}"/>
              </pc2:cmMkLst>
              <pc226:cmRplyChg chg="add">
                <pc226:chgData name="Pratima Kumari" userId="39804a7c-8c5d-4fd6-a645-642bcfb67c13" providerId="ADAL" clId="{3C9C0E80-95BC-41B7-AC29-A8968B7AAD26}" dt="2023-12-22T11:00:51.200" v="1051"/>
                <pc2:cmRplyMkLst xmlns:pc2="http://schemas.microsoft.com/office/powerpoint/2019/9/main/command">
                  <pc:docMk/>
                  <pc:sldMk cId="2333565203" sldId="315"/>
                  <pc2:cmMk id="{4FD66CF2-1244-43ED-873A-8E54EBCA4C61}"/>
                  <pc2:cmRplyMk id="{47F0478E-F9F4-468C-962E-B3E356AD88E2}"/>
                </pc2:cmRplyMkLst>
              </pc226:cmRplyChg>
              <pc226:cmRplyChg chg="add">
                <pc226:chgData name="Pratima Kumari" userId="39804a7c-8c5d-4fd6-a645-642bcfb67c13" providerId="ADAL" clId="{3C9C0E80-95BC-41B7-AC29-A8968B7AAD26}" dt="2023-12-22T10:58:20.830" v="1050"/>
                <pc2:cmRplyMkLst xmlns:pc2="http://schemas.microsoft.com/office/powerpoint/2019/9/main/command">
                  <pc:docMk/>
                  <pc:sldMk cId="2333565203" sldId="315"/>
                  <pc2:cmMk id="{4FD66CF2-1244-43ED-873A-8E54EBCA4C61}"/>
                  <pc2:cmRplyMk id="{07CFAF95-C7AA-4C67-8667-9DF56F165848}"/>
                </pc2:cmRplyMkLst>
              </pc226:cmRplyChg>
            </pc226:cmChg>
          </p:ext>
        </pc:extLst>
      </pc:sldChg>
      <pc:sldChg chg="modSp mod">
        <pc:chgData name="Pratima Kumari" userId="39804a7c-8c5d-4fd6-a645-642bcfb67c13" providerId="ADAL" clId="{3C9C0E80-95BC-41B7-AC29-A8968B7AAD26}" dt="2024-01-02T07:50:59.082" v="1785" actId="14100"/>
        <pc:sldMkLst>
          <pc:docMk/>
          <pc:sldMk cId="1108703916" sldId="317"/>
        </pc:sldMkLst>
        <pc:spChg chg="mod">
          <ac:chgData name="Pratima Kumari" userId="39804a7c-8c5d-4fd6-a645-642bcfb67c13" providerId="ADAL" clId="{3C9C0E80-95BC-41B7-AC29-A8968B7AAD26}" dt="2024-01-02T07:50:59.082" v="1785" actId="14100"/>
          <ac:spMkLst>
            <pc:docMk/>
            <pc:sldMk cId="1108703916" sldId="317"/>
            <ac:spMk id="12" creationId="{B2911ED5-17DC-30A5-F1D0-07665D3F4320}"/>
          </ac:spMkLst>
        </pc:spChg>
        <pc:spChg chg="mod">
          <ac:chgData name="Pratima Kumari" userId="39804a7c-8c5d-4fd6-a645-642bcfb67c13" providerId="ADAL" clId="{3C9C0E80-95BC-41B7-AC29-A8968B7AAD26}" dt="2023-12-14T09:13:36.676" v="280" actId="255"/>
          <ac:spMkLst>
            <pc:docMk/>
            <pc:sldMk cId="1108703916" sldId="317"/>
            <ac:spMk id="13" creationId="{F53818F7-55F3-B420-4E73-16290B5C2553}"/>
          </ac:spMkLst>
        </pc:spChg>
        <pc:spChg chg="mod">
          <ac:chgData name="Pratima Kumari" userId="39804a7c-8c5d-4fd6-a645-642bcfb67c13" providerId="ADAL" clId="{3C9C0E80-95BC-41B7-AC29-A8968B7AAD26}" dt="2023-12-15T08:56:27.434" v="855" actId="20577"/>
          <ac:spMkLst>
            <pc:docMk/>
            <pc:sldMk cId="1108703916" sldId="317"/>
            <ac:spMk id="14" creationId="{060D6C23-8D34-7FD4-64AC-50102AE63F50}"/>
          </ac:spMkLst>
        </pc:spChg>
        <pc:spChg chg="mod">
          <ac:chgData name="Pratima Kumari" userId="39804a7c-8c5d-4fd6-a645-642bcfb67c13" providerId="ADAL" clId="{3C9C0E80-95BC-41B7-AC29-A8968B7AAD26}" dt="2023-12-14T09:13:54.944" v="290" actId="255"/>
          <ac:spMkLst>
            <pc:docMk/>
            <pc:sldMk cId="1108703916" sldId="317"/>
            <ac:spMk id="15" creationId="{0AA3BE49-8C80-8FB3-7248-EC9675CC9028}"/>
          </ac:spMkLst>
        </pc:spChg>
      </pc:sldChg>
      <pc:sldChg chg="addSp delSp modSp mod">
        <pc:chgData name="Pratima Kumari" userId="39804a7c-8c5d-4fd6-a645-642bcfb67c13" providerId="ADAL" clId="{3C9C0E80-95BC-41B7-AC29-A8968B7AAD26}" dt="2024-01-02T07:51:03.430" v="1786" actId="14100"/>
        <pc:sldMkLst>
          <pc:docMk/>
          <pc:sldMk cId="610853523" sldId="318"/>
        </pc:sldMkLst>
        <pc:spChg chg="mod">
          <ac:chgData name="Pratima Kumari" userId="39804a7c-8c5d-4fd6-a645-642bcfb67c13" providerId="ADAL" clId="{3C9C0E80-95BC-41B7-AC29-A8968B7AAD26}" dt="2023-12-15T08:58:25.172" v="863" actId="20577"/>
          <ac:spMkLst>
            <pc:docMk/>
            <pc:sldMk cId="610853523" sldId="318"/>
            <ac:spMk id="2" creationId="{C8B3DA8E-69E6-B266-1A11-17D55E48B347}"/>
          </ac:spMkLst>
        </pc:spChg>
        <pc:spChg chg="mod">
          <ac:chgData name="Pratima Kumari" userId="39804a7c-8c5d-4fd6-a645-642bcfb67c13" providerId="ADAL" clId="{3C9C0E80-95BC-41B7-AC29-A8968B7AAD26}" dt="2023-12-14T09:12:20.448" v="250" actId="255"/>
          <ac:spMkLst>
            <pc:docMk/>
            <pc:sldMk cId="610853523" sldId="318"/>
            <ac:spMk id="3" creationId="{26DDBC8C-F0A1-02CF-84FC-DE9D86A77F11}"/>
          </ac:spMkLst>
        </pc:spChg>
        <pc:spChg chg="add del mod">
          <ac:chgData name="Pratima Kumari" userId="39804a7c-8c5d-4fd6-a645-642bcfb67c13" providerId="ADAL" clId="{3C9C0E80-95BC-41B7-AC29-A8968B7AAD26}" dt="2023-12-15T08:58:14.518" v="860" actId="478"/>
          <ac:spMkLst>
            <pc:docMk/>
            <pc:sldMk cId="610853523" sldId="318"/>
            <ac:spMk id="5" creationId="{7DA1A868-628D-ED90-175E-0E9050923813}"/>
          </ac:spMkLst>
        </pc:spChg>
        <pc:spChg chg="del mod">
          <ac:chgData name="Pratima Kumari" userId="39804a7c-8c5d-4fd6-a645-642bcfb67c13" providerId="ADAL" clId="{3C9C0E80-95BC-41B7-AC29-A8968B7AAD26}" dt="2023-12-15T08:58:12.265" v="859" actId="478"/>
          <ac:spMkLst>
            <pc:docMk/>
            <pc:sldMk cId="610853523" sldId="318"/>
            <ac:spMk id="6" creationId="{2B60C38B-A4AE-A7B2-522D-F5C2D00297A5}"/>
          </ac:spMkLst>
        </pc:spChg>
        <pc:spChg chg="del mod">
          <ac:chgData name="Pratima Kumari" userId="39804a7c-8c5d-4fd6-a645-642bcfb67c13" providerId="ADAL" clId="{3C9C0E80-95BC-41B7-AC29-A8968B7AAD26}" dt="2023-12-15T08:58:12.265" v="859" actId="478"/>
          <ac:spMkLst>
            <pc:docMk/>
            <pc:sldMk cId="610853523" sldId="318"/>
            <ac:spMk id="7" creationId="{33300F4E-AEE6-6855-A40C-DAD73CB0E48D}"/>
          </ac:spMkLst>
        </pc:spChg>
        <pc:spChg chg="del mod">
          <ac:chgData name="Pratima Kumari" userId="39804a7c-8c5d-4fd6-a645-642bcfb67c13" providerId="ADAL" clId="{3C9C0E80-95BC-41B7-AC29-A8968B7AAD26}" dt="2023-12-15T08:58:12.265" v="859" actId="478"/>
          <ac:spMkLst>
            <pc:docMk/>
            <pc:sldMk cId="610853523" sldId="318"/>
            <ac:spMk id="9" creationId="{643D38DA-C050-68F2-A2AF-C04593DCF442}"/>
          </ac:spMkLst>
        </pc:spChg>
        <pc:spChg chg="del mod">
          <ac:chgData name="Pratima Kumari" userId="39804a7c-8c5d-4fd6-a645-642bcfb67c13" providerId="ADAL" clId="{3C9C0E80-95BC-41B7-AC29-A8968B7AAD26}" dt="2023-12-15T08:58:12.265" v="859" actId="478"/>
          <ac:spMkLst>
            <pc:docMk/>
            <pc:sldMk cId="610853523" sldId="318"/>
            <ac:spMk id="10" creationId="{3E4E0D98-0BA9-970B-C790-24F092AC077D}"/>
          </ac:spMkLst>
        </pc:spChg>
        <pc:spChg chg="add mod">
          <ac:chgData name="Pratima Kumari" userId="39804a7c-8c5d-4fd6-a645-642bcfb67c13" providerId="ADAL" clId="{3C9C0E80-95BC-41B7-AC29-A8968B7AAD26}" dt="2024-01-02T07:51:03.430" v="1786" actId="14100"/>
          <ac:spMkLst>
            <pc:docMk/>
            <pc:sldMk cId="610853523" sldId="318"/>
            <ac:spMk id="11" creationId="{C1029C3F-2C33-51EB-E1E6-53BDBDD44CB8}"/>
          </ac:spMkLst>
        </pc:spChg>
        <pc:spChg chg="add mod">
          <ac:chgData name="Pratima Kumari" userId="39804a7c-8c5d-4fd6-a645-642bcfb67c13" providerId="ADAL" clId="{3C9C0E80-95BC-41B7-AC29-A8968B7AAD26}" dt="2023-12-15T08:58:15.065" v="861"/>
          <ac:spMkLst>
            <pc:docMk/>
            <pc:sldMk cId="610853523" sldId="318"/>
            <ac:spMk id="12" creationId="{79DBA316-760C-341A-5632-CEFAE149793B}"/>
          </ac:spMkLst>
        </pc:spChg>
        <pc:spChg chg="add mod">
          <ac:chgData name="Pratima Kumari" userId="39804a7c-8c5d-4fd6-a645-642bcfb67c13" providerId="ADAL" clId="{3C9C0E80-95BC-41B7-AC29-A8968B7AAD26}" dt="2023-12-15T08:58:15.065" v="861"/>
          <ac:spMkLst>
            <pc:docMk/>
            <pc:sldMk cId="610853523" sldId="318"/>
            <ac:spMk id="13" creationId="{DF1899F3-6E79-F6AA-2481-AB09B944153B}"/>
          </ac:spMkLst>
        </pc:spChg>
        <pc:spChg chg="add mod">
          <ac:chgData name="Pratima Kumari" userId="39804a7c-8c5d-4fd6-a645-642bcfb67c13" providerId="ADAL" clId="{3C9C0E80-95BC-41B7-AC29-A8968B7AAD26}" dt="2023-12-15T08:58:15.065" v="861"/>
          <ac:spMkLst>
            <pc:docMk/>
            <pc:sldMk cId="610853523" sldId="318"/>
            <ac:spMk id="14" creationId="{D4C1CBEA-E3DC-F870-6971-C6A810968B6F}"/>
          </ac:spMkLst>
        </pc:spChg>
      </pc:sldChg>
      <pc:sldChg chg="modSp mod">
        <pc:chgData name="Pratima Kumari" userId="39804a7c-8c5d-4fd6-a645-642bcfb67c13" providerId="ADAL" clId="{3C9C0E80-95BC-41B7-AC29-A8968B7AAD26}" dt="2023-12-15T09:14:51.573" v="876" actId="20577"/>
        <pc:sldMkLst>
          <pc:docMk/>
          <pc:sldMk cId="1628958169" sldId="319"/>
        </pc:sldMkLst>
        <pc:spChg chg="mod">
          <ac:chgData name="Pratima Kumari" userId="39804a7c-8c5d-4fd6-a645-642bcfb67c13" providerId="ADAL" clId="{3C9C0E80-95BC-41B7-AC29-A8968B7AAD26}" dt="2023-12-14T09:11:33.984" v="225" actId="948"/>
          <ac:spMkLst>
            <pc:docMk/>
            <pc:sldMk cId="1628958169" sldId="319"/>
            <ac:spMk id="11" creationId="{77B7DF5B-FD8E-98DC-73F7-D43AF2C63189}"/>
          </ac:spMkLst>
        </pc:spChg>
        <pc:spChg chg="mod">
          <ac:chgData name="Pratima Kumari" userId="39804a7c-8c5d-4fd6-a645-642bcfb67c13" providerId="ADAL" clId="{3C9C0E80-95BC-41B7-AC29-A8968B7AAD26}" dt="2023-12-15T09:14:51.573" v="876" actId="20577"/>
          <ac:spMkLst>
            <pc:docMk/>
            <pc:sldMk cId="1628958169" sldId="319"/>
            <ac:spMk id="12" creationId="{B2911ED5-17DC-30A5-F1D0-07665D3F4320}"/>
          </ac:spMkLst>
        </pc:spChg>
        <pc:spChg chg="mod">
          <ac:chgData name="Pratima Kumari" userId="39804a7c-8c5d-4fd6-a645-642bcfb67c13" providerId="ADAL" clId="{3C9C0E80-95BC-41B7-AC29-A8968B7AAD26}" dt="2023-12-14T10:33:21.876" v="725" actId="20577"/>
          <ac:spMkLst>
            <pc:docMk/>
            <pc:sldMk cId="1628958169" sldId="319"/>
            <ac:spMk id="13" creationId="{F53818F7-55F3-B420-4E73-16290B5C2553}"/>
          </ac:spMkLst>
        </pc:spChg>
        <pc:spChg chg="mod">
          <ac:chgData name="Pratima Kumari" userId="39804a7c-8c5d-4fd6-a645-642bcfb67c13" providerId="ADAL" clId="{3C9C0E80-95BC-41B7-AC29-A8968B7AAD26}" dt="2023-12-14T10:35:02.092" v="757" actId="20577"/>
          <ac:spMkLst>
            <pc:docMk/>
            <pc:sldMk cId="1628958169" sldId="319"/>
            <ac:spMk id="14" creationId="{060D6C23-8D34-7FD4-64AC-50102AE63F50}"/>
          </ac:spMkLst>
        </pc:spChg>
        <pc:spChg chg="mod">
          <ac:chgData name="Pratima Kumari" userId="39804a7c-8c5d-4fd6-a645-642bcfb67c13" providerId="ADAL" clId="{3C9C0E80-95BC-41B7-AC29-A8968B7AAD26}" dt="2023-12-14T10:35:29.002" v="798" actId="20577"/>
          <ac:spMkLst>
            <pc:docMk/>
            <pc:sldMk cId="1628958169" sldId="319"/>
            <ac:spMk id="15" creationId="{0AA3BE49-8C80-8FB3-7248-EC9675CC9028}"/>
          </ac:spMkLst>
        </pc:spChg>
      </pc:sldChg>
      <pc:sldChg chg="addSp delSp modSp mod">
        <pc:chgData name="Pratima Kumari" userId="39804a7c-8c5d-4fd6-a645-642bcfb67c13" providerId="ADAL" clId="{3C9C0E80-95BC-41B7-AC29-A8968B7AAD26}" dt="2023-12-15T09:14:55.768" v="877" actId="20577"/>
        <pc:sldMkLst>
          <pc:docMk/>
          <pc:sldMk cId="3231864474" sldId="320"/>
        </pc:sldMkLst>
        <pc:spChg chg="mod">
          <ac:chgData name="Pratima Kumari" userId="39804a7c-8c5d-4fd6-a645-642bcfb67c13" providerId="ADAL" clId="{3C9C0E80-95BC-41B7-AC29-A8968B7AAD26}" dt="2023-12-14T10:36:13.462" v="833" actId="20577"/>
          <ac:spMkLst>
            <pc:docMk/>
            <pc:sldMk cId="3231864474" sldId="320"/>
            <ac:spMk id="3" creationId="{26DDBC8C-F0A1-02CF-84FC-DE9D86A77F11}"/>
          </ac:spMkLst>
        </pc:spChg>
        <pc:spChg chg="add del mod">
          <ac:chgData name="Pratima Kumari" userId="39804a7c-8c5d-4fd6-a645-642bcfb67c13" providerId="ADAL" clId="{3C9C0E80-95BC-41B7-AC29-A8968B7AAD26}" dt="2023-12-14T10:35:49.158" v="802" actId="478"/>
          <ac:spMkLst>
            <pc:docMk/>
            <pc:sldMk cId="3231864474" sldId="320"/>
            <ac:spMk id="5" creationId="{14C34E70-105E-8D0F-B197-CF6AD19FE670}"/>
          </ac:spMkLst>
        </pc:spChg>
        <pc:spChg chg="add mod">
          <ac:chgData name="Pratima Kumari" userId="39804a7c-8c5d-4fd6-a645-642bcfb67c13" providerId="ADAL" clId="{3C9C0E80-95BC-41B7-AC29-A8968B7AAD26}" dt="2023-12-15T09:14:55.768" v="877" actId="20577"/>
          <ac:spMkLst>
            <pc:docMk/>
            <pc:sldMk cId="3231864474" sldId="320"/>
            <ac:spMk id="6" creationId="{B7E6FF7F-80E9-9381-C0A2-45AE6B61DA83}"/>
          </ac:spMkLst>
        </pc:spChg>
        <pc:spChg chg="add mod">
          <ac:chgData name="Pratima Kumari" userId="39804a7c-8c5d-4fd6-a645-642bcfb67c13" providerId="ADAL" clId="{3C9C0E80-95BC-41B7-AC29-A8968B7AAD26}" dt="2023-12-14T10:35:49.856" v="803"/>
          <ac:spMkLst>
            <pc:docMk/>
            <pc:sldMk cId="3231864474" sldId="320"/>
            <ac:spMk id="7" creationId="{DF3775D8-A39B-B53F-EA68-18798FBDCA5C}"/>
          </ac:spMkLst>
        </pc:spChg>
        <pc:spChg chg="add mod">
          <ac:chgData name="Pratima Kumari" userId="39804a7c-8c5d-4fd6-a645-642bcfb67c13" providerId="ADAL" clId="{3C9C0E80-95BC-41B7-AC29-A8968B7AAD26}" dt="2023-12-14T10:35:49.856" v="803"/>
          <ac:spMkLst>
            <pc:docMk/>
            <pc:sldMk cId="3231864474" sldId="320"/>
            <ac:spMk id="9" creationId="{A8534532-0CDE-0A74-9E37-48550FFD808B}"/>
          </ac:spMkLst>
        </pc:spChg>
        <pc:spChg chg="add mod">
          <ac:chgData name="Pratima Kumari" userId="39804a7c-8c5d-4fd6-a645-642bcfb67c13" providerId="ADAL" clId="{3C9C0E80-95BC-41B7-AC29-A8968B7AAD26}" dt="2023-12-14T10:35:49.856" v="803"/>
          <ac:spMkLst>
            <pc:docMk/>
            <pc:sldMk cId="3231864474" sldId="320"/>
            <ac:spMk id="10" creationId="{893FACB3-4EB5-F7C3-3D1B-1C8EA151D41F}"/>
          </ac:spMkLst>
        </pc:spChg>
        <pc:spChg chg="del mod">
          <ac:chgData name="Pratima Kumari" userId="39804a7c-8c5d-4fd6-a645-642bcfb67c13" providerId="ADAL" clId="{3C9C0E80-95BC-41B7-AC29-A8968B7AAD26}" dt="2023-12-14T10:35:47.263" v="801" actId="478"/>
          <ac:spMkLst>
            <pc:docMk/>
            <pc:sldMk cId="3231864474" sldId="320"/>
            <ac:spMk id="11" creationId="{96491EBD-C5A6-9D8A-2C62-7E15CB67FA8E}"/>
          </ac:spMkLst>
        </pc:spChg>
        <pc:spChg chg="del mod">
          <ac:chgData name="Pratima Kumari" userId="39804a7c-8c5d-4fd6-a645-642bcfb67c13" providerId="ADAL" clId="{3C9C0E80-95BC-41B7-AC29-A8968B7AAD26}" dt="2023-12-14T10:35:47.263" v="801" actId="478"/>
          <ac:spMkLst>
            <pc:docMk/>
            <pc:sldMk cId="3231864474" sldId="320"/>
            <ac:spMk id="12" creationId="{773D772A-691B-7FA7-1BDC-E2E7035F93C1}"/>
          </ac:spMkLst>
        </pc:spChg>
        <pc:spChg chg="del mod">
          <ac:chgData name="Pratima Kumari" userId="39804a7c-8c5d-4fd6-a645-642bcfb67c13" providerId="ADAL" clId="{3C9C0E80-95BC-41B7-AC29-A8968B7AAD26}" dt="2023-12-14T10:35:47.263" v="801" actId="478"/>
          <ac:spMkLst>
            <pc:docMk/>
            <pc:sldMk cId="3231864474" sldId="320"/>
            <ac:spMk id="13" creationId="{8E945E36-137D-5BB7-A034-8A284EADC970}"/>
          </ac:spMkLst>
        </pc:spChg>
        <pc:spChg chg="del mod">
          <ac:chgData name="Pratima Kumari" userId="39804a7c-8c5d-4fd6-a645-642bcfb67c13" providerId="ADAL" clId="{3C9C0E80-95BC-41B7-AC29-A8968B7AAD26}" dt="2023-12-14T10:35:47.263" v="801" actId="478"/>
          <ac:spMkLst>
            <pc:docMk/>
            <pc:sldMk cId="3231864474" sldId="320"/>
            <ac:spMk id="14" creationId="{98F87AAD-0262-1899-E7ED-AAB14A40C1C6}"/>
          </ac:spMkLst>
        </pc:spChg>
      </pc:sldChg>
      <pc:sldChg chg="delSp modSp mod">
        <pc:chgData name="Pratima Kumari" userId="39804a7c-8c5d-4fd6-a645-642bcfb67c13" providerId="ADAL" clId="{3C9C0E80-95BC-41B7-AC29-A8968B7AAD26}" dt="2023-12-14T10:32:00.800" v="646" actId="207"/>
        <pc:sldMkLst>
          <pc:docMk/>
          <pc:sldMk cId="1679333196" sldId="321"/>
        </pc:sldMkLst>
        <pc:spChg chg="mod">
          <ac:chgData name="Pratima Kumari" userId="39804a7c-8c5d-4fd6-a645-642bcfb67c13" providerId="ADAL" clId="{3C9C0E80-95BC-41B7-AC29-A8968B7AAD26}" dt="2023-12-14T10:25:23.366" v="620" actId="14100"/>
          <ac:spMkLst>
            <pc:docMk/>
            <pc:sldMk cId="1679333196" sldId="321"/>
            <ac:spMk id="13" creationId="{CBF4478E-B33D-5BB0-BDB9-6AF453824474}"/>
          </ac:spMkLst>
        </pc:spChg>
        <pc:spChg chg="mod topLvl">
          <ac:chgData name="Pratima Kumari" userId="39804a7c-8c5d-4fd6-a645-642bcfb67c13" providerId="ADAL" clId="{3C9C0E80-95BC-41B7-AC29-A8968B7AAD26}" dt="2023-12-14T10:30:11.192" v="641" actId="207"/>
          <ac:spMkLst>
            <pc:docMk/>
            <pc:sldMk cId="1679333196" sldId="321"/>
            <ac:spMk id="85" creationId="{915B713F-6F84-96CA-554B-69DB16FDA7FA}"/>
          </ac:spMkLst>
        </pc:spChg>
        <pc:spChg chg="mod topLvl">
          <ac:chgData name="Pratima Kumari" userId="39804a7c-8c5d-4fd6-a645-642bcfb67c13" providerId="ADAL" clId="{3C9C0E80-95BC-41B7-AC29-A8968B7AAD26}" dt="2023-12-14T10:31:25.836" v="643" actId="165"/>
          <ac:spMkLst>
            <pc:docMk/>
            <pc:sldMk cId="1679333196" sldId="321"/>
            <ac:spMk id="99" creationId="{8C2DA5D0-3A65-C00D-B97D-1BFC8A03F935}"/>
          </ac:spMkLst>
        </pc:spChg>
        <pc:spChg chg="mod topLvl">
          <ac:chgData name="Pratima Kumari" userId="39804a7c-8c5d-4fd6-a645-642bcfb67c13" providerId="ADAL" clId="{3C9C0E80-95BC-41B7-AC29-A8968B7AAD26}" dt="2023-12-14T10:31:25.836" v="643" actId="165"/>
          <ac:spMkLst>
            <pc:docMk/>
            <pc:sldMk cId="1679333196" sldId="321"/>
            <ac:spMk id="100" creationId="{62595A98-4800-EB5C-6619-9B599D82C38D}"/>
          </ac:spMkLst>
        </pc:spChg>
        <pc:spChg chg="mod topLvl">
          <ac:chgData name="Pratima Kumari" userId="39804a7c-8c5d-4fd6-a645-642bcfb67c13" providerId="ADAL" clId="{3C9C0E80-95BC-41B7-AC29-A8968B7AAD26}" dt="2023-12-14T10:31:25.836" v="643" actId="165"/>
          <ac:spMkLst>
            <pc:docMk/>
            <pc:sldMk cId="1679333196" sldId="321"/>
            <ac:spMk id="101" creationId="{CB7DB6B6-F578-3D97-F9C6-82C4299DA49D}"/>
          </ac:spMkLst>
        </pc:spChg>
        <pc:spChg chg="mod topLvl">
          <ac:chgData name="Pratima Kumari" userId="39804a7c-8c5d-4fd6-a645-642bcfb67c13" providerId="ADAL" clId="{3C9C0E80-95BC-41B7-AC29-A8968B7AAD26}" dt="2023-12-14T10:31:25.836" v="643" actId="165"/>
          <ac:spMkLst>
            <pc:docMk/>
            <pc:sldMk cId="1679333196" sldId="321"/>
            <ac:spMk id="102" creationId="{37A4C2AD-257A-52ED-6FA1-EEE090E2F42A}"/>
          </ac:spMkLst>
        </pc:spChg>
        <pc:spChg chg="mod topLvl">
          <ac:chgData name="Pratima Kumari" userId="39804a7c-8c5d-4fd6-a645-642bcfb67c13" providerId="ADAL" clId="{3C9C0E80-95BC-41B7-AC29-A8968B7AAD26}" dt="2023-12-14T10:31:25.836" v="643" actId="165"/>
          <ac:spMkLst>
            <pc:docMk/>
            <pc:sldMk cId="1679333196" sldId="321"/>
            <ac:spMk id="103" creationId="{37A09420-5953-DAD1-3BDA-A5A1D408B65C}"/>
          </ac:spMkLst>
        </pc:spChg>
        <pc:spChg chg="mod topLvl">
          <ac:chgData name="Pratima Kumari" userId="39804a7c-8c5d-4fd6-a645-642bcfb67c13" providerId="ADAL" clId="{3C9C0E80-95BC-41B7-AC29-A8968B7AAD26}" dt="2023-12-14T10:31:25.836" v="643" actId="165"/>
          <ac:spMkLst>
            <pc:docMk/>
            <pc:sldMk cId="1679333196" sldId="321"/>
            <ac:spMk id="104" creationId="{CB426131-77CE-645B-3CF9-9E55D29AAD44}"/>
          </ac:spMkLst>
        </pc:spChg>
        <pc:spChg chg="mod topLvl">
          <ac:chgData name="Pratima Kumari" userId="39804a7c-8c5d-4fd6-a645-642bcfb67c13" providerId="ADAL" clId="{3C9C0E80-95BC-41B7-AC29-A8968B7AAD26}" dt="2023-12-14T10:31:25.836" v="643" actId="165"/>
          <ac:spMkLst>
            <pc:docMk/>
            <pc:sldMk cId="1679333196" sldId="321"/>
            <ac:spMk id="105" creationId="{30DE06CD-B620-ED9B-3266-36F8270E4FD0}"/>
          </ac:spMkLst>
        </pc:spChg>
        <pc:spChg chg="mod topLvl">
          <ac:chgData name="Pratima Kumari" userId="39804a7c-8c5d-4fd6-a645-642bcfb67c13" providerId="ADAL" clId="{3C9C0E80-95BC-41B7-AC29-A8968B7AAD26}" dt="2023-12-14T10:31:25.836" v="643" actId="165"/>
          <ac:spMkLst>
            <pc:docMk/>
            <pc:sldMk cId="1679333196" sldId="321"/>
            <ac:spMk id="106" creationId="{F93F0BBC-4F5D-DC31-C77B-6F9ECDA1A973}"/>
          </ac:spMkLst>
        </pc:spChg>
        <pc:spChg chg="mod topLvl">
          <ac:chgData name="Pratima Kumari" userId="39804a7c-8c5d-4fd6-a645-642bcfb67c13" providerId="ADAL" clId="{3C9C0E80-95BC-41B7-AC29-A8968B7AAD26}" dt="2023-12-14T10:31:25.836" v="643" actId="165"/>
          <ac:spMkLst>
            <pc:docMk/>
            <pc:sldMk cId="1679333196" sldId="321"/>
            <ac:spMk id="107" creationId="{4E3B9CC8-3DB3-3CEE-91DC-AED1FF450EDC}"/>
          </ac:spMkLst>
        </pc:spChg>
        <pc:spChg chg="mod topLvl">
          <ac:chgData name="Pratima Kumari" userId="39804a7c-8c5d-4fd6-a645-642bcfb67c13" providerId="ADAL" clId="{3C9C0E80-95BC-41B7-AC29-A8968B7AAD26}" dt="2023-12-14T10:31:25.836" v="643" actId="165"/>
          <ac:spMkLst>
            <pc:docMk/>
            <pc:sldMk cId="1679333196" sldId="321"/>
            <ac:spMk id="108" creationId="{D112AF1F-DE72-3DC3-81AC-01E52B04E232}"/>
          </ac:spMkLst>
        </pc:spChg>
        <pc:spChg chg="mod topLvl">
          <ac:chgData name="Pratima Kumari" userId="39804a7c-8c5d-4fd6-a645-642bcfb67c13" providerId="ADAL" clId="{3C9C0E80-95BC-41B7-AC29-A8968B7AAD26}" dt="2023-12-14T10:31:25.836" v="643" actId="165"/>
          <ac:spMkLst>
            <pc:docMk/>
            <pc:sldMk cId="1679333196" sldId="321"/>
            <ac:spMk id="109" creationId="{B036D667-FA17-6D52-9EB6-27F0886E0F60}"/>
          </ac:spMkLst>
        </pc:spChg>
        <pc:spChg chg="mod topLvl">
          <ac:chgData name="Pratima Kumari" userId="39804a7c-8c5d-4fd6-a645-642bcfb67c13" providerId="ADAL" clId="{3C9C0E80-95BC-41B7-AC29-A8968B7AAD26}" dt="2023-12-14T10:31:25.836" v="643" actId="165"/>
          <ac:spMkLst>
            <pc:docMk/>
            <pc:sldMk cId="1679333196" sldId="321"/>
            <ac:spMk id="110" creationId="{B8833C92-FE44-70C5-0364-502C2CF1D83E}"/>
          </ac:spMkLst>
        </pc:spChg>
        <pc:spChg chg="mod topLvl">
          <ac:chgData name="Pratima Kumari" userId="39804a7c-8c5d-4fd6-a645-642bcfb67c13" providerId="ADAL" clId="{3C9C0E80-95BC-41B7-AC29-A8968B7AAD26}" dt="2023-12-14T10:31:41.669" v="644" actId="207"/>
          <ac:spMkLst>
            <pc:docMk/>
            <pc:sldMk cId="1679333196" sldId="321"/>
            <ac:spMk id="111" creationId="{4413A787-752F-7200-9BFE-D84B9F6A3D87}"/>
          </ac:spMkLst>
        </pc:spChg>
        <pc:spChg chg="mod topLvl">
          <ac:chgData name="Pratima Kumari" userId="39804a7c-8c5d-4fd6-a645-642bcfb67c13" providerId="ADAL" clId="{3C9C0E80-95BC-41B7-AC29-A8968B7AAD26}" dt="2023-12-14T10:32:00.800" v="646" actId="207"/>
          <ac:spMkLst>
            <pc:docMk/>
            <pc:sldMk cId="1679333196" sldId="321"/>
            <ac:spMk id="112" creationId="{C400782F-831B-3027-070C-4CE4121F782C}"/>
          </ac:spMkLst>
        </pc:spChg>
        <pc:spChg chg="mod topLvl">
          <ac:chgData name="Pratima Kumari" userId="39804a7c-8c5d-4fd6-a645-642bcfb67c13" providerId="ADAL" clId="{3C9C0E80-95BC-41B7-AC29-A8968B7AAD26}" dt="2023-12-14T10:31:41.669" v="644" actId="207"/>
          <ac:spMkLst>
            <pc:docMk/>
            <pc:sldMk cId="1679333196" sldId="321"/>
            <ac:spMk id="113" creationId="{573576E0-29E2-DADB-3A08-09101B266BF3}"/>
          </ac:spMkLst>
        </pc:spChg>
        <pc:spChg chg="mod topLvl">
          <ac:chgData name="Pratima Kumari" userId="39804a7c-8c5d-4fd6-a645-642bcfb67c13" providerId="ADAL" clId="{3C9C0E80-95BC-41B7-AC29-A8968B7AAD26}" dt="2023-12-14T10:32:00.800" v="646" actId="207"/>
          <ac:spMkLst>
            <pc:docMk/>
            <pc:sldMk cId="1679333196" sldId="321"/>
            <ac:spMk id="114" creationId="{AC369851-8B6F-DC23-2221-4311789B247A}"/>
          </ac:spMkLst>
        </pc:spChg>
        <pc:spChg chg="mod topLvl">
          <ac:chgData name="Pratima Kumari" userId="39804a7c-8c5d-4fd6-a645-642bcfb67c13" providerId="ADAL" clId="{3C9C0E80-95BC-41B7-AC29-A8968B7AAD26}" dt="2023-12-14T10:31:41.669" v="644" actId="207"/>
          <ac:spMkLst>
            <pc:docMk/>
            <pc:sldMk cId="1679333196" sldId="321"/>
            <ac:spMk id="115" creationId="{68871C7F-423A-0E3B-5561-82181CE516CF}"/>
          </ac:spMkLst>
        </pc:spChg>
        <pc:spChg chg="mod topLvl">
          <ac:chgData name="Pratima Kumari" userId="39804a7c-8c5d-4fd6-a645-642bcfb67c13" providerId="ADAL" clId="{3C9C0E80-95BC-41B7-AC29-A8968B7AAD26}" dt="2023-12-14T10:32:00.800" v="646" actId="207"/>
          <ac:spMkLst>
            <pc:docMk/>
            <pc:sldMk cId="1679333196" sldId="321"/>
            <ac:spMk id="116" creationId="{FCE65C09-9CA8-39EB-DC87-741CC4D8E660}"/>
          </ac:spMkLst>
        </pc:spChg>
        <pc:grpChg chg="mod">
          <ac:chgData name="Pratima Kumari" userId="39804a7c-8c5d-4fd6-a645-642bcfb67c13" providerId="ADAL" clId="{3C9C0E80-95BC-41B7-AC29-A8968B7AAD26}" dt="2023-12-14T10:25:19.167" v="617" actId="14100"/>
          <ac:grpSpMkLst>
            <pc:docMk/>
            <pc:sldMk cId="1679333196" sldId="321"/>
            <ac:grpSpMk id="14" creationId="{81E9561C-D324-6961-8D46-5D7575388A63}"/>
          </ac:grpSpMkLst>
        </pc:grpChg>
        <pc:grpChg chg="del">
          <ac:chgData name="Pratima Kumari" userId="39804a7c-8c5d-4fd6-a645-642bcfb67c13" providerId="ADAL" clId="{3C9C0E80-95BC-41B7-AC29-A8968B7AAD26}" dt="2023-12-14T10:26:01.402" v="621" actId="165"/>
          <ac:grpSpMkLst>
            <pc:docMk/>
            <pc:sldMk cId="1679333196" sldId="321"/>
            <ac:grpSpMk id="84" creationId="{24F1EB02-038A-B1E0-D82C-1B0880B77FAC}"/>
          </ac:grpSpMkLst>
        </pc:grpChg>
        <pc:grpChg chg="del mod topLvl">
          <ac:chgData name="Pratima Kumari" userId="39804a7c-8c5d-4fd6-a645-642bcfb67c13" providerId="ADAL" clId="{3C9C0E80-95BC-41B7-AC29-A8968B7AAD26}" dt="2023-12-14T10:31:25.836" v="643" actId="165"/>
          <ac:grpSpMkLst>
            <pc:docMk/>
            <pc:sldMk cId="1679333196" sldId="321"/>
            <ac:grpSpMk id="86" creationId="{4AEC797F-167F-06B4-A844-DB55E27FC269}"/>
          </ac:grpSpMkLst>
        </pc:grpChg>
        <pc:grpChg chg="del mod topLvl">
          <ac:chgData name="Pratima Kumari" userId="39804a7c-8c5d-4fd6-a645-642bcfb67c13" providerId="ADAL" clId="{3C9C0E80-95BC-41B7-AC29-A8968B7AAD26}" dt="2023-12-14T10:31:25.836" v="643" actId="165"/>
          <ac:grpSpMkLst>
            <pc:docMk/>
            <pc:sldMk cId="1679333196" sldId="321"/>
            <ac:grpSpMk id="87" creationId="{996358DA-2F84-2602-606A-7E3BB45DDA53}"/>
          </ac:grpSpMkLst>
        </pc:grpChg>
        <pc:grpChg chg="del mod topLvl">
          <ac:chgData name="Pratima Kumari" userId="39804a7c-8c5d-4fd6-a645-642bcfb67c13" providerId="ADAL" clId="{3C9C0E80-95BC-41B7-AC29-A8968B7AAD26}" dt="2023-12-14T10:31:25.836" v="643" actId="165"/>
          <ac:grpSpMkLst>
            <pc:docMk/>
            <pc:sldMk cId="1679333196" sldId="321"/>
            <ac:grpSpMk id="95" creationId="{5EDF92E2-CF34-4B62-5D40-D25B2708C953}"/>
          </ac:grpSpMkLst>
        </pc:grpChg>
        <pc:grpChg chg="del mod topLvl">
          <ac:chgData name="Pratima Kumari" userId="39804a7c-8c5d-4fd6-a645-642bcfb67c13" providerId="ADAL" clId="{3C9C0E80-95BC-41B7-AC29-A8968B7AAD26}" dt="2023-12-14T10:31:25.836" v="643" actId="165"/>
          <ac:grpSpMkLst>
            <pc:docMk/>
            <pc:sldMk cId="1679333196" sldId="321"/>
            <ac:grpSpMk id="96" creationId="{EE840C96-E381-3F4B-CE78-7A8E426C9584}"/>
          </ac:grpSpMkLst>
        </pc:grpChg>
        <pc:grpChg chg="del mod topLvl">
          <ac:chgData name="Pratima Kumari" userId="39804a7c-8c5d-4fd6-a645-642bcfb67c13" providerId="ADAL" clId="{3C9C0E80-95BC-41B7-AC29-A8968B7AAD26}" dt="2023-12-14T10:31:25.836" v="643" actId="165"/>
          <ac:grpSpMkLst>
            <pc:docMk/>
            <pc:sldMk cId="1679333196" sldId="321"/>
            <ac:grpSpMk id="97" creationId="{58713DB7-10C1-BDB9-111B-CF8F885E25AE}"/>
          </ac:grpSpMkLst>
        </pc:grpChg>
        <pc:grpChg chg="del mod topLvl">
          <ac:chgData name="Pratima Kumari" userId="39804a7c-8c5d-4fd6-a645-642bcfb67c13" providerId="ADAL" clId="{3C9C0E80-95BC-41B7-AC29-A8968B7AAD26}" dt="2023-12-14T10:31:25.836" v="643" actId="165"/>
          <ac:grpSpMkLst>
            <pc:docMk/>
            <pc:sldMk cId="1679333196" sldId="321"/>
            <ac:grpSpMk id="98" creationId="{E4538F5D-AA09-74A3-D68F-E657509F1660}"/>
          </ac:grpSpMkLst>
        </pc:grpChg>
        <pc:cxnChg chg="mod topLvl">
          <ac:chgData name="Pratima Kumari" userId="39804a7c-8c5d-4fd6-a645-642bcfb67c13" providerId="ADAL" clId="{3C9C0E80-95BC-41B7-AC29-A8968B7AAD26}" dt="2023-12-14T10:26:01.402" v="621" actId="165"/>
          <ac:cxnSpMkLst>
            <pc:docMk/>
            <pc:sldMk cId="1679333196" sldId="321"/>
            <ac:cxnSpMk id="88" creationId="{2B6944D3-8C5D-29B0-4D0E-7E9CE5E16C86}"/>
          </ac:cxnSpMkLst>
        </pc:cxnChg>
        <pc:cxnChg chg="mod topLvl">
          <ac:chgData name="Pratima Kumari" userId="39804a7c-8c5d-4fd6-a645-642bcfb67c13" providerId="ADAL" clId="{3C9C0E80-95BC-41B7-AC29-A8968B7AAD26}" dt="2023-12-14T10:26:01.402" v="621" actId="165"/>
          <ac:cxnSpMkLst>
            <pc:docMk/>
            <pc:sldMk cId="1679333196" sldId="321"/>
            <ac:cxnSpMk id="89" creationId="{61DC2AD0-5736-78EA-0162-AAED32DA67A8}"/>
          </ac:cxnSpMkLst>
        </pc:cxnChg>
        <pc:cxnChg chg="mod topLvl">
          <ac:chgData name="Pratima Kumari" userId="39804a7c-8c5d-4fd6-a645-642bcfb67c13" providerId="ADAL" clId="{3C9C0E80-95BC-41B7-AC29-A8968B7AAD26}" dt="2023-12-14T10:26:01.402" v="621" actId="165"/>
          <ac:cxnSpMkLst>
            <pc:docMk/>
            <pc:sldMk cId="1679333196" sldId="321"/>
            <ac:cxnSpMk id="90" creationId="{0C112A95-E127-C693-D1B7-17C98383C62A}"/>
          </ac:cxnSpMkLst>
        </pc:cxnChg>
        <pc:cxnChg chg="mod topLvl">
          <ac:chgData name="Pratima Kumari" userId="39804a7c-8c5d-4fd6-a645-642bcfb67c13" providerId="ADAL" clId="{3C9C0E80-95BC-41B7-AC29-A8968B7AAD26}" dt="2023-12-14T10:26:01.402" v="621" actId="165"/>
          <ac:cxnSpMkLst>
            <pc:docMk/>
            <pc:sldMk cId="1679333196" sldId="321"/>
            <ac:cxnSpMk id="91" creationId="{F4400719-2711-BBFC-5D3A-617F9017AA27}"/>
          </ac:cxnSpMkLst>
        </pc:cxnChg>
        <pc:cxnChg chg="mod topLvl">
          <ac:chgData name="Pratima Kumari" userId="39804a7c-8c5d-4fd6-a645-642bcfb67c13" providerId="ADAL" clId="{3C9C0E80-95BC-41B7-AC29-A8968B7AAD26}" dt="2023-12-14T10:26:01.402" v="621" actId="165"/>
          <ac:cxnSpMkLst>
            <pc:docMk/>
            <pc:sldMk cId="1679333196" sldId="321"/>
            <ac:cxnSpMk id="92" creationId="{5ED8F89D-91E3-DF27-8224-AA29EC32755F}"/>
          </ac:cxnSpMkLst>
        </pc:cxnChg>
        <pc:cxnChg chg="mod topLvl">
          <ac:chgData name="Pratima Kumari" userId="39804a7c-8c5d-4fd6-a645-642bcfb67c13" providerId="ADAL" clId="{3C9C0E80-95BC-41B7-AC29-A8968B7AAD26}" dt="2023-12-14T10:26:01.402" v="621" actId="165"/>
          <ac:cxnSpMkLst>
            <pc:docMk/>
            <pc:sldMk cId="1679333196" sldId="321"/>
            <ac:cxnSpMk id="93" creationId="{93E87894-B5B0-FF79-D1AE-A1CEEBBC6188}"/>
          </ac:cxnSpMkLst>
        </pc:cxnChg>
        <pc:cxnChg chg="mod topLvl">
          <ac:chgData name="Pratima Kumari" userId="39804a7c-8c5d-4fd6-a645-642bcfb67c13" providerId="ADAL" clId="{3C9C0E80-95BC-41B7-AC29-A8968B7AAD26}" dt="2023-12-14T10:26:01.402" v="621" actId="165"/>
          <ac:cxnSpMkLst>
            <pc:docMk/>
            <pc:sldMk cId="1679333196" sldId="321"/>
            <ac:cxnSpMk id="94" creationId="{356112BD-F1D0-83F9-3E92-EFE75A30369F}"/>
          </ac:cxnSpMkLst>
        </pc:cxnChg>
      </pc:sldChg>
      <pc:sldChg chg="del">
        <pc:chgData name="Pratima Kumari" userId="39804a7c-8c5d-4fd6-a645-642bcfb67c13" providerId="ADAL" clId="{3C9C0E80-95BC-41B7-AC29-A8968B7AAD26}" dt="2024-01-02T07:15:54.814" v="1421" actId="47"/>
        <pc:sldMkLst>
          <pc:docMk/>
          <pc:sldMk cId="3834618140" sldId="322"/>
        </pc:sldMkLst>
      </pc:sldChg>
      <pc:sldChg chg="modSp del mod">
        <pc:chgData name="Pratima Kumari" userId="39804a7c-8c5d-4fd6-a645-642bcfb67c13" providerId="ADAL" clId="{3C9C0E80-95BC-41B7-AC29-A8968B7AAD26}" dt="2024-01-02T07:12:55.074" v="1348" actId="47"/>
        <pc:sldMkLst>
          <pc:docMk/>
          <pc:sldMk cId="2658476157" sldId="323"/>
        </pc:sldMkLst>
        <pc:spChg chg="mod">
          <ac:chgData name="Pratima Kumari" userId="39804a7c-8c5d-4fd6-a645-642bcfb67c13" providerId="ADAL" clId="{3C9C0E80-95BC-41B7-AC29-A8968B7AAD26}" dt="2024-01-02T07:12:16.944" v="1347" actId="14100"/>
          <ac:spMkLst>
            <pc:docMk/>
            <pc:sldMk cId="2658476157" sldId="323"/>
            <ac:spMk id="2" creationId="{66CCD534-71DA-0C9B-97EE-83E2394F8E24}"/>
          </ac:spMkLst>
        </pc:spChg>
      </pc:sldChg>
      <pc:sldChg chg="addSp delSp modSp add mod">
        <pc:chgData name="Pratima Kumari" userId="39804a7c-8c5d-4fd6-a645-642bcfb67c13" providerId="ADAL" clId="{3C9C0E80-95BC-41B7-AC29-A8968B7AAD26}" dt="2023-12-14T10:24:22.694" v="614" actId="948"/>
        <pc:sldMkLst>
          <pc:docMk/>
          <pc:sldMk cId="3986121806" sldId="324"/>
        </pc:sldMkLst>
        <pc:spChg chg="add mod">
          <ac:chgData name="Pratima Kumari" userId="39804a7c-8c5d-4fd6-a645-642bcfb67c13" providerId="ADAL" clId="{3C9C0E80-95BC-41B7-AC29-A8968B7AAD26}" dt="2023-12-14T09:53:33.547" v="560" actId="6549"/>
          <ac:spMkLst>
            <pc:docMk/>
            <pc:sldMk cId="3986121806" sldId="324"/>
            <ac:spMk id="2" creationId="{83B54E22-4662-EE9F-12F6-445F500F6572}"/>
          </ac:spMkLst>
        </pc:spChg>
        <pc:spChg chg="add mod">
          <ac:chgData name="Pratima Kumari" userId="39804a7c-8c5d-4fd6-a645-642bcfb67c13" providerId="ADAL" clId="{3C9C0E80-95BC-41B7-AC29-A8968B7AAD26}" dt="2023-12-14T09:52:54.983" v="546"/>
          <ac:spMkLst>
            <pc:docMk/>
            <pc:sldMk cId="3986121806" sldId="324"/>
            <ac:spMk id="3" creationId="{3A1813D8-86C1-C423-6CEA-4AF06E6BCE70}"/>
          </ac:spMkLst>
        </pc:spChg>
        <pc:spChg chg="mod">
          <ac:chgData name="Pratima Kumari" userId="39804a7c-8c5d-4fd6-a645-642bcfb67c13" providerId="ADAL" clId="{3C9C0E80-95BC-41B7-AC29-A8968B7AAD26}" dt="2023-12-14T10:24:22.694" v="614" actId="948"/>
          <ac:spMkLst>
            <pc:docMk/>
            <pc:sldMk cId="3986121806" sldId="324"/>
            <ac:spMk id="10" creationId="{1B8339AE-7FEE-2DEF-AD63-5E2FDADECB84}"/>
          </ac:spMkLst>
        </pc:spChg>
        <pc:spChg chg="add mod">
          <ac:chgData name="Pratima Kumari" userId="39804a7c-8c5d-4fd6-a645-642bcfb67c13" providerId="ADAL" clId="{3C9C0E80-95BC-41B7-AC29-A8968B7AAD26}" dt="2023-12-14T09:52:54.983" v="546"/>
          <ac:spMkLst>
            <pc:docMk/>
            <pc:sldMk cId="3986121806" sldId="324"/>
            <ac:spMk id="11" creationId="{518457F0-8700-9BBD-A96E-FCD509DF66C5}"/>
          </ac:spMkLst>
        </pc:spChg>
        <pc:grpChg chg="del">
          <ac:chgData name="Pratima Kumari" userId="39804a7c-8c5d-4fd6-a645-642bcfb67c13" providerId="ADAL" clId="{3C9C0E80-95BC-41B7-AC29-A8968B7AAD26}" dt="2023-12-14T09:52:54.370" v="545" actId="478"/>
          <ac:grpSpMkLst>
            <pc:docMk/>
            <pc:sldMk cId="3986121806" sldId="324"/>
            <ac:grpSpMk id="5" creationId="{8EA47C6E-68E5-FEF0-8BDD-744EB5D1B0C8}"/>
          </ac:grpSpMkLst>
        </pc:grpChg>
      </pc:sldChg>
      <pc:sldChg chg="modSp add mod">
        <pc:chgData name="Pratima Kumari" userId="39804a7c-8c5d-4fd6-a645-642bcfb67c13" providerId="ADAL" clId="{3C9C0E80-95BC-41B7-AC29-A8968B7AAD26}" dt="2024-01-10T06:14:54.534" v="1816" actId="20577"/>
        <pc:sldMkLst>
          <pc:docMk/>
          <pc:sldMk cId="3082878696" sldId="330"/>
        </pc:sldMkLst>
        <pc:spChg chg="mod">
          <ac:chgData name="Pratima Kumari" userId="39804a7c-8c5d-4fd6-a645-642bcfb67c13" providerId="ADAL" clId="{3C9C0E80-95BC-41B7-AC29-A8968B7AAD26}" dt="2024-01-10T06:14:49.445" v="1812"/>
          <ac:spMkLst>
            <pc:docMk/>
            <pc:sldMk cId="3082878696" sldId="330"/>
            <ac:spMk id="5" creationId="{E6B0FF46-750A-6F00-0188-E59F67D3CAED}"/>
          </ac:spMkLst>
        </pc:spChg>
        <pc:spChg chg="mod">
          <ac:chgData name="Pratima Kumari" userId="39804a7c-8c5d-4fd6-a645-642bcfb67c13" providerId="ADAL" clId="{3C9C0E80-95BC-41B7-AC29-A8968B7AAD26}" dt="2024-01-10T06:14:40.804" v="1810" actId="20577"/>
          <ac:spMkLst>
            <pc:docMk/>
            <pc:sldMk cId="3082878696" sldId="330"/>
            <ac:spMk id="6" creationId="{BE9D51BB-01C3-9087-D92E-21586B9258C3}"/>
          </ac:spMkLst>
        </pc:spChg>
        <pc:spChg chg="mod">
          <ac:chgData name="Pratima Kumari" userId="39804a7c-8c5d-4fd6-a645-642bcfb67c13" providerId="ADAL" clId="{3C9C0E80-95BC-41B7-AC29-A8968B7AAD26}" dt="2024-01-10T06:14:54.534" v="1816" actId="20577"/>
          <ac:spMkLst>
            <pc:docMk/>
            <pc:sldMk cId="3082878696" sldId="330"/>
            <ac:spMk id="8" creationId="{AB264619-BDE3-7DD6-8805-346A4F91B127}"/>
          </ac:spMkLst>
        </pc:spChg>
      </pc:sldChg>
      <pc:sldChg chg="modSp add mod">
        <pc:chgData name="Pratima Kumari" userId="39804a7c-8c5d-4fd6-a645-642bcfb67c13" providerId="ADAL" clId="{3C9C0E80-95BC-41B7-AC29-A8968B7AAD26}" dt="2024-01-10T06:17:24.960" v="1851"/>
        <pc:sldMkLst>
          <pc:docMk/>
          <pc:sldMk cId="2836856355" sldId="331"/>
        </pc:sldMkLst>
        <pc:spChg chg="mod">
          <ac:chgData name="Pratima Kumari" userId="39804a7c-8c5d-4fd6-a645-642bcfb67c13" providerId="ADAL" clId="{3C9C0E80-95BC-41B7-AC29-A8968B7AAD26}" dt="2024-01-10T06:17:24.960" v="1851"/>
          <ac:spMkLst>
            <pc:docMk/>
            <pc:sldMk cId="2836856355" sldId="331"/>
            <ac:spMk id="11" creationId="{D2C99E60-BEC5-75DC-C4E2-A387E1581F4D}"/>
          </ac:spMkLst>
        </pc:spChg>
      </pc:sldChg>
      <pc:sldChg chg="modSp add del mod modCm">
        <pc:chgData name="Pratima Kumari" userId="39804a7c-8c5d-4fd6-a645-642bcfb67c13" providerId="ADAL" clId="{3C9C0E80-95BC-41B7-AC29-A8968B7AAD26}" dt="2024-01-10T06:15:16.925" v="1817" actId="47"/>
        <pc:sldMkLst>
          <pc:docMk/>
          <pc:sldMk cId="3924049279" sldId="597"/>
        </pc:sldMkLst>
        <pc:spChg chg="mod">
          <ac:chgData name="Pratima Kumari" userId="39804a7c-8c5d-4fd6-a645-642bcfb67c13" providerId="ADAL" clId="{3C9C0E80-95BC-41B7-AC29-A8968B7AAD26}" dt="2024-01-02T07:13:25.142" v="1358" actId="207"/>
          <ac:spMkLst>
            <pc:docMk/>
            <pc:sldMk cId="3924049279" sldId="597"/>
            <ac:spMk id="2" creationId="{B9A15919-783E-4C04-A6C5-B3C3B966D4BF}"/>
          </ac:spMkLst>
        </pc:spChg>
        <pc:spChg chg="mod">
          <ac:chgData name="Pratima Kumari" userId="39804a7c-8c5d-4fd6-a645-642bcfb67c13" providerId="ADAL" clId="{3C9C0E80-95BC-41B7-AC29-A8968B7AAD26}" dt="2024-01-10T06:14:09.958" v="1795" actId="948"/>
          <ac:spMkLst>
            <pc:docMk/>
            <pc:sldMk cId="3924049279" sldId="597"/>
            <ac:spMk id="3" creationId="{FA79A49C-5A52-49FC-A894-4CB1F2A4495F}"/>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3C9C0E80-95BC-41B7-AC29-A8968B7AAD26}" dt="2024-01-10T06:14:05.124" v="1791"/>
              <pc2:cmMkLst xmlns:pc2="http://schemas.microsoft.com/office/powerpoint/2019/9/main/command">
                <pc:docMk/>
                <pc:sldMk cId="3924049279" sldId="597"/>
                <pc2:cmMk id="{D042D7D7-1B9A-4AB2-A7A1-470C3F658BBA}"/>
              </pc2:cmMkLst>
            </pc226:cmChg>
          </p:ext>
        </pc:extLst>
      </pc:sldChg>
      <pc:sldChg chg="modSp add del mod">
        <pc:chgData name="Pratima Kumari" userId="39804a7c-8c5d-4fd6-a645-642bcfb67c13" providerId="ADAL" clId="{3C9C0E80-95BC-41B7-AC29-A8968B7AAD26}" dt="2024-01-10T06:18:00.417" v="1852" actId="47"/>
        <pc:sldMkLst>
          <pc:docMk/>
          <pc:sldMk cId="1744906051" sldId="598"/>
        </pc:sldMkLst>
        <pc:spChg chg="mod">
          <ac:chgData name="Pratima Kumari" userId="39804a7c-8c5d-4fd6-a645-642bcfb67c13" providerId="ADAL" clId="{3C9C0E80-95BC-41B7-AC29-A8968B7AAD26}" dt="2024-01-10T06:15:52.015" v="1824" actId="1076"/>
          <ac:spMkLst>
            <pc:docMk/>
            <pc:sldMk cId="1744906051" sldId="598"/>
            <ac:spMk id="8" creationId="{9F682F22-9E94-F0A0-9C61-37AB712735AC}"/>
          </ac:spMkLst>
        </pc:spChg>
      </pc:sldChg>
      <pc:sldChg chg="add del">
        <pc:chgData name="Pratima Kumari" userId="39804a7c-8c5d-4fd6-a645-642bcfb67c13" providerId="ADAL" clId="{3C9C0E80-95BC-41B7-AC29-A8968B7AAD26}" dt="2024-01-02T07:16:02.104" v="1423"/>
        <pc:sldMkLst>
          <pc:docMk/>
          <pc:sldMk cId="2837281422" sldId="599"/>
        </pc:sldMkLst>
      </pc:sldChg>
      <pc:sldChg chg="modSp add del mod">
        <pc:chgData name="Pratima Kumari" userId="39804a7c-8c5d-4fd6-a645-642bcfb67c13" providerId="ADAL" clId="{3C9C0E80-95BC-41B7-AC29-A8968B7AAD26}" dt="2024-01-10T06:24:46.693" v="1949" actId="47"/>
        <pc:sldMkLst>
          <pc:docMk/>
          <pc:sldMk cId="3716016666" sldId="599"/>
        </pc:sldMkLst>
        <pc:spChg chg="mod">
          <ac:chgData name="Pratima Kumari" userId="39804a7c-8c5d-4fd6-a645-642bcfb67c13" providerId="ADAL" clId="{3C9C0E80-95BC-41B7-AC29-A8968B7AAD26}" dt="2024-01-02T07:16:51.723" v="1435" actId="14100"/>
          <ac:spMkLst>
            <pc:docMk/>
            <pc:sldMk cId="3716016666" sldId="599"/>
            <ac:spMk id="2" creationId="{B9A15919-783E-4C04-A6C5-B3C3B966D4BF}"/>
          </ac:spMkLst>
        </pc:spChg>
        <pc:spChg chg="mod">
          <ac:chgData name="Pratima Kumari" userId="39804a7c-8c5d-4fd6-a645-642bcfb67c13" providerId="ADAL" clId="{3C9C0E80-95BC-41B7-AC29-A8968B7AAD26}" dt="2024-01-02T07:17:15.272" v="1446" actId="20577"/>
          <ac:spMkLst>
            <pc:docMk/>
            <pc:sldMk cId="3716016666" sldId="599"/>
            <ac:spMk id="3" creationId="{FA79A49C-5A52-49FC-A894-4CB1F2A4495F}"/>
          </ac:spMkLst>
        </pc:spChg>
      </pc:sldChg>
      <pc:sldChg chg="add del">
        <pc:chgData name="Pratima Kumari" userId="39804a7c-8c5d-4fd6-a645-642bcfb67c13" providerId="ADAL" clId="{3C9C0E80-95BC-41B7-AC29-A8968B7AAD26}" dt="2024-01-02T07:16:02.104" v="1423"/>
        <pc:sldMkLst>
          <pc:docMk/>
          <pc:sldMk cId="240548962" sldId="600"/>
        </pc:sldMkLst>
      </pc:sldChg>
      <pc:sldChg chg="modSp add del mod">
        <pc:chgData name="Pratima Kumari" userId="39804a7c-8c5d-4fd6-a645-642bcfb67c13" providerId="ADAL" clId="{3C9C0E80-95BC-41B7-AC29-A8968B7AAD26}" dt="2024-01-10T06:32:28.210" v="1967" actId="47"/>
        <pc:sldMkLst>
          <pc:docMk/>
          <pc:sldMk cId="353397521" sldId="600"/>
        </pc:sldMkLst>
        <pc:spChg chg="mod">
          <ac:chgData name="Pratima Kumari" userId="39804a7c-8c5d-4fd6-a645-642bcfb67c13" providerId="ADAL" clId="{3C9C0E80-95BC-41B7-AC29-A8968B7AAD26}" dt="2024-01-02T07:17:47.980" v="1491" actId="20577"/>
          <ac:spMkLst>
            <pc:docMk/>
            <pc:sldMk cId="353397521" sldId="600"/>
            <ac:spMk id="8" creationId="{9F682F22-9E94-F0A0-9C61-37AB712735AC}"/>
          </ac:spMkLst>
        </pc:spChg>
      </pc:sldChg>
      <pc:sldChg chg="add del">
        <pc:chgData name="Pratima Kumari" userId="39804a7c-8c5d-4fd6-a645-642bcfb67c13" providerId="ADAL" clId="{3C9C0E80-95BC-41B7-AC29-A8968B7AAD26}" dt="2024-01-02T07:16:02.104" v="1423"/>
        <pc:sldMkLst>
          <pc:docMk/>
          <pc:sldMk cId="1762942185" sldId="601"/>
        </pc:sldMkLst>
      </pc:sldChg>
      <pc:sldChg chg="add del">
        <pc:chgData name="Pratima Kumari" userId="39804a7c-8c5d-4fd6-a645-642bcfb67c13" providerId="ADAL" clId="{3C9C0E80-95BC-41B7-AC29-A8968B7AAD26}" dt="2024-01-02T07:37:07.969" v="1557" actId="47"/>
        <pc:sldMkLst>
          <pc:docMk/>
          <pc:sldMk cId="3624861635" sldId="601"/>
        </pc:sldMkLst>
      </pc:sldChg>
      <pc:sldChg chg="modSp add del mod">
        <pc:chgData name="Pratima Kumari" userId="39804a7c-8c5d-4fd6-a645-642bcfb67c13" providerId="ADAL" clId="{3C9C0E80-95BC-41B7-AC29-A8968B7AAD26}" dt="2024-01-10T06:33:52.190" v="2002" actId="47"/>
        <pc:sldMkLst>
          <pc:docMk/>
          <pc:sldMk cId="1560335841" sldId="602"/>
        </pc:sldMkLst>
        <pc:spChg chg="mod">
          <ac:chgData name="Pratima Kumari" userId="39804a7c-8c5d-4fd6-a645-642bcfb67c13" providerId="ADAL" clId="{3C9C0E80-95BC-41B7-AC29-A8968B7AAD26}" dt="2024-01-02T07:18:29.336" v="1501" actId="14100"/>
          <ac:spMkLst>
            <pc:docMk/>
            <pc:sldMk cId="1560335841" sldId="602"/>
            <ac:spMk id="2" creationId="{B9A15919-783E-4C04-A6C5-B3C3B966D4BF}"/>
          </ac:spMkLst>
        </pc:spChg>
        <pc:spChg chg="mod">
          <ac:chgData name="Pratima Kumari" userId="39804a7c-8c5d-4fd6-a645-642bcfb67c13" providerId="ADAL" clId="{3C9C0E80-95BC-41B7-AC29-A8968B7AAD26}" dt="2024-01-02T07:18:58.900" v="1511" actId="20577"/>
          <ac:spMkLst>
            <pc:docMk/>
            <pc:sldMk cId="1560335841" sldId="602"/>
            <ac:spMk id="3" creationId="{FA79A49C-5A52-49FC-A894-4CB1F2A4495F}"/>
          </ac:spMkLst>
        </pc:spChg>
      </pc:sldChg>
      <pc:sldChg chg="modSp add del mod">
        <pc:chgData name="Pratima Kumari" userId="39804a7c-8c5d-4fd6-a645-642bcfb67c13" providerId="ADAL" clId="{3C9C0E80-95BC-41B7-AC29-A8968B7AAD26}" dt="2024-01-10T06:34:52.784" v="2031" actId="47"/>
        <pc:sldMkLst>
          <pc:docMk/>
          <pc:sldMk cId="1890040019" sldId="603"/>
        </pc:sldMkLst>
        <pc:spChg chg="mod">
          <ac:chgData name="Pratima Kumari" userId="39804a7c-8c5d-4fd6-a645-642bcfb67c13" providerId="ADAL" clId="{3C9C0E80-95BC-41B7-AC29-A8968B7AAD26}" dt="2024-01-02T07:19:32.118" v="1522" actId="20577"/>
          <ac:spMkLst>
            <pc:docMk/>
            <pc:sldMk cId="1890040019" sldId="603"/>
            <ac:spMk id="8" creationId="{9F682F22-9E94-F0A0-9C61-37AB712735AC}"/>
          </ac:spMkLst>
        </pc:spChg>
      </pc:sldChg>
      <pc:sldChg chg="add del">
        <pc:chgData name="Pratima Kumari" userId="39804a7c-8c5d-4fd6-a645-642bcfb67c13" providerId="ADAL" clId="{3C9C0E80-95BC-41B7-AC29-A8968B7AAD26}" dt="2024-01-02T07:37:07.969" v="1557" actId="47"/>
        <pc:sldMkLst>
          <pc:docMk/>
          <pc:sldMk cId="2180394128" sldId="604"/>
        </pc:sldMkLst>
      </pc:sldChg>
      <pc:sldChg chg="modSp add del mod">
        <pc:chgData name="Pratima Kumari" userId="39804a7c-8c5d-4fd6-a645-642bcfb67c13" providerId="ADAL" clId="{3C9C0E80-95BC-41B7-AC29-A8968B7AAD26}" dt="2024-01-10T06:35:46.389" v="2054" actId="47"/>
        <pc:sldMkLst>
          <pc:docMk/>
          <pc:sldMk cId="1557178859" sldId="605"/>
        </pc:sldMkLst>
        <pc:spChg chg="mod">
          <ac:chgData name="Pratima Kumari" userId="39804a7c-8c5d-4fd6-a645-642bcfb67c13" providerId="ADAL" clId="{3C9C0E80-95BC-41B7-AC29-A8968B7AAD26}" dt="2024-01-02T07:21:32.760" v="1532" actId="207"/>
          <ac:spMkLst>
            <pc:docMk/>
            <pc:sldMk cId="1557178859" sldId="605"/>
            <ac:spMk id="2" creationId="{B9A15919-783E-4C04-A6C5-B3C3B966D4BF}"/>
          </ac:spMkLst>
        </pc:spChg>
        <pc:spChg chg="mod">
          <ac:chgData name="Pratima Kumari" userId="39804a7c-8c5d-4fd6-a645-642bcfb67c13" providerId="ADAL" clId="{3C9C0E80-95BC-41B7-AC29-A8968B7AAD26}" dt="2024-01-02T07:21:59.080" v="1542" actId="20577"/>
          <ac:spMkLst>
            <pc:docMk/>
            <pc:sldMk cId="1557178859" sldId="605"/>
            <ac:spMk id="3" creationId="{FA79A49C-5A52-49FC-A894-4CB1F2A4495F}"/>
          </ac:spMkLst>
        </pc:spChg>
      </pc:sldChg>
      <pc:sldChg chg="modSp add del mod">
        <pc:chgData name="Pratima Kumari" userId="39804a7c-8c5d-4fd6-a645-642bcfb67c13" providerId="ADAL" clId="{3C9C0E80-95BC-41B7-AC29-A8968B7AAD26}" dt="2024-01-10T06:36:28.829" v="2076" actId="47"/>
        <pc:sldMkLst>
          <pc:docMk/>
          <pc:sldMk cId="1030154265" sldId="606"/>
        </pc:sldMkLst>
        <pc:spChg chg="mod">
          <ac:chgData name="Pratima Kumari" userId="39804a7c-8c5d-4fd6-a645-642bcfb67c13" providerId="ADAL" clId="{3C9C0E80-95BC-41B7-AC29-A8968B7AAD26}" dt="2024-01-02T07:23:01.668" v="1553" actId="20577"/>
          <ac:spMkLst>
            <pc:docMk/>
            <pc:sldMk cId="1030154265" sldId="606"/>
            <ac:spMk id="8" creationId="{9F682F22-9E94-F0A0-9C61-37AB712735AC}"/>
          </ac:spMkLst>
        </pc:spChg>
      </pc:sldChg>
      <pc:sldChg chg="modSp add mod">
        <pc:chgData name="Pratima Kumari" userId="39804a7c-8c5d-4fd6-a645-642bcfb67c13" providerId="ADAL" clId="{3C9C0E80-95BC-41B7-AC29-A8968B7AAD26}" dt="2024-01-10T06:37:27.146" v="2078" actId="20577"/>
        <pc:sldMkLst>
          <pc:docMk/>
          <pc:sldMk cId="2012772510" sldId="607"/>
        </pc:sldMkLst>
        <pc:spChg chg="mod">
          <ac:chgData name="Pratima Kumari" userId="39804a7c-8c5d-4fd6-a645-642bcfb67c13" providerId="ADAL" clId="{3C9C0E80-95BC-41B7-AC29-A8968B7AAD26}" dt="2024-01-10T06:21:46.533" v="1902"/>
          <ac:spMkLst>
            <pc:docMk/>
            <pc:sldMk cId="2012772510" sldId="607"/>
            <ac:spMk id="5" creationId="{E6B0FF46-750A-6F00-0188-E59F67D3CAED}"/>
          </ac:spMkLst>
        </pc:spChg>
        <pc:spChg chg="mod">
          <ac:chgData name="Pratima Kumari" userId="39804a7c-8c5d-4fd6-a645-642bcfb67c13" providerId="ADAL" clId="{3C9C0E80-95BC-41B7-AC29-A8968B7AAD26}" dt="2024-01-10T06:37:27.146" v="2078" actId="20577"/>
          <ac:spMkLst>
            <pc:docMk/>
            <pc:sldMk cId="2012772510" sldId="607"/>
            <ac:spMk id="6" creationId="{BE9D51BB-01C3-9087-D92E-21586B9258C3}"/>
          </ac:spMkLst>
        </pc:spChg>
      </pc:sldChg>
      <pc:sldChg chg="add del">
        <pc:chgData name="Pratima Kumari" userId="39804a7c-8c5d-4fd6-a645-642bcfb67c13" providerId="ADAL" clId="{3C9C0E80-95BC-41B7-AC29-A8968B7AAD26}" dt="2024-01-10T06:21:24.833" v="1893"/>
        <pc:sldMkLst>
          <pc:docMk/>
          <pc:sldMk cId="1708253426" sldId="608"/>
        </pc:sldMkLst>
      </pc:sldChg>
      <pc:sldChg chg="modSp add mod">
        <pc:chgData name="Pratima Kumari" userId="39804a7c-8c5d-4fd6-a645-642bcfb67c13" providerId="ADAL" clId="{3C9C0E80-95BC-41B7-AC29-A8968B7AAD26}" dt="2024-01-10T06:26:25.137" v="1966"/>
        <pc:sldMkLst>
          <pc:docMk/>
          <pc:sldMk cId="3433907538" sldId="608"/>
        </pc:sldMkLst>
        <pc:spChg chg="mod">
          <ac:chgData name="Pratima Kumari" userId="39804a7c-8c5d-4fd6-a645-642bcfb67c13" providerId="ADAL" clId="{3C9C0E80-95BC-41B7-AC29-A8968B7AAD26}" dt="2024-01-10T06:26:25.137" v="1966"/>
          <ac:spMkLst>
            <pc:docMk/>
            <pc:sldMk cId="3433907538" sldId="608"/>
            <ac:spMk id="11" creationId="{D2C99E60-BEC5-75DC-C4E2-A387E1581F4D}"/>
          </ac:spMkLst>
        </pc:spChg>
      </pc:sldChg>
      <pc:sldChg chg="modSp add mod">
        <pc:chgData name="Pratima Kumari" userId="39804a7c-8c5d-4fd6-a645-642bcfb67c13" providerId="ADAL" clId="{3C9C0E80-95BC-41B7-AC29-A8968B7AAD26}" dt="2024-01-10T06:37:35.648" v="2080" actId="20577"/>
        <pc:sldMkLst>
          <pc:docMk/>
          <pc:sldMk cId="2077585958" sldId="609"/>
        </pc:sldMkLst>
        <pc:spChg chg="mod">
          <ac:chgData name="Pratima Kumari" userId="39804a7c-8c5d-4fd6-a645-642bcfb67c13" providerId="ADAL" clId="{3C9C0E80-95BC-41B7-AC29-A8968B7AAD26}" dt="2024-01-10T06:32:55.972" v="1972"/>
          <ac:spMkLst>
            <pc:docMk/>
            <pc:sldMk cId="2077585958" sldId="609"/>
            <ac:spMk id="5" creationId="{E6B0FF46-750A-6F00-0188-E59F67D3CAED}"/>
          </ac:spMkLst>
        </pc:spChg>
        <pc:spChg chg="mod">
          <ac:chgData name="Pratima Kumari" userId="39804a7c-8c5d-4fd6-a645-642bcfb67c13" providerId="ADAL" clId="{3C9C0E80-95BC-41B7-AC29-A8968B7AAD26}" dt="2024-01-10T06:37:35.648" v="2080" actId="20577"/>
          <ac:spMkLst>
            <pc:docMk/>
            <pc:sldMk cId="2077585958" sldId="609"/>
            <ac:spMk id="6" creationId="{BE9D51BB-01C3-9087-D92E-21586B9258C3}"/>
          </ac:spMkLst>
        </pc:spChg>
      </pc:sldChg>
      <pc:sldChg chg="add del">
        <pc:chgData name="Pratima Kumari" userId="39804a7c-8c5d-4fd6-a645-642bcfb67c13" providerId="ADAL" clId="{3C9C0E80-95BC-41B7-AC29-A8968B7AAD26}" dt="2024-01-10T06:32:36.572" v="1969"/>
        <pc:sldMkLst>
          <pc:docMk/>
          <pc:sldMk cId="2455004427" sldId="609"/>
        </pc:sldMkLst>
      </pc:sldChg>
      <pc:sldChg chg="add del">
        <pc:chgData name="Pratima Kumari" userId="39804a7c-8c5d-4fd6-a645-642bcfb67c13" providerId="ADAL" clId="{3C9C0E80-95BC-41B7-AC29-A8968B7AAD26}" dt="2024-01-10T06:33:38.532" v="2001"/>
        <pc:sldMkLst>
          <pc:docMk/>
          <pc:sldMk cId="79037085" sldId="610"/>
        </pc:sldMkLst>
      </pc:sldChg>
      <pc:sldChg chg="modSp add mod">
        <pc:chgData name="Pratima Kumari" userId="39804a7c-8c5d-4fd6-a645-642bcfb67c13" providerId="ADAL" clId="{3C9C0E80-95BC-41B7-AC29-A8968B7AAD26}" dt="2024-01-10T06:34:50.822" v="2030" actId="20577"/>
        <pc:sldMkLst>
          <pc:docMk/>
          <pc:sldMk cId="2427266721" sldId="610"/>
        </pc:sldMkLst>
        <pc:spChg chg="mod">
          <ac:chgData name="Pratima Kumari" userId="39804a7c-8c5d-4fd6-a645-642bcfb67c13" providerId="ADAL" clId="{3C9C0E80-95BC-41B7-AC29-A8968B7AAD26}" dt="2024-01-10T06:34:50.822" v="2030" actId="20577"/>
          <ac:spMkLst>
            <pc:docMk/>
            <pc:sldMk cId="2427266721" sldId="610"/>
            <ac:spMk id="11" creationId="{D2C99E60-BEC5-75DC-C4E2-A387E1581F4D}"/>
          </ac:spMkLst>
        </pc:spChg>
      </pc:sldChg>
      <pc:sldChg chg="add del">
        <pc:chgData name="Pratima Kumari" userId="39804a7c-8c5d-4fd6-a645-642bcfb67c13" providerId="ADAL" clId="{3C9C0E80-95BC-41B7-AC29-A8968B7AAD26}" dt="2024-01-10T06:32:36.572" v="1969"/>
        <pc:sldMkLst>
          <pc:docMk/>
          <pc:sldMk cId="3432804453" sldId="610"/>
        </pc:sldMkLst>
      </pc:sldChg>
      <pc:sldChg chg="modSp add mod">
        <pc:chgData name="Pratima Kumari" userId="39804a7c-8c5d-4fd6-a645-642bcfb67c13" providerId="ADAL" clId="{3C9C0E80-95BC-41B7-AC29-A8968B7AAD26}" dt="2024-01-10T06:36:59.461" v="2077" actId="20577"/>
        <pc:sldMkLst>
          <pc:docMk/>
          <pc:sldMk cId="1522652553" sldId="611"/>
        </pc:sldMkLst>
        <pc:spChg chg="mod">
          <ac:chgData name="Pratima Kumari" userId="39804a7c-8c5d-4fd6-a645-642bcfb67c13" providerId="ADAL" clId="{3C9C0E80-95BC-41B7-AC29-A8968B7AAD26}" dt="2024-01-10T06:35:44.323" v="2053"/>
          <ac:spMkLst>
            <pc:docMk/>
            <pc:sldMk cId="1522652553" sldId="611"/>
            <ac:spMk id="5" creationId="{E6B0FF46-750A-6F00-0188-E59F67D3CAED}"/>
          </ac:spMkLst>
        </pc:spChg>
        <pc:spChg chg="mod">
          <ac:chgData name="Pratima Kumari" userId="39804a7c-8c5d-4fd6-a645-642bcfb67c13" providerId="ADAL" clId="{3C9C0E80-95BC-41B7-AC29-A8968B7AAD26}" dt="2024-01-10T06:36:59.461" v="2077" actId="20577"/>
          <ac:spMkLst>
            <pc:docMk/>
            <pc:sldMk cId="1522652553" sldId="611"/>
            <ac:spMk id="6" creationId="{BE9D51BB-01C3-9087-D92E-21586B9258C3}"/>
          </ac:spMkLst>
        </pc:spChg>
      </pc:sldChg>
      <pc:sldChg chg="modSp add mod">
        <pc:chgData name="Pratima Kumari" userId="39804a7c-8c5d-4fd6-a645-642bcfb67c13" providerId="ADAL" clId="{3C9C0E80-95BC-41B7-AC29-A8968B7AAD26}" dt="2024-01-10T06:36:26.380" v="2075"/>
        <pc:sldMkLst>
          <pc:docMk/>
          <pc:sldMk cId="4143374319" sldId="612"/>
        </pc:sldMkLst>
        <pc:spChg chg="mod">
          <ac:chgData name="Pratima Kumari" userId="39804a7c-8c5d-4fd6-a645-642bcfb67c13" providerId="ADAL" clId="{3C9C0E80-95BC-41B7-AC29-A8968B7AAD26}" dt="2024-01-10T06:36:26.380" v="2075"/>
          <ac:spMkLst>
            <pc:docMk/>
            <pc:sldMk cId="4143374319" sldId="612"/>
            <ac:spMk id="11" creationId="{D2C99E60-BEC5-75DC-C4E2-A387E1581F4D}"/>
          </ac:spMkLst>
        </pc:spChg>
      </pc:sldChg>
    </pc:docChg>
  </pc:docChgLst>
  <pc:docChgLst>
    <pc:chgData name="Aarushi" userId="c002ff96-f164-4b93-a466-3e374851619e" providerId="ADAL" clId="{B043CE0E-29E0-4FEC-AF1C-193B6D313F7B}"/>
    <pc:docChg chg="undo custSel addSld modSld">
      <pc:chgData name="Aarushi" userId="c002ff96-f164-4b93-a466-3e374851619e" providerId="ADAL" clId="{B043CE0E-29E0-4FEC-AF1C-193B6D313F7B}" dt="2023-12-14T10:53:04.624" v="39" actId="20577"/>
      <pc:docMkLst>
        <pc:docMk/>
      </pc:docMkLst>
      <pc:sldChg chg="modSp mod delCm">
        <pc:chgData name="Aarushi" userId="c002ff96-f164-4b93-a466-3e374851619e" providerId="ADAL" clId="{B043CE0E-29E0-4FEC-AF1C-193B6D313F7B}" dt="2023-12-14T10:14:32.379" v="35" actId="20577"/>
        <pc:sldMkLst>
          <pc:docMk/>
          <pc:sldMk cId="1530117634" sldId="270"/>
        </pc:sldMkLst>
        <pc:spChg chg="mod">
          <ac:chgData name="Aarushi" userId="c002ff96-f164-4b93-a466-3e374851619e" providerId="ADAL" clId="{B043CE0E-29E0-4FEC-AF1C-193B6D313F7B}" dt="2023-12-14T10:14:32.379" v="35" actId="20577"/>
          <ac:spMkLst>
            <pc:docMk/>
            <pc:sldMk cId="1530117634" sldId="270"/>
            <ac:spMk id="24" creationId="{5B24905A-824A-10D2-159D-D45BB3AA8F07}"/>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5:37:34.591" v="3"/>
              <pc2:cmMkLst xmlns:pc2="http://schemas.microsoft.com/office/powerpoint/2019/9/main/command">
                <pc:docMk/>
                <pc:sldMk cId="1530117634" sldId="270"/>
                <pc2:cmMk id="{D8066C1F-88FF-464B-9EA9-EB7EC5F905BB}"/>
              </pc2:cmMkLst>
            </pc226:cmChg>
            <pc226:cmChg xmlns:pc226="http://schemas.microsoft.com/office/powerpoint/2022/06/main/command" chg="del">
              <pc226:chgData name="Aarushi" userId="c002ff96-f164-4b93-a466-3e374851619e" providerId="ADAL" clId="{B043CE0E-29E0-4FEC-AF1C-193B6D313F7B}" dt="2023-12-14T05:37:31.538" v="2"/>
              <pc2:cmMkLst xmlns:pc2="http://schemas.microsoft.com/office/powerpoint/2019/9/main/command">
                <pc:docMk/>
                <pc:sldMk cId="1530117634" sldId="270"/>
                <pc2:cmMk id="{9C1E4941-3FF3-48D7-870C-0478841E0A83}"/>
              </pc2:cmMkLst>
            </pc226:cmChg>
            <pc226:cmChg xmlns:pc226="http://schemas.microsoft.com/office/powerpoint/2022/06/main/command" chg="del">
              <pc226:chgData name="Aarushi" userId="c002ff96-f164-4b93-a466-3e374851619e" providerId="ADAL" clId="{B043CE0E-29E0-4FEC-AF1C-193B6D313F7B}" dt="2023-12-14T05:37:29.024" v="1"/>
              <pc2:cmMkLst xmlns:pc2="http://schemas.microsoft.com/office/powerpoint/2019/9/main/command">
                <pc:docMk/>
                <pc:sldMk cId="1530117634" sldId="270"/>
                <pc2:cmMk id="{DC969F43-2310-403C-BAF0-8DB6BAF39630}"/>
              </pc2:cmMkLst>
            </pc226:cmChg>
            <pc226:cmChg xmlns:pc226="http://schemas.microsoft.com/office/powerpoint/2022/06/main/command" chg="del">
              <pc226:chgData name="Aarushi" userId="c002ff96-f164-4b93-a466-3e374851619e" providerId="ADAL" clId="{B043CE0E-29E0-4FEC-AF1C-193B6D313F7B}" dt="2023-12-14T05:37:37.185" v="4"/>
              <pc2:cmMkLst xmlns:pc2="http://schemas.microsoft.com/office/powerpoint/2019/9/main/command">
                <pc:docMk/>
                <pc:sldMk cId="1530117634" sldId="270"/>
                <pc2:cmMk id="{7C7890CA-F6C4-49B0-BDE7-09925B2BDD14}"/>
              </pc2:cmMkLst>
            </pc226:cmChg>
          </p:ext>
        </pc:extLst>
      </pc:sldChg>
      <pc:sldChg chg="delCm">
        <pc:chgData name="Aarushi" userId="c002ff96-f164-4b93-a466-3e374851619e" providerId="ADAL" clId="{B043CE0E-29E0-4FEC-AF1C-193B6D313F7B}" dt="2023-12-14T05:37:21.080" v="0"/>
        <pc:sldMkLst>
          <pc:docMk/>
          <pc:sldMk cId="1620506702" sldId="292"/>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5:37:21.080" v="0"/>
              <pc2:cmMkLst xmlns:pc2="http://schemas.microsoft.com/office/powerpoint/2019/9/main/command">
                <pc:docMk/>
                <pc:sldMk cId="1620506702" sldId="292"/>
                <pc2:cmMk id="{30A0F970-8E89-4C69-ADDB-08634BA72A18}"/>
              </pc2:cmMkLst>
            </pc226:cmChg>
          </p:ext>
        </pc:extLst>
      </pc:sldChg>
      <pc:sldChg chg="modNotesTx">
        <pc:chgData name="Aarushi" userId="c002ff96-f164-4b93-a466-3e374851619e" providerId="ADAL" clId="{B043CE0E-29E0-4FEC-AF1C-193B6D313F7B}" dt="2023-12-14T05:47:35.499" v="11" actId="20577"/>
        <pc:sldMkLst>
          <pc:docMk/>
          <pc:sldMk cId="150403746" sldId="297"/>
        </pc:sldMkLst>
      </pc:sldChg>
      <pc:sldChg chg="delCm">
        <pc:chgData name="Aarushi" userId="c002ff96-f164-4b93-a466-3e374851619e" providerId="ADAL" clId="{B043CE0E-29E0-4FEC-AF1C-193B6D313F7B}" dt="2023-12-14T05:46:24.986" v="9"/>
        <pc:sldMkLst>
          <pc:docMk/>
          <pc:sldMk cId="1262825563" sldId="30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5:46:24.986" v="9"/>
              <pc2:cmMkLst xmlns:pc2="http://schemas.microsoft.com/office/powerpoint/2019/9/main/command">
                <pc:docMk/>
                <pc:sldMk cId="1262825563" sldId="301"/>
                <pc2:cmMk id="{C8645079-6139-4B99-9DF9-CE7D1F8151A1}"/>
              </pc2:cmMkLst>
            </pc226:cmChg>
          </p:ext>
        </pc:extLst>
      </pc:sldChg>
      <pc:sldChg chg="addCm delCm modCm">
        <pc:chgData name="Aarushi" userId="c002ff96-f164-4b93-a466-3e374851619e" providerId="ADAL" clId="{B043CE0E-29E0-4FEC-AF1C-193B6D313F7B}" dt="2023-12-14T05:54:07.162" v="20"/>
        <pc:sldMkLst>
          <pc:docMk/>
          <pc:sldMk cId="3821223555" sldId="302"/>
        </pc:sldMkLst>
        <pc:extLst>
          <p:ext xmlns:p="http://schemas.openxmlformats.org/presentationml/2006/main" uri="{D6D511B9-2390-475A-947B-AFAB55BFBCF1}">
            <pc226:cmChg xmlns:pc226="http://schemas.microsoft.com/office/powerpoint/2022/06/main/command" chg="add">
              <pc226:chgData name="Aarushi" userId="c002ff96-f164-4b93-a466-3e374851619e" providerId="ADAL" clId="{B043CE0E-29E0-4FEC-AF1C-193B6D313F7B}" dt="2023-12-14T05:54:07.162" v="20"/>
              <pc2:cmMkLst xmlns:pc2="http://schemas.microsoft.com/office/powerpoint/2019/9/main/command">
                <pc:docMk/>
                <pc:sldMk cId="3821223555" sldId="302"/>
                <pc2:cmMk id="{F3B80B42-4997-431F-AAA1-25138C49ED4E}"/>
              </pc2:cmMkLst>
              <pc226:cmRplyChg chg="add">
                <pc226:chgData name="Aarushi" userId="c002ff96-f164-4b93-a466-3e374851619e" providerId="ADAL" clId="{B043CE0E-29E0-4FEC-AF1C-193B6D313F7B}" dt="2023-12-14T05:54:07.162" v="20"/>
                <pc2:cmRplyMkLst xmlns:pc2="http://schemas.microsoft.com/office/powerpoint/2019/9/main/command">
                  <pc:docMk/>
                  <pc:sldMk cId="3821223555" sldId="302"/>
                  <pc2:cmMk id="{F3B80B42-4997-431F-AAA1-25138C49ED4E}"/>
                  <pc2:cmRplyMk id="{C60C3748-E746-44EB-BC13-6CCE09AFBA30}"/>
                </pc2:cmRplyMkLst>
              </pc226:cmRplyChg>
              <pc226:cmRplyChg chg="add">
                <pc226:chgData name="Aarushi" userId="c002ff96-f164-4b93-a466-3e374851619e" providerId="ADAL" clId="{B043CE0E-29E0-4FEC-AF1C-193B6D313F7B}" dt="2023-12-14T05:53:57.817" v="19"/>
                <pc2:cmRplyMkLst xmlns:pc2="http://schemas.microsoft.com/office/powerpoint/2019/9/main/command">
                  <pc:docMk/>
                  <pc:sldMk cId="3821223555" sldId="302"/>
                  <pc2:cmMk id="{F3B80B42-4997-431F-AAA1-25138C49ED4E}"/>
                  <pc2:cmRplyMk id="{C82E8CF7-CB0E-4BF9-84DD-6D142D1442FC}"/>
                </pc2:cmRplyMkLst>
              </pc226:cmRplyChg>
            </pc226:cmChg>
            <pc226:cmChg xmlns:pc226="http://schemas.microsoft.com/office/powerpoint/2022/06/main/command" chg="add del">
              <pc226:chgData name="Aarushi" userId="c002ff96-f164-4b93-a466-3e374851619e" providerId="ADAL" clId="{B043CE0E-29E0-4FEC-AF1C-193B6D313F7B}" dt="2023-12-14T05:53:07.694" v="16"/>
              <pc2:cmMkLst xmlns:pc2="http://schemas.microsoft.com/office/powerpoint/2019/9/main/command">
                <pc:docMk/>
                <pc:sldMk cId="3821223555" sldId="302"/>
                <pc2:cmMk id="{0D9F1CAC-A045-4A71-A208-483C8DF1C9B2}"/>
              </pc2:cmMkLst>
            </pc226:cmChg>
            <pc226:cmChg xmlns:pc226="http://schemas.microsoft.com/office/powerpoint/2022/06/main/command" chg="add del">
              <pc226:chgData name="Aarushi" userId="c002ff96-f164-4b93-a466-3e374851619e" providerId="ADAL" clId="{B043CE0E-29E0-4FEC-AF1C-193B6D313F7B}" dt="2023-12-14T05:53:09.270" v="17"/>
              <pc2:cmMkLst xmlns:pc2="http://schemas.microsoft.com/office/powerpoint/2019/9/main/command">
                <pc:docMk/>
                <pc:sldMk cId="3821223555" sldId="302"/>
                <pc2:cmMk id="{DDA364B8-D9DB-448E-8562-23A962CA6170}"/>
              </pc2:cmMkLst>
            </pc226:cmChg>
          </p:ext>
        </pc:extLst>
      </pc:sldChg>
      <pc:sldChg chg="delCm">
        <pc:chgData name="Aarushi" userId="c002ff96-f164-4b93-a466-3e374851619e" providerId="ADAL" clId="{B043CE0E-29E0-4FEC-AF1C-193B6D313F7B}" dt="2023-12-14T06:00:26.363" v="23"/>
        <pc:sldMkLst>
          <pc:docMk/>
          <pc:sldMk cId="2333565203" sldId="315"/>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6:00:26.363" v="23"/>
              <pc2:cmMkLst xmlns:pc2="http://schemas.microsoft.com/office/powerpoint/2019/9/main/command">
                <pc:docMk/>
                <pc:sldMk cId="2333565203" sldId="315"/>
                <pc2:cmMk id="{42F04E00-1F6F-42C8-A9AD-49C0CF2397F9}"/>
              </pc2:cmMkLst>
            </pc226:cmChg>
            <pc226:cmChg xmlns:pc226="http://schemas.microsoft.com/office/powerpoint/2022/06/main/command" chg="del">
              <pc226:chgData name="Aarushi" userId="c002ff96-f164-4b93-a466-3e374851619e" providerId="ADAL" clId="{B043CE0E-29E0-4FEC-AF1C-193B6D313F7B}" dt="2023-12-14T05:59:31.133" v="22"/>
              <pc2:cmMkLst xmlns:pc2="http://schemas.microsoft.com/office/powerpoint/2019/9/main/command">
                <pc:docMk/>
                <pc:sldMk cId="2333565203" sldId="315"/>
                <pc2:cmMk id="{DCB871AB-76D9-4172-BBA8-E408949EDFFB}"/>
              </pc2:cmMkLst>
            </pc226:cmChg>
            <pc226:cmChg xmlns:pc226="http://schemas.microsoft.com/office/powerpoint/2022/06/main/command" chg="del">
              <pc226:chgData name="Aarushi" userId="c002ff96-f164-4b93-a466-3e374851619e" providerId="ADAL" clId="{B043CE0E-29E0-4FEC-AF1C-193B6D313F7B}" dt="2023-12-14T05:59:26.541" v="21"/>
              <pc2:cmMkLst xmlns:pc2="http://schemas.microsoft.com/office/powerpoint/2019/9/main/command">
                <pc:docMk/>
                <pc:sldMk cId="2333565203" sldId="315"/>
                <pc2:cmMk id="{7D198CCA-0637-4D9E-896C-7262DBBB1D86}"/>
              </pc2:cmMkLst>
            </pc226:cmChg>
          </p:ext>
        </pc:extLst>
      </pc:sldChg>
      <pc:sldChg chg="modSp mod delCm">
        <pc:chgData name="Aarushi" userId="c002ff96-f164-4b93-a466-3e374851619e" providerId="ADAL" clId="{B043CE0E-29E0-4FEC-AF1C-193B6D313F7B}" dt="2023-12-14T06:24:22.997" v="31" actId="20577"/>
        <pc:sldMkLst>
          <pc:docMk/>
          <pc:sldMk cId="1108703916" sldId="317"/>
        </pc:sldMkLst>
        <pc:spChg chg="mod">
          <ac:chgData name="Aarushi" userId="c002ff96-f164-4b93-a466-3e374851619e" providerId="ADAL" clId="{B043CE0E-29E0-4FEC-AF1C-193B6D313F7B}" dt="2023-12-14T06:24:22.997" v="31" actId="20577"/>
          <ac:spMkLst>
            <pc:docMk/>
            <pc:sldMk cId="1108703916" sldId="317"/>
            <ac:spMk id="14" creationId="{060D6C23-8D34-7FD4-64AC-50102AE63F50}"/>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6:22:02.218" v="26"/>
              <pc2:cmMkLst xmlns:pc2="http://schemas.microsoft.com/office/powerpoint/2019/9/main/command">
                <pc:docMk/>
                <pc:sldMk cId="1108703916" sldId="317"/>
                <pc2:cmMk id="{6C212D79-1423-49EE-BBED-0422A681C1E3}"/>
              </pc2:cmMkLst>
            </pc226:cmChg>
          </p:ext>
        </pc:extLst>
      </pc:sldChg>
      <pc:sldChg chg="modSp mod">
        <pc:chgData name="Aarushi" userId="c002ff96-f164-4b93-a466-3e374851619e" providerId="ADAL" clId="{B043CE0E-29E0-4FEC-AF1C-193B6D313F7B}" dt="2023-12-14T06:23:31.963" v="28" actId="20577"/>
        <pc:sldMkLst>
          <pc:docMk/>
          <pc:sldMk cId="610853523" sldId="318"/>
        </pc:sldMkLst>
        <pc:spChg chg="mod">
          <ac:chgData name="Aarushi" userId="c002ff96-f164-4b93-a466-3e374851619e" providerId="ADAL" clId="{B043CE0E-29E0-4FEC-AF1C-193B6D313F7B}" dt="2023-12-14T06:23:31.963" v="28" actId="20577"/>
          <ac:spMkLst>
            <pc:docMk/>
            <pc:sldMk cId="610853523" sldId="318"/>
            <ac:spMk id="9" creationId="{643D38DA-C050-68F2-A2AF-C04593DCF442}"/>
          </ac:spMkLst>
        </pc:spChg>
      </pc:sldChg>
      <pc:sldChg chg="modSp mod delCm">
        <pc:chgData name="Aarushi" userId="c002ff96-f164-4b93-a466-3e374851619e" providerId="ADAL" clId="{B043CE0E-29E0-4FEC-AF1C-193B6D313F7B}" dt="2023-12-14T10:53:04.624" v="39" actId="20577"/>
        <pc:sldMkLst>
          <pc:docMk/>
          <pc:sldMk cId="3231864474" sldId="320"/>
        </pc:sldMkLst>
        <pc:spChg chg="mod">
          <ac:chgData name="Aarushi" userId="c002ff96-f164-4b93-a466-3e374851619e" providerId="ADAL" clId="{B043CE0E-29E0-4FEC-AF1C-193B6D313F7B}" dt="2023-12-14T10:53:04.624" v="39" actId="20577"/>
          <ac:spMkLst>
            <pc:docMk/>
            <pc:sldMk cId="3231864474" sldId="320"/>
            <ac:spMk id="3" creationId="{26DDBC8C-F0A1-02CF-84FC-DE9D86A77F11}"/>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6:24:14.399" v="29"/>
              <pc2:cmMkLst xmlns:pc2="http://schemas.microsoft.com/office/powerpoint/2019/9/main/command">
                <pc:docMk/>
                <pc:sldMk cId="3231864474" sldId="320"/>
                <pc2:cmMk id="{99625194-9C53-4C24-95D4-9380DDA060BC}"/>
              </pc2:cmMkLst>
            </pc226:cmChg>
          </p:ext>
        </pc:extLst>
      </pc:sldChg>
      <pc:sldChg chg="delCm modNotesTx">
        <pc:chgData name="Aarushi" userId="c002ff96-f164-4b93-a466-3e374851619e" providerId="ADAL" clId="{B043CE0E-29E0-4FEC-AF1C-193B6D313F7B}" dt="2023-12-14T06:30:05.947" v="33" actId="6549"/>
        <pc:sldMkLst>
          <pc:docMk/>
          <pc:sldMk cId="1679333196" sldId="32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B043CE0E-29E0-4FEC-AF1C-193B6D313F7B}" dt="2023-12-14T06:19:40.954" v="25"/>
              <pc2:cmMkLst xmlns:pc2="http://schemas.microsoft.com/office/powerpoint/2019/9/main/command">
                <pc:docMk/>
                <pc:sldMk cId="1679333196" sldId="321"/>
                <pc2:cmMk id="{52600C7A-B5F9-4104-A88F-27679880BC8B}"/>
              </pc2:cmMkLst>
            </pc226:cmChg>
            <pc226:cmChg xmlns:pc226="http://schemas.microsoft.com/office/powerpoint/2022/06/main/command" chg="del">
              <pc226:chgData name="Aarushi" userId="c002ff96-f164-4b93-a466-3e374851619e" providerId="ADAL" clId="{B043CE0E-29E0-4FEC-AF1C-193B6D313F7B}" dt="2023-12-14T06:14:24.890" v="24"/>
              <pc2:cmMkLst xmlns:pc2="http://schemas.microsoft.com/office/powerpoint/2019/9/main/command">
                <pc:docMk/>
                <pc:sldMk cId="1679333196" sldId="321"/>
                <pc2:cmMk id="{7631D0A4-9F39-4A85-8B70-B1F925BE4783}"/>
              </pc2:cmMkLst>
            </pc226:cmChg>
          </p:ext>
        </pc:extLst>
      </pc:sldChg>
      <pc:sldChg chg="modSp new mod">
        <pc:chgData name="Aarushi" userId="c002ff96-f164-4b93-a466-3e374851619e" providerId="ADAL" clId="{B043CE0E-29E0-4FEC-AF1C-193B6D313F7B}" dt="2023-12-14T05:44:47.572" v="6"/>
        <pc:sldMkLst>
          <pc:docMk/>
          <pc:sldMk cId="3834618140" sldId="322"/>
        </pc:sldMkLst>
        <pc:spChg chg="mod">
          <ac:chgData name="Aarushi" userId="c002ff96-f164-4b93-a466-3e374851619e" providerId="ADAL" clId="{B043CE0E-29E0-4FEC-AF1C-193B6D313F7B}" dt="2023-12-14T05:44:47.572" v="6"/>
          <ac:spMkLst>
            <pc:docMk/>
            <pc:sldMk cId="3834618140" sldId="322"/>
            <ac:spMk id="2" creationId="{232D3DE0-1152-DC9B-4752-6F0F5BFF4DD4}"/>
          </ac:spMkLst>
        </pc:spChg>
      </pc:sldChg>
      <pc:sldChg chg="modSp new mod">
        <pc:chgData name="Aarushi" userId="c002ff96-f164-4b93-a466-3e374851619e" providerId="ADAL" clId="{B043CE0E-29E0-4FEC-AF1C-193B6D313F7B}" dt="2023-12-14T05:45:28.911" v="8"/>
        <pc:sldMkLst>
          <pc:docMk/>
          <pc:sldMk cId="2658476157" sldId="323"/>
        </pc:sldMkLst>
        <pc:spChg chg="mod">
          <ac:chgData name="Aarushi" userId="c002ff96-f164-4b93-a466-3e374851619e" providerId="ADAL" clId="{B043CE0E-29E0-4FEC-AF1C-193B6D313F7B}" dt="2023-12-14T05:45:28.911" v="8"/>
          <ac:spMkLst>
            <pc:docMk/>
            <pc:sldMk cId="2658476157" sldId="323"/>
            <ac:spMk id="2" creationId="{66CCD534-71DA-0C9B-97EE-83E2394F8E24}"/>
          </ac:spMkLst>
        </pc:spChg>
      </pc:sldChg>
    </pc:docChg>
  </pc:docChgLst>
  <pc:docChgLst>
    <pc:chgData name="Rashmi Tarkeshwar Singh" userId="68a6778a-50ba-49c5-9a37-e67a9d27a7f7" providerId="ADAL" clId="{69C1981E-3616-409C-99FF-09C40D5246B3}"/>
    <pc:docChg chg="modSld">
      <pc:chgData name="Rashmi Tarkeshwar Singh" userId="68a6778a-50ba-49c5-9a37-e67a9d27a7f7" providerId="ADAL" clId="{69C1981E-3616-409C-99FF-09C40D5246B3}" dt="2024-01-09T10:18:02.212" v="4" actId="20577"/>
      <pc:docMkLst>
        <pc:docMk/>
      </pc:docMkLst>
      <pc:sldChg chg="modSp mod">
        <pc:chgData name="Rashmi Tarkeshwar Singh" userId="68a6778a-50ba-49c5-9a37-e67a9d27a7f7" providerId="ADAL" clId="{69C1981E-3616-409C-99FF-09C40D5246B3}" dt="2024-01-09T10:18:02.212" v="4" actId="20577"/>
        <pc:sldMkLst>
          <pc:docMk/>
          <pc:sldMk cId="1843577305" sldId="268"/>
        </pc:sldMkLst>
        <pc:spChg chg="mod">
          <ac:chgData name="Rashmi Tarkeshwar Singh" userId="68a6778a-50ba-49c5-9a37-e67a9d27a7f7" providerId="ADAL" clId="{69C1981E-3616-409C-99FF-09C40D5246B3}" dt="2024-01-09T10:18:02.212" v="4" actId="20577"/>
          <ac:spMkLst>
            <pc:docMk/>
            <pc:sldMk cId="1843577305" sldId="268"/>
            <ac:spMk id="45" creationId="{5BFA53DF-B204-DA26-5D09-B31D4835F7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API actions: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Separate API-related actions from other actions in your Redux codebase.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 them in dedicated files or directories for clarity.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Enhances maintainability and readability.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Action types: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Explicitly define action types related to API calls.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 constants or </a:t>
            </a:r>
            <a:r>
              <a:rPr lang="en-IN" sz="1800" kern="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enums</a:t>
            </a: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avoid typos and ensure consistency.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Improves code reliability.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Action creators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reusable action creators for API requests.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Parameters can be passed dynamically to handle different scenarios.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Promotes code reusability.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a:p>
            <a:pPr>
              <a:lnSpc>
                <a:spcPct val="107000"/>
              </a:lnSpc>
              <a:spcAft>
                <a:spcPts val="800"/>
              </a:spcAft>
            </a:pPr>
            <a:r>
              <a:rPr lang="en-IN" sz="12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Action middleware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Leverage middleware like Redux </a:t>
            </a:r>
            <a:r>
              <a:rPr lang="en-IN" sz="1200" kern="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Thunk</a:t>
            </a: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handling asynchronous actions.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dispatching actions asynchronously, facilitating API calls.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Error handling: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consistent error-handling mechanisms for API requests.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Define how error responses are handled and communicated to the application.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4</a:t>
            </a:fld>
            <a:endParaRPr lang="en-US"/>
          </a:p>
        </p:txBody>
      </p:sp>
    </p:spTree>
    <p:extLst>
      <p:ext uri="{BB962C8B-B14F-4D97-AF65-F5344CB8AC3E}">
        <p14:creationId xmlns:p14="http://schemas.microsoft.com/office/powerpoint/2010/main" val="107573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It sends a request to the specified API endpoint (https://api.example.com/data).</a:t>
            </a:r>
          </a:p>
          <a:p>
            <a:pPr algn="l">
              <a:buFont typeface="Arial" panose="020B0604020202020204" pitchFamily="34" charset="0"/>
              <a:buChar char="•"/>
            </a:pPr>
            <a:r>
              <a:rPr lang="en-US" b="0" i="0">
                <a:solidFill>
                  <a:srgbClr val="374151"/>
                </a:solidFill>
                <a:effectLst/>
                <a:latin typeface="Söhne"/>
              </a:rPr>
              <a:t>Upon success, it dispatches an action (READ_DATA_SUCCESS) with the fetched data.</a:t>
            </a:r>
          </a:p>
          <a:p>
            <a:pPr algn="l">
              <a:buFont typeface="Arial" panose="020B0604020202020204" pitchFamily="34" charset="0"/>
              <a:buChar char="•"/>
            </a:pPr>
            <a:r>
              <a:rPr lang="en-US" b="0" i="0">
                <a:solidFill>
                  <a:srgbClr val="374151"/>
                </a:solidFill>
                <a:effectLst/>
                <a:latin typeface="Söhne"/>
              </a:rPr>
              <a:t>If there's an error, it dispatches an action (READ_DATA_FAILURE) with the error message.</a:t>
            </a:r>
          </a:p>
          <a:p>
            <a:pPr algn="l">
              <a:buFont typeface="+mj-lt"/>
              <a:buAutoNum type="arabicPeriod"/>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14</a:t>
            </a:fld>
            <a:endParaRPr lang="en-US"/>
          </a:p>
        </p:txBody>
      </p:sp>
    </p:spTree>
    <p:extLst>
      <p:ext uri="{BB962C8B-B14F-4D97-AF65-F5344CB8AC3E}">
        <p14:creationId xmlns:p14="http://schemas.microsoft.com/office/powerpoint/2010/main" val="384876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It sends the updatedData to the specified API endpoint (https://api.example.com/data/${id}), where ${id} is the identifier of the data to be updated.</a:t>
            </a:r>
          </a:p>
          <a:p>
            <a:pPr algn="l">
              <a:buFont typeface="Arial" panose="020B0604020202020204" pitchFamily="34" charset="0"/>
              <a:buChar char="•"/>
            </a:pPr>
            <a:r>
              <a:rPr lang="en-US" b="0" i="0">
                <a:solidFill>
                  <a:srgbClr val="374151"/>
                </a:solidFill>
                <a:effectLst/>
                <a:latin typeface="Söhne"/>
              </a:rPr>
              <a:t>Upon success, it dispatches an action (UPDATE_DATA_SUCCESS) with the updated data.</a:t>
            </a:r>
          </a:p>
          <a:p>
            <a:pPr algn="l">
              <a:buFont typeface="Arial" panose="020B0604020202020204" pitchFamily="34" charset="0"/>
              <a:buChar char="•"/>
            </a:pPr>
            <a:r>
              <a:rPr lang="en-US" b="0" i="0">
                <a:solidFill>
                  <a:srgbClr val="374151"/>
                </a:solidFill>
                <a:effectLst/>
                <a:latin typeface="Söhne"/>
              </a:rPr>
              <a:t>If there's an error, it dispatches an action (UPDATE_DATA_FAILURE) with the error message.</a:t>
            </a:r>
          </a:p>
          <a:p>
            <a:pPr algn="l">
              <a:buFont typeface="+mj-lt"/>
              <a:buAutoNum type="arabicPeriod"/>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15</a:t>
            </a:fld>
            <a:endParaRPr lang="en-US"/>
          </a:p>
        </p:txBody>
      </p:sp>
    </p:spTree>
    <p:extLst>
      <p:ext uri="{BB962C8B-B14F-4D97-AF65-F5344CB8AC3E}">
        <p14:creationId xmlns:p14="http://schemas.microsoft.com/office/powerpoint/2010/main" val="2474527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t sends a request to the specified API endpoint (https://api.example.com/data/${id}), where ${id} is the identifier of the data to be deleted.</a:t>
            </a:r>
          </a:p>
          <a:p>
            <a:pPr algn="l">
              <a:buFont typeface="Arial" panose="020B0604020202020204" pitchFamily="34" charset="0"/>
              <a:buChar char="•"/>
            </a:pPr>
            <a:r>
              <a:rPr lang="en-US" b="0" i="0">
                <a:solidFill>
                  <a:srgbClr val="374151"/>
                </a:solidFill>
                <a:effectLst/>
                <a:latin typeface="Söhne"/>
              </a:rPr>
              <a:t>Upon success, it dispatches an action (DELETE_DATA_SUCCESS) with the identifier of the deleted data.</a:t>
            </a:r>
          </a:p>
          <a:p>
            <a:pPr algn="l">
              <a:buFont typeface="Arial" panose="020B0604020202020204" pitchFamily="34" charset="0"/>
              <a:buChar char="•"/>
            </a:pPr>
            <a:r>
              <a:rPr lang="en-US" b="0" i="0">
                <a:solidFill>
                  <a:srgbClr val="374151"/>
                </a:solidFill>
                <a:effectLst/>
                <a:latin typeface="Söhne"/>
              </a:rPr>
              <a:t>If there's an error, it dispatches an action (DELETE_DATA_FAILURE) with the error message.</a:t>
            </a:r>
          </a:p>
          <a:p>
            <a:pPr algn="l">
              <a:buFont typeface="+mj-lt"/>
              <a:buNone/>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16</a:t>
            </a:fld>
            <a:endParaRPr lang="en-US"/>
          </a:p>
        </p:txBody>
      </p:sp>
    </p:spTree>
    <p:extLst>
      <p:ext uri="{BB962C8B-B14F-4D97-AF65-F5344CB8AC3E}">
        <p14:creationId xmlns:p14="http://schemas.microsoft.com/office/powerpoint/2010/main" val="214993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mj-lt"/>
              <a:buAutoNum type="arabicPeriod"/>
            </a:pPr>
            <a:r>
              <a:rPr lang="en-IN" sz="1800" b="1" kern="100">
                <a:effectLst/>
                <a:latin typeface="Calibri" panose="020F0502020204030204" pitchFamily="34" charset="0"/>
                <a:ea typeface="Calibri" panose="020F0502020204030204" pitchFamily="34" charset="0"/>
                <a:cs typeface="Calibri" panose="020F0502020204030204" pitchFamily="34" charset="0"/>
              </a:rPr>
              <a:t>Error handling: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IN" sz="1800" b="1" kern="100">
                <a:effectLst/>
                <a:latin typeface="Calibri" panose="020F0502020204030204" pitchFamily="34" charset="0"/>
                <a:ea typeface="Calibri" panose="020F0502020204030204" pitchFamily="34"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a:effectLst/>
                <a:latin typeface="Calibri" panose="020F0502020204030204" pitchFamily="34" charset="0"/>
                <a:ea typeface="Calibri" panose="020F0502020204030204" pitchFamily="34" charset="0"/>
                <a:cs typeface="Calibri" panose="020F0502020204030204" pitchFamily="34" charset="0"/>
              </a:rPr>
              <a:t>Dispatch failure action: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In case of an error during an asynchronous operation, dispatch a failure action.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This action updates the store with an error state, providing information about the nature of the error.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a:effectLst/>
                <a:latin typeface="Calibri" panose="020F0502020204030204" pitchFamily="34" charset="0"/>
                <a:ea typeface="Calibri" panose="020F0502020204030204" pitchFamily="34" charset="0"/>
                <a:cs typeface="Calibri" panose="020F0502020204030204" pitchFamily="34" charset="0"/>
              </a:rPr>
              <a:t>Displaying errors: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Components connected to the Redux store can check the error state and display appropriate error messages.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a:effectLst/>
                <a:latin typeface="Calibri" panose="020F0502020204030204" pitchFamily="34" charset="0"/>
                <a:ea typeface="Calibri" panose="020F0502020204030204" pitchFamily="34" charset="0"/>
                <a:cs typeface="Calibri" panose="020F0502020204030204" pitchFamily="34" charset="0"/>
              </a:rPr>
              <a:t>Implement UI components to gracefully handle and display errors to users.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gn="l">
              <a:buFont typeface="+mj-lt"/>
              <a:buNone/>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20</a:t>
            </a:fld>
            <a:endParaRPr lang="en-US"/>
          </a:p>
        </p:txBody>
      </p:sp>
    </p:spTree>
    <p:extLst>
      <p:ext uri="{BB962C8B-B14F-4D97-AF65-F5344CB8AC3E}">
        <p14:creationId xmlns:p14="http://schemas.microsoft.com/office/powerpoint/2010/main" val="1737121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IN" sz="1800" b="1" kern="100">
                <a:effectLst/>
                <a:latin typeface="Calibri" panose="020F0502020204030204" pitchFamily="34" charset="0"/>
                <a:ea typeface="Calibri" panose="020F0502020204030204" pitchFamily="34" charset="0"/>
                <a:cs typeface="Calibri" panose="020F0502020204030204" pitchFamily="34" charset="0"/>
              </a:rPr>
              <a:t>2.      Managing Loading States: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IN" sz="1800" b="1" kern="100">
                <a:effectLst/>
                <a:latin typeface="Calibri" panose="020F0502020204030204" pitchFamily="34" charset="0"/>
                <a:ea typeface="Calibri" panose="020F0502020204030204" pitchFamily="34"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a:effectLst/>
                <a:latin typeface="Calibri" panose="020F0502020204030204" pitchFamily="34" charset="0"/>
                <a:ea typeface="Calibri" panose="020F0502020204030204" pitchFamily="34" charset="0"/>
                <a:cs typeface="Calibri" panose="020F0502020204030204" pitchFamily="34" charset="0"/>
              </a:rPr>
              <a:t>Dispatch loading action: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Before initiating an asynchronous operation (e.g., API request), dispatch a loading action.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Set a loading state in the Redux store to indicate that data is being fetched.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a:effectLst/>
                <a:latin typeface="Calibri" panose="020F0502020204030204" pitchFamily="34" charset="0"/>
                <a:ea typeface="Calibri" panose="020F0502020204030204" pitchFamily="34" charset="0"/>
                <a:cs typeface="Calibri" panose="020F0502020204030204" pitchFamily="34" charset="0"/>
              </a:rPr>
              <a:t>Update loading state: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a:effectLst/>
                <a:latin typeface="Calibri" panose="020F0502020204030204" pitchFamily="34" charset="0"/>
                <a:ea typeface="Calibri" panose="020F0502020204030204" pitchFamily="34" charset="0"/>
                <a:cs typeface="Calibri" panose="020F0502020204030204" pitchFamily="34" charset="0"/>
              </a:rPr>
              <a:t>In reducers, update the loading state based on the dispatched loading action.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a:effectLst/>
                <a:latin typeface="Calibri" panose="020F0502020204030204" pitchFamily="34" charset="0"/>
                <a:ea typeface="Calibri" panose="020F0502020204030204" pitchFamily="34" charset="0"/>
                <a:cs typeface="Calibri" panose="020F0502020204030204" pitchFamily="34" charset="0"/>
              </a:rPr>
              <a:t>Set the loading state to true during the loading action is in progress or successful and false on failure.</a:t>
            </a:r>
          </a:p>
          <a:p>
            <a:pPr marL="457200">
              <a:lnSpc>
                <a:spcPct val="107000"/>
              </a:lnSpc>
              <a:spcAft>
                <a:spcPts val="800"/>
              </a:spcAft>
            </a:pPr>
            <a:endParaRPr lang="en-IN" sz="1800" kern="100">
              <a:effectLst/>
              <a:latin typeface="Calibri" panose="020F0502020204030204" pitchFamily="34" charset="0"/>
              <a:ea typeface="Calibri" panose="020F0502020204030204" pitchFamily="34" charset="0"/>
              <a:cs typeface="Calibri" panose="020F0502020204030204" pitchFamily="34" charset="0"/>
            </a:endParaRPr>
          </a:p>
          <a:p>
            <a:pPr marL="742950" indent="-285750">
              <a:lnSpc>
                <a:spcPct val="107000"/>
              </a:lnSpc>
              <a:spcAft>
                <a:spcPts val="800"/>
              </a:spcAft>
              <a:buFont typeface="Arial" panose="020B0604020202020204" pitchFamily="34" charset="0"/>
              <a:buChar char="•"/>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Request State </a:t>
            </a:r>
            <a:r>
              <a:rPr lang="en-US" sz="1800" kern="100">
                <a:effectLst/>
                <a:latin typeface="Calibri" panose="020F0502020204030204" pitchFamily="34" charset="0"/>
                <a:ea typeface="Calibri" panose="020F0502020204030204" pitchFamily="34" charset="0"/>
                <a:cs typeface="Times New Roman" panose="02020603050405020304" pitchFamily="18" charset="0"/>
              </a:rPr>
              <a:t>- The async action or API call is in process</a:t>
            </a:r>
          </a:p>
          <a:p>
            <a:pPr marL="742950" indent="-285750">
              <a:lnSpc>
                <a:spcPct val="107000"/>
              </a:lnSpc>
              <a:spcAft>
                <a:spcPts val="800"/>
              </a:spcAft>
              <a:buFont typeface="Arial" panose="020B0604020202020204" pitchFamily="34" charset="0"/>
              <a:buChar char="•"/>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Success State </a:t>
            </a:r>
            <a:r>
              <a:rPr lang="en-US" sz="1800" kern="100">
                <a:effectLst/>
                <a:latin typeface="Calibri" panose="020F0502020204030204" pitchFamily="34" charset="0"/>
                <a:ea typeface="Calibri" panose="020F0502020204030204" pitchFamily="34" charset="0"/>
                <a:cs typeface="Times New Roman" panose="02020603050405020304" pitchFamily="18" charset="0"/>
              </a:rPr>
              <a:t>- The async action or API call is successful and gets some data</a:t>
            </a:r>
          </a:p>
          <a:p>
            <a:pPr marL="742950" indent="-285750">
              <a:lnSpc>
                <a:spcPct val="107000"/>
              </a:lnSpc>
              <a:spcAft>
                <a:spcPts val="800"/>
              </a:spcAft>
              <a:buFont typeface="Arial" panose="020B0604020202020204" pitchFamily="34" charset="0"/>
              <a:buChar char="•"/>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Failure State </a:t>
            </a:r>
            <a:r>
              <a:rPr lang="en-US" sz="1800" kern="100">
                <a:effectLst/>
                <a:latin typeface="Calibri" panose="020F0502020204030204" pitchFamily="34" charset="0"/>
                <a:ea typeface="Calibri" panose="020F0502020204030204" pitchFamily="34" charset="0"/>
                <a:cs typeface="Times New Roman" panose="02020603050405020304" pitchFamily="18" charset="0"/>
              </a:rPr>
              <a:t>- The async action or API call is errored/failed due to some reasons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gn="l">
              <a:buFont typeface="+mj-lt"/>
              <a:buNone/>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21</a:t>
            </a:fld>
            <a:endParaRPr lang="en-US"/>
          </a:p>
        </p:txBody>
      </p:sp>
    </p:spTree>
    <p:extLst>
      <p:ext uri="{BB962C8B-B14F-4D97-AF65-F5344CB8AC3E}">
        <p14:creationId xmlns:p14="http://schemas.microsoft.com/office/powerpoint/2010/main" val="987326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28</a:t>
            </a:fld>
            <a:endParaRPr lang="en-US"/>
          </a:p>
        </p:txBody>
      </p:sp>
    </p:spTree>
    <p:extLst>
      <p:ext uri="{BB962C8B-B14F-4D97-AF65-F5344CB8AC3E}">
        <p14:creationId xmlns:p14="http://schemas.microsoft.com/office/powerpoint/2010/main" val="99221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33</a:t>
            </a:fld>
            <a:endParaRPr lang="en-US"/>
          </a:p>
        </p:txBody>
      </p:sp>
    </p:spTree>
    <p:extLst>
      <p:ext uri="{BB962C8B-B14F-4D97-AF65-F5344CB8AC3E}">
        <p14:creationId xmlns:p14="http://schemas.microsoft.com/office/powerpoint/2010/main" val="122197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35</a:t>
            </a:fld>
            <a:endParaRPr lang="en-US"/>
          </a:p>
        </p:txBody>
      </p:sp>
    </p:spTree>
    <p:extLst>
      <p:ext uri="{BB962C8B-B14F-4D97-AF65-F5344CB8AC3E}">
        <p14:creationId xmlns:p14="http://schemas.microsoft.com/office/powerpoint/2010/main" val="128088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Loading states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loading states to provide feedback to users during API requests.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Toggle loading flags in the Redux store to indicate ongoing operations.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Optimistic updates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Consider implementing optimistic updates for a better user experience.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Update the UI optimistically before the API request completes.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Redux </a:t>
            </a:r>
            <a:r>
              <a:rPr lang="en-IN" sz="1800" b="1" kern="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DevTools</a:t>
            </a: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Integration with </a:t>
            </a:r>
            <a:r>
              <a:rPr lang="en-IN" sz="1800" kern="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DevTools</a:t>
            </a: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Redux </a:t>
            </a:r>
            <a:r>
              <a:rPr lang="en-IN" sz="1800" kern="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DevTools</a:t>
            </a: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debugging and monitoring API-related actions.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Helps in tracking state changes and debugging asynchronous operations.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Testing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Write unit tests for API-related actions and reducers.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Ensure the Redux store behaves as expected during API interactions.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a:p>
        </p:txBody>
      </p:sp>
    </p:spTree>
    <p:extLst>
      <p:ext uri="{BB962C8B-B14F-4D97-AF65-F5344CB8AC3E}">
        <p14:creationId xmlns:p14="http://schemas.microsoft.com/office/powerpoint/2010/main" val="275886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50000"/>
              </a:lnSpc>
              <a:spcBef>
                <a:spcPts val="0"/>
              </a:spcBef>
              <a:spcAft>
                <a:spcPts val="0"/>
              </a:spcAft>
              <a:buClr>
                <a:schemeClr val="dk1"/>
              </a:buClr>
              <a:buSzPts val="1400"/>
              <a:buFont typeface="Arial"/>
              <a:buNone/>
            </a:pPr>
            <a:r>
              <a:rPr lang="en-US"/>
              <a:t>RESTful API (Representational State Transfer) is a set of principles for designing and developing web APIs that are scalable, flexible, and easy to maintain. It is a popular architectural approach used for building web services that various clients, including web, mobile, and desktop applications, can consume.</a:t>
            </a:r>
          </a:p>
          <a:p>
            <a:pPr marL="0" lvl="0" indent="0" algn="l" rtl="0">
              <a:lnSpc>
                <a:spcPct val="150000"/>
              </a:lnSpc>
              <a:spcBef>
                <a:spcPts val="0"/>
              </a:spcBef>
              <a:spcAft>
                <a:spcPts val="0"/>
              </a:spcAft>
              <a:buSzPts val="1400"/>
              <a:buNone/>
            </a:pPr>
            <a:r>
              <a:rPr lang="en-US"/>
              <a:t>Understanding RESTful APIs is essential when building web applications that interact with external services or data sources. It provides a standardized approach for designing APIs that are scalable, maintainable, and easily consumed by clients. By following the principles of RESTful APIs, developers can ensure that their APIs are well-designed, intuitive, and easy to use.</a:t>
            </a:r>
          </a:p>
          <a:p>
            <a:pPr marL="0" lvl="0" indent="0" algn="l" rtl="0">
              <a:lnSpc>
                <a:spcPct val="150000"/>
              </a:lnSpc>
              <a:spcBef>
                <a:spcPts val="0"/>
              </a:spcBef>
              <a:spcAft>
                <a:spcPts val="0"/>
              </a:spcAft>
              <a:buSzPts val="1400"/>
              <a:buNone/>
            </a:pPr>
            <a:r>
              <a:rPr lang="en-US"/>
              <a:t>When using RESTful APIs in a React application, it is essential to understand how to make API calls using HTTP methods and handle the responses from the server. Fetch API and </a:t>
            </a:r>
            <a:r>
              <a:rPr lang="en-US" err="1"/>
              <a:t>Axios</a:t>
            </a:r>
            <a:r>
              <a:rPr lang="en-US"/>
              <a:t> are well-known libraries for making API calls in React applications. Developers must understand their usage to ensure the API calls are correctly performed, and the data is retrieved and displayed correctly in the React application.</a:t>
            </a: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7</a:t>
            </a:fld>
            <a:endParaRPr lang="en-US"/>
          </a:p>
        </p:txBody>
      </p:sp>
    </p:spTree>
    <p:extLst>
      <p:ext uri="{BB962C8B-B14F-4D97-AF65-F5344CB8AC3E}">
        <p14:creationId xmlns:p14="http://schemas.microsoft.com/office/powerpoint/2010/main" val="358553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 method: Create </a:t>
            </a:r>
          </a:p>
          <a:p>
            <a:r>
              <a:rPr lang="en-US"/>
              <a:t>Used to create a new resource on the server.</a:t>
            </a:r>
          </a:p>
          <a:p>
            <a:endParaRPr lang="en-US"/>
          </a:p>
          <a:p>
            <a:r>
              <a:rPr lang="en-US"/>
              <a:t>Get method: Read</a:t>
            </a:r>
          </a:p>
          <a:p>
            <a:r>
              <a:rPr lang="en-US"/>
              <a:t>Used to retrieve information about a resource or a collection of resources.</a:t>
            </a:r>
          </a:p>
          <a:p>
            <a:endParaRPr lang="en-US"/>
          </a:p>
          <a:p>
            <a:r>
              <a:rPr lang="en-US"/>
              <a:t>Update method: Put or Patch</a:t>
            </a:r>
          </a:p>
          <a:p>
            <a:r>
              <a:rPr lang="en-US"/>
              <a:t>PUT: Typically used to update a resource or create it if it doesn't exist (replace the entire resource).</a:t>
            </a:r>
          </a:p>
          <a:p>
            <a:r>
              <a:rPr lang="en-US"/>
              <a:t>PATCH: Used to update a resource partially (modify specific fields).</a:t>
            </a:r>
          </a:p>
          <a:p>
            <a:endParaRPr lang="en-US"/>
          </a:p>
          <a:p>
            <a:r>
              <a:rPr lang="en-US"/>
              <a:t>Delete method: Delete</a:t>
            </a:r>
          </a:p>
          <a:p>
            <a:r>
              <a:rPr lang="en-US"/>
              <a:t>Used to delete a resource on the server.</a:t>
            </a: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8</a:t>
            </a:fld>
            <a:endParaRPr lang="en-US"/>
          </a:p>
        </p:txBody>
      </p:sp>
    </p:spTree>
    <p:extLst>
      <p:ext uri="{BB962C8B-B14F-4D97-AF65-F5344CB8AC3E}">
        <p14:creationId xmlns:p14="http://schemas.microsoft.com/office/powerpoint/2010/main" val="2298327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It uses </a:t>
            </a:r>
            <a:r>
              <a:rPr lang="en-US" b="0" i="0" err="1">
                <a:solidFill>
                  <a:srgbClr val="374151"/>
                </a:solidFill>
                <a:effectLst/>
                <a:latin typeface="Söhne"/>
              </a:rPr>
              <a:t>Axios</a:t>
            </a:r>
            <a:r>
              <a:rPr lang="en-US" b="0" i="0">
                <a:solidFill>
                  <a:srgbClr val="374151"/>
                </a:solidFill>
                <a:effectLst/>
                <a:latin typeface="Söhne"/>
              </a:rPr>
              <a:t> to make a POST request to create new data.</a:t>
            </a:r>
          </a:p>
          <a:p>
            <a:pPr algn="l">
              <a:buFont typeface="Arial" panose="020B0604020202020204" pitchFamily="34" charset="0"/>
              <a:buChar char="•"/>
            </a:pPr>
            <a:r>
              <a:rPr lang="en-US" b="0" i="0">
                <a:solidFill>
                  <a:srgbClr val="374151"/>
                </a:solidFill>
                <a:effectLst/>
                <a:latin typeface="Söhne"/>
              </a:rPr>
              <a:t>It sends the new data (</a:t>
            </a:r>
            <a:r>
              <a:rPr lang="en-US" b="0" i="0" err="1">
                <a:solidFill>
                  <a:srgbClr val="374151"/>
                </a:solidFill>
                <a:effectLst/>
                <a:latin typeface="Söhne"/>
              </a:rPr>
              <a:t>newData</a:t>
            </a:r>
            <a:r>
              <a:rPr lang="en-US" b="0" i="0">
                <a:solidFill>
                  <a:srgbClr val="374151"/>
                </a:solidFill>
                <a:effectLst/>
                <a:latin typeface="Söhne"/>
              </a:rPr>
              <a:t>) to the specified API endpoint (https://api.example.com/data).</a:t>
            </a:r>
          </a:p>
          <a:p>
            <a:pPr algn="l">
              <a:buFont typeface="Arial" panose="020B0604020202020204" pitchFamily="34" charset="0"/>
              <a:buChar char="•"/>
            </a:pPr>
            <a:r>
              <a:rPr lang="en-US" b="0" i="0">
                <a:solidFill>
                  <a:srgbClr val="374151"/>
                </a:solidFill>
                <a:effectLst/>
                <a:latin typeface="Söhne"/>
              </a:rPr>
              <a:t>Upon success, it dispatches an action (CREATE_DATA_SUCCESS) with the newly created data.</a:t>
            </a:r>
          </a:p>
          <a:p>
            <a:pPr algn="l">
              <a:buFont typeface="Arial" panose="020B0604020202020204" pitchFamily="34" charset="0"/>
              <a:buChar char="•"/>
            </a:pPr>
            <a:r>
              <a:rPr lang="en-US" b="0" i="0">
                <a:solidFill>
                  <a:srgbClr val="374151"/>
                </a:solidFill>
                <a:effectLst/>
                <a:latin typeface="Söhne"/>
              </a:rPr>
              <a:t>If there's an error, it dispatches an action (CREATE_DATA_FAILURE) with the error message.</a:t>
            </a: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9</a:t>
            </a:fld>
            <a:endParaRPr lang="en-US"/>
          </a:p>
        </p:txBody>
      </p:sp>
    </p:spTree>
    <p:extLst>
      <p:ext uri="{BB962C8B-B14F-4D97-AF65-F5344CB8AC3E}">
        <p14:creationId xmlns:p14="http://schemas.microsoft.com/office/powerpoint/2010/main" val="95187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It uses Axios to make a GET request to fetch existing data.</a:t>
            </a:r>
          </a:p>
          <a:p>
            <a:pPr algn="l">
              <a:buFont typeface="Arial" panose="020B0604020202020204" pitchFamily="34" charset="0"/>
              <a:buChar char="•"/>
            </a:pPr>
            <a:r>
              <a:rPr lang="en-US" b="0" i="0">
                <a:solidFill>
                  <a:srgbClr val="374151"/>
                </a:solidFill>
                <a:effectLst/>
                <a:latin typeface="Söhne"/>
              </a:rPr>
              <a:t>It sends a request to the specified API endpoint (https://api.example.com/data).</a:t>
            </a:r>
          </a:p>
          <a:p>
            <a:pPr algn="l">
              <a:buFont typeface="Arial" panose="020B0604020202020204" pitchFamily="34" charset="0"/>
              <a:buChar char="•"/>
            </a:pPr>
            <a:r>
              <a:rPr lang="en-US" b="0" i="0">
                <a:solidFill>
                  <a:srgbClr val="374151"/>
                </a:solidFill>
                <a:effectLst/>
                <a:latin typeface="Söhne"/>
              </a:rPr>
              <a:t>Upon success, it dispatches an action (READ_DATA_SUCCESS) with the fetched data.</a:t>
            </a:r>
          </a:p>
          <a:p>
            <a:pPr algn="l">
              <a:buFont typeface="Arial" panose="020B0604020202020204" pitchFamily="34" charset="0"/>
              <a:buChar char="•"/>
            </a:pPr>
            <a:r>
              <a:rPr lang="en-US" b="0" i="0">
                <a:solidFill>
                  <a:srgbClr val="374151"/>
                </a:solidFill>
                <a:effectLst/>
                <a:latin typeface="Söhne"/>
              </a:rPr>
              <a:t>If there's an error, it dispatches an action (READ_DATA_FAILURE) with the error message.</a:t>
            </a: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10</a:t>
            </a:fld>
            <a:endParaRPr lang="en-US"/>
          </a:p>
        </p:txBody>
      </p:sp>
    </p:spTree>
    <p:extLst>
      <p:ext uri="{BB962C8B-B14F-4D97-AF65-F5344CB8AC3E}">
        <p14:creationId xmlns:p14="http://schemas.microsoft.com/office/powerpoint/2010/main" val="16083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It sends the updatedData to the specified API endpoint (https://api.example.com/data/${id}), where ${id} is the identifier of the data to be updated.</a:t>
            </a:r>
          </a:p>
          <a:p>
            <a:pPr algn="l">
              <a:buFont typeface="Arial" panose="020B0604020202020204" pitchFamily="34" charset="0"/>
              <a:buChar char="•"/>
            </a:pPr>
            <a:r>
              <a:rPr lang="en-US" b="0" i="0">
                <a:solidFill>
                  <a:srgbClr val="374151"/>
                </a:solidFill>
                <a:effectLst/>
                <a:latin typeface="Söhne"/>
              </a:rPr>
              <a:t>Upon success, it dispatches an action (UPDATE_DATA_SUCCESS) with the updated data.</a:t>
            </a:r>
          </a:p>
          <a:p>
            <a:pPr algn="l">
              <a:buFont typeface="Arial" panose="020B0604020202020204" pitchFamily="34" charset="0"/>
              <a:buChar char="•"/>
            </a:pPr>
            <a:r>
              <a:rPr lang="en-US" b="0" i="0">
                <a:solidFill>
                  <a:srgbClr val="374151"/>
                </a:solidFill>
                <a:effectLst/>
                <a:latin typeface="Söhne"/>
              </a:rPr>
              <a:t>If there's an error, it dispatches an action (UPDATE_DATA_FAILURE) with the error message.</a:t>
            </a:r>
          </a:p>
          <a:p>
            <a:endParaRPr lang="en-IN" b="1"/>
          </a:p>
        </p:txBody>
      </p:sp>
      <p:sp>
        <p:nvSpPr>
          <p:cNvPr id="4" name="Slide Number Placeholder 3"/>
          <p:cNvSpPr>
            <a:spLocks noGrp="1"/>
          </p:cNvSpPr>
          <p:nvPr>
            <p:ph type="sldNum" sz="quarter" idx="5"/>
          </p:nvPr>
        </p:nvSpPr>
        <p:spPr/>
        <p:txBody>
          <a:bodyPr/>
          <a:lstStyle/>
          <a:p>
            <a:fld id="{0AC900C1-7326-4B4D-9C4E-22E7230B62CC}" type="slidenum">
              <a:rPr lang="en-US" smtClean="0"/>
              <a:t>11</a:t>
            </a:fld>
            <a:endParaRPr lang="en-US"/>
          </a:p>
        </p:txBody>
      </p:sp>
    </p:spTree>
    <p:extLst>
      <p:ext uri="{BB962C8B-B14F-4D97-AF65-F5344CB8AC3E}">
        <p14:creationId xmlns:p14="http://schemas.microsoft.com/office/powerpoint/2010/main" val="1240926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374151"/>
                </a:solidFill>
                <a:effectLst/>
                <a:latin typeface="Söhne"/>
              </a:rPr>
              <a:t>It sends a request to the specified API endpoint (https://api.example.com/data/${id}), where ${id} is the identifier of the data to be deleted.</a:t>
            </a:r>
          </a:p>
          <a:p>
            <a:pPr algn="l">
              <a:buFont typeface="Arial" panose="020B0604020202020204" pitchFamily="34" charset="0"/>
              <a:buChar char="•"/>
            </a:pPr>
            <a:r>
              <a:rPr lang="en-US" b="0" i="0">
                <a:solidFill>
                  <a:srgbClr val="374151"/>
                </a:solidFill>
                <a:effectLst/>
                <a:latin typeface="Söhne"/>
              </a:rPr>
              <a:t>Upon success, it dispatches an action (DELETE_DATA_SUCCESS) with the identifier of the deleted data.</a:t>
            </a:r>
          </a:p>
          <a:p>
            <a:pPr algn="l">
              <a:buFont typeface="Arial" panose="020B0604020202020204" pitchFamily="34" charset="0"/>
              <a:buChar char="•"/>
            </a:pPr>
            <a:r>
              <a:rPr lang="en-US" b="0" i="0">
                <a:solidFill>
                  <a:srgbClr val="374151"/>
                </a:solidFill>
                <a:effectLst/>
                <a:latin typeface="Söhne"/>
              </a:rPr>
              <a:t>If there's an error, it dispatches an action (DELETE_DATA_FAILURE) with the error message.</a:t>
            </a:r>
          </a:p>
          <a:p>
            <a:endParaRPr lang="en-IN" b="1"/>
          </a:p>
        </p:txBody>
      </p:sp>
      <p:sp>
        <p:nvSpPr>
          <p:cNvPr id="4" name="Slide Number Placeholder 3"/>
          <p:cNvSpPr>
            <a:spLocks noGrp="1"/>
          </p:cNvSpPr>
          <p:nvPr>
            <p:ph type="sldNum" sz="quarter" idx="5"/>
          </p:nvPr>
        </p:nvSpPr>
        <p:spPr/>
        <p:txBody>
          <a:bodyPr/>
          <a:lstStyle/>
          <a:p>
            <a:fld id="{0AC900C1-7326-4B4D-9C4E-22E7230B62CC}" type="slidenum">
              <a:rPr lang="en-US" smtClean="0"/>
              <a:t>12</a:t>
            </a:fld>
            <a:endParaRPr lang="en-US"/>
          </a:p>
        </p:txBody>
      </p:sp>
    </p:spTree>
    <p:extLst>
      <p:ext uri="{BB962C8B-B14F-4D97-AF65-F5344CB8AC3E}">
        <p14:creationId xmlns:p14="http://schemas.microsoft.com/office/powerpoint/2010/main" val="2782134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US" b="0" i="0">
              <a:solidFill>
                <a:srgbClr val="374151"/>
              </a:solidFill>
              <a:effectLst/>
              <a:latin typeface="Söhne"/>
            </a:endParaRPr>
          </a:p>
          <a:p>
            <a:pPr marL="742950" lvl="1" indent="-285750" algn="l">
              <a:buFont typeface="+mj-lt"/>
              <a:buAutoNum type="arabicPeriod"/>
            </a:pPr>
            <a:r>
              <a:rPr lang="en-US" b="0" i="0">
                <a:solidFill>
                  <a:srgbClr val="374151"/>
                </a:solidFill>
                <a:effectLst/>
                <a:latin typeface="Söhne"/>
              </a:rPr>
              <a:t>It sends the newData to the specified API endpoint (https://api.example.com/data).</a:t>
            </a:r>
          </a:p>
          <a:p>
            <a:pPr marL="742950" lvl="1" indent="-285750" algn="l">
              <a:buFont typeface="+mj-lt"/>
              <a:buAutoNum type="arabicPeriod"/>
            </a:pPr>
            <a:r>
              <a:rPr lang="en-US" b="0" i="0">
                <a:solidFill>
                  <a:srgbClr val="374151"/>
                </a:solidFill>
                <a:effectLst/>
                <a:latin typeface="Söhne"/>
              </a:rPr>
              <a:t>Upon success, it dispatches an action (CREATE_DATA_SUCCESS) with the newly created data.</a:t>
            </a:r>
          </a:p>
          <a:p>
            <a:pPr marL="742950" lvl="1" indent="-285750" algn="l">
              <a:buFont typeface="+mj-lt"/>
              <a:buAutoNum type="arabicPeriod"/>
            </a:pPr>
            <a:r>
              <a:rPr lang="en-US" b="0" i="0">
                <a:solidFill>
                  <a:srgbClr val="374151"/>
                </a:solidFill>
                <a:effectLst/>
                <a:latin typeface="Söhne"/>
              </a:rPr>
              <a:t>If there's an error, it dispatches an action (CREATE_DATA_FAILURE) with the error message.</a:t>
            </a:r>
          </a:p>
          <a:p>
            <a:br>
              <a:rPr lang="en-US"/>
            </a:b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13</a:t>
            </a:fld>
            <a:endParaRPr lang="en-US"/>
          </a:p>
        </p:txBody>
      </p:sp>
    </p:spTree>
    <p:extLst>
      <p:ext uri="{BB962C8B-B14F-4D97-AF65-F5344CB8AC3E}">
        <p14:creationId xmlns:p14="http://schemas.microsoft.com/office/powerpoint/2010/main" val="711254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3" name="Google Shape;18;p22">
            <a:extLst>
              <a:ext uri="{FF2B5EF4-FFF2-40B4-BE49-F238E27FC236}">
                <a16:creationId xmlns:a16="http://schemas.microsoft.com/office/drawing/2014/main" id="{29D0B3B1-42AE-7ABC-E79A-8AE839E0B1A2}"/>
              </a:ext>
            </a:extLst>
          </p:cNvPr>
          <p:cNvPicPr preferRelativeResize="0"/>
          <p:nvPr userDrawn="1"/>
        </p:nvPicPr>
        <p:blipFill>
          <a:blip r:embed="rId2">
            <a:extLst>
              <a:ext uri="{28A0092B-C50C-407E-A947-70E740481C1C}">
                <a14:useLocalDpi xmlns:a14="http://schemas.microsoft.com/office/drawing/2010/main" val="0"/>
              </a:ext>
            </a:extLst>
          </a:blip>
          <a:srcRect/>
          <a:stretch/>
        </p:blipFill>
        <p:spPr>
          <a:xfrm>
            <a:off x="1" y="1"/>
            <a:ext cx="16255998" cy="9143998"/>
          </a:xfrm>
          <a:prstGeom prst="rect">
            <a:avLst/>
          </a:prstGeom>
          <a:noFill/>
          <a:ln>
            <a:noFill/>
          </a:ln>
        </p:spPr>
      </p:pic>
      <p:sp>
        <p:nvSpPr>
          <p:cNvPr id="8" name="Google Shape;24;p23" hidden="1">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a:solidFill>
                  <a:schemeClr val="tx1">
                    <a:lumMod val="75000"/>
                    <a:lumOff val="25000"/>
                  </a:schemeClr>
                </a:solidFill>
                <a:latin typeface="Open Sans"/>
                <a:ea typeface="Open Sans"/>
                <a:cs typeface="Open Sans"/>
                <a:sym typeface="Open Sans"/>
              </a:rPr>
              <a:t>Knowledge Check</a:t>
            </a:r>
            <a:endParaRPr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are</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Key Takeaways</a:t>
            </a:r>
            <a:endParaRPr lang="en-US" sz="1400" b="0" i="0" u="none" strike="noStrike" cap="none">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Before the Next Class</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What’s Next?</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9" name="Text Placeholder 6">
            <a:extLst>
              <a:ext uri="{FF2B5EF4-FFF2-40B4-BE49-F238E27FC236}">
                <a16:creationId xmlns:a16="http://schemas.microsoft.com/office/drawing/2014/main" id="{E2E6CA9F-3565-A216-43DA-53E0E9F4D091}"/>
              </a:ext>
            </a:extLst>
          </p:cNvPr>
          <p:cNvSpPr>
            <a:spLocks noGrp="1"/>
          </p:cNvSpPr>
          <p:nvPr>
            <p:ph type="body" sz="quarter" idx="13"/>
          </p:nvPr>
        </p:nvSpPr>
        <p:spPr>
          <a:xfrm>
            <a:off x="12012930" y="2282865"/>
            <a:ext cx="2975926" cy="450315"/>
          </a:xfrm>
          <a:prstGeom prst="rect">
            <a:avLst/>
          </a:prstGeom>
        </p:spPr>
        <p:txBody>
          <a:bodyPr/>
          <a:lstStyle>
            <a:lvl1pPr marL="0" indent="0" algn="ctr">
              <a:lnSpc>
                <a:spcPct val="114000"/>
              </a:lnSpc>
              <a:spcBef>
                <a:spcPts val="0"/>
              </a:spcBef>
              <a:buFont typeface="Arial" panose="020B0604020202020204" pitchFamily="34" charset="0"/>
              <a:buNone/>
              <a:defRPr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24776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Recap</a:t>
            </a:r>
            <a:endParaRPr sz="1400" b="0" i="0" u="none" strike="noStrike" cap="none">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Learning Objectives</a:t>
            </a:r>
            <a:endParaRPr sz="1400" b="0" i="0" u="none" strike="noStrike" cap="none">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By the end of this lesson, you will be able to:</a:t>
            </a:r>
            <a:endParaRPr>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9" r:id="rId3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49BB2-9813-A97A-C80F-275C24EA2885}"/>
              </a:ext>
            </a:extLst>
          </p:cNvPr>
          <p:cNvSpPr>
            <a:spLocks noGrp="1"/>
          </p:cNvSpPr>
          <p:nvPr>
            <p:ph type="body" idx="10"/>
          </p:nvPr>
        </p:nvSpPr>
        <p:spPr/>
        <p:txBody>
          <a:bodyPr/>
          <a:lstStyle/>
          <a:p>
            <a:r>
              <a:rPr lang="en-US"/>
              <a:t>Calling API with Redux</a:t>
            </a:r>
          </a:p>
        </p:txBody>
      </p:sp>
    </p:spTree>
    <p:extLst>
      <p:ext uri="{BB962C8B-B14F-4D97-AF65-F5344CB8AC3E}">
        <p14:creationId xmlns:p14="http://schemas.microsoft.com/office/powerpoint/2010/main" val="107034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Read Operation Using Axios</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2001520" y="1342194"/>
            <a:ext cx="12252960"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a:solidFill>
                  <a:srgbClr val="404040"/>
                </a:solidFill>
                <a:latin typeface="Open Sans" panose="020B0606030504020204" pitchFamily="34" charset="0"/>
              </a:rPr>
              <a:t>It </a:t>
            </a:r>
            <a:r>
              <a:rPr lang="en-US" sz="2200" b="0" i="0">
                <a:solidFill>
                  <a:srgbClr val="404040"/>
                </a:solidFill>
                <a:effectLst/>
                <a:latin typeface="Open Sans" panose="020B0606030504020204" pitchFamily="34" charset="0"/>
              </a:rPr>
              <a:t>makes a GET request to fetch existing data.</a:t>
            </a:r>
            <a:endParaRPr lang="en-US" sz="2200" b="0" i="0" u="none" strike="noStrike" cap="none">
              <a:solidFill>
                <a:srgbClr val="404040"/>
              </a:solidFill>
              <a:latin typeface="Open Sans" panose="020B0606030504020204" pitchFamily="34" charset="0"/>
              <a:ea typeface="Arial"/>
              <a:cs typeface="Arial"/>
              <a:sym typeface="Arial"/>
            </a:endParaRPr>
          </a:p>
        </p:txBody>
      </p:sp>
      <p:sp>
        <p:nvSpPr>
          <p:cNvPr id="6" name="Google Shape;3313;p60">
            <a:extLst>
              <a:ext uri="{FF2B5EF4-FFF2-40B4-BE49-F238E27FC236}">
                <a16:creationId xmlns:a16="http://schemas.microsoft.com/office/drawing/2014/main" id="{2C1049FF-4E86-3863-7EC9-8ED5F7A45962}"/>
              </a:ext>
            </a:extLst>
          </p:cNvPr>
          <p:cNvSpPr/>
          <p:nvPr/>
        </p:nvSpPr>
        <p:spPr>
          <a:xfrm>
            <a:off x="2288626" y="3181571"/>
            <a:ext cx="11669376" cy="4366242"/>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import axios from 'axios';</a:t>
            </a:r>
          </a:p>
          <a:p>
            <a:pPr marL="0" marR="0" lvl="0" indent="0" algn="l" rtl="0">
              <a:lnSpc>
                <a:spcPct val="100000"/>
              </a:lnSpc>
              <a:spcBef>
                <a:spcPts val="1200"/>
              </a:spcBef>
              <a:spcAft>
                <a:spcPts val="0"/>
              </a:spcAft>
              <a:buClr>
                <a:srgbClr val="000000"/>
              </a:buClr>
              <a:buSzPts val="500"/>
              <a:buFont typeface="Arial"/>
              <a:buNone/>
            </a:pPr>
            <a:endParaRPr lang="en-IN" sz="1400" b="0" i="0" u="none" strike="noStrike" cap="none">
              <a:solidFill>
                <a:srgbClr val="404040"/>
              </a:solidFill>
              <a:latin typeface="Courier New"/>
              <a:ea typeface="Courier New"/>
              <a:cs typeface="Courier New"/>
              <a:sym typeface="Courier New"/>
            </a:endParaRP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const readData = ()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response = await axios.get('https://api.example.com/data');</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'READ_DATA_SUCCESS', payload: response.data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'READ_DATA_FAILURE', payload: error.message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2249760" y="2735263"/>
            <a:ext cx="11719663" cy="488752"/>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2286577" y="7505797"/>
            <a:ext cx="11719663" cy="184951"/>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Tree>
    <p:extLst>
      <p:ext uri="{BB962C8B-B14F-4D97-AF65-F5344CB8AC3E}">
        <p14:creationId xmlns:p14="http://schemas.microsoft.com/office/powerpoint/2010/main" val="39927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Update Operation Using Axios</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1957070" y="1342194"/>
            <a:ext cx="12341860"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a:solidFill>
                  <a:srgbClr val="404040"/>
                </a:solidFill>
                <a:latin typeface="Open Sans" panose="020B0606030504020204" pitchFamily="34" charset="0"/>
              </a:rPr>
              <a:t>It</a:t>
            </a:r>
            <a:r>
              <a:rPr lang="en-US" sz="2200" b="0" i="0">
                <a:solidFill>
                  <a:srgbClr val="404040"/>
                </a:solidFill>
                <a:effectLst/>
                <a:latin typeface="Open Sans" panose="020B0606030504020204" pitchFamily="34" charset="0"/>
              </a:rPr>
              <a:t> makes a PUT request to update existing data.</a:t>
            </a:r>
            <a:endParaRPr lang="en-US" sz="2200" b="0" i="0" u="none" strike="noStrike" cap="none">
              <a:solidFill>
                <a:srgbClr val="404040"/>
              </a:solidFill>
              <a:latin typeface="Open Sans" panose="020B0606030504020204" pitchFamily="34" charset="0"/>
              <a:ea typeface="Arial"/>
              <a:cs typeface="Arial"/>
              <a:sym typeface="Arial"/>
            </a:endParaRPr>
          </a:p>
        </p:txBody>
      </p:sp>
      <p:grpSp>
        <p:nvGrpSpPr>
          <p:cNvPr id="5" name="Google Shape;3312;p60">
            <a:extLst>
              <a:ext uri="{FF2B5EF4-FFF2-40B4-BE49-F238E27FC236}">
                <a16:creationId xmlns:a16="http://schemas.microsoft.com/office/drawing/2014/main" id="{8EA47C6E-68E5-FEF0-8BDD-744EB5D1B0C8}"/>
              </a:ext>
            </a:extLst>
          </p:cNvPr>
          <p:cNvGrpSpPr/>
          <p:nvPr/>
        </p:nvGrpSpPr>
        <p:grpSpPr>
          <a:xfrm>
            <a:off x="2249760" y="2735263"/>
            <a:ext cx="11756480" cy="4955485"/>
            <a:chOff x="1236817" y="2818465"/>
            <a:chExt cx="6636226" cy="2797241"/>
          </a:xfrm>
        </p:grpSpPr>
        <p:sp>
          <p:nvSpPr>
            <p:cNvPr id="6" name="Google Shape;3313;p60">
              <a:extLst>
                <a:ext uri="{FF2B5EF4-FFF2-40B4-BE49-F238E27FC236}">
                  <a16:creationId xmlns:a16="http://schemas.microsoft.com/office/drawing/2014/main" id="{2C1049FF-4E86-3863-7EC9-8ED5F7A45962}"/>
                </a:ext>
              </a:extLst>
            </p:cNvPr>
            <p:cNvSpPr/>
            <p:nvPr/>
          </p:nvSpPr>
          <p:spPr>
            <a:xfrm>
              <a:off x="1258756" y="3078006"/>
              <a:ext cx="6587058" cy="2402718"/>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import </a:t>
              </a:r>
              <a:r>
                <a:rPr lang="en-IN" sz="1400" b="0" i="0" u="none" strike="noStrike" cap="none" err="1">
                  <a:solidFill>
                    <a:srgbClr val="404040"/>
                  </a:solidFill>
                  <a:latin typeface="Courier New"/>
                  <a:ea typeface="Courier New"/>
                  <a:cs typeface="Courier New"/>
                  <a:sym typeface="Courier New"/>
                </a:rPr>
                <a:t>axios</a:t>
              </a:r>
              <a:r>
                <a:rPr lang="en-IN" sz="1400" b="0" i="0" u="none" strike="noStrike" cap="none">
                  <a:solidFill>
                    <a:srgbClr val="404040"/>
                  </a:solidFill>
                  <a:latin typeface="Courier New"/>
                  <a:ea typeface="Courier New"/>
                  <a:cs typeface="Courier New"/>
                  <a:sym typeface="Courier New"/>
                </a:rPr>
                <a:t> from '</a:t>
              </a:r>
              <a:r>
                <a:rPr lang="en-IN" sz="1400" b="0" i="0" u="none" strike="noStrike" cap="none" err="1">
                  <a:solidFill>
                    <a:srgbClr val="404040"/>
                  </a:solidFill>
                  <a:latin typeface="Courier New"/>
                  <a:ea typeface="Courier New"/>
                  <a:cs typeface="Courier New"/>
                  <a:sym typeface="Courier New"/>
                </a:rPr>
                <a:t>axios</a:t>
              </a:r>
              <a:r>
                <a:rPr lang="en-IN" sz="1400" b="0" i="0" u="none" strike="noStrike" cap="none">
                  <a:solidFill>
                    <a:srgbClr val="404040"/>
                  </a:solidFill>
                  <a:latin typeface="Courier New"/>
                  <a:ea typeface="Courier New"/>
                  <a:cs typeface="Courier New"/>
                  <a:sym typeface="Courier New"/>
                </a:rPr>
                <a:t>';</a:t>
              </a:r>
            </a:p>
            <a:p>
              <a:pPr marL="0" marR="0" lvl="0" indent="0" algn="l" rtl="0">
                <a:lnSpc>
                  <a:spcPct val="100000"/>
                </a:lnSpc>
                <a:spcBef>
                  <a:spcPts val="1200"/>
                </a:spcBef>
                <a:spcAft>
                  <a:spcPts val="0"/>
                </a:spcAft>
                <a:buClr>
                  <a:srgbClr val="000000"/>
                </a:buClr>
                <a:buSzPts val="500"/>
                <a:buFont typeface="Arial"/>
                <a:buNone/>
              </a:pPr>
              <a:endParaRPr lang="en-IN" sz="1400" b="0" i="0" u="none" strike="noStrike" cap="none">
                <a:solidFill>
                  <a:srgbClr val="404040"/>
                </a:solidFill>
                <a:latin typeface="Courier New"/>
                <a:ea typeface="Courier New"/>
                <a:cs typeface="Courier New"/>
                <a:sym typeface="Courier New"/>
              </a:endParaRP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a:t>
              </a:r>
              <a:r>
                <a:rPr lang="en-IN" sz="1400" b="0" i="0" u="none" strike="noStrike" cap="none" err="1">
                  <a:solidFill>
                    <a:srgbClr val="404040"/>
                  </a:solidFill>
                  <a:latin typeface="Courier New"/>
                  <a:ea typeface="Courier New"/>
                  <a:cs typeface="Courier New"/>
                  <a:sym typeface="Courier New"/>
                </a:rPr>
                <a:t>const</a:t>
              </a:r>
              <a:r>
                <a:rPr lang="en-IN" sz="1400" b="0" i="0" u="none" strike="noStrike" cap="none">
                  <a:solidFill>
                    <a:srgbClr val="404040"/>
                  </a:solidFill>
                  <a:latin typeface="Courier New"/>
                  <a:ea typeface="Courier New"/>
                  <a:cs typeface="Courier New"/>
                  <a:sym typeface="Courier New"/>
                </a:rPr>
                <a:t> </a:t>
              </a:r>
              <a:r>
                <a:rPr lang="en-IN" sz="1400" b="0" i="0" u="none" strike="noStrike" cap="none" err="1">
                  <a:solidFill>
                    <a:srgbClr val="404040"/>
                  </a:solidFill>
                  <a:latin typeface="Courier New"/>
                  <a:ea typeface="Courier New"/>
                  <a:cs typeface="Courier New"/>
                  <a:sym typeface="Courier New"/>
                </a:rPr>
                <a:t>updateData</a:t>
              </a:r>
              <a:r>
                <a:rPr lang="en-IN" sz="1400" b="0" i="0" u="none" strike="noStrike" cap="none">
                  <a:solidFill>
                    <a:srgbClr val="404040"/>
                  </a:solidFill>
                  <a:latin typeface="Courier New"/>
                  <a:ea typeface="Courier New"/>
                  <a:cs typeface="Courier New"/>
                  <a:sym typeface="Courier New"/>
                </a:rPr>
                <a:t> = (id, </a:t>
              </a:r>
              <a:r>
                <a:rPr lang="en-IN" sz="1400" b="0" i="0" u="none" strike="noStrike" cap="none" err="1">
                  <a:solidFill>
                    <a:srgbClr val="404040"/>
                  </a:solidFill>
                  <a:latin typeface="Courier New"/>
                  <a:ea typeface="Courier New"/>
                  <a:cs typeface="Courier New"/>
                  <a:sym typeface="Courier New"/>
                </a:rPr>
                <a:t>updatedData</a:t>
              </a:r>
              <a:r>
                <a:rPr lang="en-IN" sz="1400" b="0" i="0" u="none" strike="noStrike" cap="none">
                  <a:solidFill>
                    <a:srgbClr val="404040"/>
                  </a:solidFill>
                  <a:latin typeface="Courier New"/>
                  <a:ea typeface="Courier New"/>
                  <a:cs typeface="Courier New"/>
                  <a:sym typeface="Courier New"/>
                </a:rPr>
                <a:t>)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r>
                <a:rPr lang="en-IN" sz="1400" b="0" i="0" u="none" strike="noStrike" cap="none" err="1">
                  <a:solidFill>
                    <a:srgbClr val="404040"/>
                  </a:solidFill>
                  <a:latin typeface="Courier New"/>
                  <a:ea typeface="Courier New"/>
                  <a:cs typeface="Courier New"/>
                  <a:sym typeface="Courier New"/>
                </a:rPr>
                <a:t>const</a:t>
              </a:r>
              <a:r>
                <a:rPr lang="en-IN" sz="1400" b="0" i="0" u="none" strike="noStrike" cap="none">
                  <a:solidFill>
                    <a:srgbClr val="404040"/>
                  </a:solidFill>
                  <a:latin typeface="Courier New"/>
                  <a:ea typeface="Courier New"/>
                  <a:cs typeface="Courier New"/>
                  <a:sym typeface="Courier New"/>
                </a:rPr>
                <a:t> response = await </a:t>
              </a:r>
              <a:r>
                <a:rPr lang="en-IN" sz="1400" b="0" i="0" u="none" strike="noStrike" cap="none" err="1">
                  <a:solidFill>
                    <a:srgbClr val="404040"/>
                  </a:solidFill>
                  <a:latin typeface="Courier New"/>
                  <a:ea typeface="Courier New"/>
                  <a:cs typeface="Courier New"/>
                  <a:sym typeface="Courier New"/>
                </a:rPr>
                <a:t>axios.put</a:t>
              </a:r>
              <a:r>
                <a:rPr lang="en-IN" sz="1400" b="0" i="0" u="none" strike="noStrike" cap="none">
                  <a:solidFill>
                    <a:srgbClr val="404040"/>
                  </a:solidFill>
                  <a:latin typeface="Courier New"/>
                  <a:ea typeface="Courier New"/>
                  <a:cs typeface="Courier New"/>
                  <a:sym typeface="Courier New"/>
                </a:rPr>
                <a:t>(`https://api.example.com/data/${id}`, </a:t>
              </a:r>
              <a:r>
                <a:rPr lang="en-IN" sz="1400" b="0" i="0" u="none" strike="noStrike" cap="none" err="1">
                  <a:solidFill>
                    <a:srgbClr val="404040"/>
                  </a:solidFill>
                  <a:latin typeface="Courier New"/>
                  <a:ea typeface="Courier New"/>
                  <a:cs typeface="Courier New"/>
                  <a:sym typeface="Courier New"/>
                </a:rPr>
                <a:t>updatedData</a:t>
              </a:r>
              <a:r>
                <a:rPr lang="en-IN" sz="1400" b="0" i="0" u="none" strike="noStrike" cap="none">
                  <a:solidFill>
                    <a:srgbClr val="404040"/>
                  </a:solidFill>
                  <a:latin typeface="Courier New"/>
                  <a:ea typeface="Courier New"/>
                  <a:cs typeface="Courier New"/>
                  <a:sym typeface="Courier New"/>
                </a:rPr>
                <a:t>);</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'UPDATE_DATA_SUCCESS', payload: </a:t>
              </a:r>
              <a:r>
                <a:rPr lang="en-IN" sz="1400" b="0" i="0" u="none" strike="noStrike" cap="none" err="1">
                  <a:solidFill>
                    <a:srgbClr val="404040"/>
                  </a:solidFill>
                  <a:latin typeface="Courier New"/>
                  <a:ea typeface="Courier New"/>
                  <a:cs typeface="Courier New"/>
                  <a:sym typeface="Courier New"/>
                </a:rPr>
                <a:t>response.data</a:t>
              </a: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'UPDATE_DATA_FAILURE', payload: </a:t>
              </a:r>
              <a:r>
                <a:rPr lang="en-IN" sz="1400" b="0" i="0" u="none" strike="noStrike" cap="none" err="1">
                  <a:solidFill>
                    <a:srgbClr val="404040"/>
                  </a:solidFill>
                  <a:latin typeface="Courier New"/>
                  <a:ea typeface="Courier New"/>
                  <a:cs typeface="Courier New"/>
                  <a:sym typeface="Courier New"/>
                </a:rPr>
                <a:t>error.message</a:t>
              </a: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1236817" y="2818465"/>
              <a:ext cx="6615444" cy="275888"/>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1257599" y="5511306"/>
              <a:ext cx="6615444"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Tree>
    <p:extLst>
      <p:ext uri="{BB962C8B-B14F-4D97-AF65-F5344CB8AC3E}">
        <p14:creationId xmlns:p14="http://schemas.microsoft.com/office/powerpoint/2010/main" val="227020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Delete Operation Using Axios</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2078083" y="1342194"/>
            <a:ext cx="12099834"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a:solidFill>
                  <a:srgbClr val="404040"/>
                </a:solidFill>
                <a:latin typeface="Open Sans" panose="020B0606030504020204" pitchFamily="34" charset="0"/>
              </a:rPr>
              <a:t>It</a:t>
            </a:r>
            <a:r>
              <a:rPr lang="en-US" sz="2200" b="0" i="0">
                <a:solidFill>
                  <a:srgbClr val="404040"/>
                </a:solidFill>
                <a:effectLst/>
                <a:latin typeface="Open Sans" panose="020B0606030504020204" pitchFamily="34" charset="0"/>
              </a:rPr>
              <a:t> makes a DELETE request to remove existing data.</a:t>
            </a:r>
            <a:endParaRPr lang="en-US" sz="2200" b="0" i="0" u="none" strike="noStrike" cap="none">
              <a:solidFill>
                <a:srgbClr val="404040"/>
              </a:solidFill>
              <a:latin typeface="Open Sans" panose="020B0606030504020204" pitchFamily="34" charset="0"/>
              <a:ea typeface="Arial"/>
              <a:cs typeface="Arial"/>
              <a:sym typeface="Arial"/>
            </a:endParaRPr>
          </a:p>
        </p:txBody>
      </p:sp>
      <p:grpSp>
        <p:nvGrpSpPr>
          <p:cNvPr id="5" name="Google Shape;3312;p60">
            <a:extLst>
              <a:ext uri="{FF2B5EF4-FFF2-40B4-BE49-F238E27FC236}">
                <a16:creationId xmlns:a16="http://schemas.microsoft.com/office/drawing/2014/main" id="{8EA47C6E-68E5-FEF0-8BDD-744EB5D1B0C8}"/>
              </a:ext>
            </a:extLst>
          </p:cNvPr>
          <p:cNvGrpSpPr/>
          <p:nvPr/>
        </p:nvGrpSpPr>
        <p:grpSpPr>
          <a:xfrm>
            <a:off x="2249760" y="2735262"/>
            <a:ext cx="11756480" cy="4955483"/>
            <a:chOff x="1236817" y="2818467"/>
            <a:chExt cx="6636226" cy="2797239"/>
          </a:xfrm>
        </p:grpSpPr>
        <p:sp>
          <p:nvSpPr>
            <p:cNvPr id="6" name="Google Shape;3313;p60">
              <a:extLst>
                <a:ext uri="{FF2B5EF4-FFF2-40B4-BE49-F238E27FC236}">
                  <a16:creationId xmlns:a16="http://schemas.microsoft.com/office/drawing/2014/main" id="{2C1049FF-4E86-3863-7EC9-8ED5F7A45962}"/>
                </a:ext>
              </a:extLst>
            </p:cNvPr>
            <p:cNvSpPr/>
            <p:nvPr/>
          </p:nvSpPr>
          <p:spPr>
            <a:xfrm>
              <a:off x="1258756" y="3042493"/>
              <a:ext cx="6587058" cy="2464628"/>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import axios from 'axios';</a:t>
              </a:r>
            </a:p>
            <a:p>
              <a:pPr marL="0" marR="0" lvl="0" indent="0" algn="l" rtl="0">
                <a:lnSpc>
                  <a:spcPct val="100000"/>
                </a:lnSpc>
                <a:spcBef>
                  <a:spcPts val="1200"/>
                </a:spcBef>
                <a:spcAft>
                  <a:spcPts val="0"/>
                </a:spcAft>
                <a:buClr>
                  <a:srgbClr val="000000"/>
                </a:buClr>
                <a:buSzPts val="500"/>
                <a:buFont typeface="Arial"/>
                <a:buNone/>
              </a:pPr>
              <a:endParaRPr lang="en-IN" sz="1400" b="0" i="0" u="none" strike="noStrike" cap="none">
                <a:solidFill>
                  <a:srgbClr val="404040"/>
                </a:solidFill>
                <a:latin typeface="Courier New"/>
                <a:ea typeface="Courier New"/>
                <a:cs typeface="Courier New"/>
                <a:sym typeface="Courier New"/>
              </a:endParaRP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const deleteData = (id)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await </a:t>
              </a:r>
              <a:r>
                <a:rPr lang="en-IN" sz="1400" b="0" i="0" u="none" strike="noStrike" cap="none" err="1">
                  <a:solidFill>
                    <a:srgbClr val="404040"/>
                  </a:solidFill>
                  <a:latin typeface="Courier New"/>
                  <a:ea typeface="Courier New"/>
                  <a:cs typeface="Courier New"/>
                  <a:sym typeface="Courier New"/>
                </a:rPr>
                <a:t>axios.delete</a:t>
              </a:r>
              <a:r>
                <a:rPr lang="en-IN" sz="1400" b="0" i="0" u="none" strike="noStrike" cap="none">
                  <a:solidFill>
                    <a:srgbClr val="404040"/>
                  </a:solidFill>
                  <a:latin typeface="Courier New"/>
                  <a:ea typeface="Courier New"/>
                  <a:cs typeface="Courier New"/>
                  <a:sym typeface="Courier New"/>
                </a:rPr>
                <a:t>(`https://api.example.com/data/${id}`);</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'DELETE_DATA_SUCCESS', payload: id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'DELETE_DATA_FAILURE', payload: </a:t>
              </a:r>
              <a:r>
                <a:rPr lang="en-IN" sz="1400" b="0" i="0" u="none" strike="noStrike" cap="none" err="1">
                  <a:solidFill>
                    <a:srgbClr val="404040"/>
                  </a:solidFill>
                  <a:latin typeface="Courier New"/>
                  <a:ea typeface="Courier New"/>
                  <a:cs typeface="Courier New"/>
                  <a:sym typeface="Courier New"/>
                </a:rPr>
                <a:t>error.message</a:t>
              </a: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1236817" y="2818467"/>
              <a:ext cx="6615444" cy="275886"/>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1257599" y="5511306"/>
              <a:ext cx="6615444"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Tree>
    <p:extLst>
      <p:ext uri="{BB962C8B-B14F-4D97-AF65-F5344CB8AC3E}">
        <p14:creationId xmlns:p14="http://schemas.microsoft.com/office/powerpoint/2010/main" val="358002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Create Operation Using Fetch API</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1988095" y="1321526"/>
            <a:ext cx="12279811"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b="0" i="0">
                <a:solidFill>
                  <a:srgbClr val="404040"/>
                </a:solidFill>
                <a:effectLst/>
                <a:latin typeface="Open Sans" panose="020B0606030504020204" pitchFamily="34" charset="0"/>
              </a:rPr>
              <a:t>It makes a POST request to create new data.</a:t>
            </a:r>
            <a:endParaRPr lang="en-US" sz="2200" b="0" i="0" u="none" strike="noStrike" cap="none">
              <a:solidFill>
                <a:srgbClr val="404040"/>
              </a:solidFill>
              <a:latin typeface="Open Sans" panose="020B0606030504020204" pitchFamily="34" charset="0"/>
              <a:ea typeface="Arial"/>
              <a:cs typeface="Arial"/>
              <a:sym typeface="Arial"/>
            </a:endParaRPr>
          </a:p>
        </p:txBody>
      </p:sp>
      <p:grpSp>
        <p:nvGrpSpPr>
          <p:cNvPr id="5" name="Google Shape;3312;p60">
            <a:extLst>
              <a:ext uri="{FF2B5EF4-FFF2-40B4-BE49-F238E27FC236}">
                <a16:creationId xmlns:a16="http://schemas.microsoft.com/office/drawing/2014/main" id="{8EA47C6E-68E5-FEF0-8BDD-744EB5D1B0C8}"/>
              </a:ext>
            </a:extLst>
          </p:cNvPr>
          <p:cNvGrpSpPr/>
          <p:nvPr/>
        </p:nvGrpSpPr>
        <p:grpSpPr>
          <a:xfrm>
            <a:off x="2249760" y="2735261"/>
            <a:ext cx="11756480" cy="5514718"/>
            <a:chOff x="1236817" y="2785786"/>
            <a:chExt cx="6636226" cy="2829920"/>
          </a:xfrm>
        </p:grpSpPr>
        <p:sp>
          <p:nvSpPr>
            <p:cNvPr id="6" name="Google Shape;3313;p60">
              <a:extLst>
                <a:ext uri="{FF2B5EF4-FFF2-40B4-BE49-F238E27FC236}">
                  <a16:creationId xmlns:a16="http://schemas.microsoft.com/office/drawing/2014/main" id="{2C1049FF-4E86-3863-7EC9-8ED5F7A45962}"/>
                </a:ext>
              </a:extLst>
            </p:cNvPr>
            <p:cNvSpPr/>
            <p:nvPr/>
          </p:nvSpPr>
          <p:spPr>
            <a:xfrm>
              <a:off x="1258756" y="2921217"/>
              <a:ext cx="6587058" cy="262545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const createData = (newData)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response = await fetch('https://api.example.com/data',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method: 'POST',</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headers: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'Content-Type': 'application/json’,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body: JSON.stringify(newData),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data = await response.json();</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'CREATE_DATA_SUCCESS', payload: 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'CREATE_DATA_FAILURE', payload: error.message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1236817" y="2785786"/>
              <a:ext cx="6615444" cy="203659"/>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1257599" y="5511306"/>
              <a:ext cx="6615444"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Tree>
    <p:extLst>
      <p:ext uri="{BB962C8B-B14F-4D97-AF65-F5344CB8AC3E}">
        <p14:creationId xmlns:p14="http://schemas.microsoft.com/office/powerpoint/2010/main" val="358822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Read Operation Using Fetch API</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2616563" y="1342194"/>
            <a:ext cx="11022874"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b="0" i="0">
                <a:solidFill>
                  <a:srgbClr val="404040"/>
                </a:solidFill>
                <a:effectLst/>
                <a:latin typeface="Open Sans" panose="020B0606030504020204" pitchFamily="34" charset="0"/>
              </a:rPr>
              <a:t>It makes a </a:t>
            </a:r>
            <a:r>
              <a:rPr lang="en-US" sz="2200">
                <a:solidFill>
                  <a:srgbClr val="404040"/>
                </a:solidFill>
                <a:latin typeface="Open Sans" panose="020B0606030504020204" pitchFamily="34" charset="0"/>
              </a:rPr>
              <a:t>GET</a:t>
            </a:r>
            <a:r>
              <a:rPr lang="en-US" sz="2200" b="0" i="0">
                <a:solidFill>
                  <a:srgbClr val="404040"/>
                </a:solidFill>
                <a:effectLst/>
                <a:latin typeface="Open Sans" panose="020B0606030504020204" pitchFamily="34" charset="0"/>
              </a:rPr>
              <a:t> request to create new data.</a:t>
            </a:r>
            <a:endParaRPr lang="en-US" sz="2200" b="0" i="0" u="none" strike="noStrike" cap="none">
              <a:solidFill>
                <a:srgbClr val="404040"/>
              </a:solidFill>
              <a:latin typeface="Open Sans" panose="020B0606030504020204" pitchFamily="34" charset="0"/>
              <a:ea typeface="Arial"/>
              <a:cs typeface="Arial"/>
              <a:sym typeface="Arial"/>
            </a:endParaRPr>
          </a:p>
        </p:txBody>
      </p:sp>
      <p:grpSp>
        <p:nvGrpSpPr>
          <p:cNvPr id="5" name="Google Shape;3312;p60">
            <a:extLst>
              <a:ext uri="{FF2B5EF4-FFF2-40B4-BE49-F238E27FC236}">
                <a16:creationId xmlns:a16="http://schemas.microsoft.com/office/drawing/2014/main" id="{8EA47C6E-68E5-FEF0-8BDD-744EB5D1B0C8}"/>
              </a:ext>
            </a:extLst>
          </p:cNvPr>
          <p:cNvGrpSpPr/>
          <p:nvPr/>
        </p:nvGrpSpPr>
        <p:grpSpPr>
          <a:xfrm>
            <a:off x="2784146" y="2693906"/>
            <a:ext cx="10687709" cy="4517843"/>
            <a:chOff x="1236817" y="2810483"/>
            <a:chExt cx="6636226" cy="2805223"/>
          </a:xfrm>
        </p:grpSpPr>
        <p:sp>
          <p:nvSpPr>
            <p:cNvPr id="6" name="Google Shape;3313;p60">
              <a:extLst>
                <a:ext uri="{FF2B5EF4-FFF2-40B4-BE49-F238E27FC236}">
                  <a16:creationId xmlns:a16="http://schemas.microsoft.com/office/drawing/2014/main" id="{2C1049FF-4E86-3863-7EC9-8ED5F7A45962}"/>
                </a:ext>
              </a:extLst>
            </p:cNvPr>
            <p:cNvSpPr/>
            <p:nvPr/>
          </p:nvSpPr>
          <p:spPr>
            <a:xfrm>
              <a:off x="1258756" y="2921217"/>
              <a:ext cx="6587058" cy="262545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const readData = ()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response = await fetch('https://api.example.com/data');</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data = await response.json();</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'READ_DATA_SUCCESS', payload: 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'READ_DATA_FAILURE', payload: error.message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1236817" y="2810483"/>
              <a:ext cx="6615444" cy="28387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1257599" y="5511306"/>
              <a:ext cx="6615444"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Tree>
    <p:extLst>
      <p:ext uri="{BB962C8B-B14F-4D97-AF65-F5344CB8AC3E}">
        <p14:creationId xmlns:p14="http://schemas.microsoft.com/office/powerpoint/2010/main" val="116178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Update Operation Using Fetch API</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1407342" y="1358038"/>
            <a:ext cx="13441317" cy="457175"/>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b="0" i="0">
                <a:solidFill>
                  <a:srgbClr val="404040"/>
                </a:solidFill>
                <a:effectLst/>
                <a:latin typeface="Open Sans" panose="020B0606030504020204" pitchFamily="34" charset="0"/>
              </a:rPr>
              <a:t>It makes a PUT request to update existing data.</a:t>
            </a:r>
            <a:endParaRPr lang="en-US" sz="2200" b="0" i="0" u="none" strike="noStrike" cap="none">
              <a:solidFill>
                <a:srgbClr val="404040"/>
              </a:solidFill>
              <a:latin typeface="Open Sans" panose="020B0606030504020204" pitchFamily="34" charset="0"/>
              <a:ea typeface="Arial"/>
              <a:cs typeface="Arial"/>
              <a:sym typeface="Arial"/>
            </a:endParaRPr>
          </a:p>
        </p:txBody>
      </p:sp>
      <p:grpSp>
        <p:nvGrpSpPr>
          <p:cNvPr id="5" name="Google Shape;3312;p60">
            <a:extLst>
              <a:ext uri="{FF2B5EF4-FFF2-40B4-BE49-F238E27FC236}">
                <a16:creationId xmlns:a16="http://schemas.microsoft.com/office/drawing/2014/main" id="{8EA47C6E-68E5-FEF0-8BDD-744EB5D1B0C8}"/>
              </a:ext>
            </a:extLst>
          </p:cNvPr>
          <p:cNvGrpSpPr/>
          <p:nvPr/>
        </p:nvGrpSpPr>
        <p:grpSpPr>
          <a:xfrm>
            <a:off x="1661936" y="2660937"/>
            <a:ext cx="12932128" cy="5815078"/>
            <a:chOff x="1236817" y="2854183"/>
            <a:chExt cx="6636226" cy="2712771"/>
          </a:xfrm>
        </p:grpSpPr>
        <p:sp>
          <p:nvSpPr>
            <p:cNvPr id="6" name="Google Shape;3313;p60">
              <a:extLst>
                <a:ext uri="{FF2B5EF4-FFF2-40B4-BE49-F238E27FC236}">
                  <a16:creationId xmlns:a16="http://schemas.microsoft.com/office/drawing/2014/main" id="{2C1049FF-4E86-3863-7EC9-8ED5F7A45962}"/>
                </a:ext>
              </a:extLst>
            </p:cNvPr>
            <p:cNvSpPr/>
            <p:nvPr/>
          </p:nvSpPr>
          <p:spPr>
            <a:xfrm>
              <a:off x="1258756" y="2854183"/>
              <a:ext cx="6587058" cy="262545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const updateData = (id, updatedData)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response = await fetch(`https://api.example.com/data/${id}`,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method: 'PUT',</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headers: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'Content-Type': 'application/json’,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body: JSON.stringify(updatedData),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const data = await response.json();</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'UPDATE_DATA_SUCCESS', payload: data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'UPDATE_DATA_FAILURE', payload: error.message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1236817" y="2881077"/>
              <a:ext cx="6615444" cy="213276"/>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1257599" y="5462554"/>
              <a:ext cx="6615444"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Tree>
    <p:extLst>
      <p:ext uri="{BB962C8B-B14F-4D97-AF65-F5344CB8AC3E}">
        <p14:creationId xmlns:p14="http://schemas.microsoft.com/office/powerpoint/2010/main" val="207781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Delete Operation Using Fetch API</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2104209" y="1368320"/>
            <a:ext cx="12047583"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b="0" i="0">
                <a:solidFill>
                  <a:srgbClr val="404040"/>
                </a:solidFill>
                <a:effectLst/>
                <a:latin typeface="Open Sans" panose="020B0606030504020204" pitchFamily="34" charset="0"/>
              </a:rPr>
              <a:t>It makes a DELETE request to remove existing data.</a:t>
            </a:r>
            <a:endParaRPr lang="en-US" sz="2200" b="0" i="0" u="none" strike="noStrike" cap="none">
              <a:solidFill>
                <a:srgbClr val="404040"/>
              </a:solidFill>
              <a:latin typeface="Open Sans" panose="020B0606030504020204" pitchFamily="34" charset="0"/>
              <a:ea typeface="Arial"/>
              <a:cs typeface="Arial"/>
              <a:sym typeface="Arial"/>
            </a:endParaRPr>
          </a:p>
        </p:txBody>
      </p:sp>
      <p:grpSp>
        <p:nvGrpSpPr>
          <p:cNvPr id="5" name="Google Shape;3312;p60">
            <a:extLst>
              <a:ext uri="{FF2B5EF4-FFF2-40B4-BE49-F238E27FC236}">
                <a16:creationId xmlns:a16="http://schemas.microsoft.com/office/drawing/2014/main" id="{8EA47C6E-68E5-FEF0-8BDD-744EB5D1B0C8}"/>
              </a:ext>
            </a:extLst>
          </p:cNvPr>
          <p:cNvGrpSpPr/>
          <p:nvPr/>
        </p:nvGrpSpPr>
        <p:grpSpPr>
          <a:xfrm>
            <a:off x="2249760" y="2744149"/>
            <a:ext cx="11756480" cy="4948317"/>
            <a:chOff x="1236817" y="2822516"/>
            <a:chExt cx="6636226" cy="2793190"/>
          </a:xfrm>
        </p:grpSpPr>
        <p:sp>
          <p:nvSpPr>
            <p:cNvPr id="6" name="Google Shape;3313;p60">
              <a:extLst>
                <a:ext uri="{FF2B5EF4-FFF2-40B4-BE49-F238E27FC236}">
                  <a16:creationId xmlns:a16="http://schemas.microsoft.com/office/drawing/2014/main" id="{2C1049FF-4E86-3863-7EC9-8ED5F7A45962}"/>
                </a:ext>
              </a:extLst>
            </p:cNvPr>
            <p:cNvSpPr/>
            <p:nvPr/>
          </p:nvSpPr>
          <p:spPr>
            <a:xfrm>
              <a:off x="1258756" y="2854183"/>
              <a:ext cx="6587058" cy="262545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b" anchorCtr="0">
              <a:noAutofit/>
            </a:bodyPr>
            <a:lstStyle/>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a:t>
              </a:r>
              <a:r>
                <a:rPr lang="en-IN" sz="1400" b="0" i="0" u="none" strike="noStrike" cap="none" err="1">
                  <a:solidFill>
                    <a:srgbClr val="404040"/>
                  </a:solidFill>
                  <a:latin typeface="Courier New"/>
                  <a:ea typeface="Courier New"/>
                  <a:cs typeface="Courier New"/>
                  <a:sym typeface="Courier New"/>
                </a:rPr>
                <a:t>const</a:t>
              </a:r>
              <a:r>
                <a:rPr lang="en-IN" sz="1400" b="0" i="0" u="none" strike="noStrike" cap="none">
                  <a:solidFill>
                    <a:srgbClr val="404040"/>
                  </a:solidFill>
                  <a:latin typeface="Courier New"/>
                  <a:ea typeface="Courier New"/>
                  <a:cs typeface="Courier New"/>
                  <a:sym typeface="Courier New"/>
                </a:rPr>
                <a:t> </a:t>
              </a:r>
              <a:r>
                <a:rPr lang="en-IN" sz="1400" b="0" i="0" u="none" strike="noStrike" cap="none" err="1">
                  <a:solidFill>
                    <a:srgbClr val="404040"/>
                  </a:solidFill>
                  <a:latin typeface="Courier New"/>
                  <a:ea typeface="Courier New"/>
                  <a:cs typeface="Courier New"/>
                  <a:sym typeface="Courier New"/>
                </a:rPr>
                <a:t>deleteData</a:t>
              </a:r>
              <a:r>
                <a:rPr lang="en-IN" sz="1400" b="0" i="0" u="none" strike="noStrike" cap="none">
                  <a:solidFill>
                    <a:srgbClr val="404040"/>
                  </a:solidFill>
                  <a:latin typeface="Courier New"/>
                  <a:ea typeface="Courier New"/>
                  <a:cs typeface="Courier New"/>
                  <a:sym typeface="Courier New"/>
                </a:rPr>
                <a:t> = (id)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await fetch(`https://api.example.com/data/${id}`,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method: 'DELETE',</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'DELETE_DATA_SUCCESS', payload: id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'DELETE_DATA_FAILURE', payload: </a:t>
              </a:r>
              <a:r>
                <a:rPr lang="en-IN" sz="1400" b="0" i="0" u="none" strike="noStrike" cap="none" err="1">
                  <a:solidFill>
                    <a:srgbClr val="404040"/>
                  </a:solidFill>
                  <a:latin typeface="Courier New"/>
                  <a:ea typeface="Courier New"/>
                  <a:cs typeface="Courier New"/>
                  <a:sym typeface="Courier New"/>
                </a:rPr>
                <a:t>error.message</a:t>
              </a: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a:t>
              </a:r>
            </a:p>
          </p:txBody>
        </p:sp>
        <p:sp>
          <p:nvSpPr>
            <p:cNvPr id="7" name="Google Shape;3314;p60">
              <a:extLst>
                <a:ext uri="{FF2B5EF4-FFF2-40B4-BE49-F238E27FC236}">
                  <a16:creationId xmlns:a16="http://schemas.microsoft.com/office/drawing/2014/main" id="{974DFE2A-D00F-16D5-22C4-1039D1246497}"/>
                </a:ext>
              </a:extLst>
            </p:cNvPr>
            <p:cNvSpPr/>
            <p:nvPr/>
          </p:nvSpPr>
          <p:spPr>
            <a:xfrm>
              <a:off x="1236817" y="2822516"/>
              <a:ext cx="6615444" cy="271837"/>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9" name="Google Shape;3315;p60">
              <a:extLst>
                <a:ext uri="{FF2B5EF4-FFF2-40B4-BE49-F238E27FC236}">
                  <a16:creationId xmlns:a16="http://schemas.microsoft.com/office/drawing/2014/main" id="{6107B33F-0F67-9303-5778-23C1D5C1057A}"/>
                </a:ext>
              </a:extLst>
            </p:cNvPr>
            <p:cNvSpPr/>
            <p:nvPr/>
          </p:nvSpPr>
          <p:spPr>
            <a:xfrm>
              <a:off x="1257599" y="5511306"/>
              <a:ext cx="6615444"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Tree>
    <p:extLst>
      <p:ext uri="{BB962C8B-B14F-4D97-AF65-F5344CB8AC3E}">
        <p14:creationId xmlns:p14="http://schemas.microsoft.com/office/powerpoint/2010/main" val="372797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258417"/>
            <a:ext cx="10715304" cy="992484"/>
          </a:xfrm>
        </p:spPr>
        <p:txBody>
          <a:bodyPr/>
          <a:lstStyle/>
          <a:p>
            <a:r>
              <a:rPr lang="en-IN" b="1" dirty="0">
                <a:solidFill>
                  <a:schemeClr val="bg1"/>
                </a:solidFill>
                <a:effectLst/>
                <a:latin typeface="Open Sans" panose="020B0606030504020204" pitchFamily="34" charset="0"/>
                <a:ea typeface="Calibri" panose="020F0502020204030204" pitchFamily="34" charset="0"/>
              </a:rPr>
              <a:t>Implementing CRUD Operations Using JSON Server API</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US" dirty="0">
                <a:solidFill>
                  <a:srgbClr val="404040"/>
                </a:solidFill>
                <a:effectLst/>
              </a:rPr>
              <a:t>You have been assigned a task </a:t>
            </a:r>
            <a:r>
              <a:rPr lang="en-IN" dirty="0">
                <a:solidFill>
                  <a:srgbClr val="404040"/>
                </a:solidFill>
                <a:effectLst/>
              </a:rPr>
              <a:t>to implement</a:t>
            </a:r>
            <a:r>
              <a:rPr lang="en-IN" dirty="0">
                <a:solidFill>
                  <a:srgbClr val="404040"/>
                </a:solidFill>
                <a:effectLst/>
                <a:ea typeface="Calibri" panose="020F0502020204030204" pitchFamily="34" charset="0"/>
              </a:rPr>
              <a:t> a React application for performing CRUD operations using JSON server API.</a:t>
            </a:r>
            <a:endParaRPr lang="en-US" b="1" dirty="0">
              <a:solidFill>
                <a:srgbClr val="404040"/>
              </a:solidFill>
              <a:ea typeface="Open Sans"/>
              <a:cs typeface="Open Sans"/>
              <a:sym typeface="Open Sans"/>
            </a:endParaRPr>
          </a:p>
          <a:p>
            <a:pPr algn="l">
              <a:lnSpc>
                <a:spcPct val="115000"/>
              </a:lnSpc>
            </a:pP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dirty="0"/>
              <a:t>Duration: 20 min</a:t>
            </a:r>
            <a:endParaRPr lang="en-IN" dirty="0"/>
          </a:p>
        </p:txBody>
      </p:sp>
    </p:spTree>
    <p:extLst>
      <p:ext uri="{BB962C8B-B14F-4D97-AF65-F5344CB8AC3E}">
        <p14:creationId xmlns:p14="http://schemas.microsoft.com/office/powerpoint/2010/main" val="308287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a:t>Assisted Practice: Guidelines</a:t>
            </a:r>
            <a:endParaRPr lang="en-IN"/>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marL="457200" indent="-457200" algn="l">
              <a:lnSpc>
                <a:spcPct val="115000"/>
              </a:lnSpc>
              <a:buFont typeface="+mj-lt"/>
              <a:buAutoNum type="arabicPeriod"/>
            </a:pPr>
            <a:r>
              <a:rPr lang="en-US" dirty="0">
                <a:latin typeface="Open Sans" pitchFamily="2" charset="0"/>
              </a:rPr>
              <a:t>Create and set up the React project </a:t>
            </a: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Create the database</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Create the components file </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Configure the Redux</a:t>
            </a: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Modify the index.js and App.js file</a:t>
            </a: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Run the application </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US" dirty="0">
              <a:latin typeface="Open Sans" pitchFamily="2" charset="0"/>
            </a:endParaRPr>
          </a:p>
        </p:txBody>
      </p:sp>
    </p:spTree>
    <p:extLst>
      <p:ext uri="{BB962C8B-B14F-4D97-AF65-F5344CB8AC3E}">
        <p14:creationId xmlns:p14="http://schemas.microsoft.com/office/powerpoint/2010/main" val="283685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US">
                <a:latin typeface="+mn-lt"/>
              </a:rPr>
              <a:t>Error Handling and Managing Loading States</a:t>
            </a:r>
          </a:p>
        </p:txBody>
      </p:sp>
    </p:spTree>
    <p:extLst>
      <p:ext uri="{BB962C8B-B14F-4D97-AF65-F5344CB8AC3E}">
        <p14:creationId xmlns:p14="http://schemas.microsoft.com/office/powerpoint/2010/main" val="312872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C359D94C-6752-0E58-06E4-D8E2BE15313C}"/>
              </a:ext>
            </a:extLst>
          </p:cNvPr>
          <p:cNvSpPr>
            <a:spLocks noGrp="1"/>
          </p:cNvSpPr>
          <p:nvPr>
            <p:ph type="body" sz="quarter" idx="11"/>
          </p:nvPr>
        </p:nvSpPr>
        <p:spPr>
          <a:xfrm>
            <a:off x="1332745" y="2758746"/>
            <a:ext cx="10762274" cy="1011600"/>
          </a:xfrm>
        </p:spPr>
        <p:txBody>
          <a:bodyPr/>
          <a:lstStyle/>
          <a:p>
            <a:r>
              <a:rPr lang="en-US"/>
              <a:t>Outline the best practices for API integration with Redux for managing asynchronous operations</a:t>
            </a:r>
          </a:p>
        </p:txBody>
      </p:sp>
      <p:sp>
        <p:nvSpPr>
          <p:cNvPr id="45" name="Text Placeholder 44">
            <a:extLst>
              <a:ext uri="{FF2B5EF4-FFF2-40B4-BE49-F238E27FC236}">
                <a16:creationId xmlns:a16="http://schemas.microsoft.com/office/drawing/2014/main" id="{5BFA53DF-B204-DA26-5D09-B31D4835F7D2}"/>
              </a:ext>
            </a:extLst>
          </p:cNvPr>
          <p:cNvSpPr>
            <a:spLocks noGrp="1"/>
          </p:cNvSpPr>
          <p:nvPr>
            <p:ph type="body" sz="quarter" idx="12"/>
          </p:nvPr>
        </p:nvSpPr>
        <p:spPr>
          <a:xfrm>
            <a:off x="1332615" y="3922583"/>
            <a:ext cx="9436985" cy="1011600"/>
          </a:xfrm>
        </p:spPr>
        <p:txBody>
          <a:bodyPr/>
          <a:lstStyle/>
          <a:p>
            <a:r>
              <a:rPr lang="en-US" dirty="0"/>
              <a:t>Implement </a:t>
            </a:r>
            <a:r>
              <a:rPr lang="en-US"/>
              <a:t>CRUD operations using JSON server API and </a:t>
            </a:r>
            <a:r>
              <a:rPr lang="en-US" err="1"/>
              <a:t>Axios</a:t>
            </a:r>
            <a:r>
              <a:rPr lang="en-US"/>
              <a:t> and </a:t>
            </a:r>
            <a:r>
              <a:rPr lang="en-US" dirty="0"/>
              <a:t>built-in</a:t>
            </a:r>
            <a:r>
              <a:rPr lang="en-US"/>
              <a:t> Fetch API</a:t>
            </a:r>
          </a:p>
        </p:txBody>
      </p:sp>
      <p:sp>
        <p:nvSpPr>
          <p:cNvPr id="46" name="Text Placeholder 45">
            <a:extLst>
              <a:ext uri="{FF2B5EF4-FFF2-40B4-BE49-F238E27FC236}">
                <a16:creationId xmlns:a16="http://schemas.microsoft.com/office/drawing/2014/main" id="{A4812BD3-2647-7149-2939-40FBA0379115}"/>
              </a:ext>
            </a:extLst>
          </p:cNvPr>
          <p:cNvSpPr>
            <a:spLocks noGrp="1"/>
          </p:cNvSpPr>
          <p:nvPr>
            <p:ph type="body" sz="quarter" idx="13"/>
          </p:nvPr>
        </p:nvSpPr>
        <p:spPr>
          <a:xfrm>
            <a:off x="1331837" y="5111821"/>
            <a:ext cx="9336164" cy="1011600"/>
          </a:xfrm>
        </p:spPr>
        <p:txBody>
          <a:bodyPr>
            <a:noAutofit/>
          </a:bodyPr>
          <a:lstStyle/>
          <a:p>
            <a:pPr>
              <a:lnSpc>
                <a:spcPct val="115000"/>
              </a:lnSpc>
            </a:pPr>
            <a:r>
              <a:rPr lang="en-US"/>
              <a:t>Develop a </a:t>
            </a:r>
            <a:r>
              <a:rPr lang="en-IN">
                <a:effectLst/>
                <a:ea typeface="Calibri" panose="020F0502020204030204" pitchFamily="34" charset="0"/>
              </a:rPr>
              <a:t>React application to implement error handling and loading states in API calls </a:t>
            </a:r>
            <a:r>
              <a:rPr lang="en-IN">
                <a:effectLst/>
                <a:ea typeface="Arial" panose="020B0604020202020204" pitchFamily="34" charset="0"/>
              </a:rPr>
              <a:t>to enhance the user experience </a:t>
            </a:r>
            <a:endParaRPr lang="en-US"/>
          </a:p>
        </p:txBody>
      </p:sp>
      <p:sp>
        <p:nvSpPr>
          <p:cNvPr id="39" name="Rectangle 38" hidden="1">
            <a:extLst>
              <a:ext uri="{FF2B5EF4-FFF2-40B4-BE49-F238E27FC236}">
                <a16:creationId xmlns:a16="http://schemas.microsoft.com/office/drawing/2014/main" id="{7B3F732F-B86E-389E-167A-748B08BCAB24}"/>
              </a:ext>
            </a:extLst>
          </p:cNvPr>
          <p:cNvSpPr>
            <a:spLocks/>
          </p:cNvSpPr>
          <p:nvPr/>
        </p:nvSpPr>
        <p:spPr>
          <a:xfrm>
            <a:off x="2967652" y="664322"/>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hidden="1">
            <a:extLst>
              <a:ext uri="{FF2B5EF4-FFF2-40B4-BE49-F238E27FC236}">
                <a16:creationId xmlns:a16="http://schemas.microsoft.com/office/drawing/2014/main" id="{4FF4DA66-131A-9ECA-E168-F9A6D342A1AA}"/>
              </a:ext>
            </a:extLst>
          </p:cNvPr>
          <p:cNvSpPr>
            <a:spLocks/>
          </p:cNvSpPr>
          <p:nvPr/>
        </p:nvSpPr>
        <p:spPr>
          <a:xfrm>
            <a:off x="1239953" y="2334072"/>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hidden="1">
            <a:extLst>
              <a:ext uri="{FF2B5EF4-FFF2-40B4-BE49-F238E27FC236}">
                <a16:creationId xmlns:a16="http://schemas.microsoft.com/office/drawing/2014/main" id="{A97CD1E9-C573-43B7-F0D4-26E41A5A31AD}"/>
              </a:ext>
            </a:extLst>
          </p:cNvPr>
          <p:cNvSpPr>
            <a:spLocks/>
          </p:cNvSpPr>
          <p:nvPr/>
        </p:nvSpPr>
        <p:spPr>
          <a:xfrm>
            <a:off x="1332872" y="346752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hidden="1">
            <a:extLst>
              <a:ext uri="{FF2B5EF4-FFF2-40B4-BE49-F238E27FC236}">
                <a16:creationId xmlns:a16="http://schemas.microsoft.com/office/drawing/2014/main" id="{0ED46056-C2D7-27D8-CC4F-BBBBB8BFF30C}"/>
              </a:ext>
            </a:extLst>
          </p:cNvPr>
          <p:cNvSpPr>
            <a:spLocks/>
          </p:cNvSpPr>
          <p:nvPr/>
        </p:nvSpPr>
        <p:spPr>
          <a:xfrm>
            <a:off x="1332872" y="4647162"/>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circle with a white circle&#10;&#10;Description automatically generated with low confidence">
            <a:extLst>
              <a:ext uri="{FF2B5EF4-FFF2-40B4-BE49-F238E27FC236}">
                <a16:creationId xmlns:a16="http://schemas.microsoft.com/office/drawing/2014/main" id="{4A69260F-91BB-B919-F9F1-FD6A926A9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8C4F6583-6840-D967-881B-35004CE0A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5150812"/>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62502484-AB31-6077-D78F-FEA2E50C6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3965872"/>
            <a:ext cx="396244" cy="387931"/>
          </a:xfrm>
          <a:prstGeom prst="rect">
            <a:avLst/>
          </a:prstGeom>
        </p:spPr>
      </p:pic>
    </p:spTree>
    <p:extLst>
      <p:ext uri="{BB962C8B-B14F-4D97-AF65-F5344CB8AC3E}">
        <p14:creationId xmlns:p14="http://schemas.microsoft.com/office/powerpoint/2010/main" val="18435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Error Handling</a:t>
            </a:r>
          </a:p>
        </p:txBody>
      </p:sp>
      <p:sp>
        <p:nvSpPr>
          <p:cNvPr id="13" name="TextBox 12">
            <a:extLst>
              <a:ext uri="{FF2B5EF4-FFF2-40B4-BE49-F238E27FC236}">
                <a16:creationId xmlns:a16="http://schemas.microsoft.com/office/drawing/2014/main" id="{CBF4478E-B33D-5BB0-BDB9-6AF453824474}"/>
              </a:ext>
            </a:extLst>
          </p:cNvPr>
          <p:cNvSpPr txBox="1"/>
          <p:nvPr/>
        </p:nvSpPr>
        <p:spPr>
          <a:xfrm>
            <a:off x="5964715" y="2715274"/>
            <a:ext cx="9421091" cy="3713452"/>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US" sz="2200">
                <a:solidFill>
                  <a:srgbClr val="404040"/>
                </a:solidFill>
                <a:latin typeface="Open Sans" panose="020B0606030504020204" pitchFamily="34" charset="0"/>
              </a:rPr>
              <a:t>Dispatch a failure action in case of an error during an asynchronous operation</a:t>
            </a:r>
          </a:p>
          <a:p>
            <a:pPr marL="342900" indent="-342900">
              <a:lnSpc>
                <a:spcPct val="115000"/>
              </a:lnSpc>
              <a:buFont typeface="Arial" panose="020B0604020202020204" pitchFamily="34" charset="0"/>
              <a:buChar char="•"/>
            </a:pPr>
            <a:endParaRPr lang="en-US" sz="1000">
              <a:solidFill>
                <a:srgbClr val="404040"/>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b="0" i="0">
                <a:solidFill>
                  <a:srgbClr val="404040"/>
                </a:solidFill>
                <a:effectLst/>
                <a:latin typeface="Open Sans" panose="020B0606030504020204" pitchFamily="34" charset="0"/>
              </a:rPr>
              <a:t>Provide information about the nature of the error by updating the store with an error state</a:t>
            </a:r>
          </a:p>
          <a:p>
            <a:pPr marL="342900" indent="-342900">
              <a:lnSpc>
                <a:spcPct val="115000"/>
              </a:lnSpc>
              <a:buFont typeface="Arial" panose="020B0604020202020204" pitchFamily="34" charset="0"/>
              <a:buChar char="•"/>
            </a:pPr>
            <a:endParaRPr lang="en-US" sz="1000">
              <a:solidFill>
                <a:srgbClr val="404040"/>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a:solidFill>
                  <a:srgbClr val="404040"/>
                </a:solidFill>
                <a:effectLst/>
                <a:latin typeface="Open Sans" panose="020B0606030504020204" pitchFamily="34" charset="0"/>
              </a:rPr>
              <a:t>Check the error state and display appropriate error messages using the components connected to the Redux store </a:t>
            </a:r>
          </a:p>
          <a:p>
            <a:pPr marL="342900" indent="-342900">
              <a:lnSpc>
                <a:spcPct val="115000"/>
              </a:lnSpc>
              <a:buFont typeface="Arial" panose="020B0604020202020204" pitchFamily="34" charset="0"/>
              <a:buChar char="•"/>
            </a:pPr>
            <a:endParaRPr lang="en-US" sz="1000">
              <a:solidFill>
                <a:srgbClr val="404040"/>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a:solidFill>
                  <a:srgbClr val="404040"/>
                </a:solidFill>
                <a:latin typeface="Open Sans" panose="020B0606030504020204" pitchFamily="34" charset="0"/>
              </a:rPr>
              <a:t>Implement UI components to gracefully handle and display errors to users</a:t>
            </a:r>
          </a:p>
        </p:txBody>
      </p:sp>
      <p:sp>
        <p:nvSpPr>
          <p:cNvPr id="16" name="Brandline_LVC">
            <a:extLst>
              <a:ext uri="{FF2B5EF4-FFF2-40B4-BE49-F238E27FC236}">
                <a16:creationId xmlns:a16="http://schemas.microsoft.com/office/drawing/2014/main" id="{A811DC5A-8983-2E7B-A009-DB7E7B65DC66}"/>
              </a:ext>
            </a:extLst>
          </p:cNvPr>
          <p:cNvSpPr/>
          <p:nvPr/>
        </p:nvSpPr>
        <p:spPr>
          <a:xfrm>
            <a:off x="6515100" y="816324"/>
            <a:ext cx="323167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ACAAE727-3011-2C3A-D492-7586A040363C}"/>
              </a:ext>
            </a:extLst>
          </p:cNvPr>
          <p:cNvGrpSpPr/>
          <p:nvPr/>
        </p:nvGrpSpPr>
        <p:grpSpPr>
          <a:xfrm>
            <a:off x="947756" y="2472072"/>
            <a:ext cx="14360489" cy="4199856"/>
            <a:chOff x="965200" y="2472072"/>
            <a:chExt cx="14360489" cy="4199856"/>
          </a:xfrm>
        </p:grpSpPr>
        <p:sp>
          <p:nvSpPr>
            <p:cNvPr id="11" name="Rectangle: Rounded Corners 10">
              <a:extLst>
                <a:ext uri="{FF2B5EF4-FFF2-40B4-BE49-F238E27FC236}">
                  <a16:creationId xmlns:a16="http://schemas.microsoft.com/office/drawing/2014/main" id="{4B249E8E-6D03-3930-5D81-57DA924EBB59}"/>
                </a:ext>
              </a:extLst>
            </p:cNvPr>
            <p:cNvSpPr/>
            <p:nvPr/>
          </p:nvSpPr>
          <p:spPr>
            <a:xfrm>
              <a:off x="5752856" y="2541320"/>
              <a:ext cx="9572833" cy="4061361"/>
            </a:xfrm>
            <a:prstGeom prst="roundRect">
              <a:avLst>
                <a:gd name="adj" fmla="val 2631"/>
              </a:avLst>
            </a:prstGeom>
            <a:no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2" name="Picture 1" descr="A screenshot of a computer error&#10;&#10;Description automatically generated">
              <a:extLst>
                <a:ext uri="{FF2B5EF4-FFF2-40B4-BE49-F238E27FC236}">
                  <a16:creationId xmlns:a16="http://schemas.microsoft.com/office/drawing/2014/main" id="{1700FBBB-BBCC-7E18-2207-6FBBB6C2AC0F}"/>
                </a:ext>
              </a:extLst>
            </p:cNvPr>
            <p:cNvPicPr>
              <a:picLocks noChangeAspect="1"/>
            </p:cNvPicPr>
            <p:nvPr/>
          </p:nvPicPr>
          <p:blipFill rotWithShape="1">
            <a:blip r:embed="rId3"/>
            <a:srcRect l="28514" r="32012"/>
            <a:stretch/>
          </p:blipFill>
          <p:spPr>
            <a:xfrm>
              <a:off x="965200" y="2472072"/>
              <a:ext cx="4572000" cy="4199856"/>
            </a:xfrm>
            <a:prstGeom prst="rect">
              <a:avLst/>
            </a:prstGeom>
            <a:ln>
              <a:solidFill>
                <a:schemeClr val="tx1">
                  <a:lumMod val="75000"/>
                  <a:lumOff val="25000"/>
                </a:schemeClr>
              </a:solidFill>
            </a:ln>
          </p:spPr>
        </p:pic>
      </p:grpSp>
    </p:spTree>
    <p:extLst>
      <p:ext uri="{BB962C8B-B14F-4D97-AF65-F5344CB8AC3E}">
        <p14:creationId xmlns:p14="http://schemas.microsoft.com/office/powerpoint/2010/main" val="233356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latin typeface="+mn-lt"/>
              </a:rPr>
              <a:t>Managing Loading States</a:t>
            </a:r>
            <a:endParaRPr lang="en-US"/>
          </a:p>
        </p:txBody>
      </p:sp>
      <p:sp>
        <p:nvSpPr>
          <p:cNvPr id="5" name="Brandline_LVC">
            <a:extLst>
              <a:ext uri="{FF2B5EF4-FFF2-40B4-BE49-F238E27FC236}">
                <a16:creationId xmlns:a16="http://schemas.microsoft.com/office/drawing/2014/main" id="{8FF8049C-D84B-4789-0741-EFBBCAFDA535}"/>
              </a:ext>
            </a:extLst>
          </p:cNvPr>
          <p:cNvSpPr/>
          <p:nvPr/>
        </p:nvSpPr>
        <p:spPr>
          <a:xfrm>
            <a:off x="5359400" y="816324"/>
            <a:ext cx="554243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81E9561C-D324-6961-8D46-5D7575388A63}"/>
              </a:ext>
            </a:extLst>
          </p:cNvPr>
          <p:cNvGrpSpPr/>
          <p:nvPr/>
        </p:nvGrpSpPr>
        <p:grpSpPr>
          <a:xfrm>
            <a:off x="7979525" y="2557153"/>
            <a:ext cx="7786025" cy="4029694"/>
            <a:chOff x="2641600" y="2743200"/>
            <a:chExt cx="10363200" cy="4467497"/>
          </a:xfrm>
        </p:grpSpPr>
        <p:sp>
          <p:nvSpPr>
            <p:cNvPr id="11" name="Rectangle: Rounded Corners 10">
              <a:extLst>
                <a:ext uri="{FF2B5EF4-FFF2-40B4-BE49-F238E27FC236}">
                  <a16:creationId xmlns:a16="http://schemas.microsoft.com/office/drawing/2014/main" id="{4B249E8E-6D03-3930-5D81-57DA924EBB59}"/>
                </a:ext>
              </a:extLst>
            </p:cNvPr>
            <p:cNvSpPr/>
            <p:nvPr/>
          </p:nvSpPr>
          <p:spPr>
            <a:xfrm>
              <a:off x="2641600" y="2743200"/>
              <a:ext cx="10363200" cy="4467497"/>
            </a:xfrm>
            <a:prstGeom prst="roundRect">
              <a:avLst>
                <a:gd name="adj" fmla="val 2631"/>
              </a:avLst>
            </a:prstGeom>
            <a:no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3" name="TextBox 12">
              <a:extLst>
                <a:ext uri="{FF2B5EF4-FFF2-40B4-BE49-F238E27FC236}">
                  <a16:creationId xmlns:a16="http://schemas.microsoft.com/office/drawing/2014/main" id="{CBF4478E-B33D-5BB0-BDB9-6AF453824474}"/>
                </a:ext>
              </a:extLst>
            </p:cNvPr>
            <p:cNvSpPr txBox="1"/>
            <p:nvPr/>
          </p:nvSpPr>
          <p:spPr>
            <a:xfrm>
              <a:off x="2751909" y="2934551"/>
              <a:ext cx="10252891" cy="4084796"/>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IN" sz="2200">
                  <a:solidFill>
                    <a:schemeClr val="tx1">
                      <a:lumMod val="75000"/>
                      <a:lumOff val="25000"/>
                    </a:schemeClr>
                  </a:solidFill>
                  <a:latin typeface="Open Sans" panose="020B0606030504020204" pitchFamily="34" charset="0"/>
                </a:rPr>
                <a:t>Dispatch a loading action, before initiating an asynchronous operation (Example: API request)</a:t>
              </a:r>
            </a:p>
            <a:p>
              <a:pPr marL="342900" indent="-342900">
                <a:lnSpc>
                  <a:spcPct val="115000"/>
                </a:lnSpc>
                <a:buFont typeface="Arial" panose="020B0604020202020204" pitchFamily="34" charset="0"/>
                <a:buChar char="•"/>
              </a:pPr>
              <a:endParaRPr lang="en-IN" sz="100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IN" sz="2200">
                  <a:solidFill>
                    <a:schemeClr val="tx1">
                      <a:lumMod val="75000"/>
                      <a:lumOff val="25000"/>
                    </a:schemeClr>
                  </a:solidFill>
                  <a:latin typeface="Open Sans" panose="020B0606030504020204" pitchFamily="34" charset="0"/>
                </a:rPr>
                <a:t>Indicate data fetching by setting a loading state in the Redux store</a:t>
              </a:r>
            </a:p>
            <a:p>
              <a:pPr marL="342900" indent="-342900">
                <a:lnSpc>
                  <a:spcPct val="115000"/>
                </a:lnSpc>
                <a:buFont typeface="Arial" panose="020B0604020202020204" pitchFamily="34" charset="0"/>
                <a:buChar char="•"/>
              </a:pPr>
              <a:endParaRPr lang="en-IN" sz="100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IN" sz="2200">
                  <a:solidFill>
                    <a:schemeClr val="tx1">
                      <a:lumMod val="75000"/>
                      <a:lumOff val="25000"/>
                    </a:schemeClr>
                  </a:solidFill>
                  <a:latin typeface="Open Sans" panose="020B0606030504020204" pitchFamily="34" charset="0"/>
                </a:rPr>
                <a:t>Update the loading state based on the dispatched loading action</a:t>
              </a:r>
            </a:p>
            <a:p>
              <a:pPr marL="342900" indent="-342900">
                <a:lnSpc>
                  <a:spcPct val="115000"/>
                </a:lnSpc>
                <a:buFont typeface="Arial" panose="020B0604020202020204" pitchFamily="34" charset="0"/>
                <a:buChar char="•"/>
              </a:pPr>
              <a:endParaRPr lang="en-IN" sz="100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IN" sz="2200">
                  <a:solidFill>
                    <a:schemeClr val="tx1">
                      <a:lumMod val="75000"/>
                      <a:lumOff val="25000"/>
                    </a:schemeClr>
                  </a:solidFill>
                  <a:latin typeface="Open Sans" panose="020B0606030504020204" pitchFamily="34" charset="0"/>
                </a:rPr>
                <a:t>Set the loading state to true when the loading action is in progress or successful and false on failure</a:t>
              </a:r>
            </a:p>
          </p:txBody>
        </p:sp>
      </p:grpSp>
      <p:sp>
        <p:nvSpPr>
          <p:cNvPr id="85" name="Rectangle 84">
            <a:extLst>
              <a:ext uri="{FF2B5EF4-FFF2-40B4-BE49-F238E27FC236}">
                <a16:creationId xmlns:a16="http://schemas.microsoft.com/office/drawing/2014/main" id="{915B713F-6F84-96CA-554B-69DB16FDA7FA}"/>
              </a:ext>
            </a:extLst>
          </p:cNvPr>
          <p:cNvSpPr/>
          <p:nvPr/>
        </p:nvSpPr>
        <p:spPr>
          <a:xfrm>
            <a:off x="2724935" y="3443130"/>
            <a:ext cx="1426544" cy="2165048"/>
          </a:xfrm>
          <a:prstGeom prst="rect">
            <a:avLst/>
          </a:prstGeom>
          <a:solidFill>
            <a:srgbClr val="28B2C7"/>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68871C7F-423A-0E3B-5561-82181CE516CF}"/>
              </a:ext>
            </a:extLst>
          </p:cNvPr>
          <p:cNvSpPr/>
          <p:nvPr/>
        </p:nvSpPr>
        <p:spPr>
          <a:xfrm>
            <a:off x="761469" y="3769290"/>
            <a:ext cx="1890724" cy="560911"/>
          </a:xfrm>
          <a:prstGeom prst="roundRect">
            <a:avLst/>
          </a:prstGeom>
          <a:solidFill>
            <a:srgbClr val="F9B4B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6" name="TextBox 115">
            <a:extLst>
              <a:ext uri="{FF2B5EF4-FFF2-40B4-BE49-F238E27FC236}">
                <a16:creationId xmlns:a16="http://schemas.microsoft.com/office/drawing/2014/main" id="{FCE65C09-9CA8-39EB-DC87-741CC4D8E660}"/>
              </a:ext>
            </a:extLst>
          </p:cNvPr>
          <p:cNvSpPr txBox="1"/>
          <p:nvPr/>
        </p:nvSpPr>
        <p:spPr>
          <a:xfrm>
            <a:off x="735383" y="3878990"/>
            <a:ext cx="1766851" cy="341511"/>
          </a:xfrm>
          <a:prstGeom prst="rect">
            <a:avLst/>
          </a:prstGeom>
          <a:noFill/>
          <a:ln>
            <a:noFill/>
          </a:ln>
        </p:spPr>
        <p:txBody>
          <a:bodyPr wrap="none" rtlCol="0">
            <a:spAutoFit/>
          </a:bodyPr>
          <a:lstStyle/>
          <a:p>
            <a:r>
              <a:rPr lang="en-US" sz="1600">
                <a:latin typeface="Open Sans" panose="020B0606030504020204" pitchFamily="34" charset="0"/>
                <a:ea typeface="Open Sans" panose="020B0606030504020204" pitchFamily="34" charset="0"/>
                <a:cs typeface="Open Sans" panose="020B0606030504020204" pitchFamily="34" charset="0"/>
              </a:rPr>
              <a:t>Dispatch(request())</a:t>
            </a:r>
          </a:p>
        </p:txBody>
      </p:sp>
      <p:sp>
        <p:nvSpPr>
          <p:cNvPr id="113" name="Rectangle: Rounded Corners 112">
            <a:extLst>
              <a:ext uri="{FF2B5EF4-FFF2-40B4-BE49-F238E27FC236}">
                <a16:creationId xmlns:a16="http://schemas.microsoft.com/office/drawing/2014/main" id="{573576E0-29E2-DADB-3A08-09101B266BF3}"/>
              </a:ext>
            </a:extLst>
          </p:cNvPr>
          <p:cNvSpPr/>
          <p:nvPr/>
        </p:nvSpPr>
        <p:spPr>
          <a:xfrm>
            <a:off x="4444301" y="2689011"/>
            <a:ext cx="2079796" cy="560911"/>
          </a:xfrm>
          <a:prstGeom prst="roundRect">
            <a:avLst/>
          </a:prstGeom>
          <a:solidFill>
            <a:srgbClr val="F9B4B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4" name="TextBox 113">
            <a:extLst>
              <a:ext uri="{FF2B5EF4-FFF2-40B4-BE49-F238E27FC236}">
                <a16:creationId xmlns:a16="http://schemas.microsoft.com/office/drawing/2014/main" id="{AC369851-8B6F-DC23-2221-4311789B247A}"/>
              </a:ext>
            </a:extLst>
          </p:cNvPr>
          <p:cNvSpPr txBox="1"/>
          <p:nvPr/>
        </p:nvSpPr>
        <p:spPr>
          <a:xfrm>
            <a:off x="4537588" y="2798711"/>
            <a:ext cx="1762598" cy="341511"/>
          </a:xfrm>
          <a:prstGeom prst="rect">
            <a:avLst/>
          </a:prstGeom>
          <a:noFill/>
          <a:ln>
            <a:noFill/>
          </a:ln>
        </p:spPr>
        <p:txBody>
          <a:bodyPr wrap="none" rtlCol="0">
            <a:spAutoFit/>
          </a:bodyPr>
          <a:lstStyle/>
          <a:p>
            <a:r>
              <a:rPr lang="en-US" sz="1600">
                <a:latin typeface="Open Sans" panose="020B0606030504020204" pitchFamily="34" charset="0"/>
                <a:ea typeface="Open Sans" panose="020B0606030504020204" pitchFamily="34" charset="0"/>
                <a:cs typeface="Open Sans" panose="020B0606030504020204" pitchFamily="34" charset="0"/>
              </a:rPr>
              <a:t>Dispatch(success())</a:t>
            </a:r>
          </a:p>
        </p:txBody>
      </p:sp>
      <p:cxnSp>
        <p:nvCxnSpPr>
          <p:cNvPr id="88" name="Straight Arrow Connector 87">
            <a:extLst>
              <a:ext uri="{FF2B5EF4-FFF2-40B4-BE49-F238E27FC236}">
                <a16:creationId xmlns:a16="http://schemas.microsoft.com/office/drawing/2014/main" id="{2B6944D3-8C5D-29B0-4D0E-7E9CE5E16C86}"/>
              </a:ext>
            </a:extLst>
          </p:cNvPr>
          <p:cNvCxnSpPr>
            <a:cxnSpLocks/>
            <a:endCxn id="85" idx="1"/>
          </p:cNvCxnSpPr>
          <p:nvPr/>
        </p:nvCxnSpPr>
        <p:spPr>
          <a:xfrm>
            <a:off x="590735" y="4525654"/>
            <a:ext cx="21342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61DC2AD0-5736-78EA-0162-AAED32DA67A8}"/>
              </a:ext>
            </a:extLst>
          </p:cNvPr>
          <p:cNvCxnSpPr/>
          <p:nvPr/>
        </p:nvCxnSpPr>
        <p:spPr>
          <a:xfrm>
            <a:off x="4151479" y="4012350"/>
            <a:ext cx="143504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C112A95-E127-C693-D1B7-17C98383C62A}"/>
              </a:ext>
            </a:extLst>
          </p:cNvPr>
          <p:cNvCxnSpPr/>
          <p:nvPr/>
        </p:nvCxnSpPr>
        <p:spPr>
          <a:xfrm>
            <a:off x="4155119" y="5088471"/>
            <a:ext cx="143504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4400719-2711-BBFC-5D3A-617F9017AA27}"/>
              </a:ext>
            </a:extLst>
          </p:cNvPr>
          <p:cNvCxnSpPr>
            <a:cxnSpLocks/>
          </p:cNvCxnSpPr>
          <p:nvPr/>
        </p:nvCxnSpPr>
        <p:spPr>
          <a:xfrm flipV="1">
            <a:off x="5578099" y="3491171"/>
            <a:ext cx="0" cy="521179"/>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5ED8F89D-91E3-DF27-8224-AA29EC32755F}"/>
              </a:ext>
            </a:extLst>
          </p:cNvPr>
          <p:cNvCxnSpPr>
            <a:cxnSpLocks/>
          </p:cNvCxnSpPr>
          <p:nvPr/>
        </p:nvCxnSpPr>
        <p:spPr>
          <a:xfrm flipV="1">
            <a:off x="5586524" y="5076524"/>
            <a:ext cx="0" cy="521179"/>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93E87894-B5B0-FF79-D1AE-A1CEEBBC6188}"/>
              </a:ext>
            </a:extLst>
          </p:cNvPr>
          <p:cNvCxnSpPr>
            <a:cxnSpLocks/>
          </p:cNvCxnSpPr>
          <p:nvPr/>
        </p:nvCxnSpPr>
        <p:spPr>
          <a:xfrm>
            <a:off x="5578099" y="3497577"/>
            <a:ext cx="13506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356112BD-F1D0-83F9-3E92-EFE75A30369F}"/>
              </a:ext>
            </a:extLst>
          </p:cNvPr>
          <p:cNvCxnSpPr>
            <a:cxnSpLocks/>
          </p:cNvCxnSpPr>
          <p:nvPr/>
        </p:nvCxnSpPr>
        <p:spPr>
          <a:xfrm>
            <a:off x="5578099" y="5601773"/>
            <a:ext cx="13506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1" name="Rectangle: Rounded Corners 110">
            <a:extLst>
              <a:ext uri="{FF2B5EF4-FFF2-40B4-BE49-F238E27FC236}">
                <a16:creationId xmlns:a16="http://schemas.microsoft.com/office/drawing/2014/main" id="{4413A787-752F-7200-9BFE-D84B9F6A3D87}"/>
              </a:ext>
            </a:extLst>
          </p:cNvPr>
          <p:cNvSpPr/>
          <p:nvPr/>
        </p:nvSpPr>
        <p:spPr>
          <a:xfrm>
            <a:off x="4465100" y="5926975"/>
            <a:ext cx="1890724" cy="560911"/>
          </a:xfrm>
          <a:prstGeom prst="roundRect">
            <a:avLst/>
          </a:prstGeom>
          <a:solidFill>
            <a:srgbClr val="F9B4B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729BA2"/>
              </a:solidFill>
            </a:endParaRPr>
          </a:p>
        </p:txBody>
      </p:sp>
      <p:sp>
        <p:nvSpPr>
          <p:cNvPr id="112" name="TextBox 111">
            <a:extLst>
              <a:ext uri="{FF2B5EF4-FFF2-40B4-BE49-F238E27FC236}">
                <a16:creationId xmlns:a16="http://schemas.microsoft.com/office/drawing/2014/main" id="{C400782F-831B-3027-070C-4CE4121F782C}"/>
              </a:ext>
            </a:extLst>
          </p:cNvPr>
          <p:cNvSpPr txBox="1"/>
          <p:nvPr/>
        </p:nvSpPr>
        <p:spPr>
          <a:xfrm>
            <a:off x="4527037" y="6036675"/>
            <a:ext cx="1868525" cy="338554"/>
          </a:xfrm>
          <a:prstGeom prst="rect">
            <a:avLst/>
          </a:prstGeom>
          <a:noFill/>
          <a:ln>
            <a:noFill/>
          </a:ln>
        </p:spPr>
        <p:txBody>
          <a:bodyPr wrap="none" rtlCol="0">
            <a:spAutoFit/>
          </a:bodyPr>
          <a:lstStyle/>
          <a:p>
            <a:r>
              <a:rPr lang="en-US"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Dispatch(failure())</a:t>
            </a:r>
          </a:p>
        </p:txBody>
      </p:sp>
      <p:sp>
        <p:nvSpPr>
          <p:cNvPr id="103" name="Oval 102">
            <a:extLst>
              <a:ext uri="{FF2B5EF4-FFF2-40B4-BE49-F238E27FC236}">
                <a16:creationId xmlns:a16="http://schemas.microsoft.com/office/drawing/2014/main" id="{37A09420-5953-DAD1-3BDA-A5A1D408B65C}"/>
              </a:ext>
            </a:extLst>
          </p:cNvPr>
          <p:cNvSpPr/>
          <p:nvPr/>
        </p:nvSpPr>
        <p:spPr>
          <a:xfrm>
            <a:off x="3373691" y="4191282"/>
            <a:ext cx="162955" cy="185851"/>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 name="Oval 103">
            <a:extLst>
              <a:ext uri="{FF2B5EF4-FFF2-40B4-BE49-F238E27FC236}">
                <a16:creationId xmlns:a16="http://schemas.microsoft.com/office/drawing/2014/main" id="{CB426131-77CE-645B-3CF9-9E55D29AAD44}"/>
              </a:ext>
            </a:extLst>
          </p:cNvPr>
          <p:cNvSpPr/>
          <p:nvPr/>
        </p:nvSpPr>
        <p:spPr>
          <a:xfrm>
            <a:off x="3230471" y="4285856"/>
            <a:ext cx="133514" cy="152274"/>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5" name="Oval 104">
            <a:extLst>
              <a:ext uri="{FF2B5EF4-FFF2-40B4-BE49-F238E27FC236}">
                <a16:creationId xmlns:a16="http://schemas.microsoft.com/office/drawing/2014/main" id="{30DE06CD-B620-ED9B-3266-36F8270E4FD0}"/>
              </a:ext>
            </a:extLst>
          </p:cNvPr>
          <p:cNvSpPr/>
          <p:nvPr/>
        </p:nvSpPr>
        <p:spPr>
          <a:xfrm>
            <a:off x="3165182" y="4466007"/>
            <a:ext cx="133514" cy="152274"/>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6" name="Oval 105">
            <a:extLst>
              <a:ext uri="{FF2B5EF4-FFF2-40B4-BE49-F238E27FC236}">
                <a16:creationId xmlns:a16="http://schemas.microsoft.com/office/drawing/2014/main" id="{F93F0BBC-4F5D-DC31-C77B-6F9ECDA1A973}"/>
              </a:ext>
            </a:extLst>
          </p:cNvPr>
          <p:cNvSpPr/>
          <p:nvPr/>
        </p:nvSpPr>
        <p:spPr>
          <a:xfrm>
            <a:off x="3238895" y="4660574"/>
            <a:ext cx="108722" cy="123999"/>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7" name="Oval 106">
            <a:extLst>
              <a:ext uri="{FF2B5EF4-FFF2-40B4-BE49-F238E27FC236}">
                <a16:creationId xmlns:a16="http://schemas.microsoft.com/office/drawing/2014/main" id="{4E3B9CC8-3DB3-3CEE-91DC-AED1FF450EDC}"/>
              </a:ext>
            </a:extLst>
          </p:cNvPr>
          <p:cNvSpPr/>
          <p:nvPr/>
        </p:nvSpPr>
        <p:spPr>
          <a:xfrm>
            <a:off x="3407388" y="4749454"/>
            <a:ext cx="96950" cy="110573"/>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Oval 107">
            <a:extLst>
              <a:ext uri="{FF2B5EF4-FFF2-40B4-BE49-F238E27FC236}">
                <a16:creationId xmlns:a16="http://schemas.microsoft.com/office/drawing/2014/main" id="{D112AF1F-DE72-3DC3-81AC-01E52B04E232}"/>
              </a:ext>
            </a:extLst>
          </p:cNvPr>
          <p:cNvSpPr/>
          <p:nvPr/>
        </p:nvSpPr>
        <p:spPr>
          <a:xfrm>
            <a:off x="3582195" y="4677398"/>
            <a:ext cx="71609" cy="81671"/>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9" name="Oval 108">
            <a:extLst>
              <a:ext uri="{FF2B5EF4-FFF2-40B4-BE49-F238E27FC236}">
                <a16:creationId xmlns:a16="http://schemas.microsoft.com/office/drawing/2014/main" id="{B036D667-FA17-6D52-9EB6-27F0886E0F60}"/>
              </a:ext>
            </a:extLst>
          </p:cNvPr>
          <p:cNvSpPr/>
          <p:nvPr/>
        </p:nvSpPr>
        <p:spPr>
          <a:xfrm>
            <a:off x="3662225" y="4518863"/>
            <a:ext cx="49007" cy="55893"/>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0" name="Oval 109">
            <a:extLst>
              <a:ext uri="{FF2B5EF4-FFF2-40B4-BE49-F238E27FC236}">
                <a16:creationId xmlns:a16="http://schemas.microsoft.com/office/drawing/2014/main" id="{B8833C92-FE44-70C5-0364-502C2CF1D83E}"/>
              </a:ext>
            </a:extLst>
          </p:cNvPr>
          <p:cNvSpPr/>
          <p:nvPr/>
        </p:nvSpPr>
        <p:spPr>
          <a:xfrm>
            <a:off x="3599037" y="4343510"/>
            <a:ext cx="40437" cy="46118"/>
          </a:xfrm>
          <a:prstGeom prst="ellipse">
            <a:avLst/>
          </a:prstGeom>
          <a:solidFill>
            <a:srgbClr val="002060"/>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CB7DB6B6-F578-3D97-F9C6-82C4299DA49D}"/>
              </a:ext>
            </a:extLst>
          </p:cNvPr>
          <p:cNvSpPr/>
          <p:nvPr/>
        </p:nvSpPr>
        <p:spPr>
          <a:xfrm>
            <a:off x="7004087" y="5319737"/>
            <a:ext cx="768312" cy="560911"/>
          </a:xfrm>
          <a:prstGeom prst="roundRect">
            <a:avLst/>
          </a:prstGeom>
          <a:solidFill>
            <a:srgbClr val="FF6D3D"/>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2" name="TextBox 101">
            <a:extLst>
              <a:ext uri="{FF2B5EF4-FFF2-40B4-BE49-F238E27FC236}">
                <a16:creationId xmlns:a16="http://schemas.microsoft.com/office/drawing/2014/main" id="{37A4C2AD-257A-52ED-6FA1-EEE090E2F42A}"/>
              </a:ext>
            </a:extLst>
          </p:cNvPr>
          <p:cNvSpPr txBox="1"/>
          <p:nvPr/>
        </p:nvSpPr>
        <p:spPr>
          <a:xfrm>
            <a:off x="7062917" y="5429437"/>
            <a:ext cx="650652" cy="341511"/>
          </a:xfrm>
          <a:prstGeom prst="rect">
            <a:avLst/>
          </a:prstGeom>
          <a:solidFill>
            <a:srgbClr val="FF6D3D"/>
          </a:solidFill>
          <a:ln>
            <a:noFill/>
          </a:ln>
        </p:spPr>
        <p:txBody>
          <a:bodyPr wrap="none" rtlCol="0">
            <a:spAutoFit/>
          </a:bodyPr>
          <a:lstStyle/>
          <a:p>
            <a:r>
              <a:rPr lang="en-US" sz="1600">
                <a:latin typeface="Open Sans" panose="020B0606030504020204" pitchFamily="34" charset="0"/>
                <a:ea typeface="Open Sans" panose="020B0606030504020204" pitchFamily="34" charset="0"/>
                <a:cs typeface="Open Sans" panose="020B0606030504020204" pitchFamily="34" charset="0"/>
              </a:rPr>
              <a:t>False</a:t>
            </a:r>
          </a:p>
        </p:txBody>
      </p:sp>
      <p:sp>
        <p:nvSpPr>
          <p:cNvPr id="99" name="Rectangle: Rounded Corners 98">
            <a:extLst>
              <a:ext uri="{FF2B5EF4-FFF2-40B4-BE49-F238E27FC236}">
                <a16:creationId xmlns:a16="http://schemas.microsoft.com/office/drawing/2014/main" id="{8C2DA5D0-3A65-C00D-B97D-1BFC8A03F935}"/>
              </a:ext>
            </a:extLst>
          </p:cNvPr>
          <p:cNvSpPr/>
          <p:nvPr/>
        </p:nvSpPr>
        <p:spPr>
          <a:xfrm>
            <a:off x="7004087" y="3225149"/>
            <a:ext cx="768312" cy="560911"/>
          </a:xfrm>
          <a:prstGeom prst="roundRect">
            <a:avLst/>
          </a:prstGeom>
          <a:solidFill>
            <a:srgbClr val="93CF9F"/>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62595A98-4800-EB5C-6619-9B599D82C38D}"/>
              </a:ext>
            </a:extLst>
          </p:cNvPr>
          <p:cNvSpPr txBox="1"/>
          <p:nvPr/>
        </p:nvSpPr>
        <p:spPr>
          <a:xfrm>
            <a:off x="7112340" y="3334849"/>
            <a:ext cx="551804" cy="341511"/>
          </a:xfrm>
          <a:prstGeom prst="rect">
            <a:avLst/>
          </a:prstGeom>
          <a:solidFill>
            <a:srgbClr val="93CF9F"/>
          </a:solidFill>
          <a:ln>
            <a:noFill/>
          </a:ln>
        </p:spPr>
        <p:txBody>
          <a:bodyPr wrap="none" rtlCol="0">
            <a:spAutoFit/>
          </a:bodyPr>
          <a:lstStyle/>
          <a:p>
            <a:r>
              <a:rPr lang="en-US" sz="1600">
                <a:latin typeface="Open Sans" panose="020B0606030504020204" pitchFamily="34" charset="0"/>
                <a:ea typeface="Open Sans" panose="020B0606030504020204" pitchFamily="34" charset="0"/>
                <a:cs typeface="Open Sans" panose="020B0606030504020204" pitchFamily="34" charset="0"/>
              </a:rPr>
              <a:t>True</a:t>
            </a:r>
          </a:p>
        </p:txBody>
      </p:sp>
      <p:sp>
        <p:nvSpPr>
          <p:cNvPr id="117" name="Rectangle: Rounded Corners 116">
            <a:extLst>
              <a:ext uri="{FF2B5EF4-FFF2-40B4-BE49-F238E27FC236}">
                <a16:creationId xmlns:a16="http://schemas.microsoft.com/office/drawing/2014/main" id="{31CD6BEE-6C01-F9D4-2F72-F60E7D91F64E}"/>
              </a:ext>
            </a:extLst>
          </p:cNvPr>
          <p:cNvSpPr/>
          <p:nvPr/>
        </p:nvSpPr>
        <p:spPr>
          <a:xfrm>
            <a:off x="1415143" y="6923314"/>
            <a:ext cx="5878286" cy="631372"/>
          </a:xfrm>
          <a:prstGeom prst="round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a:solidFill>
                  <a:srgbClr val="404040"/>
                </a:solidFill>
                <a:latin typeface="Open Sans" panose="020B0606030504020204" pitchFamily="34" charset="0"/>
              </a:rPr>
              <a:t>Block diagram for managing loading states</a:t>
            </a:r>
          </a:p>
        </p:txBody>
      </p:sp>
    </p:spTree>
    <p:extLst>
      <p:ext uri="{BB962C8B-B14F-4D97-AF65-F5344CB8AC3E}">
        <p14:creationId xmlns:p14="http://schemas.microsoft.com/office/powerpoint/2010/main" val="1679333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258417"/>
            <a:ext cx="10715304" cy="992484"/>
          </a:xfrm>
        </p:spPr>
        <p:txBody>
          <a:bodyPr/>
          <a:lstStyle/>
          <a:p>
            <a:r>
              <a:rPr lang="en-IN" b="1" dirty="0">
                <a:solidFill>
                  <a:schemeClr val="bg1"/>
                </a:solidFill>
                <a:effectLst/>
                <a:latin typeface="Open Sans" panose="020B0606030504020204" pitchFamily="34" charset="0"/>
                <a:ea typeface="Calibri" panose="020F0502020204030204" pitchFamily="34" charset="0"/>
              </a:rPr>
              <a:t>Implementing Error Handling and Loading States</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IN" dirty="0">
                <a:ea typeface="Calibri" panose="020F0502020204030204" pitchFamily="34" charset="0"/>
              </a:rPr>
              <a:t>You have been assigned a task t</a:t>
            </a:r>
            <a:r>
              <a:rPr lang="en-IN" dirty="0">
                <a:effectLst/>
                <a:ea typeface="Calibri" panose="020F0502020204030204" pitchFamily="34" charset="0"/>
              </a:rPr>
              <a:t>o implement the error handling and loading states in the React application to </a:t>
            </a:r>
            <a:r>
              <a:rPr lang="en-IN" dirty="0">
                <a:effectLst/>
                <a:ea typeface="Arial" panose="020B0604020202020204" pitchFamily="34" charset="0"/>
              </a:rPr>
              <a:t>enhance the user experience.</a:t>
            </a:r>
          </a:p>
          <a:p>
            <a:pPr algn="l">
              <a:lnSpc>
                <a:spcPct val="115000"/>
              </a:lnSpc>
            </a:pP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dirty="0"/>
              <a:t>Duration: 20 min</a:t>
            </a:r>
            <a:endParaRPr lang="en-IN" dirty="0"/>
          </a:p>
        </p:txBody>
      </p:sp>
    </p:spTree>
    <p:extLst>
      <p:ext uri="{BB962C8B-B14F-4D97-AF65-F5344CB8AC3E}">
        <p14:creationId xmlns:p14="http://schemas.microsoft.com/office/powerpoint/2010/main" val="201277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a:t>Assisted Practice: Guidelines</a:t>
            </a:r>
            <a:endParaRPr lang="en-IN"/>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marL="457200" indent="-457200" algn="l">
              <a:lnSpc>
                <a:spcPct val="115000"/>
              </a:lnSpc>
              <a:buFont typeface="+mj-lt"/>
              <a:buAutoNum type="arabicPeriod"/>
            </a:pPr>
            <a:r>
              <a:rPr lang="en-IN" sz="2200" dirty="0">
                <a:solidFill>
                  <a:schemeClr val="tx1">
                    <a:lumMod val="75000"/>
                    <a:lumOff val="25000"/>
                  </a:schemeClr>
                </a:solidFill>
                <a:latin typeface="Open Sans" panose="020B0606030504020204" pitchFamily="34" charset="0"/>
                <a:ea typeface="Calibri" panose="020F0502020204030204" pitchFamily="34" charset="0"/>
              </a:rPr>
              <a:t>Create and set up the React project</a:t>
            </a:r>
          </a:p>
          <a:p>
            <a:pPr marL="457200" indent="-457200" algn="l">
              <a:lnSpc>
                <a:spcPct val="115000"/>
              </a:lnSpc>
              <a:buFont typeface="+mj-lt"/>
              <a:buAutoNum type="arabicPeriod"/>
            </a:pPr>
            <a:r>
              <a:rPr lang="en-IN" sz="2200" dirty="0">
                <a:solidFill>
                  <a:schemeClr val="tx1">
                    <a:lumMod val="75000"/>
                    <a:lumOff val="25000"/>
                  </a:schemeClr>
                </a:solidFill>
                <a:latin typeface="Open Sans" panose="020B0606030504020204" pitchFamily="34" charset="0"/>
                <a:ea typeface="Calibri" panose="020F0502020204030204" pitchFamily="34" charset="0"/>
              </a:rPr>
              <a:t>Modify the App.js file for error handling and run the application</a:t>
            </a:r>
            <a:endParaRPr lang="en-US" sz="2200" dirty="0">
              <a:solidFill>
                <a:schemeClr val="tx1">
                  <a:lumMod val="75000"/>
                  <a:lumOff val="25000"/>
                </a:schemeClr>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latin typeface="Open Sans" panose="020B0606030504020204" pitchFamily="34" charset="0"/>
                <a:ea typeface="Calibri" panose="020F0502020204030204" pitchFamily="34" charset="0"/>
              </a:rPr>
              <a:t>Modify </a:t>
            </a: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the App.js file for loading states </a:t>
            </a:r>
            <a:r>
              <a:rPr lang="en-IN" sz="2200" dirty="0">
                <a:solidFill>
                  <a:schemeClr val="tx1">
                    <a:lumMod val="75000"/>
                    <a:lumOff val="25000"/>
                  </a:schemeClr>
                </a:solidFill>
                <a:latin typeface="Open Sans" panose="020B0606030504020204" pitchFamily="34" charset="0"/>
                <a:ea typeface="Calibri" panose="020F0502020204030204" pitchFamily="34" charset="0"/>
              </a:rPr>
              <a:t>and run the application</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US" dirty="0">
              <a:latin typeface="Open Sans" pitchFamily="2" charset="0"/>
            </a:endParaRPr>
          </a:p>
        </p:txBody>
      </p:sp>
    </p:spTree>
    <p:extLst>
      <p:ext uri="{BB962C8B-B14F-4D97-AF65-F5344CB8AC3E}">
        <p14:creationId xmlns:p14="http://schemas.microsoft.com/office/powerpoint/2010/main" val="343390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258417"/>
            <a:ext cx="10715304" cy="992484"/>
          </a:xfrm>
        </p:spPr>
        <p:txBody>
          <a:bodyPr/>
          <a:lstStyle/>
          <a:p>
            <a:r>
              <a:rPr lang="en-IN" b="1" dirty="0">
                <a:solidFill>
                  <a:schemeClr val="bg1"/>
                </a:solidFill>
                <a:effectLst/>
                <a:latin typeface="Open Sans" panose="020B0606030504020204" pitchFamily="34" charset="0"/>
                <a:ea typeface="Calibri" panose="020F0502020204030204" pitchFamily="34" charset="0"/>
              </a:rPr>
              <a:t>Creating a React Application With Redux Toolkit</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US" dirty="0">
                <a:solidFill>
                  <a:srgbClr val="404040"/>
                </a:solidFill>
                <a:effectLst/>
              </a:rPr>
              <a:t>You have been assigned a task </a:t>
            </a:r>
            <a:r>
              <a:rPr lang="en-IN" dirty="0">
                <a:solidFill>
                  <a:srgbClr val="404040"/>
                </a:solidFill>
                <a:ea typeface="Calibri" panose="020F0502020204030204" pitchFamily="34" charset="0"/>
              </a:rPr>
              <a:t>to </a:t>
            </a:r>
            <a:r>
              <a:rPr lang="en-IN" dirty="0">
                <a:effectLst/>
                <a:ea typeface="Calibri" panose="020F0502020204030204" pitchFamily="34" charset="0"/>
              </a:rPr>
              <a:t>create a React application with Redux to interact with a static JSON file for handling data </a:t>
            </a:r>
            <a:r>
              <a:rPr lang="en-IN">
                <a:effectLst/>
                <a:ea typeface="Calibri" panose="020F0502020204030204" pitchFamily="34" charset="0"/>
              </a:rPr>
              <a:t>and error.</a:t>
            </a:r>
            <a:endParaRPr lang="en-IN" dirty="0">
              <a:effectLst/>
              <a:ea typeface="Arial" panose="020B0604020202020204" pitchFamily="34" charset="0"/>
            </a:endParaRPr>
          </a:p>
          <a:p>
            <a:pPr algn="l">
              <a:lnSpc>
                <a:spcPct val="115000"/>
              </a:lnSpc>
            </a:pP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dirty="0"/>
              <a:t>Duration: 20 min</a:t>
            </a:r>
            <a:endParaRPr lang="en-IN" dirty="0"/>
          </a:p>
        </p:txBody>
      </p:sp>
    </p:spTree>
    <p:extLst>
      <p:ext uri="{BB962C8B-B14F-4D97-AF65-F5344CB8AC3E}">
        <p14:creationId xmlns:p14="http://schemas.microsoft.com/office/powerpoint/2010/main" val="2077585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a:t>Assisted Practice: Guidelines</a:t>
            </a:r>
            <a:endParaRPr lang="en-IN"/>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marL="457200" indent="-457200" algn="l">
              <a:lnSpc>
                <a:spcPct val="115000"/>
              </a:lnSpc>
              <a:buFont typeface="+mj-lt"/>
              <a:buAutoNum type="arabicPeriod"/>
            </a:pPr>
            <a:r>
              <a:rPr lang="en-IN" sz="2200" dirty="0">
                <a:solidFill>
                  <a:schemeClr val="tx1">
                    <a:lumMod val="75000"/>
                    <a:lumOff val="25000"/>
                  </a:schemeClr>
                </a:solidFill>
                <a:latin typeface="Open Sans" panose="020B0606030504020204" pitchFamily="34" charset="0"/>
              </a:rPr>
              <a:t>Create</a:t>
            </a: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 and set up the React project</a:t>
            </a: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Create the </a:t>
            </a:r>
            <a:r>
              <a:rPr lang="en-IN" sz="2200" dirty="0" err="1">
                <a:solidFill>
                  <a:schemeClr val="tx1">
                    <a:lumMod val="75000"/>
                    <a:lumOff val="25000"/>
                  </a:schemeClr>
                </a:solidFill>
                <a:effectLst/>
                <a:latin typeface="Open Sans" panose="020B0606030504020204" pitchFamily="34" charset="0"/>
                <a:ea typeface="Calibri" panose="020F0502020204030204" pitchFamily="34" charset="0"/>
              </a:rPr>
              <a:t>db.json</a:t>
            </a: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 file</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Create components and redux folder under the </a:t>
            </a:r>
            <a:r>
              <a:rPr lang="en-IN" sz="2200" dirty="0" err="1">
                <a:solidFill>
                  <a:schemeClr val="tx1">
                    <a:lumMod val="75000"/>
                    <a:lumOff val="25000"/>
                  </a:schemeClr>
                </a:solidFill>
                <a:effectLst/>
                <a:latin typeface="Open Sans" panose="020B0606030504020204" pitchFamily="34" charset="0"/>
                <a:ea typeface="Calibri" panose="020F0502020204030204" pitchFamily="34" charset="0"/>
              </a:rPr>
              <a:t>src</a:t>
            </a: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 folder</a:t>
            </a:r>
            <a:endParaRPr lang="en-IN" dirty="0">
              <a:ea typeface="Calibri" panose="020F050202020403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Configure the index.js file by providing store details</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Test the application</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US" dirty="0">
              <a:latin typeface="Open Sans" pitchFamily="2" charset="0"/>
            </a:endParaRPr>
          </a:p>
        </p:txBody>
      </p:sp>
    </p:spTree>
    <p:extLst>
      <p:ext uri="{BB962C8B-B14F-4D97-AF65-F5344CB8AC3E}">
        <p14:creationId xmlns:p14="http://schemas.microsoft.com/office/powerpoint/2010/main" val="242726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258417"/>
            <a:ext cx="10715304" cy="992484"/>
          </a:xfrm>
        </p:spPr>
        <p:txBody>
          <a:bodyPr/>
          <a:lstStyle/>
          <a:p>
            <a:r>
              <a:rPr lang="en-IN" b="1" dirty="0">
                <a:solidFill>
                  <a:schemeClr val="bg1"/>
                </a:solidFill>
                <a:effectLst/>
                <a:latin typeface="Open Sans" panose="020B0606030504020204" pitchFamily="34" charset="0"/>
                <a:ea typeface="Calibri" panose="020F0502020204030204" pitchFamily="34" charset="0"/>
              </a:rPr>
              <a:t>Creating a React Toolkit Slice</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US" dirty="0">
                <a:solidFill>
                  <a:srgbClr val="404040"/>
                </a:solidFill>
                <a:effectLst/>
              </a:rPr>
              <a:t>You have been assigned a task </a:t>
            </a:r>
            <a:r>
              <a:rPr lang="en-IN" dirty="0">
                <a:solidFill>
                  <a:srgbClr val="404040"/>
                </a:solidFill>
                <a:ea typeface="Calibri" panose="020F0502020204030204" pitchFamily="34" charset="0"/>
              </a:rPr>
              <a:t>to create a </a:t>
            </a:r>
            <a:r>
              <a:rPr lang="en-IN" dirty="0">
                <a:effectLst/>
                <a:ea typeface="Calibri" panose="020F0502020204030204" pitchFamily="34" charset="0"/>
              </a:rPr>
              <a:t>React application following Redux best practices using Redux Toolkit, interacting with static JSON files for data handling and addressing errors.</a:t>
            </a:r>
            <a:endParaRPr lang="en-IN" dirty="0">
              <a:effectLst/>
              <a:ea typeface="Arial" panose="020B0604020202020204" pitchFamily="34" charset="0"/>
            </a:endParaRPr>
          </a:p>
          <a:p>
            <a:pPr algn="l">
              <a:lnSpc>
                <a:spcPct val="115000"/>
              </a:lnSpc>
            </a:pP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dirty="0"/>
              <a:t>Duration: 20 min</a:t>
            </a:r>
            <a:endParaRPr lang="en-IN" dirty="0"/>
          </a:p>
        </p:txBody>
      </p:sp>
    </p:spTree>
    <p:extLst>
      <p:ext uri="{BB962C8B-B14F-4D97-AF65-F5344CB8AC3E}">
        <p14:creationId xmlns:p14="http://schemas.microsoft.com/office/powerpoint/2010/main" val="152265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a:t>Assisted Practice: Guidelines</a:t>
            </a:r>
            <a:endParaRPr lang="en-IN"/>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marL="457200" indent="-457200" algn="l">
              <a:lnSpc>
                <a:spcPct val="115000"/>
              </a:lnSpc>
              <a:buFont typeface="+mj-lt"/>
              <a:buAutoNum type="arabicPeriod"/>
            </a:pPr>
            <a:r>
              <a:rPr lang="en-IN" sz="2200" dirty="0">
                <a:solidFill>
                  <a:schemeClr val="tx1">
                    <a:lumMod val="75000"/>
                    <a:lumOff val="25000"/>
                  </a:schemeClr>
                </a:solidFill>
                <a:latin typeface="Open Sans" panose="020B0606030504020204" pitchFamily="34" charset="0"/>
              </a:rPr>
              <a:t>Create</a:t>
            </a: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 and set up the React project</a:t>
            </a: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 features/posts, store, and components folder</a:t>
            </a:r>
            <a:endParaRPr lang="en-IN" sz="2200" dirty="0">
              <a:solidFill>
                <a:srgbClr val="404040"/>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Modify the App.js file</a:t>
            </a:r>
            <a:endParaRPr lang="en-IN" sz="2200" dirty="0">
              <a:solidFill>
                <a:srgbClr val="404040"/>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Modify the index.js file </a:t>
            </a:r>
            <a:endParaRPr lang="en-IN" sz="2200" dirty="0">
              <a:solidFill>
                <a:srgbClr val="404040"/>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r>
              <a:rPr lang="en-IN" sz="2200" dirty="0">
                <a:solidFill>
                  <a:schemeClr val="tx1">
                    <a:lumMod val="75000"/>
                    <a:lumOff val="25000"/>
                  </a:schemeClr>
                </a:solidFill>
                <a:effectLst/>
                <a:latin typeface="Open Sans" panose="020B0606030504020204" pitchFamily="34" charset="0"/>
                <a:ea typeface="Calibri" panose="020F0502020204030204" pitchFamily="34" charset="0"/>
              </a:rPr>
              <a:t>Test the application</a:t>
            </a: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IN" sz="2200" dirty="0">
              <a:solidFill>
                <a:schemeClr val="tx1">
                  <a:lumMod val="75000"/>
                  <a:lumOff val="25000"/>
                </a:schemeClr>
              </a:solidFill>
              <a:effectLst/>
              <a:latin typeface="Open Sans" panose="020B0606030504020204" pitchFamily="34" charset="0"/>
              <a:ea typeface="Arial" panose="020B0604020202020204" pitchFamily="34" charset="0"/>
            </a:endParaRPr>
          </a:p>
          <a:p>
            <a:pPr marL="457200" indent="-457200" algn="l">
              <a:lnSpc>
                <a:spcPct val="115000"/>
              </a:lnSpc>
              <a:buFont typeface="+mj-lt"/>
              <a:buAutoNum type="arabicPeriod"/>
            </a:pPr>
            <a:endParaRPr lang="en-US" dirty="0">
              <a:latin typeface="Open Sans" pitchFamily="2" charset="0"/>
            </a:endParaRPr>
          </a:p>
        </p:txBody>
      </p:sp>
    </p:spTree>
    <p:extLst>
      <p:ext uri="{BB962C8B-B14F-4D97-AF65-F5344CB8AC3E}">
        <p14:creationId xmlns:p14="http://schemas.microsoft.com/office/powerpoint/2010/main" val="4143374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a:xfrm>
            <a:off x="1323350" y="1967907"/>
            <a:ext cx="11671925" cy="1011600"/>
          </a:xfrm>
        </p:spPr>
        <p:txBody>
          <a:bodyPr>
            <a:noAutofit/>
          </a:bodyPr>
          <a:lstStyle/>
          <a:p>
            <a:r>
              <a:rPr lang="en-US"/>
              <a:t>Best practices for API integration in a Redux are crucial in software development, including API actions, action types, action creators, and many more.</a:t>
            </a:r>
          </a:p>
        </p:txBody>
      </p:sp>
      <p:sp>
        <p:nvSpPr>
          <p:cNvPr id="4" name="Text Placeholder 3">
            <a:extLst>
              <a:ext uri="{FF2B5EF4-FFF2-40B4-BE49-F238E27FC236}">
                <a16:creationId xmlns:a16="http://schemas.microsoft.com/office/drawing/2014/main" id="{BB29440D-05D9-7D39-C47B-BAE4B000BE7A}"/>
              </a:ext>
            </a:extLst>
          </p:cNvPr>
          <p:cNvSpPr>
            <a:spLocks noGrp="1"/>
          </p:cNvSpPr>
          <p:nvPr>
            <p:ph type="body" sz="quarter" idx="16"/>
          </p:nvPr>
        </p:nvSpPr>
        <p:spPr>
          <a:xfrm>
            <a:off x="1320599" y="3405406"/>
            <a:ext cx="10707244" cy="1398330"/>
          </a:xfrm>
        </p:spPr>
        <p:txBody>
          <a:bodyPr>
            <a:noAutofit/>
          </a:bodyPr>
          <a:lstStyle/>
          <a:p>
            <a:r>
              <a:rPr lang="en-US"/>
              <a:t>RESTful API principles are essential for building scalable web services, and proficiency in making HTTP requests using libraries like Fetch API and </a:t>
            </a:r>
            <a:r>
              <a:rPr lang="en-US" err="1"/>
              <a:t>Axios</a:t>
            </a:r>
            <a:r>
              <a:rPr lang="en-US"/>
              <a:t> is crucial for effective communication in React applications.</a:t>
            </a:r>
          </a:p>
        </p:txBody>
      </p:sp>
      <p:sp>
        <p:nvSpPr>
          <p:cNvPr id="6" name="Text Placeholder 5">
            <a:extLst>
              <a:ext uri="{FF2B5EF4-FFF2-40B4-BE49-F238E27FC236}">
                <a16:creationId xmlns:a16="http://schemas.microsoft.com/office/drawing/2014/main" id="{A1A7381D-4CD5-A357-E997-F29D3884A523}"/>
              </a:ext>
            </a:extLst>
          </p:cNvPr>
          <p:cNvSpPr>
            <a:spLocks noGrp="1"/>
          </p:cNvSpPr>
          <p:nvPr>
            <p:ph type="body" sz="quarter" idx="18"/>
          </p:nvPr>
        </p:nvSpPr>
        <p:spPr>
          <a:xfrm>
            <a:off x="1319809" y="5229635"/>
            <a:ext cx="11749067" cy="635176"/>
          </a:xfrm>
        </p:spPr>
        <p:txBody>
          <a:bodyPr>
            <a:normAutofit/>
          </a:bodyPr>
          <a:lstStyle/>
          <a:p>
            <a:pPr>
              <a:lnSpc>
                <a:spcPct val="115000"/>
              </a:lnSpc>
            </a:pPr>
            <a:r>
              <a:rPr lang="en-US">
                <a:solidFill>
                  <a:srgbClr val="404040"/>
                </a:solidFill>
              </a:rPr>
              <a:t>Error handling states include dispatching failure actions and displaying errors.</a:t>
            </a:r>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2057958"/>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5D1830A9-B24A-8050-D111-CD732FA90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5271304"/>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EEA1EC8E-0FE8-F629-E15B-DC6A4C683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3428975"/>
            <a:ext cx="396244" cy="387931"/>
          </a:xfrm>
          <a:prstGeom prst="rect">
            <a:avLst/>
          </a:prstGeom>
        </p:spPr>
      </p:pic>
      <p:sp>
        <p:nvSpPr>
          <p:cNvPr id="5" name="Text Placeholder 5">
            <a:extLst>
              <a:ext uri="{FF2B5EF4-FFF2-40B4-BE49-F238E27FC236}">
                <a16:creationId xmlns:a16="http://schemas.microsoft.com/office/drawing/2014/main" id="{4FDE4C2C-BA57-3B40-8EB7-B32625C95FE9}"/>
              </a:ext>
            </a:extLst>
          </p:cNvPr>
          <p:cNvSpPr txBox="1">
            <a:spLocks/>
          </p:cNvSpPr>
          <p:nvPr/>
        </p:nvSpPr>
        <p:spPr>
          <a:xfrm>
            <a:off x="1319020" y="6290711"/>
            <a:ext cx="12005094" cy="60885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Managing loading states include dispatching loading actions and updating loading states.</a:t>
            </a:r>
          </a:p>
        </p:txBody>
      </p:sp>
      <p:pic>
        <p:nvPicPr>
          <p:cNvPr id="7" name="Picture 6" descr="A blue and white circle with a white circle&#10;&#10;Description automatically generated with low confidence">
            <a:extLst>
              <a:ext uri="{FF2B5EF4-FFF2-40B4-BE49-F238E27FC236}">
                <a16:creationId xmlns:a16="http://schemas.microsoft.com/office/drawing/2014/main" id="{C5431B54-85EE-39D9-86A7-E82ECCA71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91" y="6330022"/>
            <a:ext cx="396244" cy="387931"/>
          </a:xfrm>
          <a:prstGeom prst="rect">
            <a:avLst/>
          </a:prstGeom>
        </p:spPr>
      </p:pic>
    </p:spTree>
    <p:extLst>
      <p:ext uri="{BB962C8B-B14F-4D97-AF65-F5344CB8AC3E}">
        <p14:creationId xmlns:p14="http://schemas.microsoft.com/office/powerpoint/2010/main" val="176914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92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0" y="4137660"/>
            <a:ext cx="16256001" cy="914400"/>
          </a:xfrm>
        </p:spPr>
        <p:txBody>
          <a:bodyPr/>
          <a:lstStyle/>
          <a:p>
            <a:r>
              <a:rPr lang="en-US" i="0">
                <a:effectLst/>
                <a:latin typeface="+mj-lt"/>
              </a:rPr>
              <a:t>Best Practices for API Integration </a:t>
            </a:r>
            <a:r>
              <a:rPr lang="en-US">
                <a:latin typeface="+mj-lt"/>
              </a:rPr>
              <a:t>w</a:t>
            </a:r>
            <a:r>
              <a:rPr lang="en-US" i="0">
                <a:effectLst/>
                <a:latin typeface="+mj-lt"/>
              </a:rPr>
              <a:t>ith Redux</a:t>
            </a:r>
            <a:endParaRPr lang="en-US">
              <a:latin typeface="+mj-lt"/>
            </a:endParaRPr>
          </a:p>
        </p:txBody>
      </p:sp>
    </p:spTree>
    <p:extLst>
      <p:ext uri="{BB962C8B-B14F-4D97-AF65-F5344CB8AC3E}">
        <p14:creationId xmlns:p14="http://schemas.microsoft.com/office/powerpoint/2010/main" val="1620506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nSpc>
                <a:spcPct val="115000"/>
              </a:lnSpc>
            </a:pPr>
            <a:r>
              <a:rPr lang="en-US" b="0" i="0">
                <a:solidFill>
                  <a:srgbClr val="404040"/>
                </a:solidFill>
                <a:effectLst/>
              </a:rPr>
              <a:t>Embed API actions within components</a:t>
            </a:r>
            <a:endParaRPr lang="en-US">
              <a:solidFill>
                <a:srgbClr val="404040"/>
              </a:solidFill>
            </a:endParaRP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nSpc>
                <a:spcPct val="115000"/>
              </a:lnSpc>
            </a:pPr>
            <a:r>
              <a:rPr lang="en-US" b="0" i="0">
                <a:solidFill>
                  <a:srgbClr val="404040"/>
                </a:solidFill>
                <a:effectLst/>
              </a:rPr>
              <a:t>Integrate API actions with reducers</a:t>
            </a:r>
            <a:endParaRPr lang="en-US">
              <a:solidFill>
                <a:srgbClr val="404040"/>
              </a:solidFill>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pPr>
              <a:lnSpc>
                <a:spcPct val="115000"/>
              </a:lnSpc>
            </a:pPr>
            <a:r>
              <a:rPr lang="en-US" b="0" i="0">
                <a:solidFill>
                  <a:srgbClr val="404040"/>
                </a:solidFill>
                <a:effectLst/>
              </a:rPr>
              <a:t>Disperse API actions across various Redux slices</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pPr algn="l">
              <a:lnSpc>
                <a:spcPct val="115000"/>
              </a:lnSpc>
            </a:pPr>
            <a:r>
              <a:rPr lang="en-US" b="0" i="0">
                <a:solidFill>
                  <a:srgbClr val="404040"/>
                </a:solidFill>
                <a:effectLst/>
              </a:rPr>
              <a:t>Separate API-related actions in dedicated files or directories</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normAutofit/>
          </a:bodyPr>
          <a:lstStyle/>
          <a:p>
            <a:pPr>
              <a:lnSpc>
                <a:spcPct val="115000"/>
              </a:lnSpc>
            </a:pPr>
            <a:r>
              <a:rPr lang="en-US"/>
              <a:t>What is the recommended approach for structuring API-related actions in a Redux codebase?</a:t>
            </a: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1</a:t>
            </a:r>
          </a:p>
        </p:txBody>
      </p:sp>
    </p:spTree>
    <p:extLst>
      <p:ext uri="{BB962C8B-B14F-4D97-AF65-F5344CB8AC3E}">
        <p14:creationId xmlns:p14="http://schemas.microsoft.com/office/powerpoint/2010/main" val="2252011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D</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pPr>
              <a:lnSpc>
                <a:spcPct val="115000"/>
              </a:lnSpc>
            </a:pPr>
            <a:r>
              <a:rPr lang="en-US" i="0">
                <a:effectLst/>
              </a:rPr>
              <a:t>It is a best practice to separate API-related actions from other actions in dedicated files or directories to enhance maintainability and readability in a Redux codebase.</a:t>
            </a:r>
            <a:endParaRPr lang="en-US"/>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normAutofit/>
          </a:bodyPr>
          <a:lstStyle/>
          <a:p>
            <a:pPr>
              <a:lnSpc>
                <a:spcPct val="115000"/>
              </a:lnSpc>
            </a:pPr>
            <a:r>
              <a:rPr lang="en-US"/>
              <a:t>What is the recommended approach for structuring API-related actions in a Redux codebase?</a:t>
            </a: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1</a:t>
            </a:r>
          </a:p>
        </p:txBody>
      </p:sp>
      <p:sp>
        <p:nvSpPr>
          <p:cNvPr id="6" name="Text Placeholder 11">
            <a:extLst>
              <a:ext uri="{FF2B5EF4-FFF2-40B4-BE49-F238E27FC236}">
                <a16:creationId xmlns:a16="http://schemas.microsoft.com/office/drawing/2014/main" id="{AFA2048B-3FF7-1477-F6AC-4F9D59527134}"/>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Embed API actions within components</a:t>
            </a:r>
          </a:p>
        </p:txBody>
      </p:sp>
      <p:sp>
        <p:nvSpPr>
          <p:cNvPr id="7" name="Text Placeholder 12">
            <a:extLst>
              <a:ext uri="{FF2B5EF4-FFF2-40B4-BE49-F238E27FC236}">
                <a16:creationId xmlns:a16="http://schemas.microsoft.com/office/drawing/2014/main" id="{D0416FEB-7B01-591B-FBA2-9F154021AA6C}"/>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Integrate API actions with reducers</a:t>
            </a:r>
          </a:p>
        </p:txBody>
      </p:sp>
      <p:sp>
        <p:nvSpPr>
          <p:cNvPr id="9" name="Text Placeholder 13">
            <a:extLst>
              <a:ext uri="{FF2B5EF4-FFF2-40B4-BE49-F238E27FC236}">
                <a16:creationId xmlns:a16="http://schemas.microsoft.com/office/drawing/2014/main" id="{DC62C9D4-7E05-1131-BFC3-AECBA6722430}"/>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Disperse API actions across various Redux slices</a:t>
            </a:r>
          </a:p>
        </p:txBody>
      </p:sp>
      <p:sp>
        <p:nvSpPr>
          <p:cNvPr id="10" name="Text Placeholder 14">
            <a:extLst>
              <a:ext uri="{FF2B5EF4-FFF2-40B4-BE49-F238E27FC236}">
                <a16:creationId xmlns:a16="http://schemas.microsoft.com/office/drawing/2014/main" id="{77AA6AE4-2A21-E772-75F6-BDD44156793F}"/>
              </a:ext>
            </a:extLst>
          </p:cNvPr>
          <p:cNvSpPr>
            <a:spLocks noGrp="1"/>
          </p:cNvSpPr>
          <p:nvPr>
            <p:ph type="body" sz="quarter" idx="15"/>
          </p:nvPr>
        </p:nvSpPr>
        <p:spPr>
          <a:xfrm>
            <a:off x="2338682" y="5511422"/>
            <a:ext cx="11250613" cy="836613"/>
          </a:xfrm>
        </p:spPr>
        <p:txBody>
          <a:bodyPr>
            <a:normAutofit/>
          </a:bodyPr>
          <a:lstStyle/>
          <a:p>
            <a:pPr algn="l">
              <a:lnSpc>
                <a:spcPct val="115000"/>
              </a:lnSpc>
            </a:pPr>
            <a:r>
              <a:rPr lang="en-US" b="0" i="0">
                <a:solidFill>
                  <a:srgbClr val="404040"/>
                </a:solidFill>
                <a:effectLst/>
              </a:rPr>
              <a:t>Separate API-related actions in dedicated files or directories</a:t>
            </a:r>
          </a:p>
        </p:txBody>
      </p:sp>
    </p:spTree>
    <p:extLst>
      <p:ext uri="{BB962C8B-B14F-4D97-AF65-F5344CB8AC3E}">
        <p14:creationId xmlns:p14="http://schemas.microsoft.com/office/powerpoint/2010/main" val="877789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2556623" cy="836613"/>
          </a:xfrm>
        </p:spPr>
        <p:txBody>
          <a:bodyPr>
            <a:noAutofit/>
          </a:bodyPr>
          <a:lstStyle/>
          <a:p>
            <a:pPr>
              <a:lnSpc>
                <a:spcPct val="115000"/>
              </a:lnSpc>
            </a:pPr>
            <a:r>
              <a:rPr lang="en-US">
                <a:solidFill>
                  <a:srgbClr val="404040"/>
                </a:solidFill>
              </a:rPr>
              <a:t>RESTful API is an architectural approach for designing scalable, flexible, and maintainable web APIs</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nSpc>
                <a:spcPct val="115000"/>
              </a:lnSpc>
            </a:pPr>
            <a:r>
              <a:rPr lang="en-US" b="0" i="0">
                <a:solidFill>
                  <a:srgbClr val="404040"/>
                </a:solidFill>
                <a:effectLst/>
              </a:rPr>
              <a:t>RESTful API is a web design framework for creating user interfaces</a:t>
            </a:r>
            <a:endParaRPr lang="en-US">
              <a:solidFill>
                <a:srgbClr val="404040"/>
              </a:solidFill>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Autofit/>
          </a:bodyPr>
          <a:lstStyle/>
          <a:p>
            <a:pPr>
              <a:lnSpc>
                <a:spcPct val="115000"/>
              </a:lnSpc>
            </a:pPr>
            <a:r>
              <a:rPr lang="en-US" b="0" i="0">
                <a:solidFill>
                  <a:srgbClr val="404040"/>
                </a:solidFill>
                <a:effectLst/>
              </a:rPr>
              <a:t>RESTful API stands for remote, </a:t>
            </a:r>
            <a:r>
              <a:rPr lang="en-US">
                <a:solidFill>
                  <a:srgbClr val="404040"/>
                </a:solidFill>
              </a:rPr>
              <a:t>s</a:t>
            </a:r>
            <a:r>
              <a:rPr lang="en-US" b="0" i="0">
                <a:solidFill>
                  <a:srgbClr val="404040"/>
                </a:solidFill>
                <a:effectLst/>
              </a:rPr>
              <a:t>erver, and transfer, enhancing server efficiency</a:t>
            </a:r>
            <a:endParaRPr lang="en-US">
              <a:solidFill>
                <a:srgbClr val="404040"/>
              </a:solidFill>
            </a:endParaRP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pPr algn="l">
              <a:lnSpc>
                <a:spcPct val="115000"/>
              </a:lnSpc>
            </a:pPr>
            <a:r>
              <a:rPr lang="en-US" b="0" i="0">
                <a:solidFill>
                  <a:srgbClr val="404040"/>
                </a:solidFill>
                <a:effectLst/>
              </a:rPr>
              <a:t>RESTful API is a programming language used for web development</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normAutofit/>
          </a:bodyPr>
          <a:lstStyle/>
          <a:p>
            <a:pPr>
              <a:lnSpc>
                <a:spcPct val="115000"/>
              </a:lnSpc>
            </a:pPr>
            <a:r>
              <a:rPr lang="en-US" b="1" i="0">
                <a:effectLst/>
              </a:rPr>
              <a:t>What is a RESTful API and why is it essential for web application development?</a:t>
            </a:r>
            <a:endParaRPr lang="en-US"/>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2</a:t>
            </a:r>
          </a:p>
        </p:txBody>
      </p:sp>
    </p:spTree>
    <p:extLst>
      <p:ext uri="{BB962C8B-B14F-4D97-AF65-F5344CB8AC3E}">
        <p14:creationId xmlns:p14="http://schemas.microsoft.com/office/powerpoint/2010/main" val="110870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A</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359584" cy="1004887"/>
          </a:xfrm>
        </p:spPr>
        <p:txBody>
          <a:bodyPr>
            <a:noAutofit/>
          </a:bodyPr>
          <a:lstStyle/>
          <a:p>
            <a:pPr>
              <a:lnSpc>
                <a:spcPct val="115000"/>
              </a:lnSpc>
            </a:pPr>
            <a:r>
              <a:rPr lang="en-US" i="0">
                <a:solidFill>
                  <a:srgbClr val="404040"/>
                </a:solidFill>
                <a:effectLst/>
              </a:rPr>
              <a:t>RESTful API is an architectural approach for designing scalable, flexible, and maintainable web APIs. It is essential for web application development as it provides a standardized approach. </a:t>
            </a:r>
            <a:endParaRPr lang="en-US">
              <a:solidFill>
                <a:srgbClr val="404040"/>
              </a:solidFill>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normAutofit/>
          </a:bodyPr>
          <a:lstStyle/>
          <a:p>
            <a:pPr>
              <a:lnSpc>
                <a:spcPct val="115000"/>
              </a:lnSpc>
            </a:pPr>
            <a:r>
              <a:rPr lang="en-US" b="1" i="0">
                <a:effectLst/>
              </a:rPr>
              <a:t>What is a RESTful API and why is it essential for web application development?</a:t>
            </a:r>
            <a:endParaRPr lang="en-US"/>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2</a:t>
            </a:r>
          </a:p>
        </p:txBody>
      </p:sp>
      <p:sp>
        <p:nvSpPr>
          <p:cNvPr id="11" name="Text Placeholder 11">
            <a:extLst>
              <a:ext uri="{FF2B5EF4-FFF2-40B4-BE49-F238E27FC236}">
                <a16:creationId xmlns:a16="http://schemas.microsoft.com/office/drawing/2014/main" id="{C1029C3F-2C33-51EB-E1E6-53BDBDD44CB8}"/>
              </a:ext>
            </a:extLst>
          </p:cNvPr>
          <p:cNvSpPr txBox="1">
            <a:spLocks/>
          </p:cNvSpPr>
          <p:nvPr/>
        </p:nvSpPr>
        <p:spPr>
          <a:xfrm>
            <a:off x="2330450" y="2698180"/>
            <a:ext cx="12401573" cy="83661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RESTful API is an architectural approach for designing scalable, flexible, and maintainable web APIs</a:t>
            </a:r>
          </a:p>
        </p:txBody>
      </p:sp>
      <p:sp>
        <p:nvSpPr>
          <p:cNvPr id="12" name="Text Placeholder 12">
            <a:extLst>
              <a:ext uri="{FF2B5EF4-FFF2-40B4-BE49-F238E27FC236}">
                <a16:creationId xmlns:a16="http://schemas.microsoft.com/office/drawing/2014/main" id="{79DBA316-760C-341A-5632-CEFAE149793B}"/>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RESTful API is a web design framework for creating user interfaces</a:t>
            </a:r>
          </a:p>
        </p:txBody>
      </p:sp>
      <p:sp>
        <p:nvSpPr>
          <p:cNvPr id="13" name="Text Placeholder 13">
            <a:extLst>
              <a:ext uri="{FF2B5EF4-FFF2-40B4-BE49-F238E27FC236}">
                <a16:creationId xmlns:a16="http://schemas.microsoft.com/office/drawing/2014/main" id="{DF1899F3-6E79-F6AA-2481-AB09B944153B}"/>
              </a:ext>
            </a:extLst>
          </p:cNvPr>
          <p:cNvSpPr txBox="1">
            <a:spLocks/>
          </p:cNvSpPr>
          <p:nvPr/>
        </p:nvSpPr>
        <p:spPr>
          <a:xfrm>
            <a:off x="2334566" y="4568181"/>
            <a:ext cx="11250613" cy="83661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RESTful API stands for remote, server, and transfer, enhancing server efficiency</a:t>
            </a:r>
          </a:p>
        </p:txBody>
      </p:sp>
      <p:sp>
        <p:nvSpPr>
          <p:cNvPr id="14" name="Text Placeholder 14">
            <a:extLst>
              <a:ext uri="{FF2B5EF4-FFF2-40B4-BE49-F238E27FC236}">
                <a16:creationId xmlns:a16="http://schemas.microsoft.com/office/drawing/2014/main" id="{D4C1CBEA-E3DC-F870-6971-C6A810968B6F}"/>
              </a:ext>
            </a:extLst>
          </p:cNvPr>
          <p:cNvSpPr>
            <a:spLocks noGrp="1"/>
          </p:cNvSpPr>
          <p:nvPr>
            <p:ph type="body" sz="quarter" idx="15"/>
          </p:nvPr>
        </p:nvSpPr>
        <p:spPr>
          <a:xfrm>
            <a:off x="2338682" y="5511422"/>
            <a:ext cx="11250613" cy="836613"/>
          </a:xfrm>
        </p:spPr>
        <p:txBody>
          <a:bodyPr>
            <a:normAutofit/>
          </a:bodyPr>
          <a:lstStyle/>
          <a:p>
            <a:pPr algn="l">
              <a:lnSpc>
                <a:spcPct val="115000"/>
              </a:lnSpc>
            </a:pPr>
            <a:r>
              <a:rPr lang="en-US" b="0" i="0">
                <a:solidFill>
                  <a:srgbClr val="404040"/>
                </a:solidFill>
                <a:effectLst/>
              </a:rPr>
              <a:t>RESTful API is a programming language used for web development</a:t>
            </a:r>
          </a:p>
        </p:txBody>
      </p:sp>
    </p:spTree>
    <p:extLst>
      <p:ext uri="{BB962C8B-B14F-4D97-AF65-F5344CB8AC3E}">
        <p14:creationId xmlns:p14="http://schemas.microsoft.com/office/powerpoint/2010/main" val="610853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nSpc>
                <a:spcPct val="115000"/>
              </a:lnSpc>
            </a:pPr>
            <a:r>
              <a:rPr lang="en-IN" b="0" i="0">
                <a:solidFill>
                  <a:srgbClr val="404040"/>
                </a:solidFill>
                <a:effectLst/>
              </a:rPr>
              <a:t>ADD, E</a:t>
            </a:r>
            <a:r>
              <a:rPr lang="en-IN">
                <a:solidFill>
                  <a:srgbClr val="404040"/>
                </a:solidFill>
              </a:rPr>
              <a:t>DIT</a:t>
            </a:r>
            <a:r>
              <a:rPr lang="en-IN" b="0" i="0">
                <a:solidFill>
                  <a:srgbClr val="404040"/>
                </a:solidFill>
                <a:effectLst/>
              </a:rPr>
              <a:t>, REMOVE, and RETRI</a:t>
            </a:r>
            <a:r>
              <a:rPr lang="en-IN">
                <a:solidFill>
                  <a:srgbClr val="404040"/>
                </a:solidFill>
              </a:rPr>
              <a:t>E</a:t>
            </a:r>
            <a:r>
              <a:rPr lang="en-IN" b="0" i="0">
                <a:solidFill>
                  <a:srgbClr val="404040"/>
                </a:solidFill>
                <a:effectLst/>
              </a:rPr>
              <a:t>VE</a:t>
            </a:r>
            <a:endParaRPr lang="en-US">
              <a:solidFill>
                <a:srgbClr val="404040"/>
              </a:solidFill>
            </a:endParaRP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nSpc>
                <a:spcPct val="115000"/>
              </a:lnSpc>
            </a:pPr>
            <a:r>
              <a:rPr lang="en-IN" b="0" i="0">
                <a:solidFill>
                  <a:srgbClr val="404040"/>
                </a:solidFill>
                <a:effectLst/>
              </a:rPr>
              <a:t>INSERT, MODIFY, DELETE, and QUERY</a:t>
            </a:r>
            <a:endParaRPr lang="en-US">
              <a:solidFill>
                <a:srgbClr val="404040"/>
              </a:solidFill>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pPr>
              <a:lnSpc>
                <a:spcPct val="115000"/>
              </a:lnSpc>
            </a:pPr>
            <a:r>
              <a:rPr lang="en-IN" b="0" i="0">
                <a:solidFill>
                  <a:srgbClr val="404040"/>
                </a:solidFill>
                <a:effectLst/>
              </a:rPr>
              <a:t>POST, </a:t>
            </a:r>
            <a:r>
              <a:rPr lang="en-IN">
                <a:solidFill>
                  <a:srgbClr val="404040"/>
                </a:solidFill>
              </a:rPr>
              <a:t>GET</a:t>
            </a:r>
            <a:r>
              <a:rPr lang="en-IN" b="0" i="0">
                <a:solidFill>
                  <a:srgbClr val="404040"/>
                </a:solidFill>
                <a:effectLst/>
              </a:rPr>
              <a:t>, UPDATE, and DELETE</a:t>
            </a:r>
            <a:endParaRPr lang="en-US">
              <a:solidFill>
                <a:srgbClr val="404040"/>
              </a:solidFill>
            </a:endParaRP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pPr algn="l">
              <a:lnSpc>
                <a:spcPct val="115000"/>
              </a:lnSpc>
            </a:pPr>
            <a:r>
              <a:rPr lang="en-IN" b="0" i="0">
                <a:solidFill>
                  <a:srgbClr val="404040"/>
                </a:solidFill>
                <a:effectLst/>
              </a:rPr>
              <a:t>FETCH, S</a:t>
            </a:r>
            <a:r>
              <a:rPr lang="en-IN">
                <a:solidFill>
                  <a:srgbClr val="404040"/>
                </a:solidFill>
              </a:rPr>
              <a:t>TORE</a:t>
            </a:r>
            <a:r>
              <a:rPr lang="en-IN" b="0" i="0">
                <a:solidFill>
                  <a:srgbClr val="404040"/>
                </a:solidFill>
                <a:effectLst/>
              </a:rPr>
              <a:t>, UPDATE, and ERASE</a:t>
            </a:r>
          </a:p>
          <a:p>
            <a:endParaRPr lang="en-US" b="0" i="0">
              <a:effectLst/>
              <a:latin typeface="+mn-lt"/>
            </a:endParaRP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normAutofit/>
          </a:bodyPr>
          <a:lstStyle/>
          <a:p>
            <a:pPr>
              <a:lnSpc>
                <a:spcPct val="115000"/>
              </a:lnSpc>
            </a:pPr>
            <a:r>
              <a:rPr lang="en-US" b="1" i="0">
                <a:solidFill>
                  <a:srgbClr val="404040"/>
                </a:solidFill>
                <a:effectLst/>
              </a:rPr>
              <a:t>What are the four main HTTP methods used in RESTful APIs for performing operations on resources?</a:t>
            </a:r>
            <a:endParaRPr lang="en-US">
              <a:solidFill>
                <a:srgbClr val="404040"/>
              </a:solidFill>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3</a:t>
            </a:r>
          </a:p>
        </p:txBody>
      </p:sp>
    </p:spTree>
    <p:extLst>
      <p:ext uri="{BB962C8B-B14F-4D97-AF65-F5344CB8AC3E}">
        <p14:creationId xmlns:p14="http://schemas.microsoft.com/office/powerpoint/2010/main" val="1628958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359584" cy="1004887"/>
          </a:xfrm>
        </p:spPr>
        <p:txBody>
          <a:bodyPr>
            <a:noAutofit/>
          </a:bodyPr>
          <a:lstStyle/>
          <a:p>
            <a:pPr>
              <a:lnSpc>
                <a:spcPct val="115000"/>
              </a:lnSpc>
            </a:pPr>
            <a:r>
              <a:rPr lang="en-US" i="0">
                <a:solidFill>
                  <a:srgbClr val="404040"/>
                </a:solidFill>
                <a:effectLst/>
              </a:rPr>
              <a:t>The four main HTTP methods in RESTful APIs are </a:t>
            </a:r>
            <a:r>
              <a:rPr lang="en-US">
                <a:solidFill>
                  <a:srgbClr val="404040"/>
                </a:solidFill>
              </a:rPr>
              <a:t>POST</a:t>
            </a:r>
            <a:r>
              <a:rPr lang="en-US" i="0">
                <a:solidFill>
                  <a:srgbClr val="404040"/>
                </a:solidFill>
                <a:effectLst/>
              </a:rPr>
              <a:t> (create), GET (read), UPDATE, and DELETE. They are used for performing operations on resources.</a:t>
            </a:r>
            <a:endParaRPr lang="en-US">
              <a:solidFill>
                <a:srgbClr val="404040"/>
              </a:solidFill>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normAutofit/>
          </a:bodyPr>
          <a:lstStyle/>
          <a:p>
            <a:pPr>
              <a:lnSpc>
                <a:spcPct val="115000"/>
              </a:lnSpc>
            </a:pPr>
            <a:r>
              <a:rPr lang="en-US" b="1" i="0">
                <a:effectLst/>
              </a:rPr>
              <a:t>What are the four main HTTP methods used in RESTful APIs for performing operations on resources?</a:t>
            </a:r>
            <a:endParaRPr lang="en-US"/>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3</a:t>
            </a:r>
          </a:p>
        </p:txBody>
      </p:sp>
      <p:sp>
        <p:nvSpPr>
          <p:cNvPr id="6" name="Text Placeholder 11">
            <a:extLst>
              <a:ext uri="{FF2B5EF4-FFF2-40B4-BE49-F238E27FC236}">
                <a16:creationId xmlns:a16="http://schemas.microsoft.com/office/drawing/2014/main" id="{B7E6FF7F-80E9-9381-C0A2-45AE6B61DA83}"/>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ADD, EDIT, REMOVE, and RETRIEVE</a:t>
            </a:r>
            <a:endParaRPr lang="en-US">
              <a:solidFill>
                <a:srgbClr val="404040"/>
              </a:solidFill>
            </a:endParaRPr>
          </a:p>
        </p:txBody>
      </p:sp>
      <p:sp>
        <p:nvSpPr>
          <p:cNvPr id="7" name="Text Placeholder 12">
            <a:extLst>
              <a:ext uri="{FF2B5EF4-FFF2-40B4-BE49-F238E27FC236}">
                <a16:creationId xmlns:a16="http://schemas.microsoft.com/office/drawing/2014/main" id="{DF3775D8-A39B-B53F-EA68-18798FBDCA5C}"/>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INSERT, MODIFY, DELETE, and QUERY</a:t>
            </a:r>
            <a:endParaRPr lang="en-US">
              <a:solidFill>
                <a:srgbClr val="404040"/>
              </a:solidFill>
            </a:endParaRPr>
          </a:p>
        </p:txBody>
      </p:sp>
      <p:sp>
        <p:nvSpPr>
          <p:cNvPr id="9" name="Text Placeholder 13">
            <a:extLst>
              <a:ext uri="{FF2B5EF4-FFF2-40B4-BE49-F238E27FC236}">
                <a16:creationId xmlns:a16="http://schemas.microsoft.com/office/drawing/2014/main" id="{A8534532-0CDE-0A74-9E37-48550FFD808B}"/>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POST, GET, UPDATE, and DELETE</a:t>
            </a:r>
            <a:endParaRPr lang="en-US">
              <a:solidFill>
                <a:srgbClr val="404040"/>
              </a:solidFill>
            </a:endParaRPr>
          </a:p>
        </p:txBody>
      </p:sp>
      <p:sp>
        <p:nvSpPr>
          <p:cNvPr id="10" name="Text Placeholder 14">
            <a:extLst>
              <a:ext uri="{FF2B5EF4-FFF2-40B4-BE49-F238E27FC236}">
                <a16:creationId xmlns:a16="http://schemas.microsoft.com/office/drawing/2014/main" id="{893FACB3-4EB5-F7C3-3D1B-1C8EA151D41F}"/>
              </a:ext>
            </a:extLst>
          </p:cNvPr>
          <p:cNvSpPr>
            <a:spLocks noGrp="1"/>
          </p:cNvSpPr>
          <p:nvPr>
            <p:ph type="body" sz="quarter" idx="15"/>
          </p:nvPr>
        </p:nvSpPr>
        <p:spPr>
          <a:xfrm>
            <a:off x="2338682" y="5511422"/>
            <a:ext cx="11250613" cy="836613"/>
          </a:xfrm>
        </p:spPr>
        <p:txBody>
          <a:bodyPr>
            <a:normAutofit/>
          </a:bodyPr>
          <a:lstStyle/>
          <a:p>
            <a:pPr algn="l">
              <a:lnSpc>
                <a:spcPct val="115000"/>
              </a:lnSpc>
            </a:pPr>
            <a:r>
              <a:rPr lang="en-IN" b="0" i="0">
                <a:solidFill>
                  <a:srgbClr val="404040"/>
                </a:solidFill>
                <a:effectLst/>
              </a:rPr>
              <a:t>FETCH, S</a:t>
            </a:r>
            <a:r>
              <a:rPr lang="en-IN">
                <a:solidFill>
                  <a:srgbClr val="404040"/>
                </a:solidFill>
              </a:rPr>
              <a:t>TORE</a:t>
            </a:r>
            <a:r>
              <a:rPr lang="en-IN" b="0" i="0">
                <a:solidFill>
                  <a:srgbClr val="404040"/>
                </a:solidFill>
                <a:effectLst/>
              </a:rPr>
              <a:t>, UPDATE, and ERASE</a:t>
            </a:r>
          </a:p>
          <a:p>
            <a:endParaRPr lang="en-US" b="0" i="0">
              <a:effectLst/>
              <a:latin typeface="+mn-lt"/>
            </a:endParaRPr>
          </a:p>
        </p:txBody>
      </p:sp>
    </p:spTree>
    <p:extLst>
      <p:ext uri="{BB962C8B-B14F-4D97-AF65-F5344CB8AC3E}">
        <p14:creationId xmlns:p14="http://schemas.microsoft.com/office/powerpoint/2010/main" val="323186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US"/>
              <a:t>Best Practices for API Integration with Redux</a:t>
            </a:r>
          </a:p>
        </p:txBody>
      </p:sp>
      <p:sp>
        <p:nvSpPr>
          <p:cNvPr id="31" name="Brandline_LVC">
            <a:extLst>
              <a:ext uri="{FF2B5EF4-FFF2-40B4-BE49-F238E27FC236}">
                <a16:creationId xmlns:a16="http://schemas.microsoft.com/office/drawing/2014/main" id="{10A9A7D2-782F-936E-3B09-C5F7B726F966}"/>
              </a:ext>
            </a:extLst>
          </p:cNvPr>
          <p:cNvSpPr/>
          <p:nvPr/>
        </p:nvSpPr>
        <p:spPr>
          <a:xfrm>
            <a:off x="3162300" y="816324"/>
            <a:ext cx="994584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24166198-68C9-79FA-E18A-C708B9905A0F}"/>
              </a:ext>
            </a:extLst>
          </p:cNvPr>
          <p:cNvSpPr/>
          <p:nvPr/>
        </p:nvSpPr>
        <p:spPr>
          <a:xfrm>
            <a:off x="2679122" y="1850572"/>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115000"/>
              </a:lnSpc>
              <a:spcBef>
                <a:spcPts val="0"/>
              </a:spcBef>
              <a:spcAft>
                <a:spcPts val="0"/>
              </a:spcAft>
              <a:buClr>
                <a:srgbClr val="000000"/>
              </a:buClr>
              <a:buSzPts val="2200"/>
              <a:buFont typeface="Arial"/>
              <a:buNone/>
            </a:pPr>
            <a:r>
              <a:rPr lang="en-US" sz="2200" b="0" i="0">
                <a:solidFill>
                  <a:srgbClr val="404040"/>
                </a:solidFill>
                <a:effectLst/>
                <a:latin typeface="Open Sans" pitchFamily="2" charset="0"/>
              </a:rPr>
              <a:t>Separate API-related actions from other actions in the Redux codebase</a:t>
            </a:r>
          </a:p>
        </p:txBody>
      </p:sp>
      <p:sp>
        <p:nvSpPr>
          <p:cNvPr id="22" name="Rectangle: Rounded Corners 21">
            <a:extLst>
              <a:ext uri="{FF2B5EF4-FFF2-40B4-BE49-F238E27FC236}">
                <a16:creationId xmlns:a16="http://schemas.microsoft.com/office/drawing/2014/main" id="{F703B8A0-3C8C-9F38-9EEB-338E9F2B1F38}"/>
              </a:ext>
            </a:extLst>
          </p:cNvPr>
          <p:cNvSpPr/>
          <p:nvPr/>
        </p:nvSpPr>
        <p:spPr>
          <a:xfrm>
            <a:off x="2679122" y="3166014"/>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a:solidFill>
                  <a:srgbClr val="404040"/>
                </a:solidFill>
                <a:latin typeface="Open Sans" pitchFamily="2" charset="0"/>
              </a:rPr>
              <a:t>D</a:t>
            </a:r>
            <a:r>
              <a:rPr lang="en-US" sz="2200" b="0" i="0">
                <a:solidFill>
                  <a:srgbClr val="404040"/>
                </a:solidFill>
                <a:effectLst/>
                <a:latin typeface="Open Sans" pitchFamily="2" charset="0"/>
              </a:rPr>
              <a:t>efine action types related to API calls </a:t>
            </a:r>
            <a:r>
              <a:rPr lang="en-US" sz="2200">
                <a:solidFill>
                  <a:srgbClr val="404040"/>
                </a:solidFill>
                <a:latin typeface="Open Sans" pitchFamily="2" charset="0"/>
              </a:rPr>
              <a:t>e</a:t>
            </a:r>
            <a:r>
              <a:rPr lang="en-US" sz="2200" b="0" i="0">
                <a:solidFill>
                  <a:srgbClr val="404040"/>
                </a:solidFill>
                <a:effectLst/>
                <a:latin typeface="Open Sans" pitchFamily="2" charset="0"/>
              </a:rPr>
              <a:t>xplicitly</a:t>
            </a:r>
            <a:endParaRPr lang="en-US" sz="2200" b="0" i="0" u="none" strike="noStrike" cap="none">
              <a:solidFill>
                <a:srgbClr val="404040"/>
              </a:solidFill>
              <a:latin typeface="Open Sans" pitchFamily="2" charset="0"/>
              <a:ea typeface="Arial"/>
              <a:cs typeface="Arial"/>
              <a:sym typeface="Arial"/>
            </a:endParaRPr>
          </a:p>
        </p:txBody>
      </p:sp>
      <p:sp>
        <p:nvSpPr>
          <p:cNvPr id="23" name="Rectangle: Rounded Corners 22">
            <a:extLst>
              <a:ext uri="{FF2B5EF4-FFF2-40B4-BE49-F238E27FC236}">
                <a16:creationId xmlns:a16="http://schemas.microsoft.com/office/drawing/2014/main" id="{CB0AA167-3017-23F9-1F99-7BAE760A8238}"/>
              </a:ext>
            </a:extLst>
          </p:cNvPr>
          <p:cNvSpPr/>
          <p:nvPr/>
        </p:nvSpPr>
        <p:spPr>
          <a:xfrm>
            <a:off x="2679122" y="4481456"/>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0" i="0">
                <a:solidFill>
                  <a:srgbClr val="404040"/>
                </a:solidFill>
                <a:effectLst/>
                <a:latin typeface="Open Sans" pitchFamily="2" charset="0"/>
              </a:rPr>
              <a:t>Create reusable action creators for API requests</a:t>
            </a:r>
            <a:endParaRPr lang="en-US" sz="2200" b="0" i="0" u="none" strike="noStrike" cap="none">
              <a:solidFill>
                <a:srgbClr val="404040"/>
              </a:solidFill>
              <a:latin typeface="Open Sans" pitchFamily="2" charset="0"/>
              <a:ea typeface="Arial"/>
              <a:cs typeface="Arial"/>
              <a:sym typeface="Arial"/>
            </a:endParaRPr>
          </a:p>
        </p:txBody>
      </p:sp>
      <p:sp>
        <p:nvSpPr>
          <p:cNvPr id="24" name="Rectangle: Rounded Corners 23">
            <a:extLst>
              <a:ext uri="{FF2B5EF4-FFF2-40B4-BE49-F238E27FC236}">
                <a16:creationId xmlns:a16="http://schemas.microsoft.com/office/drawing/2014/main" id="{5B24905A-824A-10D2-159D-D45BB3AA8F07}"/>
              </a:ext>
            </a:extLst>
          </p:cNvPr>
          <p:cNvSpPr/>
          <p:nvPr/>
        </p:nvSpPr>
        <p:spPr>
          <a:xfrm>
            <a:off x="2679122" y="7112339"/>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buClr>
                <a:srgbClr val="000000"/>
              </a:buClr>
              <a:buSzPts val="2200"/>
            </a:pPr>
            <a:r>
              <a:rPr lang="en-US" sz="2200" b="0" i="0">
                <a:solidFill>
                  <a:srgbClr val="404040"/>
                </a:solidFill>
                <a:effectLst/>
                <a:latin typeface="Open Sans" pitchFamily="2" charset="0"/>
              </a:rPr>
              <a:t>Implement consistent error handling mechanisms for API requests</a:t>
            </a:r>
            <a:endParaRPr lang="en-US" sz="2200" b="0" i="0" u="none" strike="noStrike" cap="none">
              <a:solidFill>
                <a:srgbClr val="404040"/>
              </a:solidFill>
              <a:latin typeface="Open Sans" pitchFamily="2" charset="0"/>
              <a:ea typeface="Arial"/>
              <a:cs typeface="Arial"/>
              <a:sym typeface="Arial"/>
            </a:endParaRPr>
          </a:p>
        </p:txBody>
      </p:sp>
      <p:sp>
        <p:nvSpPr>
          <p:cNvPr id="25" name="Rectangle: Rounded Corners 24">
            <a:extLst>
              <a:ext uri="{FF2B5EF4-FFF2-40B4-BE49-F238E27FC236}">
                <a16:creationId xmlns:a16="http://schemas.microsoft.com/office/drawing/2014/main" id="{11BBB589-FD85-828E-E324-473E5BE0452A}"/>
              </a:ext>
            </a:extLst>
          </p:cNvPr>
          <p:cNvSpPr/>
          <p:nvPr/>
        </p:nvSpPr>
        <p:spPr>
          <a:xfrm>
            <a:off x="2679122" y="5796898"/>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0" i="0">
                <a:solidFill>
                  <a:srgbClr val="404040"/>
                </a:solidFill>
                <a:effectLst/>
                <a:latin typeface="Open Sans" pitchFamily="2" charset="0"/>
              </a:rPr>
              <a:t>Leverage middleware like Redux Thunk for handling asynchronous actions</a:t>
            </a:r>
            <a:endParaRPr lang="en-US" sz="2200" b="0" i="0" u="none" strike="noStrike" cap="none">
              <a:solidFill>
                <a:srgbClr val="404040"/>
              </a:solidFill>
              <a:latin typeface="Open Sans" pitchFamily="2" charset="0"/>
              <a:ea typeface="Arial"/>
              <a:cs typeface="Arial"/>
              <a:sym typeface="Arial"/>
            </a:endParaRPr>
          </a:p>
        </p:txBody>
      </p:sp>
    </p:spTree>
    <p:extLst>
      <p:ext uri="{BB962C8B-B14F-4D97-AF65-F5344CB8AC3E}">
        <p14:creationId xmlns:p14="http://schemas.microsoft.com/office/powerpoint/2010/main" val="15301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US"/>
              <a:t>Best Practices for API Integration with Redux</a:t>
            </a:r>
          </a:p>
        </p:txBody>
      </p:sp>
      <p:sp>
        <p:nvSpPr>
          <p:cNvPr id="31" name="Brandline_LVC">
            <a:extLst>
              <a:ext uri="{FF2B5EF4-FFF2-40B4-BE49-F238E27FC236}">
                <a16:creationId xmlns:a16="http://schemas.microsoft.com/office/drawing/2014/main" id="{10A9A7D2-782F-936E-3B09-C5F7B726F966}"/>
              </a:ext>
            </a:extLst>
          </p:cNvPr>
          <p:cNvSpPr/>
          <p:nvPr/>
        </p:nvSpPr>
        <p:spPr>
          <a:xfrm>
            <a:off x="3162300" y="816324"/>
            <a:ext cx="994584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1CFAD74-8F93-2699-288B-A6685554A560}"/>
              </a:ext>
            </a:extLst>
          </p:cNvPr>
          <p:cNvSpPr/>
          <p:nvPr/>
        </p:nvSpPr>
        <p:spPr>
          <a:xfrm>
            <a:off x="2705100" y="1854849"/>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buClr>
                <a:srgbClr val="000000"/>
              </a:buClr>
              <a:buSzPts val="2200"/>
            </a:pPr>
            <a:r>
              <a:rPr lang="en-US" sz="2200" b="0" i="0">
                <a:solidFill>
                  <a:schemeClr val="tx1">
                    <a:lumMod val="75000"/>
                    <a:lumOff val="25000"/>
                  </a:schemeClr>
                </a:solidFill>
                <a:effectLst/>
                <a:latin typeface="Open Sans" panose="020B0606030504020204" pitchFamily="34" charset="0"/>
              </a:rPr>
              <a:t>Manage loading states to provide feedback to users during API requests</a:t>
            </a: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sp>
        <p:nvSpPr>
          <p:cNvPr id="19" name="Rectangle: Rounded Corners 18">
            <a:extLst>
              <a:ext uri="{FF2B5EF4-FFF2-40B4-BE49-F238E27FC236}">
                <a16:creationId xmlns:a16="http://schemas.microsoft.com/office/drawing/2014/main" id="{D9E0B8FA-2210-108B-3506-9D62D11012E7}"/>
              </a:ext>
            </a:extLst>
          </p:cNvPr>
          <p:cNvSpPr/>
          <p:nvPr/>
        </p:nvSpPr>
        <p:spPr>
          <a:xfrm>
            <a:off x="2641022" y="3276539"/>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buClr>
                <a:srgbClr val="000000"/>
              </a:buClr>
              <a:buSzPts val="2200"/>
            </a:pPr>
            <a:r>
              <a:rPr lang="en-US" sz="2200" b="0" i="0">
                <a:solidFill>
                  <a:schemeClr val="tx1">
                    <a:lumMod val="75000"/>
                    <a:lumOff val="25000"/>
                  </a:schemeClr>
                </a:solidFill>
                <a:effectLst/>
                <a:latin typeface="Open Sans" panose="020B0606030504020204" pitchFamily="34" charset="0"/>
              </a:rPr>
              <a:t> </a:t>
            </a:r>
            <a:r>
              <a:rPr lang="en-US" sz="2200">
                <a:solidFill>
                  <a:schemeClr val="tx1">
                    <a:lumMod val="75000"/>
                    <a:lumOff val="25000"/>
                  </a:schemeClr>
                </a:solidFill>
                <a:latin typeface="Open Sans" panose="020B0606030504020204" pitchFamily="34" charset="0"/>
              </a:rPr>
              <a:t>I</a:t>
            </a:r>
            <a:r>
              <a:rPr lang="en-US" sz="2200" b="0" i="0">
                <a:solidFill>
                  <a:schemeClr val="tx1">
                    <a:lumMod val="75000"/>
                    <a:lumOff val="25000"/>
                  </a:schemeClr>
                </a:solidFill>
                <a:effectLst/>
                <a:latin typeface="Open Sans" panose="020B0606030504020204" pitchFamily="34" charset="0"/>
              </a:rPr>
              <a:t>mplement optimistic updates for a better user experience</a:t>
            </a: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sp>
        <p:nvSpPr>
          <p:cNvPr id="20" name="Rectangle: Rounded Corners 19">
            <a:extLst>
              <a:ext uri="{FF2B5EF4-FFF2-40B4-BE49-F238E27FC236}">
                <a16:creationId xmlns:a16="http://schemas.microsoft.com/office/drawing/2014/main" id="{C5103065-F875-5F5F-05E3-3A37AC5880FE}"/>
              </a:ext>
            </a:extLst>
          </p:cNvPr>
          <p:cNvSpPr/>
          <p:nvPr/>
        </p:nvSpPr>
        <p:spPr>
          <a:xfrm>
            <a:off x="2616200" y="4698229"/>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buClr>
                <a:srgbClr val="000000"/>
              </a:buClr>
              <a:buSzPts val="2200"/>
            </a:pPr>
            <a:r>
              <a:rPr lang="en-US" sz="2200" b="0" i="0">
                <a:solidFill>
                  <a:schemeClr val="tx1">
                    <a:lumMod val="75000"/>
                    <a:lumOff val="25000"/>
                  </a:schemeClr>
                </a:solidFill>
                <a:effectLst/>
                <a:latin typeface="Open Sans" panose="020B0606030504020204" pitchFamily="34" charset="0"/>
              </a:rPr>
              <a:t>Integrate Redux </a:t>
            </a:r>
            <a:r>
              <a:rPr lang="en-US" sz="2200" b="0" i="0" err="1">
                <a:solidFill>
                  <a:schemeClr val="tx1">
                    <a:lumMod val="75000"/>
                    <a:lumOff val="25000"/>
                  </a:schemeClr>
                </a:solidFill>
                <a:effectLst/>
                <a:latin typeface="Open Sans" panose="020B0606030504020204" pitchFamily="34" charset="0"/>
              </a:rPr>
              <a:t>DevTools</a:t>
            </a:r>
            <a:r>
              <a:rPr lang="en-US" sz="2200" b="0" i="0">
                <a:solidFill>
                  <a:schemeClr val="tx1">
                    <a:lumMod val="75000"/>
                    <a:lumOff val="25000"/>
                  </a:schemeClr>
                </a:solidFill>
                <a:effectLst/>
                <a:latin typeface="Open Sans" panose="020B0606030504020204" pitchFamily="34" charset="0"/>
              </a:rPr>
              <a:t> for debugging and monitoring </a:t>
            </a:r>
          </a:p>
          <a:p>
            <a:pPr algn="ctr">
              <a:buClr>
                <a:srgbClr val="000000"/>
              </a:buClr>
              <a:buSzPts val="2200"/>
            </a:pPr>
            <a:r>
              <a:rPr lang="en-US" sz="2200" b="0" i="0">
                <a:solidFill>
                  <a:schemeClr val="tx1">
                    <a:lumMod val="75000"/>
                    <a:lumOff val="25000"/>
                  </a:schemeClr>
                </a:solidFill>
                <a:effectLst/>
                <a:latin typeface="Open Sans" panose="020B0606030504020204" pitchFamily="34" charset="0"/>
              </a:rPr>
              <a:t>API-related actions</a:t>
            </a: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sp>
        <p:nvSpPr>
          <p:cNvPr id="21" name="Rectangle: Rounded Corners 20">
            <a:extLst>
              <a:ext uri="{FF2B5EF4-FFF2-40B4-BE49-F238E27FC236}">
                <a16:creationId xmlns:a16="http://schemas.microsoft.com/office/drawing/2014/main" id="{BA3D5000-789B-48E4-DCF6-B25F63E95263}"/>
              </a:ext>
            </a:extLst>
          </p:cNvPr>
          <p:cNvSpPr/>
          <p:nvPr/>
        </p:nvSpPr>
        <p:spPr>
          <a:xfrm>
            <a:off x="2616200" y="6119920"/>
            <a:ext cx="10910456" cy="884692"/>
          </a:xfrm>
          <a:prstGeom prst="roundRect">
            <a:avLst/>
          </a:prstGeom>
          <a:solidFill>
            <a:srgbClr val="A6D3D8"/>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buClr>
                <a:srgbClr val="000000"/>
              </a:buClr>
              <a:buSzPts val="2200"/>
            </a:pPr>
            <a:r>
              <a:rPr lang="en-US" sz="2200" b="0" i="0">
                <a:solidFill>
                  <a:schemeClr val="tx1">
                    <a:lumMod val="75000"/>
                    <a:lumOff val="25000"/>
                  </a:schemeClr>
                </a:solidFill>
                <a:effectLst/>
                <a:latin typeface="Open Sans" panose="020B0606030504020204" pitchFamily="34" charset="0"/>
              </a:rPr>
              <a:t>Write unit tests for API-related actions and reducers</a:t>
            </a: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spTree>
    <p:extLst>
      <p:ext uri="{BB962C8B-B14F-4D97-AF65-F5344CB8AC3E}">
        <p14:creationId xmlns:p14="http://schemas.microsoft.com/office/powerpoint/2010/main" val="17254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pPr>
              <a:lnSpc>
                <a:spcPct val="115000"/>
              </a:lnSpc>
            </a:pPr>
            <a:r>
              <a:rPr lang="en-US" i="0">
                <a:effectLst/>
                <a:latin typeface="Open Sans" panose="020B0606030504020204" pitchFamily="34" charset="0"/>
              </a:rPr>
              <a:t>Performing CRUD </a:t>
            </a:r>
            <a:r>
              <a:rPr lang="en-US">
                <a:latin typeface="Open Sans" panose="020B0606030504020204" pitchFamily="34" charset="0"/>
              </a:rPr>
              <a:t>O</a:t>
            </a:r>
            <a:r>
              <a:rPr lang="en-US" i="0">
                <a:effectLst/>
                <a:latin typeface="Open Sans" panose="020B0606030504020204" pitchFamily="34" charset="0"/>
              </a:rPr>
              <a:t>perations </a:t>
            </a:r>
            <a:r>
              <a:rPr lang="en-US">
                <a:latin typeface="Open Sans" panose="020B0606030504020204" pitchFamily="34" charset="0"/>
              </a:rPr>
              <a:t>U</a:t>
            </a:r>
            <a:r>
              <a:rPr lang="en-US" i="0">
                <a:effectLst/>
                <a:latin typeface="Open Sans" panose="020B0606030504020204" pitchFamily="34" charset="0"/>
              </a:rPr>
              <a:t>sing </a:t>
            </a:r>
            <a:r>
              <a:rPr lang="en-US" i="0" err="1">
                <a:effectLst/>
                <a:latin typeface="Open Sans" panose="020B0606030504020204" pitchFamily="34" charset="0"/>
              </a:rPr>
              <a:t>Axios</a:t>
            </a:r>
            <a:r>
              <a:rPr lang="en-US" i="0">
                <a:effectLst/>
                <a:latin typeface="Open Sans" panose="020B0606030504020204" pitchFamily="34" charset="0"/>
              </a:rPr>
              <a:t> and Built-in Fetch API</a:t>
            </a:r>
            <a:endParaRPr lang="en-US">
              <a:latin typeface="Open Sans" panose="020B0606030504020204" pitchFamily="34" charset="0"/>
            </a:endParaRPr>
          </a:p>
        </p:txBody>
      </p:sp>
    </p:spTree>
    <p:extLst>
      <p:ext uri="{BB962C8B-B14F-4D97-AF65-F5344CB8AC3E}">
        <p14:creationId xmlns:p14="http://schemas.microsoft.com/office/powerpoint/2010/main" val="85744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Understanding Representational State Transfer (RESTful) API </a:t>
            </a:r>
          </a:p>
        </p:txBody>
      </p:sp>
      <p:sp>
        <p:nvSpPr>
          <p:cNvPr id="10" name="TextBox 9">
            <a:extLst>
              <a:ext uri="{FF2B5EF4-FFF2-40B4-BE49-F238E27FC236}">
                <a16:creationId xmlns:a16="http://schemas.microsoft.com/office/drawing/2014/main" id="{1B8339AE-7FEE-2DEF-AD63-5E2FDADECB84}"/>
              </a:ext>
            </a:extLst>
          </p:cNvPr>
          <p:cNvSpPr txBox="1"/>
          <p:nvPr/>
        </p:nvSpPr>
        <p:spPr>
          <a:xfrm>
            <a:off x="2301240" y="1525075"/>
            <a:ext cx="11653520" cy="846514"/>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pPr>
            <a:r>
              <a:rPr lang="en-US" sz="2200" i="0" u="none" strike="noStrike" cap="none">
                <a:solidFill>
                  <a:schemeClr val="tx1">
                    <a:lumMod val="75000"/>
                    <a:lumOff val="25000"/>
                  </a:schemeClr>
                </a:solidFill>
                <a:latin typeface="Open Sans" panose="020B0606030504020204" pitchFamily="34" charset="0"/>
                <a:ea typeface="Open Sans"/>
                <a:cs typeface="Open Sans"/>
                <a:sym typeface="Open Sans"/>
              </a:rPr>
              <a:t>It</a:t>
            </a:r>
            <a:r>
              <a:rPr lang="en-US" sz="2200" b="1" i="0" u="none" strike="noStrike" cap="none">
                <a:solidFill>
                  <a:schemeClr val="tx1">
                    <a:lumMod val="75000"/>
                    <a:lumOff val="25000"/>
                  </a:schemeClr>
                </a:solidFill>
                <a:latin typeface="Open Sans" panose="020B0606030504020204" pitchFamily="34" charset="0"/>
                <a:ea typeface="Open Sans"/>
                <a:cs typeface="Open Sans"/>
                <a:sym typeface="Open Sans"/>
              </a:rPr>
              <a:t> </a:t>
            </a:r>
            <a:r>
              <a:rPr lang="en-US" sz="2200" b="0" i="0" u="none" strike="noStrike" cap="none">
                <a:solidFill>
                  <a:schemeClr val="tx1">
                    <a:lumMod val="75000"/>
                    <a:lumOff val="25000"/>
                  </a:schemeClr>
                </a:solidFill>
                <a:latin typeface="Open Sans" panose="020B0606030504020204" pitchFamily="34" charset="0"/>
                <a:ea typeface="Open Sans"/>
                <a:cs typeface="Open Sans"/>
                <a:sym typeface="Open Sans"/>
              </a:rPr>
              <a:t>is a set of principles for designing and developing web APIs that are scalable, flexible, and easy to maintain.</a:t>
            </a: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grpSp>
        <p:nvGrpSpPr>
          <p:cNvPr id="11" name="Google Shape;181;p3">
            <a:extLst>
              <a:ext uri="{FF2B5EF4-FFF2-40B4-BE49-F238E27FC236}">
                <a16:creationId xmlns:a16="http://schemas.microsoft.com/office/drawing/2014/main" id="{9C747A45-CBA6-05EC-4EF8-62C776C7F536}"/>
              </a:ext>
            </a:extLst>
          </p:cNvPr>
          <p:cNvGrpSpPr/>
          <p:nvPr/>
        </p:nvGrpSpPr>
        <p:grpSpPr>
          <a:xfrm>
            <a:off x="2304606" y="3198145"/>
            <a:ext cx="11646789" cy="3953042"/>
            <a:chOff x="2304606" y="3198145"/>
            <a:chExt cx="11646789" cy="3953042"/>
          </a:xfrm>
        </p:grpSpPr>
        <p:grpSp>
          <p:nvGrpSpPr>
            <p:cNvPr id="12" name="Google Shape;182;p3">
              <a:extLst>
                <a:ext uri="{FF2B5EF4-FFF2-40B4-BE49-F238E27FC236}">
                  <a16:creationId xmlns:a16="http://schemas.microsoft.com/office/drawing/2014/main" id="{686E2575-350A-5151-1CEC-A4C7A00FCA9C}"/>
                </a:ext>
              </a:extLst>
            </p:cNvPr>
            <p:cNvGrpSpPr/>
            <p:nvPr/>
          </p:nvGrpSpPr>
          <p:grpSpPr>
            <a:xfrm>
              <a:off x="2304606" y="3198145"/>
              <a:ext cx="3953042" cy="3953042"/>
              <a:chOff x="6786069" y="2773527"/>
              <a:chExt cx="3085200" cy="3085200"/>
            </a:xfrm>
          </p:grpSpPr>
          <p:sp>
            <p:nvSpPr>
              <p:cNvPr id="14" name="Google Shape;183;p3">
                <a:extLst>
                  <a:ext uri="{FF2B5EF4-FFF2-40B4-BE49-F238E27FC236}">
                    <a16:creationId xmlns:a16="http://schemas.microsoft.com/office/drawing/2014/main" id="{A74861CE-4B4C-E7D6-A484-494B87608CE3}"/>
                  </a:ext>
                </a:extLst>
              </p:cNvPr>
              <p:cNvSpPr/>
              <p:nvPr/>
            </p:nvSpPr>
            <p:spPr>
              <a:xfrm>
                <a:off x="6786069" y="2773527"/>
                <a:ext cx="3085200" cy="3085200"/>
              </a:xfrm>
              <a:prstGeom prst="ellipse">
                <a:avLst/>
              </a:prstGeom>
              <a:solidFill>
                <a:srgbClr val="44B4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pic>
            <p:nvPicPr>
              <p:cNvPr id="15" name="Google Shape;184;p3" descr="api icon. application programming interface concept symbol desig">
                <a:extLst>
                  <a:ext uri="{FF2B5EF4-FFF2-40B4-BE49-F238E27FC236}">
                    <a16:creationId xmlns:a16="http://schemas.microsoft.com/office/drawing/2014/main" id="{F27300F1-9FFC-71EA-133A-129D6FC480EF}"/>
                  </a:ext>
                </a:extLst>
              </p:cNvPr>
              <p:cNvPicPr preferRelativeResize="0"/>
              <p:nvPr/>
            </p:nvPicPr>
            <p:blipFill rotWithShape="1">
              <a:blip r:embed="rId3">
                <a:alphaModFix/>
              </a:blip>
              <a:srcRect l="22813" t="11277" r="22254" b="32765"/>
              <a:stretch/>
            </p:blipFill>
            <p:spPr>
              <a:xfrm>
                <a:off x="7021056" y="2984127"/>
                <a:ext cx="2615227" cy="2664000"/>
              </a:xfrm>
              <a:prstGeom prst="ellipse">
                <a:avLst/>
              </a:prstGeom>
              <a:noFill/>
              <a:ln>
                <a:noFill/>
              </a:ln>
            </p:spPr>
          </p:pic>
        </p:grpSp>
        <p:sp>
          <p:nvSpPr>
            <p:cNvPr id="13" name="Google Shape;185;p3">
              <a:extLst>
                <a:ext uri="{FF2B5EF4-FFF2-40B4-BE49-F238E27FC236}">
                  <a16:creationId xmlns:a16="http://schemas.microsoft.com/office/drawing/2014/main" id="{1F181D64-AE10-A66D-6FCD-B4094B63EFA8}"/>
                </a:ext>
              </a:extLst>
            </p:cNvPr>
            <p:cNvSpPr/>
            <p:nvPr/>
          </p:nvSpPr>
          <p:spPr>
            <a:xfrm>
              <a:off x="7752906" y="4206978"/>
              <a:ext cx="6198489" cy="1935377"/>
            </a:xfrm>
            <a:prstGeom prst="roundRect">
              <a:avLst>
                <a:gd name="adj" fmla="val 3985"/>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Open Sans" panose="020B0606030504020204" pitchFamily="34" charset="0"/>
                  <a:ea typeface="Open Sans"/>
                  <a:cs typeface="Open Sans"/>
                  <a:sym typeface="Open Sans"/>
                </a:rPr>
                <a:t>It is a popular architectural approach used for constructing web services that can be consumed by diverse clients, including web, mobile, and desktop applications.</a:t>
              </a:r>
              <a:endParaRPr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grpSp>
      <p:sp>
        <p:nvSpPr>
          <p:cNvPr id="3" name="Brandline_LVC">
            <a:extLst>
              <a:ext uri="{FF2B5EF4-FFF2-40B4-BE49-F238E27FC236}">
                <a16:creationId xmlns:a16="http://schemas.microsoft.com/office/drawing/2014/main" id="{11EDFD31-5A48-B536-8CB6-5CF4E2D9D7CF}"/>
              </a:ext>
            </a:extLst>
          </p:cNvPr>
          <p:cNvSpPr/>
          <p:nvPr/>
        </p:nvSpPr>
        <p:spPr>
          <a:xfrm>
            <a:off x="1384300" y="816324"/>
            <a:ext cx="1350549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40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sz="2800" b="1" i="0" u="none" strike="noStrike" cap="none">
                <a:solidFill>
                  <a:srgbClr val="404040"/>
                </a:solidFill>
                <a:latin typeface="Open Sans"/>
                <a:ea typeface="Open Sans"/>
                <a:cs typeface="Open Sans"/>
                <a:sym typeface="Open Sans"/>
              </a:rPr>
              <a:t>Understanding RESTful API</a:t>
            </a:r>
            <a:endParaRPr lang="en-US"/>
          </a:p>
        </p:txBody>
      </p:sp>
      <p:sp>
        <p:nvSpPr>
          <p:cNvPr id="8" name="Brandline_LVC">
            <a:extLst>
              <a:ext uri="{FF2B5EF4-FFF2-40B4-BE49-F238E27FC236}">
                <a16:creationId xmlns:a16="http://schemas.microsoft.com/office/drawing/2014/main" id="{310BCEBD-02C9-D0BC-D34A-CE7616CB8361}"/>
              </a:ext>
            </a:extLst>
          </p:cNvPr>
          <p:cNvSpPr/>
          <p:nvPr/>
        </p:nvSpPr>
        <p:spPr>
          <a:xfrm>
            <a:off x="5168900" y="816324"/>
            <a:ext cx="591351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2301240" y="1525076"/>
            <a:ext cx="11653520" cy="1235851"/>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It uses standard HTTP methods to perform operations on resources.</a:t>
            </a:r>
          </a:p>
          <a:p>
            <a:pPr marL="0" marR="0" lvl="0" indent="0" algn="ctr" rtl="0">
              <a:lnSpc>
                <a:spcPct val="115000"/>
              </a:lnSpc>
              <a:spcBef>
                <a:spcPts val="0"/>
              </a:spcBef>
              <a:spcAft>
                <a:spcPts val="0"/>
              </a:spcAft>
              <a:buClr>
                <a:schemeClr val="dk1"/>
              </a:buClr>
              <a:buSzPts val="1100"/>
              <a:buFont typeface="Arial"/>
              <a:buNone/>
              <a:tabLst>
                <a:tab pos="7612063" algn="l"/>
              </a:tabLst>
            </a:pP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 The four main methods are:</a:t>
            </a:r>
          </a:p>
        </p:txBody>
      </p:sp>
      <p:grpSp>
        <p:nvGrpSpPr>
          <p:cNvPr id="2" name="Group 1">
            <a:extLst>
              <a:ext uri="{FF2B5EF4-FFF2-40B4-BE49-F238E27FC236}">
                <a16:creationId xmlns:a16="http://schemas.microsoft.com/office/drawing/2014/main" id="{3773017A-5DEA-B22B-7BF4-B3CFC0266176}"/>
              </a:ext>
            </a:extLst>
          </p:cNvPr>
          <p:cNvGrpSpPr/>
          <p:nvPr/>
        </p:nvGrpSpPr>
        <p:grpSpPr>
          <a:xfrm>
            <a:off x="3893170" y="3515525"/>
            <a:ext cx="8474471" cy="3941743"/>
            <a:chOff x="3386393" y="2209889"/>
            <a:chExt cx="8474471" cy="3941743"/>
          </a:xfrm>
        </p:grpSpPr>
        <p:cxnSp>
          <p:nvCxnSpPr>
            <p:cNvPr id="3" name="Straight Arrow Connector 2">
              <a:extLst>
                <a:ext uri="{FF2B5EF4-FFF2-40B4-BE49-F238E27FC236}">
                  <a16:creationId xmlns:a16="http://schemas.microsoft.com/office/drawing/2014/main" id="{04C16468-E192-43A2-8352-9F96EC47EB44}"/>
                </a:ext>
              </a:extLst>
            </p:cNvPr>
            <p:cNvCxnSpPr>
              <a:cxnSpLocks/>
            </p:cNvCxnSpPr>
            <p:nvPr/>
          </p:nvCxnSpPr>
          <p:spPr>
            <a:xfrm>
              <a:off x="4396740" y="272034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6F5FFDAF-D021-1B74-1B58-EDBB5C73A7DC}"/>
                </a:ext>
              </a:extLst>
            </p:cNvPr>
            <p:cNvCxnSpPr>
              <a:cxnSpLocks/>
            </p:cNvCxnSpPr>
            <p:nvPr/>
          </p:nvCxnSpPr>
          <p:spPr>
            <a:xfrm>
              <a:off x="7166610" y="272415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7105E98-EB53-EE1B-8D1B-6A810C8E71D9}"/>
                </a:ext>
              </a:extLst>
            </p:cNvPr>
            <p:cNvCxnSpPr>
              <a:cxnSpLocks/>
            </p:cNvCxnSpPr>
            <p:nvPr/>
          </p:nvCxnSpPr>
          <p:spPr>
            <a:xfrm>
              <a:off x="4396740" y="369570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6D42C78-1826-B230-7AB8-441E1DCD354E}"/>
                </a:ext>
              </a:extLst>
            </p:cNvPr>
            <p:cNvCxnSpPr>
              <a:cxnSpLocks/>
            </p:cNvCxnSpPr>
            <p:nvPr/>
          </p:nvCxnSpPr>
          <p:spPr>
            <a:xfrm>
              <a:off x="7166610" y="369951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28E8FD6-38D3-8FE3-6669-C77860AB04D6}"/>
                </a:ext>
              </a:extLst>
            </p:cNvPr>
            <p:cNvCxnSpPr>
              <a:cxnSpLocks/>
            </p:cNvCxnSpPr>
            <p:nvPr/>
          </p:nvCxnSpPr>
          <p:spPr>
            <a:xfrm>
              <a:off x="4396740" y="467106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CD0BB09-8AD0-EC58-974C-953F0296B3F4}"/>
                </a:ext>
              </a:extLst>
            </p:cNvPr>
            <p:cNvCxnSpPr>
              <a:cxnSpLocks/>
            </p:cNvCxnSpPr>
            <p:nvPr/>
          </p:nvCxnSpPr>
          <p:spPr>
            <a:xfrm>
              <a:off x="7166610" y="467487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475921B-C755-5427-007C-87ABA8A63956}"/>
                </a:ext>
              </a:extLst>
            </p:cNvPr>
            <p:cNvCxnSpPr>
              <a:cxnSpLocks/>
            </p:cNvCxnSpPr>
            <p:nvPr/>
          </p:nvCxnSpPr>
          <p:spPr>
            <a:xfrm>
              <a:off x="4396740" y="564642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AB35629-8656-2EB0-41FF-3B4857CC6AF8}"/>
                </a:ext>
              </a:extLst>
            </p:cNvPr>
            <p:cNvCxnSpPr>
              <a:cxnSpLocks/>
            </p:cNvCxnSpPr>
            <p:nvPr/>
          </p:nvCxnSpPr>
          <p:spPr>
            <a:xfrm>
              <a:off x="7166610" y="5650230"/>
              <a:ext cx="880110" cy="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5" name="TextBox 12">
              <a:extLst>
                <a:ext uri="{FF2B5EF4-FFF2-40B4-BE49-F238E27FC236}">
                  <a16:creationId xmlns:a16="http://schemas.microsoft.com/office/drawing/2014/main" id="{DB200B2C-1E74-9240-C4EC-BB4D3A645D2E}"/>
                </a:ext>
              </a:extLst>
            </p:cNvPr>
            <p:cNvSpPr txBox="1"/>
            <p:nvPr/>
          </p:nvSpPr>
          <p:spPr>
            <a:xfrm>
              <a:off x="3432079" y="2209889"/>
              <a:ext cx="675185" cy="1015663"/>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a:solidFill>
                    <a:srgbClr val="4653CE"/>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16" name="TextBox 13">
              <a:extLst>
                <a:ext uri="{FF2B5EF4-FFF2-40B4-BE49-F238E27FC236}">
                  <a16:creationId xmlns:a16="http://schemas.microsoft.com/office/drawing/2014/main" id="{C71E7737-B353-A1A7-8E3E-1137AA081FD7}"/>
                </a:ext>
              </a:extLst>
            </p:cNvPr>
            <p:cNvSpPr txBox="1"/>
            <p:nvPr/>
          </p:nvSpPr>
          <p:spPr>
            <a:xfrm>
              <a:off x="3423262" y="3173819"/>
              <a:ext cx="692818" cy="1015663"/>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a:solidFill>
                    <a:srgbClr val="4653CE"/>
                  </a:solidFill>
                  <a:latin typeface="Open Sans" panose="020B0606030504020204" pitchFamily="34" charset="0"/>
                  <a:ea typeface="Open Sans" panose="020B0606030504020204" pitchFamily="34" charset="0"/>
                  <a:cs typeface="Open Sans" panose="020B0606030504020204" pitchFamily="34" charset="0"/>
                </a:rPr>
                <a:t>R</a:t>
              </a:r>
            </a:p>
          </p:txBody>
        </p:sp>
        <p:sp>
          <p:nvSpPr>
            <p:cNvPr id="17" name="TextBox 14">
              <a:extLst>
                <a:ext uri="{FF2B5EF4-FFF2-40B4-BE49-F238E27FC236}">
                  <a16:creationId xmlns:a16="http://schemas.microsoft.com/office/drawing/2014/main" id="{BB0FDDA7-600F-D0AD-7359-9384FA76BAFE}"/>
                </a:ext>
              </a:extLst>
            </p:cNvPr>
            <p:cNvSpPr txBox="1"/>
            <p:nvPr/>
          </p:nvSpPr>
          <p:spPr>
            <a:xfrm>
              <a:off x="3386393" y="4172039"/>
              <a:ext cx="766557" cy="1015663"/>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a:solidFill>
                    <a:srgbClr val="4653CE"/>
                  </a:solidFill>
                  <a:latin typeface="Open Sans" panose="020B0606030504020204" pitchFamily="34" charset="0"/>
                  <a:ea typeface="Open Sans" panose="020B0606030504020204" pitchFamily="34" charset="0"/>
                  <a:cs typeface="Open Sans" panose="020B0606030504020204" pitchFamily="34" charset="0"/>
                </a:rPr>
                <a:t>U</a:t>
              </a:r>
            </a:p>
          </p:txBody>
        </p:sp>
        <p:sp>
          <p:nvSpPr>
            <p:cNvPr id="18" name="TextBox 15">
              <a:extLst>
                <a:ext uri="{FF2B5EF4-FFF2-40B4-BE49-F238E27FC236}">
                  <a16:creationId xmlns:a16="http://schemas.microsoft.com/office/drawing/2014/main" id="{028CB9B4-2B81-9187-EC54-88AECBB3AA40}"/>
                </a:ext>
              </a:extLst>
            </p:cNvPr>
            <p:cNvSpPr txBox="1"/>
            <p:nvPr/>
          </p:nvSpPr>
          <p:spPr>
            <a:xfrm>
              <a:off x="3392805" y="5135969"/>
              <a:ext cx="753732" cy="1015663"/>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a:solidFill>
                    <a:srgbClr val="4653CE"/>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19" name="TextBox 16">
              <a:extLst>
                <a:ext uri="{FF2B5EF4-FFF2-40B4-BE49-F238E27FC236}">
                  <a16:creationId xmlns:a16="http://schemas.microsoft.com/office/drawing/2014/main" id="{E709DC39-A86F-71BE-4CFF-FE8A5472E6E2}"/>
                </a:ext>
              </a:extLst>
            </p:cNvPr>
            <p:cNvSpPr txBox="1"/>
            <p:nvPr/>
          </p:nvSpPr>
          <p:spPr>
            <a:xfrm>
              <a:off x="5589965" y="2535525"/>
              <a:ext cx="1035861" cy="40011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Create</a:t>
              </a:r>
            </a:p>
          </p:txBody>
        </p:sp>
        <p:sp>
          <p:nvSpPr>
            <p:cNvPr id="20" name="TextBox 17">
              <a:extLst>
                <a:ext uri="{FF2B5EF4-FFF2-40B4-BE49-F238E27FC236}">
                  <a16:creationId xmlns:a16="http://schemas.microsoft.com/office/drawing/2014/main" id="{DEB3ABC4-1E47-B5DA-7BAD-F811FF475B44}"/>
                </a:ext>
              </a:extLst>
            </p:cNvPr>
            <p:cNvSpPr txBox="1"/>
            <p:nvPr/>
          </p:nvSpPr>
          <p:spPr>
            <a:xfrm>
              <a:off x="5695763" y="3510885"/>
              <a:ext cx="824265" cy="40011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Read</a:t>
              </a:r>
            </a:p>
          </p:txBody>
        </p:sp>
        <p:sp>
          <p:nvSpPr>
            <p:cNvPr id="21" name="TextBox 18">
              <a:extLst>
                <a:ext uri="{FF2B5EF4-FFF2-40B4-BE49-F238E27FC236}">
                  <a16:creationId xmlns:a16="http://schemas.microsoft.com/office/drawing/2014/main" id="{F434A77C-6305-06FA-CD9C-B0CE4AA25C46}"/>
                </a:ext>
              </a:extLst>
            </p:cNvPr>
            <p:cNvSpPr txBox="1"/>
            <p:nvPr/>
          </p:nvSpPr>
          <p:spPr>
            <a:xfrm>
              <a:off x="5547485" y="4463385"/>
              <a:ext cx="1120820" cy="40011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Update</a:t>
              </a:r>
            </a:p>
          </p:txBody>
        </p:sp>
        <p:sp>
          <p:nvSpPr>
            <p:cNvPr id="22" name="TextBox 19">
              <a:extLst>
                <a:ext uri="{FF2B5EF4-FFF2-40B4-BE49-F238E27FC236}">
                  <a16:creationId xmlns:a16="http://schemas.microsoft.com/office/drawing/2014/main" id="{5A41081A-ABDD-DCBA-3C41-B2CB63D53327}"/>
                </a:ext>
              </a:extLst>
            </p:cNvPr>
            <p:cNvSpPr txBox="1"/>
            <p:nvPr/>
          </p:nvSpPr>
          <p:spPr>
            <a:xfrm>
              <a:off x="5597980" y="5438745"/>
              <a:ext cx="1019831" cy="40011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Delete</a:t>
              </a:r>
            </a:p>
          </p:txBody>
        </p:sp>
        <p:sp>
          <p:nvSpPr>
            <p:cNvPr id="23" name="TextBox 20">
              <a:extLst>
                <a:ext uri="{FF2B5EF4-FFF2-40B4-BE49-F238E27FC236}">
                  <a16:creationId xmlns:a16="http://schemas.microsoft.com/office/drawing/2014/main" id="{D25CE262-B075-E22A-34B7-A97EFDBAA63F}"/>
                </a:ext>
              </a:extLst>
            </p:cNvPr>
            <p:cNvSpPr txBox="1"/>
            <p:nvPr/>
          </p:nvSpPr>
          <p:spPr>
            <a:xfrm>
              <a:off x="8484855" y="5453985"/>
              <a:ext cx="1099981" cy="400110"/>
            </a:xfrm>
            <a:prstGeom prst="rect">
              <a:avLst/>
            </a:prstGeom>
            <a:noFill/>
          </p:spPr>
          <p:txBody>
            <a:bodyPr wrap="none"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DELETE</a:t>
              </a:r>
            </a:p>
          </p:txBody>
        </p:sp>
        <p:sp>
          <p:nvSpPr>
            <p:cNvPr id="24" name="TextBox 21">
              <a:extLst>
                <a:ext uri="{FF2B5EF4-FFF2-40B4-BE49-F238E27FC236}">
                  <a16:creationId xmlns:a16="http://schemas.microsoft.com/office/drawing/2014/main" id="{4BD737E8-6136-8AA4-D9B1-9DF9C293C2E5}"/>
                </a:ext>
              </a:extLst>
            </p:cNvPr>
            <p:cNvSpPr txBox="1"/>
            <p:nvPr/>
          </p:nvSpPr>
          <p:spPr>
            <a:xfrm>
              <a:off x="8690841" y="4486245"/>
              <a:ext cx="688009" cy="400110"/>
            </a:xfrm>
            <a:prstGeom prst="rect">
              <a:avLst/>
            </a:prstGeom>
            <a:noFill/>
          </p:spPr>
          <p:txBody>
            <a:bodyPr wrap="none"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PUT</a:t>
              </a:r>
            </a:p>
          </p:txBody>
        </p:sp>
        <p:sp>
          <p:nvSpPr>
            <p:cNvPr id="25" name="TextBox 22">
              <a:extLst>
                <a:ext uri="{FF2B5EF4-FFF2-40B4-BE49-F238E27FC236}">
                  <a16:creationId xmlns:a16="http://schemas.microsoft.com/office/drawing/2014/main" id="{5B3053EE-27E9-89F2-338B-89E603306839}"/>
                </a:ext>
              </a:extLst>
            </p:cNvPr>
            <p:cNvSpPr txBox="1"/>
            <p:nvPr/>
          </p:nvSpPr>
          <p:spPr>
            <a:xfrm>
              <a:off x="8702863" y="3518505"/>
              <a:ext cx="663964" cy="400110"/>
            </a:xfrm>
            <a:prstGeom prst="rect">
              <a:avLst/>
            </a:prstGeom>
            <a:noFill/>
          </p:spPr>
          <p:txBody>
            <a:bodyPr wrap="none"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GET</a:t>
              </a:r>
            </a:p>
          </p:txBody>
        </p:sp>
        <p:sp>
          <p:nvSpPr>
            <p:cNvPr id="26" name="TextBox 23">
              <a:extLst>
                <a:ext uri="{FF2B5EF4-FFF2-40B4-BE49-F238E27FC236}">
                  <a16:creationId xmlns:a16="http://schemas.microsoft.com/office/drawing/2014/main" id="{5B3D98BC-DE39-E387-811B-25E5051AF74E}"/>
                </a:ext>
              </a:extLst>
            </p:cNvPr>
            <p:cNvSpPr txBox="1"/>
            <p:nvPr/>
          </p:nvSpPr>
          <p:spPr>
            <a:xfrm>
              <a:off x="8615500" y="2550765"/>
              <a:ext cx="838691" cy="400110"/>
            </a:xfrm>
            <a:prstGeom prst="rect">
              <a:avLst/>
            </a:prstGeom>
            <a:noFill/>
          </p:spPr>
          <p:txBody>
            <a:bodyPr wrap="none"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Open Sans" panose="020B0606030504020204" pitchFamily="34" charset="0"/>
                  <a:ea typeface="Open Sans" panose="020B0606030504020204" pitchFamily="34" charset="0"/>
                  <a:cs typeface="Open Sans" panose="020B0606030504020204" pitchFamily="34" charset="0"/>
                </a:rPr>
                <a:t>POST</a:t>
              </a:r>
            </a:p>
          </p:txBody>
        </p:sp>
        <p:sp>
          <p:nvSpPr>
            <p:cNvPr id="27" name="TextBox 24">
              <a:extLst>
                <a:ext uri="{FF2B5EF4-FFF2-40B4-BE49-F238E27FC236}">
                  <a16:creationId xmlns:a16="http://schemas.microsoft.com/office/drawing/2014/main" id="{2E456E60-EE79-7438-405D-42F03A91A1A6}"/>
                </a:ext>
              </a:extLst>
            </p:cNvPr>
            <p:cNvSpPr txBox="1"/>
            <p:nvPr/>
          </p:nvSpPr>
          <p:spPr>
            <a:xfrm>
              <a:off x="10544477" y="3824079"/>
              <a:ext cx="1316387" cy="70788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HTTP</a:t>
              </a:r>
            </a:p>
            <a:p>
              <a:pPr algn="ctr"/>
              <a:r>
                <a:rPr lang="en-US" sz="2000" b="1">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28" name="Right Brace 27">
              <a:extLst>
                <a:ext uri="{FF2B5EF4-FFF2-40B4-BE49-F238E27FC236}">
                  <a16:creationId xmlns:a16="http://schemas.microsoft.com/office/drawing/2014/main" id="{03AAA22D-10C8-CE5C-F741-3068DC9C4E4C}"/>
                </a:ext>
              </a:extLst>
            </p:cNvPr>
            <p:cNvSpPr/>
            <p:nvPr/>
          </p:nvSpPr>
          <p:spPr>
            <a:xfrm>
              <a:off x="9671962" y="2735580"/>
              <a:ext cx="838690" cy="2910840"/>
            </a:xfrm>
            <a:prstGeom prst="rightBrace">
              <a:avLst>
                <a:gd name="adj1" fmla="val 38595"/>
                <a:gd name="adj2" fmla="val 4921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grpSp>
    </p:spTree>
    <p:extLst>
      <p:ext uri="{BB962C8B-B14F-4D97-AF65-F5344CB8AC3E}">
        <p14:creationId xmlns:p14="http://schemas.microsoft.com/office/powerpoint/2010/main" val="126282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C5B88-FB70-D720-F1B7-B382840E88D1}"/>
              </a:ext>
            </a:extLst>
          </p:cNvPr>
          <p:cNvSpPr>
            <a:spLocks noGrp="1"/>
          </p:cNvSpPr>
          <p:nvPr>
            <p:ph type="title"/>
          </p:nvPr>
        </p:nvSpPr>
        <p:spPr/>
        <p:txBody>
          <a:bodyPr>
            <a:normAutofit/>
          </a:bodyPr>
          <a:lstStyle/>
          <a:p>
            <a:r>
              <a:rPr lang="en-US"/>
              <a:t>Create Operation Using Axios</a:t>
            </a:r>
          </a:p>
        </p:txBody>
      </p:sp>
      <p:sp>
        <p:nvSpPr>
          <p:cNvPr id="8" name="Brandline_LVC">
            <a:extLst>
              <a:ext uri="{FF2B5EF4-FFF2-40B4-BE49-F238E27FC236}">
                <a16:creationId xmlns:a16="http://schemas.microsoft.com/office/drawing/2014/main" id="{310BCEBD-02C9-D0BC-D34A-CE7616CB8361}"/>
              </a:ext>
            </a:extLst>
          </p:cNvPr>
          <p:cNvSpPr/>
          <p:nvPr/>
        </p:nvSpPr>
        <p:spPr>
          <a:xfrm>
            <a:off x="4889499" y="816324"/>
            <a:ext cx="649105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B8339AE-7FEE-2DEF-AD63-5E2FDADECB84}"/>
              </a:ext>
            </a:extLst>
          </p:cNvPr>
          <p:cNvSpPr txBox="1"/>
          <p:nvPr/>
        </p:nvSpPr>
        <p:spPr>
          <a:xfrm>
            <a:off x="2590437" y="1342194"/>
            <a:ext cx="11075126" cy="457176"/>
          </a:xfrm>
          <a:prstGeom prst="rect">
            <a:avLst/>
          </a:prstGeom>
          <a:noFill/>
        </p:spPr>
        <p:txBody>
          <a:bodyPr wrap="square">
            <a:spAutoFit/>
          </a:bodyPr>
          <a:lstStyle/>
          <a:p>
            <a:pPr marL="0" marR="0" lvl="0" indent="0" algn="ctr" rtl="0">
              <a:lnSpc>
                <a:spcPct val="115000"/>
              </a:lnSpc>
              <a:spcBef>
                <a:spcPts val="0"/>
              </a:spcBef>
              <a:spcAft>
                <a:spcPts val="0"/>
              </a:spcAft>
              <a:buClr>
                <a:schemeClr val="dk1"/>
              </a:buClr>
              <a:buSzPts val="1100"/>
              <a:buFont typeface="Arial"/>
              <a:buNone/>
              <a:tabLst>
                <a:tab pos="7612063" algn="l"/>
              </a:tabLst>
            </a:pPr>
            <a:r>
              <a:rPr lang="en-US" sz="2200">
                <a:solidFill>
                  <a:srgbClr val="404040"/>
                </a:solidFill>
                <a:latin typeface="Open Sans" panose="020B0606030504020204" pitchFamily="34" charset="0"/>
              </a:rPr>
              <a:t>It </a:t>
            </a:r>
            <a:r>
              <a:rPr lang="en-US" sz="2200">
                <a:solidFill>
                  <a:srgbClr val="404040"/>
                </a:solidFill>
                <a:effectLst/>
                <a:latin typeface="Open Sans" panose="020B0606030504020204" pitchFamily="34" charset="0"/>
              </a:rPr>
              <a:t>makes a POST request to create new data.</a:t>
            </a:r>
            <a:endParaRPr lang="en-US" sz="2200" b="0" i="0" u="none" strike="noStrike" cap="none">
              <a:solidFill>
                <a:srgbClr val="404040"/>
              </a:solidFill>
              <a:latin typeface="Open Sans" panose="020B0606030504020204" pitchFamily="34" charset="0"/>
              <a:ea typeface="Arial"/>
              <a:cs typeface="Arial"/>
              <a:sym typeface="Arial"/>
            </a:endParaRPr>
          </a:p>
        </p:txBody>
      </p:sp>
      <p:sp>
        <p:nvSpPr>
          <p:cNvPr id="2" name="Google Shape;3313;p60">
            <a:extLst>
              <a:ext uri="{FF2B5EF4-FFF2-40B4-BE49-F238E27FC236}">
                <a16:creationId xmlns:a16="http://schemas.microsoft.com/office/drawing/2014/main" id="{83B54E22-4662-EE9F-12F6-445F500F6572}"/>
              </a:ext>
            </a:extLst>
          </p:cNvPr>
          <p:cNvSpPr/>
          <p:nvPr/>
        </p:nvSpPr>
        <p:spPr>
          <a:xfrm>
            <a:off x="2288626" y="3181571"/>
            <a:ext cx="11669376" cy="4366242"/>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Clr>
                <a:srgbClr val="000000"/>
              </a:buClr>
              <a:buSzPts val="500"/>
              <a:buFont typeface="Arial"/>
              <a:buNone/>
            </a:pPr>
            <a:endParaRPr lang="en-IN" sz="1000" b="0" i="0" u="none" strike="noStrike" cap="none">
              <a:solidFill>
                <a:srgbClr val="404040"/>
              </a:solidFill>
              <a:latin typeface="Courier New"/>
              <a:ea typeface="Courier New"/>
              <a:cs typeface="Courier New"/>
              <a:sym typeface="Courier New"/>
            </a:endParaRP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actions.js</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import </a:t>
            </a:r>
            <a:r>
              <a:rPr lang="en-IN" sz="1400" b="0" i="0" u="none" strike="noStrike" cap="none" err="1">
                <a:solidFill>
                  <a:srgbClr val="404040"/>
                </a:solidFill>
                <a:latin typeface="Courier New"/>
                <a:ea typeface="Courier New"/>
                <a:cs typeface="Courier New"/>
                <a:sym typeface="Courier New"/>
              </a:rPr>
              <a:t>axios</a:t>
            </a:r>
            <a:r>
              <a:rPr lang="en-IN" sz="1400" b="0" i="0" u="none" strike="noStrike" cap="none">
                <a:solidFill>
                  <a:srgbClr val="404040"/>
                </a:solidFill>
                <a:latin typeface="Courier New"/>
                <a:ea typeface="Courier New"/>
                <a:cs typeface="Courier New"/>
                <a:sym typeface="Courier New"/>
              </a:rPr>
              <a:t> from '</a:t>
            </a:r>
            <a:r>
              <a:rPr lang="en-IN" sz="1400" b="0" i="0" u="none" strike="noStrike" cap="none" err="1">
                <a:solidFill>
                  <a:srgbClr val="404040"/>
                </a:solidFill>
                <a:latin typeface="Courier New"/>
                <a:ea typeface="Courier New"/>
                <a:cs typeface="Courier New"/>
                <a:sym typeface="Courier New"/>
              </a:rPr>
              <a:t>axios</a:t>
            </a:r>
            <a:r>
              <a:rPr lang="en-IN" sz="1400" b="0" i="0" u="none" strike="noStrike" cap="none">
                <a:solidFill>
                  <a:srgbClr val="404040"/>
                </a:solidFill>
                <a:latin typeface="Courier New"/>
                <a:ea typeface="Courier New"/>
                <a:cs typeface="Courier New"/>
                <a:sym typeface="Courier New"/>
              </a:rPr>
              <a:t>';</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export </a:t>
            </a:r>
            <a:r>
              <a:rPr lang="en-IN" sz="1400" b="0" i="0" u="none" strike="noStrike" cap="none" err="1">
                <a:solidFill>
                  <a:srgbClr val="404040"/>
                </a:solidFill>
                <a:latin typeface="Courier New"/>
                <a:ea typeface="Courier New"/>
                <a:cs typeface="Courier New"/>
                <a:sym typeface="Courier New"/>
              </a:rPr>
              <a:t>const</a:t>
            </a:r>
            <a:r>
              <a:rPr lang="en-IN" sz="1400" b="0" i="0" u="none" strike="noStrike" cap="none">
                <a:solidFill>
                  <a:srgbClr val="404040"/>
                </a:solidFill>
                <a:latin typeface="Courier New"/>
                <a:ea typeface="Courier New"/>
                <a:cs typeface="Courier New"/>
                <a:sym typeface="Courier New"/>
              </a:rPr>
              <a:t> </a:t>
            </a:r>
            <a:r>
              <a:rPr lang="en-IN" sz="1400" b="0" i="0" u="none" strike="noStrike" cap="none" err="1">
                <a:solidFill>
                  <a:srgbClr val="404040"/>
                </a:solidFill>
                <a:latin typeface="Courier New"/>
                <a:ea typeface="Courier New"/>
                <a:cs typeface="Courier New"/>
                <a:sym typeface="Courier New"/>
              </a:rPr>
              <a:t>createData</a:t>
            </a:r>
            <a:r>
              <a:rPr lang="en-IN" sz="1400" b="0" i="0" u="none" strike="noStrike" cap="none">
                <a:solidFill>
                  <a:srgbClr val="404040"/>
                </a:solidFill>
                <a:latin typeface="Courier New"/>
                <a:ea typeface="Courier New"/>
                <a:cs typeface="Courier New"/>
                <a:sym typeface="Courier New"/>
              </a:rPr>
              <a:t> = (</a:t>
            </a:r>
            <a:r>
              <a:rPr lang="en-IN" sz="1400" b="0" i="0" u="none" strike="noStrike" cap="none" err="1">
                <a:solidFill>
                  <a:srgbClr val="404040"/>
                </a:solidFill>
                <a:latin typeface="Courier New"/>
                <a:ea typeface="Courier New"/>
                <a:cs typeface="Courier New"/>
                <a:sym typeface="Courier New"/>
              </a:rPr>
              <a:t>newData</a:t>
            </a:r>
            <a:r>
              <a:rPr lang="en-IN" sz="1400" b="0" i="0" u="none" strike="noStrike" cap="none">
                <a:solidFill>
                  <a:srgbClr val="404040"/>
                </a:solidFill>
                <a:latin typeface="Courier New"/>
                <a:ea typeface="Courier New"/>
                <a:cs typeface="Courier New"/>
                <a:sym typeface="Courier New"/>
              </a:rPr>
              <a:t>) =&gt; async (dispatch) =&gt;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try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a:t>
            </a:r>
            <a:r>
              <a:rPr lang="en-IN" sz="1400" b="0" i="0" u="none" strike="noStrike" cap="none" err="1">
                <a:solidFill>
                  <a:srgbClr val="404040"/>
                </a:solidFill>
                <a:latin typeface="Courier New"/>
                <a:ea typeface="Courier New"/>
                <a:cs typeface="Courier New"/>
                <a:sym typeface="Courier New"/>
              </a:rPr>
              <a:t>const</a:t>
            </a:r>
            <a:r>
              <a:rPr lang="en-IN" sz="1400" b="0" i="0" u="none" strike="noStrike" cap="none">
                <a:solidFill>
                  <a:srgbClr val="404040"/>
                </a:solidFill>
                <a:latin typeface="Courier New"/>
                <a:ea typeface="Courier New"/>
                <a:cs typeface="Courier New"/>
                <a:sym typeface="Courier New"/>
              </a:rPr>
              <a:t> response = await </a:t>
            </a:r>
            <a:r>
              <a:rPr lang="en-IN" sz="1400" b="0" i="0" u="none" strike="noStrike" cap="none" err="1">
                <a:solidFill>
                  <a:srgbClr val="404040"/>
                </a:solidFill>
                <a:latin typeface="Courier New"/>
                <a:ea typeface="Courier New"/>
                <a:cs typeface="Courier New"/>
                <a:sym typeface="Courier New"/>
              </a:rPr>
              <a:t>axios.post</a:t>
            </a:r>
            <a:r>
              <a:rPr lang="en-IN" sz="1400" b="0" i="0" u="none" strike="noStrike" cap="none">
                <a:solidFill>
                  <a:srgbClr val="404040"/>
                </a:solidFill>
                <a:latin typeface="Courier New"/>
                <a:ea typeface="Courier New"/>
                <a:cs typeface="Courier New"/>
                <a:sym typeface="Courier New"/>
              </a:rPr>
              <a:t>('https://api.example.com/data', </a:t>
            </a:r>
            <a:r>
              <a:rPr lang="en-IN" sz="1400" b="0" i="0" u="none" strike="noStrike" cap="none" err="1">
                <a:solidFill>
                  <a:srgbClr val="404040"/>
                </a:solidFill>
                <a:latin typeface="Courier New"/>
                <a:ea typeface="Courier New"/>
                <a:cs typeface="Courier New"/>
                <a:sym typeface="Courier New"/>
              </a:rPr>
              <a:t>newData</a:t>
            </a:r>
            <a:r>
              <a:rPr lang="en-IN" sz="1400" b="0" i="0" u="none" strike="noStrike" cap="none">
                <a:solidFill>
                  <a:srgbClr val="404040"/>
                </a:solidFill>
                <a:latin typeface="Courier New"/>
                <a:ea typeface="Courier New"/>
                <a:cs typeface="Courier New"/>
                <a:sym typeface="Courier New"/>
              </a:rPr>
              <a:t>);</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'CREATE_DATA_SUCCESS', payload: </a:t>
            </a:r>
            <a:r>
              <a:rPr lang="en-IN" sz="1400" b="0" i="0" u="none" strike="noStrike" cap="none" err="1">
                <a:solidFill>
                  <a:srgbClr val="404040"/>
                </a:solidFill>
                <a:latin typeface="Courier New"/>
                <a:ea typeface="Courier New"/>
                <a:cs typeface="Courier New"/>
                <a:sym typeface="Courier New"/>
              </a:rPr>
              <a:t>response.data</a:t>
            </a: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catch (error)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dispatch({ type: 'CREATE_DATA_FAILURE', payload: </a:t>
            </a:r>
            <a:r>
              <a:rPr lang="en-IN" sz="1400" b="0" i="0" u="none" strike="noStrike" cap="none" err="1">
                <a:solidFill>
                  <a:srgbClr val="404040"/>
                </a:solidFill>
                <a:latin typeface="Courier New"/>
                <a:ea typeface="Courier New"/>
                <a:cs typeface="Courier New"/>
                <a:sym typeface="Courier New"/>
              </a:rPr>
              <a:t>error.message</a:t>
            </a:r>
            <a:r>
              <a:rPr lang="en-IN" sz="1400" b="0" i="0" u="none" strike="noStrike" cap="none">
                <a:solidFill>
                  <a:srgbClr val="404040"/>
                </a:solidFill>
                <a:latin typeface="Courier New"/>
                <a:ea typeface="Courier New"/>
                <a:cs typeface="Courier New"/>
                <a:sym typeface="Courier New"/>
              </a:rPr>
              <a:t> });</a:t>
            </a:r>
          </a:p>
          <a:p>
            <a:pPr marL="0" marR="0" lvl="0" indent="0" algn="l" rtl="0">
              <a:lnSpc>
                <a:spcPct val="100000"/>
              </a:lnSpc>
              <a:spcBef>
                <a:spcPts val="1200"/>
              </a:spcBef>
              <a:spcAft>
                <a:spcPts val="0"/>
              </a:spcAft>
              <a:buClr>
                <a:srgbClr val="000000"/>
              </a:buClr>
              <a:buSzPts val="500"/>
              <a:buFont typeface="Arial"/>
              <a:buNone/>
            </a:pPr>
            <a:r>
              <a:rPr lang="en-IN" sz="1400" b="0" i="0" u="none" strike="noStrike" cap="none">
                <a:solidFill>
                  <a:srgbClr val="404040"/>
                </a:solidFill>
                <a:latin typeface="Courier New"/>
                <a:ea typeface="Courier New"/>
                <a:cs typeface="Courier New"/>
                <a:sym typeface="Courier New"/>
              </a:rPr>
              <a:t>  } };</a:t>
            </a:r>
          </a:p>
        </p:txBody>
      </p:sp>
      <p:sp>
        <p:nvSpPr>
          <p:cNvPr id="3" name="Google Shape;3314;p60">
            <a:extLst>
              <a:ext uri="{FF2B5EF4-FFF2-40B4-BE49-F238E27FC236}">
                <a16:creationId xmlns:a16="http://schemas.microsoft.com/office/drawing/2014/main" id="{3A1813D8-86C1-C423-6CEA-4AF06E6BCE70}"/>
              </a:ext>
            </a:extLst>
          </p:cNvPr>
          <p:cNvSpPr/>
          <p:nvPr/>
        </p:nvSpPr>
        <p:spPr>
          <a:xfrm>
            <a:off x="2249760" y="2735263"/>
            <a:ext cx="11719663" cy="488752"/>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1" name="Google Shape;3315;p60">
            <a:extLst>
              <a:ext uri="{FF2B5EF4-FFF2-40B4-BE49-F238E27FC236}">
                <a16:creationId xmlns:a16="http://schemas.microsoft.com/office/drawing/2014/main" id="{518457F0-8700-9BBD-A96E-FCD509DF66C5}"/>
              </a:ext>
            </a:extLst>
          </p:cNvPr>
          <p:cNvSpPr/>
          <p:nvPr/>
        </p:nvSpPr>
        <p:spPr>
          <a:xfrm>
            <a:off x="2286577" y="7505797"/>
            <a:ext cx="11719663" cy="184951"/>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Tree>
    <p:extLst>
      <p:ext uri="{BB962C8B-B14F-4D97-AF65-F5344CB8AC3E}">
        <p14:creationId xmlns:p14="http://schemas.microsoft.com/office/powerpoint/2010/main" val="3986121806"/>
      </p:ext>
    </p:extLst>
  </p:cSld>
  <p:clrMapOvr>
    <a:masterClrMapping/>
  </p:clrMapOvr>
</p:sld>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0F2DDABBDF49409AAC83A5FD91EC22" ma:contentTypeVersion="18" ma:contentTypeDescription="Create a new document." ma:contentTypeScope="" ma:versionID="2594eb94b90c9f885ae2c4fbbb1e2d55">
  <xsd:schema xmlns:xsd="http://www.w3.org/2001/XMLSchema" xmlns:xs="http://www.w3.org/2001/XMLSchema" xmlns:p="http://schemas.microsoft.com/office/2006/metadata/properties" xmlns:ns3="9e1c2a13-0740-49b5-a03d-96af0a780283" xmlns:ns4="13f9a36d-0581-4bbd-819e-2fae6181123e" targetNamespace="http://schemas.microsoft.com/office/2006/metadata/properties" ma:root="true" ma:fieldsID="5d1f9298ce61b3e1e605ec9248ab271c" ns3:_="" ns4:_="">
    <xsd:import namespace="9e1c2a13-0740-49b5-a03d-96af0a780283"/>
    <xsd:import namespace="13f9a36d-0581-4bbd-819e-2fae6181123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c2a13-0740-49b5-a03d-96af0a780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9a36d-0581-4bbd-819e-2fae6181123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1c2a13-0740-49b5-a03d-96af0a780283" xsi:nil="true"/>
  </documentManagement>
</p:properties>
</file>

<file path=customXml/itemProps1.xml><?xml version="1.0" encoding="utf-8"?>
<ds:datastoreItem xmlns:ds="http://schemas.openxmlformats.org/officeDocument/2006/customXml" ds:itemID="{2945FC9C-9CD0-415E-8C33-F2DB31DBD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c2a13-0740-49b5-a03d-96af0a780283"/>
    <ds:schemaRef ds:uri="13f9a36d-0581-4bbd-819e-2fae6181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F01F51-EA0A-4D90-AC55-462B534CE73F}">
  <ds:schemaRefs>
    <ds:schemaRef ds:uri="http://schemas.microsoft.com/sharepoint/v3/contenttype/forms"/>
  </ds:schemaRefs>
</ds:datastoreItem>
</file>

<file path=customXml/itemProps3.xml><?xml version="1.0" encoding="utf-8"?>
<ds:datastoreItem xmlns:ds="http://schemas.openxmlformats.org/officeDocument/2006/customXml" ds:itemID="{6DB35890-0B36-49D5-A91B-DE89745EFC72}">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www.w3.org/XML/1998/namespace"/>
    <ds:schemaRef ds:uri="9e1c2a13-0740-49b5-a03d-96af0a780283"/>
    <ds:schemaRef ds:uri="http://purl.org/dc/elements/1.1/"/>
    <ds:schemaRef ds:uri="http://schemas.openxmlformats.org/package/2006/metadata/core-properties"/>
    <ds:schemaRef ds:uri="13f9a36d-0581-4bbd-819e-2fae6181123e"/>
  </ds:schemaRefs>
</ds:datastoreItem>
</file>

<file path=docProps/app.xml><?xml version="1.0" encoding="utf-8"?>
<Properties xmlns="http://schemas.openxmlformats.org/officeDocument/2006/extended-properties" xmlns:vt="http://schemas.openxmlformats.org/officeDocument/2006/docPropsVTypes">
  <Template/>
  <TotalTime>0</TotalTime>
  <Words>3422</Words>
  <Application>Microsoft Office PowerPoint</Application>
  <PresentationFormat>Custom</PresentationFormat>
  <Paragraphs>388</Paragraphs>
  <Slides>35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Open Sans</vt:lpstr>
      <vt:lpstr>Söhne</vt:lpstr>
      <vt:lpstr>Symbol</vt:lpstr>
      <vt:lpstr>2023_LVC</vt:lpstr>
      <vt:lpstr>PowerPoint Presentation</vt:lpstr>
      <vt:lpstr>PowerPoint Presentation</vt:lpstr>
      <vt:lpstr>PowerPoint Presentation</vt:lpstr>
      <vt:lpstr>Best Practices for API Integration with Redux</vt:lpstr>
      <vt:lpstr>Best Practices for API Integration with Redux</vt:lpstr>
      <vt:lpstr>PowerPoint Presentation</vt:lpstr>
      <vt:lpstr>Understanding Representational State Transfer (RESTful) API </vt:lpstr>
      <vt:lpstr>Understanding RESTful API</vt:lpstr>
      <vt:lpstr>Create Operation Using Axios</vt:lpstr>
      <vt:lpstr>Read Operation Using Axios</vt:lpstr>
      <vt:lpstr>Update Operation Using Axios</vt:lpstr>
      <vt:lpstr>Delete Operation Using Axios</vt:lpstr>
      <vt:lpstr>Create Operation Using Fetch API</vt:lpstr>
      <vt:lpstr>Read Operation Using Fetch API</vt:lpstr>
      <vt:lpstr>Update Operation Using Fetch API</vt:lpstr>
      <vt:lpstr>Delete Operation Using Fetch API</vt:lpstr>
      <vt:lpstr>Implementing CRUD Operations Using JSON Server API</vt:lpstr>
      <vt:lpstr>Assisted Practice: Guidelines</vt:lpstr>
      <vt:lpstr>PowerPoint Presentation</vt:lpstr>
      <vt:lpstr>Error Handling</vt:lpstr>
      <vt:lpstr>Managing Loading States</vt:lpstr>
      <vt:lpstr>Implementing Error Handling and Loading States</vt:lpstr>
      <vt:lpstr>Assisted Practice: Guidelines</vt:lpstr>
      <vt:lpstr>Creating a React Application With Redux Toolkit</vt:lpstr>
      <vt:lpstr>Assisted Practice: Guidelines</vt:lpstr>
      <vt:lpstr>Creating a React Toolkit Slice</vt:lpstr>
      <vt:lpstr>Assisted Practice: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Aarushi</cp:lastModifiedBy>
  <cp:revision>3</cp:revision>
  <dcterms:created xsi:type="dcterms:W3CDTF">2023-05-19T12:36:11Z</dcterms:created>
  <dcterms:modified xsi:type="dcterms:W3CDTF">2024-01-16T11:26:49Z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0x010100730F2DDABBDF49409AAC83A5FD91EC22</vt:lpwstr>
  </property>
</Properties>
</file>