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31"/>
  </p:notesMasterIdLst>
  <p:sldIdLst>
    <p:sldId id="262" r:id="rId5"/>
    <p:sldId id="268" r:id="rId6"/>
    <p:sldId id="292" r:id="rId7"/>
    <p:sldId id="270" r:id="rId8"/>
    <p:sldId id="297" r:id="rId9"/>
    <p:sldId id="306" r:id="rId10"/>
    <p:sldId id="305" r:id="rId11"/>
    <p:sldId id="304" r:id="rId12"/>
    <p:sldId id="302" r:id="rId13"/>
    <p:sldId id="301" r:id="rId14"/>
    <p:sldId id="330" r:id="rId15"/>
    <p:sldId id="331" r:id="rId16"/>
    <p:sldId id="308" r:id="rId17"/>
    <p:sldId id="298" r:id="rId18"/>
    <p:sldId id="334" r:id="rId19"/>
    <p:sldId id="335" r:id="rId20"/>
    <p:sldId id="314" r:id="rId21"/>
    <p:sldId id="315" r:id="rId22"/>
    <p:sldId id="332" r:id="rId23"/>
    <p:sldId id="333" r:id="rId24"/>
    <p:sldId id="336" r:id="rId25"/>
    <p:sldId id="337" r:id="rId26"/>
    <p:sldId id="276" r:id="rId27"/>
    <p:sldId id="272" r:id="rId28"/>
    <p:sldId id="296" r:id="rId29"/>
    <p:sldId id="294" r:id="rId30"/>
  </p:sldIdLst>
  <p:sldSz cx="16256000" cy="9144000"/>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k1crZ9RpDzqvC+51rBDSQ==" hashData="5kv18hztNWIZN9mosNsYqpXvgGAOZUI3OOA3GNhpUuvX0PGSC3xkMkDwIrjqlJI/VLA27Rqd8KaKiEUNrf8n6A=="/>
  <p:extLst>
    <p:ext uri="{EFAFB233-063F-42B5-8137-9DF3F51BA10A}">
      <p15:sldGuideLst xmlns:p15="http://schemas.microsoft.com/office/powerpoint/2012/main">
        <p15:guide id="7" pos="9464" userDrawn="1">
          <p15:clr>
            <a:srgbClr val="A4A3A4"/>
          </p15:clr>
        </p15:guide>
        <p15:guide id="8" orient="horz" pos="984" userDrawn="1">
          <p15:clr>
            <a:srgbClr val="A4A3A4"/>
          </p15:clr>
        </p15:guide>
        <p15:guide id="9" pos="8816" userDrawn="1">
          <p15:clr>
            <a:srgbClr val="A4A3A4"/>
          </p15:clr>
        </p15:guide>
        <p15:guide id="10" pos="1328" userDrawn="1">
          <p15:clr>
            <a:srgbClr val="A4A3A4"/>
          </p15:clr>
        </p15:guide>
        <p15:guide id="11" orient="horz" pos="1512" userDrawn="1">
          <p15:clr>
            <a:srgbClr val="A4A3A4"/>
          </p15:clr>
        </p15:guide>
        <p15:guide id="12" orient="horz" pos="5064" userDrawn="1">
          <p15:clr>
            <a:srgbClr val="A4A3A4"/>
          </p15:clr>
        </p15:guide>
        <p15:guide id="13" pos="166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2282E16-7BD9-2CB0-1B3A-4675A934049C}" name="Tess Mathew" initials="TM" userId="S::tess.mathew@simplilearn.com::d9634da0-0662-4f50-87a9-1f9a18a4e677" providerId="AD"/>
  <p188:author id="{96511B34-AC12-2A35-8FA9-B6FD0D0C6998}" name="Nidhi" initials="N" userId="S-1-5-21-3229900463-265664438-3149261972-39688" providerId="AD"/>
  <p188:author id="{34B4D24F-0A88-119C-3AE2-7F177F86294D}" name="Nidhi S" initials="NS" userId="S::nidhi.s@simplilearn.com::e811137e-61d7-4f1b-af76-a47790489e26" providerId="AD"/>
  <p188:author id="{D7740554-DAB4-0FE9-D352-FF5C0134F088}" name="Aarushi" initials="A" userId="S::aarushi@simplilearn.com::c002ff96-f164-4b93-a466-3e374851619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D8D5C4"/>
    <a:srgbClr val="33546D"/>
    <a:srgbClr val="729BA2"/>
    <a:srgbClr val="93CF9F"/>
    <a:srgbClr val="12A7E2"/>
    <a:srgbClr val="024F93"/>
    <a:srgbClr val="3D9CD8"/>
    <a:srgbClr val="A8D3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81" autoAdjust="0"/>
  </p:normalViewPr>
  <p:slideViewPr>
    <p:cSldViewPr snapToGrid="0" showGuides="1">
      <p:cViewPr varScale="1">
        <p:scale>
          <a:sx n="42" d="100"/>
          <a:sy n="42" d="100"/>
        </p:scale>
        <p:origin x="1182" y="54"/>
      </p:cViewPr>
      <p:guideLst>
        <p:guide pos="9464"/>
        <p:guide orient="horz" pos="984"/>
        <p:guide pos="8816"/>
        <p:guide pos="1328"/>
        <p:guide orient="horz" pos="1512"/>
        <p:guide orient="horz" pos="5064"/>
        <p:guide pos="1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p Kumar" userId="ec229fc9-1ae5-4424-ad91-f4b472f033de" providerId="ADAL" clId="{5B206A17-7C45-47F6-A03A-779106A6553C}"/>
    <pc:docChg chg="undo custSel addSld delSld modSld modMainMaster">
      <pc:chgData name="Roop Kumar" userId="ec229fc9-1ae5-4424-ad91-f4b472f033de" providerId="ADAL" clId="{5B206A17-7C45-47F6-A03A-779106A6553C}" dt="2023-07-12T07:15:50.764" v="124" actId="14430"/>
      <pc:docMkLst>
        <pc:docMk/>
      </pc:docMkLst>
      <pc:sldChg chg="addSp delSp modSp mod chgLayout">
        <pc:chgData name="Roop Kumar" userId="ec229fc9-1ae5-4424-ad91-f4b472f033de" providerId="ADAL" clId="{5B206A17-7C45-47F6-A03A-779106A6553C}" dt="2023-07-04T06:57:07.130" v="51" actId="6264"/>
        <pc:sldMkLst>
          <pc:docMk/>
          <pc:sldMk cId="2514785218" sldId="265"/>
        </pc:sldMkLst>
        <pc:spChg chg="add del mod">
          <ac:chgData name="Roop Kumar" userId="ec229fc9-1ae5-4424-ad91-f4b472f033de" providerId="ADAL" clId="{5B206A17-7C45-47F6-A03A-779106A6553C}" dt="2023-07-04T06:57:07.130" v="51" actId="6264"/>
          <ac:spMkLst>
            <pc:docMk/>
            <pc:sldMk cId="2514785218" sldId="265"/>
            <ac:spMk id="2" creationId="{F58B0B50-0734-3316-B4AD-535D7A473484}"/>
          </ac:spMkLst>
        </pc:spChg>
        <pc:spChg chg="add del mod">
          <ac:chgData name="Roop Kumar" userId="ec229fc9-1ae5-4424-ad91-f4b472f033de" providerId="ADAL" clId="{5B206A17-7C45-47F6-A03A-779106A6553C}" dt="2023-07-04T06:57:07.130" v="51" actId="6264"/>
          <ac:spMkLst>
            <pc:docMk/>
            <pc:sldMk cId="2514785218" sldId="265"/>
            <ac:spMk id="3" creationId="{C8557E92-6805-332F-0541-440A38143800}"/>
          </ac:spMkLst>
        </pc:spChg>
        <pc:spChg chg="mod ord">
          <ac:chgData name="Roop Kumar" userId="ec229fc9-1ae5-4424-ad91-f4b472f033de" providerId="ADAL" clId="{5B206A17-7C45-47F6-A03A-779106A6553C}" dt="2023-07-04T06:57:07.130" v="51" actId="6264"/>
          <ac:spMkLst>
            <pc:docMk/>
            <pc:sldMk cId="2514785218" sldId="265"/>
            <ac:spMk id="59" creationId="{77B8900D-23E0-A97D-8022-F4018A23DDE3}"/>
          </ac:spMkLst>
        </pc:spChg>
        <pc:spChg chg="mod ord">
          <ac:chgData name="Roop Kumar" userId="ec229fc9-1ae5-4424-ad91-f4b472f033de" providerId="ADAL" clId="{5B206A17-7C45-47F6-A03A-779106A6553C}" dt="2023-07-04T06:57:07.130" v="51" actId="6264"/>
          <ac:spMkLst>
            <pc:docMk/>
            <pc:sldMk cId="2514785218" sldId="265"/>
            <ac:spMk id="60" creationId="{AAF280BB-576F-F43D-BF77-2B41EC0D0A20}"/>
          </ac:spMkLst>
        </pc:spChg>
      </pc:sldChg>
      <pc:sldChg chg="addSp delSp modSp mod chgLayout">
        <pc:chgData name="Roop Kumar" userId="ec229fc9-1ae5-4424-ad91-f4b472f033de" providerId="ADAL" clId="{5B206A17-7C45-47F6-A03A-779106A6553C}" dt="2023-07-04T06:57:18.691" v="53" actId="6264"/>
        <pc:sldMkLst>
          <pc:docMk/>
          <pc:sldMk cId="3449940551" sldId="266"/>
        </pc:sldMkLst>
        <pc:spChg chg="add del mod">
          <ac:chgData name="Roop Kumar" userId="ec229fc9-1ae5-4424-ad91-f4b472f033de" providerId="ADAL" clId="{5B206A17-7C45-47F6-A03A-779106A6553C}" dt="2023-07-04T06:57:18.691" v="53" actId="6264"/>
          <ac:spMkLst>
            <pc:docMk/>
            <pc:sldMk cId="3449940551" sldId="266"/>
            <ac:spMk id="2" creationId="{B90AD93E-942A-B6EE-AB00-F60FB6E5A140}"/>
          </ac:spMkLst>
        </pc:spChg>
        <pc:spChg chg="add del mod">
          <ac:chgData name="Roop Kumar" userId="ec229fc9-1ae5-4424-ad91-f4b472f033de" providerId="ADAL" clId="{5B206A17-7C45-47F6-A03A-779106A6553C}" dt="2023-07-04T06:57:18.691" v="53" actId="6264"/>
          <ac:spMkLst>
            <pc:docMk/>
            <pc:sldMk cId="3449940551" sldId="266"/>
            <ac:spMk id="3" creationId="{7D496EF2-0768-A438-8530-835794561A82}"/>
          </ac:spMkLst>
        </pc:spChg>
        <pc:spChg chg="mod ord">
          <ac:chgData name="Roop Kumar" userId="ec229fc9-1ae5-4424-ad91-f4b472f033de" providerId="ADAL" clId="{5B206A17-7C45-47F6-A03A-779106A6553C}" dt="2023-07-04T06:57:18.691" v="53" actId="6264"/>
          <ac:spMkLst>
            <pc:docMk/>
            <pc:sldMk cId="3449940551" sldId="266"/>
            <ac:spMk id="4" creationId="{582ECC32-D26C-35AB-41AA-3D9FFBF2E255}"/>
          </ac:spMkLst>
        </pc:spChg>
        <pc:spChg chg="mod ord">
          <ac:chgData name="Roop Kumar" userId="ec229fc9-1ae5-4424-ad91-f4b472f033de" providerId="ADAL" clId="{5B206A17-7C45-47F6-A03A-779106A6553C}" dt="2023-07-04T06:57:18.691" v="53" actId="6264"/>
          <ac:spMkLst>
            <pc:docMk/>
            <pc:sldMk cId="3449940551" sldId="266"/>
            <ac:spMk id="5" creationId="{573BA04C-691D-FD8A-6E1C-69615584E6E1}"/>
          </ac:spMkLst>
        </pc:spChg>
        <pc:spChg chg="mod ord">
          <ac:chgData name="Roop Kumar" userId="ec229fc9-1ae5-4424-ad91-f4b472f033de" providerId="ADAL" clId="{5B206A17-7C45-47F6-A03A-779106A6553C}" dt="2023-07-04T06:57:18.691" v="53" actId="6264"/>
          <ac:spMkLst>
            <pc:docMk/>
            <pc:sldMk cId="3449940551" sldId="266"/>
            <ac:spMk id="6" creationId="{9C444DE4-8149-9090-04D8-6F4B5B8A16A9}"/>
          </ac:spMkLst>
        </pc:spChg>
        <pc:spChg chg="add del mod">
          <ac:chgData name="Roop Kumar" userId="ec229fc9-1ae5-4424-ad91-f4b472f033de" providerId="ADAL" clId="{5B206A17-7C45-47F6-A03A-779106A6553C}" dt="2023-07-04T06:57:18.691" v="53" actId="6264"/>
          <ac:spMkLst>
            <pc:docMk/>
            <pc:sldMk cId="3449940551" sldId="266"/>
            <ac:spMk id="7" creationId="{93D5CFA5-05FF-EEE9-EE0B-BC130E6F3217}"/>
          </ac:spMkLst>
        </pc:spChg>
      </pc:sldChg>
      <pc:sldChg chg="addSp delSp modSp mod chgLayout">
        <pc:chgData name="Roop Kumar" userId="ec229fc9-1ae5-4424-ad91-f4b472f033de" providerId="ADAL" clId="{5B206A17-7C45-47F6-A03A-779106A6553C}" dt="2023-07-04T06:57:15.955" v="52" actId="6264"/>
        <pc:sldMkLst>
          <pc:docMk/>
          <pc:sldMk cId="560399620" sldId="267"/>
        </pc:sldMkLst>
        <pc:spChg chg="add del mod">
          <ac:chgData name="Roop Kumar" userId="ec229fc9-1ae5-4424-ad91-f4b472f033de" providerId="ADAL" clId="{5B206A17-7C45-47F6-A03A-779106A6553C}" dt="2023-07-04T06:57:15.955" v="52" actId="6264"/>
          <ac:spMkLst>
            <pc:docMk/>
            <pc:sldMk cId="560399620" sldId="267"/>
            <ac:spMk id="2" creationId="{AA57CCBA-D796-3B4B-75A2-18BA1A830BE9}"/>
          </ac:spMkLst>
        </pc:spChg>
        <pc:spChg chg="add del mod">
          <ac:chgData name="Roop Kumar" userId="ec229fc9-1ae5-4424-ad91-f4b472f033de" providerId="ADAL" clId="{5B206A17-7C45-47F6-A03A-779106A6553C}" dt="2023-07-04T06:57:15.955" v="52" actId="6264"/>
          <ac:spMkLst>
            <pc:docMk/>
            <pc:sldMk cId="560399620" sldId="267"/>
            <ac:spMk id="3" creationId="{42418146-C363-262B-5B57-C0C18E28C16F}"/>
          </ac:spMkLst>
        </pc:spChg>
        <pc:spChg chg="mod ord">
          <ac:chgData name="Roop Kumar" userId="ec229fc9-1ae5-4424-ad91-f4b472f033de" providerId="ADAL" clId="{5B206A17-7C45-47F6-A03A-779106A6553C}" dt="2023-07-04T06:57:15.955" v="52" actId="6264"/>
          <ac:spMkLst>
            <pc:docMk/>
            <pc:sldMk cId="560399620" sldId="267"/>
            <ac:spMk id="15" creationId="{D22F708E-C2D8-C475-E0D5-0E631EE60F5C}"/>
          </ac:spMkLst>
        </pc:spChg>
        <pc:spChg chg="mod ord">
          <ac:chgData name="Roop Kumar" userId="ec229fc9-1ae5-4424-ad91-f4b472f033de" providerId="ADAL" clId="{5B206A17-7C45-47F6-A03A-779106A6553C}" dt="2023-07-04T06:57:15.955" v="52" actId="6264"/>
          <ac:spMkLst>
            <pc:docMk/>
            <pc:sldMk cId="560399620" sldId="267"/>
            <ac:spMk id="16" creationId="{A342D7EA-8B11-504C-D2AB-4819F098A4A9}"/>
          </ac:spMkLst>
        </pc:spChg>
      </pc:sldChg>
      <pc:sldChg chg="addSp delSp modSp mod">
        <pc:chgData name="Roop Kumar" userId="ec229fc9-1ae5-4424-ad91-f4b472f033de" providerId="ADAL" clId="{5B206A17-7C45-47F6-A03A-779106A6553C}" dt="2023-07-12T07:15:50.764" v="124" actId="14430"/>
        <pc:sldMkLst>
          <pc:docMk/>
          <pc:sldMk cId="1843577305" sldId="268"/>
        </pc:sldMkLst>
        <pc:spChg chg="mod topLvl modVis">
          <ac:chgData name="Roop Kumar" userId="ec229fc9-1ae5-4424-ad91-f4b472f033de" providerId="ADAL" clId="{5B206A17-7C45-47F6-A03A-779106A6553C}" dt="2023-07-12T07:15:50.764" v="124" actId="14430"/>
          <ac:spMkLst>
            <pc:docMk/>
            <pc:sldMk cId="1843577305" sldId="268"/>
            <ac:spMk id="3" creationId="{30BAC2DA-1088-EE08-9B17-60BF36165224}"/>
          </ac:spMkLst>
        </pc:spChg>
        <pc:spChg chg="mod topLvl">
          <ac:chgData name="Roop Kumar" userId="ec229fc9-1ae5-4424-ad91-f4b472f033de" providerId="ADAL" clId="{5B206A17-7C45-47F6-A03A-779106A6553C}" dt="2023-07-12T07:14:59.369" v="90" actId="165"/>
          <ac:spMkLst>
            <pc:docMk/>
            <pc:sldMk cId="1843577305" sldId="268"/>
            <ac:spMk id="4" creationId="{37B401B5-FEEC-3F7B-F567-E7B996A815B3}"/>
          </ac:spMkLst>
        </pc:spChg>
        <pc:spChg chg="mod topLvl">
          <ac:chgData name="Roop Kumar" userId="ec229fc9-1ae5-4424-ad91-f4b472f033de" providerId="ADAL" clId="{5B206A17-7C45-47F6-A03A-779106A6553C}" dt="2023-07-12T07:15:45.415" v="121" actId="1036"/>
          <ac:spMkLst>
            <pc:docMk/>
            <pc:sldMk cId="1843577305" sldId="268"/>
            <ac:spMk id="7" creationId="{E6E93299-5ADD-3012-5BE1-6D913FBF8F87}"/>
          </ac:spMkLst>
        </pc:spChg>
        <pc:spChg chg="mod topLvl">
          <ac:chgData name="Roop Kumar" userId="ec229fc9-1ae5-4424-ad91-f4b472f033de" providerId="ADAL" clId="{5B206A17-7C45-47F6-A03A-779106A6553C}" dt="2023-07-12T07:15:45.415" v="121" actId="1036"/>
          <ac:spMkLst>
            <pc:docMk/>
            <pc:sldMk cId="1843577305" sldId="268"/>
            <ac:spMk id="8" creationId="{3863CAAE-A008-95CC-D7FA-8FAA95FF4B0F}"/>
          </ac:spMkLst>
        </pc:spChg>
        <pc:spChg chg="mod topLvl">
          <ac:chgData name="Roop Kumar" userId="ec229fc9-1ae5-4424-ad91-f4b472f033de" providerId="ADAL" clId="{5B206A17-7C45-47F6-A03A-779106A6553C}" dt="2023-07-12T07:15:45.415" v="121" actId="1036"/>
          <ac:spMkLst>
            <pc:docMk/>
            <pc:sldMk cId="1843577305" sldId="268"/>
            <ac:spMk id="9" creationId="{7BA2A01A-49F7-B34E-A971-E0D39D8EC49E}"/>
          </ac:spMkLst>
        </pc:spChg>
        <pc:spChg chg="mod">
          <ac:chgData name="Roop Kumar" userId="ec229fc9-1ae5-4424-ad91-f4b472f033de" providerId="ADAL" clId="{5B206A17-7C45-47F6-A03A-779106A6553C}" dt="2023-07-12T07:15:49.946" v="123" actId="20577"/>
          <ac:spMkLst>
            <pc:docMk/>
            <pc:sldMk cId="1843577305" sldId="268"/>
            <ac:spMk id="44" creationId="{C359D94C-6752-0E58-06E4-D8E2BE15313C}"/>
          </ac:spMkLst>
        </pc:spChg>
        <pc:spChg chg="mod">
          <ac:chgData name="Roop Kumar" userId="ec229fc9-1ae5-4424-ad91-f4b472f033de" providerId="ADAL" clId="{5B206A17-7C45-47F6-A03A-779106A6553C}" dt="2023-07-12T07:15:45.415" v="121" actId="1036"/>
          <ac:spMkLst>
            <pc:docMk/>
            <pc:sldMk cId="1843577305" sldId="268"/>
            <ac:spMk id="45" creationId="{5BFA53DF-B204-DA26-5D09-B31D4835F7D2}"/>
          </ac:spMkLst>
        </pc:spChg>
        <pc:spChg chg="mod">
          <ac:chgData name="Roop Kumar" userId="ec229fc9-1ae5-4424-ad91-f4b472f033de" providerId="ADAL" clId="{5B206A17-7C45-47F6-A03A-779106A6553C}" dt="2023-07-12T07:15:45.415" v="121" actId="1036"/>
          <ac:spMkLst>
            <pc:docMk/>
            <pc:sldMk cId="1843577305" sldId="268"/>
            <ac:spMk id="46" creationId="{A4812BD3-2647-7149-2939-40FBA0379115}"/>
          </ac:spMkLst>
        </pc:spChg>
        <pc:spChg chg="mod">
          <ac:chgData name="Roop Kumar" userId="ec229fc9-1ae5-4424-ad91-f4b472f033de" providerId="ADAL" clId="{5B206A17-7C45-47F6-A03A-779106A6553C}" dt="2023-07-12T07:15:45.415" v="121" actId="1036"/>
          <ac:spMkLst>
            <pc:docMk/>
            <pc:sldMk cId="1843577305" sldId="268"/>
            <ac:spMk id="47" creationId="{780258E6-23E0-109E-ABAA-154476574EAF}"/>
          </ac:spMkLst>
        </pc:spChg>
        <pc:grpChg chg="add del mod">
          <ac:chgData name="Roop Kumar" userId="ec229fc9-1ae5-4424-ad91-f4b472f033de" providerId="ADAL" clId="{5B206A17-7C45-47F6-A03A-779106A6553C}" dt="2023-07-12T07:14:59.369" v="90" actId="165"/>
          <ac:grpSpMkLst>
            <pc:docMk/>
            <pc:sldMk cId="1843577305" sldId="268"/>
            <ac:grpSpMk id="2" creationId="{4F166D2F-DE25-152B-5112-E6EEE192486C}"/>
          </ac:grpSpMkLst>
        </pc:grpChg>
        <pc:picChg chg="mod">
          <ac:chgData name="Roop Kumar" userId="ec229fc9-1ae5-4424-ad91-f4b472f033de" providerId="ADAL" clId="{5B206A17-7C45-47F6-A03A-779106A6553C}" dt="2023-07-12T07:15:45.415" v="121" actId="1036"/>
          <ac:picMkLst>
            <pc:docMk/>
            <pc:sldMk cId="1843577305" sldId="268"/>
            <ac:picMk id="6" creationId="{8B053A7C-C208-EDDD-37EC-917F92389FDD}"/>
          </ac:picMkLst>
        </pc:picChg>
        <pc:picChg chg="mod">
          <ac:chgData name="Roop Kumar" userId="ec229fc9-1ae5-4424-ad91-f4b472f033de" providerId="ADAL" clId="{5B206A17-7C45-47F6-A03A-779106A6553C}" dt="2023-07-12T07:15:45.415" v="121" actId="1036"/>
          <ac:picMkLst>
            <pc:docMk/>
            <pc:sldMk cId="1843577305" sldId="268"/>
            <ac:picMk id="27" creationId="{8C4F6583-6840-D967-881B-35004CE0AD96}"/>
          </ac:picMkLst>
        </pc:picChg>
        <pc:picChg chg="mod">
          <ac:chgData name="Roop Kumar" userId="ec229fc9-1ae5-4424-ad91-f4b472f033de" providerId="ADAL" clId="{5B206A17-7C45-47F6-A03A-779106A6553C}" dt="2023-07-12T07:15:45.415" v="121" actId="1036"/>
          <ac:picMkLst>
            <pc:docMk/>
            <pc:sldMk cId="1843577305" sldId="268"/>
            <ac:picMk id="28" creationId="{62502484-AB31-6077-D78F-FEA2E50C6B20}"/>
          </ac:picMkLst>
        </pc:picChg>
      </pc:sldChg>
      <pc:sldChg chg="addSp delSp modSp mod chgLayout">
        <pc:chgData name="Roop Kumar" userId="ec229fc9-1ae5-4424-ad91-f4b472f033de" providerId="ADAL" clId="{5B206A17-7C45-47F6-A03A-779106A6553C}" dt="2023-07-12T07:13:45.618" v="82" actId="27636"/>
        <pc:sldMkLst>
          <pc:docMk/>
          <pc:sldMk cId="877789691" sldId="294"/>
        </pc:sldMkLst>
        <pc:spChg chg="mod ord">
          <ac:chgData name="Roop Kumar" userId="ec229fc9-1ae5-4424-ad91-f4b472f033de" providerId="ADAL" clId="{5B206A17-7C45-47F6-A03A-779106A6553C}" dt="2023-07-12T07:13:36.041" v="78" actId="6264"/>
          <ac:spMkLst>
            <pc:docMk/>
            <pc:sldMk cId="877789691" sldId="294"/>
            <ac:spMk id="2" creationId="{C8B3DA8E-69E6-B266-1A11-17D55E48B347}"/>
          </ac:spMkLst>
        </pc:spChg>
        <pc:spChg chg="mod ord">
          <ac:chgData name="Roop Kumar" userId="ec229fc9-1ae5-4424-ad91-f4b472f033de" providerId="ADAL" clId="{5B206A17-7C45-47F6-A03A-779106A6553C}" dt="2023-07-12T07:13:36.041" v="78" actId="6264"/>
          <ac:spMkLst>
            <pc:docMk/>
            <pc:sldMk cId="877789691" sldId="294"/>
            <ac:spMk id="3" creationId="{26DDBC8C-F0A1-02CF-84FC-DE9D86A77F11}"/>
          </ac:spMkLst>
        </pc:spChg>
        <pc:spChg chg="mod ord">
          <ac:chgData name="Roop Kumar" userId="ec229fc9-1ae5-4424-ad91-f4b472f033de" providerId="ADAL" clId="{5B206A17-7C45-47F6-A03A-779106A6553C}" dt="2023-07-12T07:13:36.041" v="78" actId="6264"/>
          <ac:spMkLst>
            <pc:docMk/>
            <pc:sldMk cId="877789691" sldId="294"/>
            <ac:spMk id="4" creationId="{3D2C483C-2397-2A60-C1BC-40404E768286}"/>
          </ac:spMkLst>
        </pc:spChg>
        <pc:spChg chg="mod ord">
          <ac:chgData name="Roop Kumar" userId="ec229fc9-1ae5-4424-ad91-f4b472f033de" providerId="ADAL" clId="{5B206A17-7C45-47F6-A03A-779106A6553C}" dt="2023-07-12T07:13:36.041" v="78" actId="6264"/>
          <ac:spMkLst>
            <pc:docMk/>
            <pc:sldMk cId="877789691" sldId="294"/>
            <ac:spMk id="5" creationId="{ABE7ACEE-E11C-4DCD-1E48-7CA2E43E1198}"/>
          </ac:spMkLst>
        </pc:spChg>
        <pc:spChg chg="mod ord">
          <ac:chgData name="Roop Kumar" userId="ec229fc9-1ae5-4424-ad91-f4b472f033de" providerId="ADAL" clId="{5B206A17-7C45-47F6-A03A-779106A6553C}" dt="2023-07-12T07:13:36.041" v="78" actId="6264"/>
          <ac:spMkLst>
            <pc:docMk/>
            <pc:sldMk cId="877789691" sldId="294"/>
            <ac:spMk id="6" creationId="{458BD640-3787-AF7E-54DE-FED4F4F14056}"/>
          </ac:spMkLst>
        </pc:spChg>
        <pc:spChg chg="mod ord">
          <ac:chgData name="Roop Kumar" userId="ec229fc9-1ae5-4424-ad91-f4b472f033de" providerId="ADAL" clId="{5B206A17-7C45-47F6-A03A-779106A6553C}" dt="2023-07-12T07:13:36.041" v="78" actId="6264"/>
          <ac:spMkLst>
            <pc:docMk/>
            <pc:sldMk cId="877789691" sldId="294"/>
            <ac:spMk id="7" creationId="{7B67C950-FF36-AEF1-D072-1F34712D0C9F}"/>
          </ac:spMkLst>
        </pc:spChg>
        <pc:spChg chg="mod ord">
          <ac:chgData name="Roop Kumar" userId="ec229fc9-1ae5-4424-ad91-f4b472f033de" providerId="ADAL" clId="{5B206A17-7C45-47F6-A03A-779106A6553C}" dt="2023-07-12T07:13:45.618" v="82" actId="27636"/>
          <ac:spMkLst>
            <pc:docMk/>
            <pc:sldMk cId="877789691" sldId="294"/>
            <ac:spMk id="8" creationId="{143BECBC-B45A-14E9-1925-EC6CA9D92873}"/>
          </ac:spMkLst>
        </pc:spChg>
        <pc:spChg chg="add del mod">
          <ac:chgData name="Roop Kumar" userId="ec229fc9-1ae5-4424-ad91-f4b472f033de" providerId="ADAL" clId="{5B206A17-7C45-47F6-A03A-779106A6553C}" dt="2023-07-12T07:13:36.041" v="78" actId="6264"/>
          <ac:spMkLst>
            <pc:docMk/>
            <pc:sldMk cId="877789691" sldId="294"/>
            <ac:spMk id="9" creationId="{C5AC9A49-E646-9BB8-CD5A-9756C54E5352}"/>
          </ac:spMkLst>
        </pc:spChg>
        <pc:spChg chg="add del mod">
          <ac:chgData name="Roop Kumar" userId="ec229fc9-1ae5-4424-ad91-f4b472f033de" providerId="ADAL" clId="{5B206A17-7C45-47F6-A03A-779106A6553C}" dt="2023-07-12T07:13:36.041" v="78" actId="6264"/>
          <ac:spMkLst>
            <pc:docMk/>
            <pc:sldMk cId="877789691" sldId="294"/>
            <ac:spMk id="10" creationId="{7B78E1B2-C529-3CCB-5B23-EC92FBD9239E}"/>
          </ac:spMkLst>
        </pc:spChg>
        <pc:spChg chg="add del mod">
          <ac:chgData name="Roop Kumar" userId="ec229fc9-1ae5-4424-ad91-f4b472f033de" providerId="ADAL" clId="{5B206A17-7C45-47F6-A03A-779106A6553C}" dt="2023-07-12T07:13:36.041" v="78" actId="6264"/>
          <ac:spMkLst>
            <pc:docMk/>
            <pc:sldMk cId="877789691" sldId="294"/>
            <ac:spMk id="11" creationId="{6EA6FA87-8A9E-259E-49F4-216E16F2AD15}"/>
          </ac:spMkLst>
        </pc:spChg>
        <pc:spChg chg="add del mod">
          <ac:chgData name="Roop Kumar" userId="ec229fc9-1ae5-4424-ad91-f4b472f033de" providerId="ADAL" clId="{5B206A17-7C45-47F6-A03A-779106A6553C}" dt="2023-07-12T07:13:36.041" v="78" actId="6264"/>
          <ac:spMkLst>
            <pc:docMk/>
            <pc:sldMk cId="877789691" sldId="294"/>
            <ac:spMk id="12" creationId="{CCC97808-C40F-F62C-08C0-D86431D18568}"/>
          </ac:spMkLst>
        </pc:spChg>
        <pc:spChg chg="add del mod">
          <ac:chgData name="Roop Kumar" userId="ec229fc9-1ae5-4424-ad91-f4b472f033de" providerId="ADAL" clId="{5B206A17-7C45-47F6-A03A-779106A6553C}" dt="2023-07-12T07:13:36.041" v="78" actId="6264"/>
          <ac:spMkLst>
            <pc:docMk/>
            <pc:sldMk cId="877789691" sldId="294"/>
            <ac:spMk id="13" creationId="{E14C6C9F-3A1C-B833-5696-9BD761181BED}"/>
          </ac:spMkLst>
        </pc:spChg>
        <pc:spChg chg="add del mod">
          <ac:chgData name="Roop Kumar" userId="ec229fc9-1ae5-4424-ad91-f4b472f033de" providerId="ADAL" clId="{5B206A17-7C45-47F6-A03A-779106A6553C}" dt="2023-07-12T07:13:36.041" v="78" actId="6264"/>
          <ac:spMkLst>
            <pc:docMk/>
            <pc:sldMk cId="877789691" sldId="294"/>
            <ac:spMk id="14" creationId="{B8BE3BFB-41C5-DBBB-4870-7C97CE9BA7CA}"/>
          </ac:spMkLst>
        </pc:spChg>
        <pc:spChg chg="add del mod">
          <ac:chgData name="Roop Kumar" userId="ec229fc9-1ae5-4424-ad91-f4b472f033de" providerId="ADAL" clId="{5B206A17-7C45-47F6-A03A-779106A6553C}" dt="2023-07-12T07:13:36.041" v="78" actId="6264"/>
          <ac:spMkLst>
            <pc:docMk/>
            <pc:sldMk cId="877789691" sldId="294"/>
            <ac:spMk id="15" creationId="{72DF1E43-772B-5343-28EA-29D26A5A54A6}"/>
          </ac:spMkLst>
        </pc:spChg>
        <pc:spChg chg="add mod ord">
          <ac:chgData name="Roop Kumar" userId="ec229fc9-1ae5-4424-ad91-f4b472f033de" providerId="ADAL" clId="{5B206A17-7C45-47F6-A03A-779106A6553C}" dt="2023-07-12T07:13:41.195" v="80"/>
          <ac:spMkLst>
            <pc:docMk/>
            <pc:sldMk cId="877789691" sldId="294"/>
            <ac:spMk id="16" creationId="{3E3F581E-A6C3-263B-8782-F2C3687CA655}"/>
          </ac:spMkLst>
        </pc:spChg>
        <pc:spChg chg="del">
          <ac:chgData name="Roop Kumar" userId="ec229fc9-1ae5-4424-ad91-f4b472f033de" providerId="ADAL" clId="{5B206A17-7C45-47F6-A03A-779106A6553C}" dt="2023-07-12T07:13:36.041" v="78" actId="6264"/>
          <ac:spMkLst>
            <pc:docMk/>
            <pc:sldMk cId="877789691" sldId="294"/>
            <ac:spMk id="17" creationId="{E12E6D6A-43B4-46C9-B262-20251E171645}"/>
          </ac:spMkLst>
        </pc:spChg>
      </pc:sldChg>
      <pc:sldChg chg="addSp delSp modSp mod chgLayout">
        <pc:chgData name="Roop Kumar" userId="ec229fc9-1ae5-4424-ad91-f4b472f033de" providerId="ADAL" clId="{5B206A17-7C45-47F6-A03A-779106A6553C}" dt="2023-07-12T07:14:14.702" v="89" actId="27636"/>
        <pc:sldMkLst>
          <pc:docMk/>
          <pc:sldMk cId="3666711677" sldId="295"/>
        </pc:sldMkLst>
        <pc:spChg chg="mod ord">
          <ac:chgData name="Roop Kumar" userId="ec229fc9-1ae5-4424-ad91-f4b472f033de" providerId="ADAL" clId="{5B206A17-7C45-47F6-A03A-779106A6553C}" dt="2023-07-12T07:14:00.332" v="84" actId="6264"/>
          <ac:spMkLst>
            <pc:docMk/>
            <pc:sldMk cId="3666711677" sldId="295"/>
            <ac:spMk id="2" creationId="{9E7A36BB-856E-10B8-B128-533721A97313}"/>
          </ac:spMkLst>
        </pc:spChg>
        <pc:spChg chg="mod ord">
          <ac:chgData name="Roop Kumar" userId="ec229fc9-1ae5-4424-ad91-f4b472f033de" providerId="ADAL" clId="{5B206A17-7C45-47F6-A03A-779106A6553C}" dt="2023-07-12T07:14:00.332" v="84" actId="6264"/>
          <ac:spMkLst>
            <pc:docMk/>
            <pc:sldMk cId="3666711677" sldId="295"/>
            <ac:spMk id="3" creationId="{A1E7CE5F-1838-1492-ACA0-C52D9259D674}"/>
          </ac:spMkLst>
        </pc:spChg>
        <pc:spChg chg="mod ord">
          <ac:chgData name="Roop Kumar" userId="ec229fc9-1ae5-4424-ad91-f4b472f033de" providerId="ADAL" clId="{5B206A17-7C45-47F6-A03A-779106A6553C}" dt="2023-07-12T07:14:00.332" v="84" actId="6264"/>
          <ac:spMkLst>
            <pc:docMk/>
            <pc:sldMk cId="3666711677" sldId="295"/>
            <ac:spMk id="4" creationId="{8B9EAEE1-587B-7BBB-6407-7D984BBB4CFD}"/>
          </ac:spMkLst>
        </pc:spChg>
        <pc:spChg chg="mod ord">
          <ac:chgData name="Roop Kumar" userId="ec229fc9-1ae5-4424-ad91-f4b472f033de" providerId="ADAL" clId="{5B206A17-7C45-47F6-A03A-779106A6553C}" dt="2023-07-12T07:14:00.332" v="84" actId="6264"/>
          <ac:spMkLst>
            <pc:docMk/>
            <pc:sldMk cId="3666711677" sldId="295"/>
            <ac:spMk id="5" creationId="{719A67AB-71BA-6825-87AB-4F11A0942331}"/>
          </ac:spMkLst>
        </pc:spChg>
        <pc:spChg chg="mod ord">
          <ac:chgData name="Roop Kumar" userId="ec229fc9-1ae5-4424-ad91-f4b472f033de" providerId="ADAL" clId="{5B206A17-7C45-47F6-A03A-779106A6553C}" dt="2023-07-12T07:14:00.332" v="84" actId="6264"/>
          <ac:spMkLst>
            <pc:docMk/>
            <pc:sldMk cId="3666711677" sldId="295"/>
            <ac:spMk id="6" creationId="{84E9641C-C3F0-57D9-C96B-62CDBB9456F3}"/>
          </ac:spMkLst>
        </pc:spChg>
        <pc:spChg chg="mod ord">
          <ac:chgData name="Roop Kumar" userId="ec229fc9-1ae5-4424-ad91-f4b472f033de" providerId="ADAL" clId="{5B206A17-7C45-47F6-A03A-779106A6553C}" dt="2023-07-12T07:14:00.332" v="84" actId="6264"/>
          <ac:spMkLst>
            <pc:docMk/>
            <pc:sldMk cId="3666711677" sldId="295"/>
            <ac:spMk id="7" creationId="{D7AFF035-6FDB-CFB8-2385-9FA55911EE1D}"/>
          </ac:spMkLst>
        </pc:spChg>
        <pc:spChg chg="mod ord">
          <ac:chgData name="Roop Kumar" userId="ec229fc9-1ae5-4424-ad91-f4b472f033de" providerId="ADAL" clId="{5B206A17-7C45-47F6-A03A-779106A6553C}" dt="2023-07-12T07:14:14.702" v="89" actId="27636"/>
          <ac:spMkLst>
            <pc:docMk/>
            <pc:sldMk cId="3666711677" sldId="295"/>
            <ac:spMk id="8" creationId="{C8CDB51F-2536-90B2-84D8-456CE644B094}"/>
          </ac:spMkLst>
        </pc:spChg>
        <pc:spChg chg="add del mod">
          <ac:chgData name="Roop Kumar" userId="ec229fc9-1ae5-4424-ad91-f4b472f033de" providerId="ADAL" clId="{5B206A17-7C45-47F6-A03A-779106A6553C}" dt="2023-07-12T07:14:00.332" v="84" actId="6264"/>
          <ac:spMkLst>
            <pc:docMk/>
            <pc:sldMk cId="3666711677" sldId="295"/>
            <ac:spMk id="9" creationId="{1F67BFB7-705D-204D-0044-E945876C8582}"/>
          </ac:spMkLst>
        </pc:spChg>
        <pc:spChg chg="add del mod">
          <ac:chgData name="Roop Kumar" userId="ec229fc9-1ae5-4424-ad91-f4b472f033de" providerId="ADAL" clId="{5B206A17-7C45-47F6-A03A-779106A6553C}" dt="2023-07-12T07:14:00.332" v="84" actId="6264"/>
          <ac:spMkLst>
            <pc:docMk/>
            <pc:sldMk cId="3666711677" sldId="295"/>
            <ac:spMk id="10" creationId="{1C9BEC1A-A671-5A57-2AC8-F21964C531AB}"/>
          </ac:spMkLst>
        </pc:spChg>
        <pc:spChg chg="add del mod">
          <ac:chgData name="Roop Kumar" userId="ec229fc9-1ae5-4424-ad91-f4b472f033de" providerId="ADAL" clId="{5B206A17-7C45-47F6-A03A-779106A6553C}" dt="2023-07-12T07:14:00.332" v="84" actId="6264"/>
          <ac:spMkLst>
            <pc:docMk/>
            <pc:sldMk cId="3666711677" sldId="295"/>
            <ac:spMk id="11" creationId="{E7E15011-5A05-8EAD-41F4-1ADB49CABA8E}"/>
          </ac:spMkLst>
        </pc:spChg>
        <pc:spChg chg="add del mod">
          <ac:chgData name="Roop Kumar" userId="ec229fc9-1ae5-4424-ad91-f4b472f033de" providerId="ADAL" clId="{5B206A17-7C45-47F6-A03A-779106A6553C}" dt="2023-07-12T07:14:00.332" v="84" actId="6264"/>
          <ac:spMkLst>
            <pc:docMk/>
            <pc:sldMk cId="3666711677" sldId="295"/>
            <ac:spMk id="12" creationId="{9C7757EF-5619-BBF6-2DEC-4252257EEAE4}"/>
          </ac:spMkLst>
        </pc:spChg>
        <pc:spChg chg="add del mod">
          <ac:chgData name="Roop Kumar" userId="ec229fc9-1ae5-4424-ad91-f4b472f033de" providerId="ADAL" clId="{5B206A17-7C45-47F6-A03A-779106A6553C}" dt="2023-07-12T07:14:00.332" v="84" actId="6264"/>
          <ac:spMkLst>
            <pc:docMk/>
            <pc:sldMk cId="3666711677" sldId="295"/>
            <ac:spMk id="13" creationId="{8B4E5DDA-86AC-65B3-E2D1-3C01B4F95BEF}"/>
          </ac:spMkLst>
        </pc:spChg>
        <pc:spChg chg="add del mod">
          <ac:chgData name="Roop Kumar" userId="ec229fc9-1ae5-4424-ad91-f4b472f033de" providerId="ADAL" clId="{5B206A17-7C45-47F6-A03A-779106A6553C}" dt="2023-07-12T07:14:00.332" v="84" actId="6264"/>
          <ac:spMkLst>
            <pc:docMk/>
            <pc:sldMk cId="3666711677" sldId="295"/>
            <ac:spMk id="14" creationId="{0FDDFD09-F29A-FCC0-5059-12FEECEC7D19}"/>
          </ac:spMkLst>
        </pc:spChg>
        <pc:spChg chg="add del mod">
          <ac:chgData name="Roop Kumar" userId="ec229fc9-1ae5-4424-ad91-f4b472f033de" providerId="ADAL" clId="{5B206A17-7C45-47F6-A03A-779106A6553C}" dt="2023-07-12T07:14:00.332" v="84" actId="6264"/>
          <ac:spMkLst>
            <pc:docMk/>
            <pc:sldMk cId="3666711677" sldId="295"/>
            <ac:spMk id="15" creationId="{713F719E-03C6-8C8C-08FE-A137EDB7E9B6}"/>
          </ac:spMkLst>
        </pc:spChg>
        <pc:spChg chg="add mod ord">
          <ac:chgData name="Roop Kumar" userId="ec229fc9-1ae5-4424-ad91-f4b472f033de" providerId="ADAL" clId="{5B206A17-7C45-47F6-A03A-779106A6553C}" dt="2023-07-12T07:14:04.259" v="86"/>
          <ac:spMkLst>
            <pc:docMk/>
            <pc:sldMk cId="3666711677" sldId="295"/>
            <ac:spMk id="16" creationId="{190C6C0A-E867-BD0F-9636-72FE5C2AAB08}"/>
          </ac:spMkLst>
        </pc:spChg>
        <pc:spChg chg="del">
          <ac:chgData name="Roop Kumar" userId="ec229fc9-1ae5-4424-ad91-f4b472f033de" providerId="ADAL" clId="{5B206A17-7C45-47F6-A03A-779106A6553C}" dt="2023-07-12T07:14:00.332" v="84" actId="6264"/>
          <ac:spMkLst>
            <pc:docMk/>
            <pc:sldMk cId="3666711677" sldId="295"/>
            <ac:spMk id="17" creationId="{0213298B-14D8-28EA-71F0-6047A19D46B7}"/>
          </ac:spMkLst>
        </pc:spChg>
      </pc:sldChg>
      <pc:sldChg chg="addSp delSp modSp mod chgLayout">
        <pc:chgData name="Roop Kumar" userId="ec229fc9-1ae5-4424-ad91-f4b472f033de" providerId="ADAL" clId="{5B206A17-7C45-47F6-A03A-779106A6553C}" dt="2023-07-12T07:13:50.087" v="83" actId="20577"/>
        <pc:sldMkLst>
          <pc:docMk/>
          <pc:sldMk cId="2252011926" sldId="296"/>
        </pc:sldMkLst>
        <pc:spChg chg="add del mod">
          <ac:chgData name="Roop Kumar" userId="ec229fc9-1ae5-4424-ad91-f4b472f033de" providerId="ADAL" clId="{5B206A17-7C45-47F6-A03A-779106A6553C}" dt="2023-07-12T07:13:32.322" v="77" actId="6264"/>
          <ac:spMkLst>
            <pc:docMk/>
            <pc:sldMk cId="2252011926" sldId="296"/>
            <ac:spMk id="2" creationId="{89F7B634-23C0-9BD0-5A48-D12132C34F35}"/>
          </ac:spMkLst>
        </pc:spChg>
        <pc:spChg chg="add del mod">
          <ac:chgData name="Roop Kumar" userId="ec229fc9-1ae5-4424-ad91-f4b472f033de" providerId="ADAL" clId="{5B206A17-7C45-47F6-A03A-779106A6553C}" dt="2023-07-12T07:13:32.322" v="77" actId="6264"/>
          <ac:spMkLst>
            <pc:docMk/>
            <pc:sldMk cId="2252011926" sldId="296"/>
            <ac:spMk id="3" creationId="{B8ACC721-65B7-4DA4-3D02-4ECE30EB41FE}"/>
          </ac:spMkLst>
        </pc:spChg>
        <pc:spChg chg="add del mod">
          <ac:chgData name="Roop Kumar" userId="ec229fc9-1ae5-4424-ad91-f4b472f033de" providerId="ADAL" clId="{5B206A17-7C45-47F6-A03A-779106A6553C}" dt="2023-07-12T07:13:32.322" v="77" actId="6264"/>
          <ac:spMkLst>
            <pc:docMk/>
            <pc:sldMk cId="2252011926" sldId="296"/>
            <ac:spMk id="4" creationId="{7D6805FA-601A-A683-E00E-D6830F0FE5A2}"/>
          </ac:spMkLst>
        </pc:spChg>
        <pc:spChg chg="add del mod">
          <ac:chgData name="Roop Kumar" userId="ec229fc9-1ae5-4424-ad91-f4b472f033de" providerId="ADAL" clId="{5B206A17-7C45-47F6-A03A-779106A6553C}" dt="2023-07-12T07:13:32.322" v="77" actId="6264"/>
          <ac:spMkLst>
            <pc:docMk/>
            <pc:sldMk cId="2252011926" sldId="296"/>
            <ac:spMk id="5" creationId="{07426C7D-F619-20EC-BF29-F499ACDC244B}"/>
          </ac:spMkLst>
        </pc:spChg>
        <pc:spChg chg="add del mod">
          <ac:chgData name="Roop Kumar" userId="ec229fc9-1ae5-4424-ad91-f4b472f033de" providerId="ADAL" clId="{5B206A17-7C45-47F6-A03A-779106A6553C}" dt="2023-07-12T07:13:32.322" v="77" actId="6264"/>
          <ac:spMkLst>
            <pc:docMk/>
            <pc:sldMk cId="2252011926" sldId="296"/>
            <ac:spMk id="6" creationId="{9F46464B-0707-6780-C41B-902EE9D68CBF}"/>
          </ac:spMkLst>
        </pc:spChg>
        <pc:spChg chg="del">
          <ac:chgData name="Roop Kumar" userId="ec229fc9-1ae5-4424-ad91-f4b472f033de" providerId="ADAL" clId="{5B206A17-7C45-47F6-A03A-779106A6553C}" dt="2023-07-12T07:13:32.322" v="77" actId="6264"/>
          <ac:spMkLst>
            <pc:docMk/>
            <pc:sldMk cId="2252011926" sldId="296"/>
            <ac:spMk id="7" creationId="{A89E54C9-9412-79C4-6589-7CBFF1F021F5}"/>
          </ac:spMkLst>
        </pc:spChg>
        <pc:spChg chg="add mod ord">
          <ac:chgData name="Roop Kumar" userId="ec229fc9-1ae5-4424-ad91-f4b472f033de" providerId="ADAL" clId="{5B206A17-7C45-47F6-A03A-779106A6553C}" dt="2023-07-12T07:13:50.087" v="83" actId="20577"/>
          <ac:spMkLst>
            <pc:docMk/>
            <pc:sldMk cId="2252011926" sldId="296"/>
            <ac:spMk id="8" creationId="{8DD69211-1FC3-1CE0-F6F5-EDF5AFB33DBF}"/>
          </ac:spMkLst>
        </pc:spChg>
        <pc:spChg chg="mod ord">
          <ac:chgData name="Roop Kumar" userId="ec229fc9-1ae5-4424-ad91-f4b472f033de" providerId="ADAL" clId="{5B206A17-7C45-47F6-A03A-779106A6553C}" dt="2023-07-12T07:13:32.322" v="77" actId="6264"/>
          <ac:spMkLst>
            <pc:docMk/>
            <pc:sldMk cId="2252011926" sldId="296"/>
            <ac:spMk id="11" creationId="{77B7DF5B-FD8E-98DC-73F7-D43AF2C63189}"/>
          </ac:spMkLst>
        </pc:spChg>
        <pc:spChg chg="mod ord">
          <ac:chgData name="Roop Kumar" userId="ec229fc9-1ae5-4424-ad91-f4b472f033de" providerId="ADAL" clId="{5B206A17-7C45-47F6-A03A-779106A6553C}" dt="2023-07-12T07:13:32.322" v="77" actId="6264"/>
          <ac:spMkLst>
            <pc:docMk/>
            <pc:sldMk cId="2252011926" sldId="296"/>
            <ac:spMk id="12" creationId="{B2911ED5-17DC-30A5-F1D0-07665D3F4320}"/>
          </ac:spMkLst>
        </pc:spChg>
        <pc:spChg chg="mod ord">
          <ac:chgData name="Roop Kumar" userId="ec229fc9-1ae5-4424-ad91-f4b472f033de" providerId="ADAL" clId="{5B206A17-7C45-47F6-A03A-779106A6553C}" dt="2023-07-12T07:13:32.322" v="77" actId="6264"/>
          <ac:spMkLst>
            <pc:docMk/>
            <pc:sldMk cId="2252011926" sldId="296"/>
            <ac:spMk id="13" creationId="{F53818F7-55F3-B420-4E73-16290B5C2553}"/>
          </ac:spMkLst>
        </pc:spChg>
        <pc:spChg chg="mod ord">
          <ac:chgData name="Roop Kumar" userId="ec229fc9-1ae5-4424-ad91-f4b472f033de" providerId="ADAL" clId="{5B206A17-7C45-47F6-A03A-779106A6553C}" dt="2023-07-12T07:13:32.322" v="77" actId="6264"/>
          <ac:spMkLst>
            <pc:docMk/>
            <pc:sldMk cId="2252011926" sldId="296"/>
            <ac:spMk id="14" creationId="{060D6C23-8D34-7FD4-64AC-50102AE63F50}"/>
          </ac:spMkLst>
        </pc:spChg>
        <pc:spChg chg="mod ord">
          <ac:chgData name="Roop Kumar" userId="ec229fc9-1ae5-4424-ad91-f4b472f033de" providerId="ADAL" clId="{5B206A17-7C45-47F6-A03A-779106A6553C}" dt="2023-07-12T07:13:32.322" v="77" actId="6264"/>
          <ac:spMkLst>
            <pc:docMk/>
            <pc:sldMk cId="2252011926" sldId="296"/>
            <ac:spMk id="15" creationId="{0AA3BE49-8C80-8FB3-7248-EC9675CC9028}"/>
          </ac:spMkLst>
        </pc:spChg>
      </pc:sldChg>
      <pc:sldChg chg="modSp new del mod">
        <pc:chgData name="Roop Kumar" userId="ec229fc9-1ae5-4424-ad91-f4b472f033de" providerId="ADAL" clId="{5B206A17-7C45-47F6-A03A-779106A6553C}" dt="2023-06-29T07:27:07.263" v="50" actId="47"/>
        <pc:sldMkLst>
          <pc:docMk/>
          <pc:sldMk cId="3619134257" sldId="297"/>
        </pc:sldMkLst>
        <pc:spChg chg="mod">
          <ac:chgData name="Roop Kumar" userId="ec229fc9-1ae5-4424-ad91-f4b472f033de" providerId="ADAL" clId="{5B206A17-7C45-47F6-A03A-779106A6553C}" dt="2023-06-29T07:27:03.691" v="49" actId="20577"/>
          <ac:spMkLst>
            <pc:docMk/>
            <pc:sldMk cId="3619134257" sldId="297"/>
            <ac:spMk id="2" creationId="{F8B1BBAC-7834-AFD3-9C78-57DE996EE7E3}"/>
          </ac:spMkLst>
        </pc:spChg>
      </pc:sldChg>
      <pc:sldMasterChg chg="modSldLayout">
        <pc:chgData name="Roop Kumar" userId="ec229fc9-1ae5-4424-ad91-f4b472f033de" providerId="ADAL" clId="{5B206A17-7C45-47F6-A03A-779106A6553C}" dt="2023-07-12T07:13:14.554" v="75" actId="21"/>
        <pc:sldMasterMkLst>
          <pc:docMk/>
          <pc:sldMasterMk cId="3368593342" sldId="2147483673"/>
        </pc:sldMasterMkLst>
        <pc:sldLayoutChg chg="delSp mod">
          <pc:chgData name="Roop Kumar" userId="ec229fc9-1ae5-4424-ad91-f4b472f033de" providerId="ADAL" clId="{5B206A17-7C45-47F6-A03A-779106A6553C}" dt="2023-07-12T07:13:14.554" v="75" actId="21"/>
          <pc:sldLayoutMkLst>
            <pc:docMk/>
            <pc:sldMasterMk cId="3368593342" sldId="2147483673"/>
            <pc:sldLayoutMk cId="3585267338" sldId="2147483682"/>
          </pc:sldLayoutMkLst>
          <pc:grpChg chg="del">
            <ac:chgData name="Roop Kumar" userId="ec229fc9-1ae5-4424-ad91-f4b472f033de" providerId="ADAL" clId="{5B206A17-7C45-47F6-A03A-779106A6553C}" dt="2023-07-12T07:13:14.554" v="75" actId="21"/>
            <ac:grpSpMkLst>
              <pc:docMk/>
              <pc:sldMasterMk cId="3368593342" sldId="2147483673"/>
              <pc:sldLayoutMk cId="3585267338" sldId="2147483682"/>
              <ac:grpSpMk id="13" creationId="{16B8C86D-690C-8679-0C89-F4D009576CAF}"/>
            </ac:grpSpMkLst>
          </pc:grpChg>
        </pc:sldLayoutChg>
        <pc:sldLayoutChg chg="modSp">
          <pc:chgData name="Roop Kumar" userId="ec229fc9-1ae5-4424-ad91-f4b472f033de" providerId="ADAL" clId="{5B206A17-7C45-47F6-A03A-779106A6553C}" dt="2023-07-12T07:13:09.793" v="74" actId="207"/>
          <pc:sldLayoutMkLst>
            <pc:docMk/>
            <pc:sldMasterMk cId="3368593342" sldId="2147483673"/>
            <pc:sldLayoutMk cId="972632109" sldId="2147483684"/>
          </pc:sldLayoutMkLst>
          <pc:spChg chg="mod">
            <ac:chgData name="Roop Kumar" userId="ec229fc9-1ae5-4424-ad91-f4b472f033de" providerId="ADAL" clId="{5B206A17-7C45-47F6-A03A-779106A6553C}" dt="2023-07-12T07:13:09.793" v="74" actId="207"/>
            <ac:spMkLst>
              <pc:docMk/>
              <pc:sldMasterMk cId="3368593342" sldId="2147483673"/>
              <pc:sldLayoutMk cId="972632109" sldId="2147483684"/>
              <ac:spMk id="2" creationId="{9DE67C09-DDD5-F518-3695-E699DFE5CC4F}"/>
            </ac:spMkLst>
          </pc:spChg>
          <pc:spChg chg="mod">
            <ac:chgData name="Roop Kumar" userId="ec229fc9-1ae5-4424-ad91-f4b472f033de" providerId="ADAL" clId="{5B206A17-7C45-47F6-A03A-779106A6553C}" dt="2023-07-12T07:13:09.793" v="74" actId="207"/>
            <ac:spMkLst>
              <pc:docMk/>
              <pc:sldMasterMk cId="3368593342" sldId="2147483673"/>
              <pc:sldLayoutMk cId="972632109" sldId="2147483684"/>
              <ac:spMk id="3" creationId="{38354FE8-D9C0-5D1E-6102-5F329424ACA2}"/>
            </ac:spMkLst>
          </pc:spChg>
        </pc:sldLayoutChg>
        <pc:sldLayoutChg chg="modSp">
          <pc:chgData name="Roop Kumar" userId="ec229fc9-1ae5-4424-ad91-f4b472f033de" providerId="ADAL" clId="{5B206A17-7C45-47F6-A03A-779106A6553C}" dt="2023-07-12T07:12:13.364" v="69" actId="207"/>
          <pc:sldLayoutMkLst>
            <pc:docMk/>
            <pc:sldMasterMk cId="3368593342" sldId="2147483673"/>
            <pc:sldLayoutMk cId="1585036707" sldId="2147483690"/>
          </pc:sldLayoutMkLst>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2" creationId="{DFADBA2E-0E91-C8B8-3A16-37E16A8024BC}"/>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3" creationId="{96AF3B2F-06F8-C0B9-F594-763BF82CAEE1}"/>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4" creationId="{F274DB65-9471-8FF1-5F67-3A8B02FBF3BD}"/>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5" creationId="{887B16BD-1678-AAEB-705C-ACC6F4E638BB}"/>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6" creationId="{9DA0B994-BAF5-3871-1AE2-2955090941D6}"/>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7" creationId="{9153C8D8-C81D-C688-AD6D-054C831ED8FF}"/>
            </ac:spMkLst>
          </pc:spChg>
        </pc:sldLayoutChg>
        <pc:sldLayoutChg chg="modSp">
          <pc:chgData name="Roop Kumar" userId="ec229fc9-1ae5-4424-ad91-f4b472f033de" providerId="ADAL" clId="{5B206A17-7C45-47F6-A03A-779106A6553C}" dt="2023-07-12T07:12:03.091" v="68" actId="207"/>
          <pc:sldLayoutMkLst>
            <pc:docMk/>
            <pc:sldMasterMk cId="3368593342" sldId="2147483673"/>
            <pc:sldLayoutMk cId="515120827" sldId="2147483691"/>
          </pc:sldLayoutMkLst>
          <pc:spChg chg="mod">
            <ac:chgData name="Roop Kumar" userId="ec229fc9-1ae5-4424-ad91-f4b472f033de" providerId="ADAL" clId="{5B206A17-7C45-47F6-A03A-779106A6553C}" dt="2023-07-12T07:12:03.091" v="68" actId="207"/>
            <ac:spMkLst>
              <pc:docMk/>
              <pc:sldMasterMk cId="3368593342" sldId="2147483673"/>
              <pc:sldLayoutMk cId="515120827" sldId="2147483691"/>
              <ac:spMk id="6" creationId="{D6E140C6-C70A-C947-7711-0BA4214D3E0D}"/>
            </ac:spMkLst>
          </pc:spChg>
          <pc:spChg chg="mod">
            <ac:chgData name="Roop Kumar" userId="ec229fc9-1ae5-4424-ad91-f4b472f033de" providerId="ADAL" clId="{5B206A17-7C45-47F6-A03A-779106A6553C}" dt="2023-07-12T07:12:03.091" v="68" actId="207"/>
            <ac:spMkLst>
              <pc:docMk/>
              <pc:sldMasterMk cId="3368593342" sldId="2147483673"/>
              <pc:sldLayoutMk cId="515120827" sldId="2147483691"/>
              <ac:spMk id="7" creationId="{CB5683BC-C8F7-FCBC-E768-137F5B5152C9}"/>
            </ac:spMkLst>
          </pc:spChg>
        </pc:sldLayoutChg>
        <pc:sldLayoutChg chg="modSp">
          <pc:chgData name="Roop Kumar" userId="ec229fc9-1ae5-4424-ad91-f4b472f033de" providerId="ADAL" clId="{5B206A17-7C45-47F6-A03A-779106A6553C}" dt="2023-07-12T07:11:57.692" v="67" actId="207"/>
          <pc:sldLayoutMkLst>
            <pc:docMk/>
            <pc:sldMasterMk cId="3368593342" sldId="2147483673"/>
            <pc:sldLayoutMk cId="3453335545" sldId="2147483692"/>
          </pc:sldLayoutMkLst>
          <pc:spChg chg="mod">
            <ac:chgData name="Roop Kumar" userId="ec229fc9-1ae5-4424-ad91-f4b472f033de" providerId="ADAL" clId="{5B206A17-7C45-47F6-A03A-779106A6553C}" dt="2023-07-12T07:11:57.692" v="67" actId="207"/>
            <ac:spMkLst>
              <pc:docMk/>
              <pc:sldMasterMk cId="3368593342" sldId="2147483673"/>
              <pc:sldLayoutMk cId="3453335545" sldId="2147483692"/>
              <ac:spMk id="4" creationId="{4DC99CB9-B9F0-7414-1AF5-045EF855FDA1}"/>
            </ac:spMkLst>
          </pc:spChg>
          <pc:spChg chg="mod">
            <ac:chgData name="Roop Kumar" userId="ec229fc9-1ae5-4424-ad91-f4b472f033de" providerId="ADAL" clId="{5B206A17-7C45-47F6-A03A-779106A6553C}" dt="2023-07-12T07:11:57.692" v="67" actId="207"/>
            <ac:spMkLst>
              <pc:docMk/>
              <pc:sldMasterMk cId="3368593342" sldId="2147483673"/>
              <pc:sldLayoutMk cId="3453335545" sldId="2147483692"/>
              <ac:spMk id="5" creationId="{CF61395D-ECD0-5341-1B2E-8C1937098D4C}"/>
            </ac:spMkLst>
          </pc:spChg>
        </pc:sldLayoutChg>
        <pc:sldLayoutChg chg="modSp">
          <pc:chgData name="Roop Kumar" userId="ec229fc9-1ae5-4424-ad91-f4b472f033de" providerId="ADAL" clId="{5B206A17-7C45-47F6-A03A-779106A6553C}" dt="2023-07-12T07:11:51.869" v="66" actId="207"/>
          <pc:sldLayoutMkLst>
            <pc:docMk/>
            <pc:sldMasterMk cId="3368593342" sldId="2147483673"/>
            <pc:sldLayoutMk cId="3841251895" sldId="2147483693"/>
          </pc:sldLayoutMkLst>
          <pc:spChg chg="mod">
            <ac:chgData name="Roop Kumar" userId="ec229fc9-1ae5-4424-ad91-f4b472f033de" providerId="ADAL" clId="{5B206A17-7C45-47F6-A03A-779106A6553C}" dt="2023-07-12T07:11:51.869" v="66" actId="207"/>
            <ac:spMkLst>
              <pc:docMk/>
              <pc:sldMasterMk cId="3368593342" sldId="2147483673"/>
              <pc:sldLayoutMk cId="3841251895" sldId="2147483693"/>
              <ac:spMk id="3" creationId="{6659D141-D5AB-CB0E-32C4-D683A6B3D762}"/>
            </ac:spMkLst>
          </pc:spChg>
          <pc:spChg chg="mod">
            <ac:chgData name="Roop Kumar" userId="ec229fc9-1ae5-4424-ad91-f4b472f033de" providerId="ADAL" clId="{5B206A17-7C45-47F6-A03A-779106A6553C}" dt="2023-07-12T07:11:51.869" v="66" actId="207"/>
            <ac:spMkLst>
              <pc:docMk/>
              <pc:sldMasterMk cId="3368593342" sldId="2147483673"/>
              <pc:sldLayoutMk cId="3841251895" sldId="2147483693"/>
              <ac:spMk id="6" creationId="{D1405CDE-CE1A-9CEE-B0C9-004F72CAF344}"/>
            </ac:spMkLst>
          </pc:spChg>
        </pc:sldLayoutChg>
        <pc:sldLayoutChg chg="modSp">
          <pc:chgData name="Roop Kumar" userId="ec229fc9-1ae5-4424-ad91-f4b472f033de" providerId="ADAL" clId="{5B206A17-7C45-47F6-A03A-779106A6553C}" dt="2023-07-12T07:11:47.707" v="65" actId="207"/>
          <pc:sldLayoutMkLst>
            <pc:docMk/>
            <pc:sldMasterMk cId="3368593342" sldId="2147483673"/>
            <pc:sldLayoutMk cId="3114373407" sldId="2147483694"/>
          </pc:sldLayoutMkLst>
          <pc:spChg chg="mod">
            <ac:chgData name="Roop Kumar" userId="ec229fc9-1ae5-4424-ad91-f4b472f033de" providerId="ADAL" clId="{5B206A17-7C45-47F6-A03A-779106A6553C}" dt="2023-07-12T07:11:47.707" v="65" actId="207"/>
            <ac:spMkLst>
              <pc:docMk/>
              <pc:sldMasterMk cId="3368593342" sldId="2147483673"/>
              <pc:sldLayoutMk cId="3114373407" sldId="2147483694"/>
              <ac:spMk id="2" creationId="{EA35605C-2EDD-0BD1-F3BC-5BCA7F763AE8}"/>
            </ac:spMkLst>
          </pc:spChg>
          <pc:spChg chg="mod">
            <ac:chgData name="Roop Kumar" userId="ec229fc9-1ae5-4424-ad91-f4b472f033de" providerId="ADAL" clId="{5B206A17-7C45-47F6-A03A-779106A6553C}" dt="2023-07-12T07:11:47.707" v="65" actId="207"/>
            <ac:spMkLst>
              <pc:docMk/>
              <pc:sldMasterMk cId="3368593342" sldId="2147483673"/>
              <pc:sldLayoutMk cId="3114373407" sldId="2147483694"/>
              <ac:spMk id="3" creationId="{C8B862E1-9541-C73F-B4E1-7205F5F0B55E}"/>
            </ac:spMkLst>
          </pc:spChg>
        </pc:sldLayoutChg>
        <pc:sldLayoutChg chg="modSp">
          <pc:chgData name="Roop Kumar" userId="ec229fc9-1ae5-4424-ad91-f4b472f033de" providerId="ADAL" clId="{5B206A17-7C45-47F6-A03A-779106A6553C}" dt="2023-07-12T07:11:43.164" v="64" actId="207"/>
          <pc:sldLayoutMkLst>
            <pc:docMk/>
            <pc:sldMasterMk cId="3368593342" sldId="2147483673"/>
            <pc:sldLayoutMk cId="501208092" sldId="2147483695"/>
          </pc:sldLayoutMkLst>
          <pc:spChg chg="mod">
            <ac:chgData name="Roop Kumar" userId="ec229fc9-1ae5-4424-ad91-f4b472f033de" providerId="ADAL" clId="{5B206A17-7C45-47F6-A03A-779106A6553C}" dt="2023-07-12T07:11:43.164" v="64" actId="207"/>
            <ac:spMkLst>
              <pc:docMk/>
              <pc:sldMasterMk cId="3368593342" sldId="2147483673"/>
              <pc:sldLayoutMk cId="501208092" sldId="2147483695"/>
              <ac:spMk id="2" creationId="{3E86479C-5EE1-09E2-3000-A2B690B93C33}"/>
            </ac:spMkLst>
          </pc:spChg>
          <pc:spChg chg="mod">
            <ac:chgData name="Roop Kumar" userId="ec229fc9-1ae5-4424-ad91-f4b472f033de" providerId="ADAL" clId="{5B206A17-7C45-47F6-A03A-779106A6553C}" dt="2023-07-12T07:11:43.164" v="64" actId="207"/>
            <ac:spMkLst>
              <pc:docMk/>
              <pc:sldMasterMk cId="3368593342" sldId="2147483673"/>
              <pc:sldLayoutMk cId="501208092" sldId="2147483695"/>
              <ac:spMk id="3" creationId="{012C144F-B154-93C1-CFA0-EFC58EC80E5A}"/>
            </ac:spMkLst>
          </pc:spChg>
        </pc:sldLayoutChg>
        <pc:sldLayoutChg chg="modSp">
          <pc:chgData name="Roop Kumar" userId="ec229fc9-1ae5-4424-ad91-f4b472f033de" providerId="ADAL" clId="{5B206A17-7C45-47F6-A03A-779106A6553C}" dt="2023-07-12T07:11:39.419" v="63" actId="207"/>
          <pc:sldLayoutMkLst>
            <pc:docMk/>
            <pc:sldMasterMk cId="3368593342" sldId="2147483673"/>
            <pc:sldLayoutMk cId="3896443774" sldId="2147483696"/>
          </pc:sldLayoutMkLst>
          <pc:spChg chg="mod">
            <ac:chgData name="Roop Kumar" userId="ec229fc9-1ae5-4424-ad91-f4b472f033de" providerId="ADAL" clId="{5B206A17-7C45-47F6-A03A-779106A6553C}" dt="2023-07-12T07:11:39.419" v="63" actId="207"/>
            <ac:spMkLst>
              <pc:docMk/>
              <pc:sldMasterMk cId="3368593342" sldId="2147483673"/>
              <pc:sldLayoutMk cId="3896443774" sldId="2147483696"/>
              <ac:spMk id="2" creationId="{A829CD2D-82CE-C005-D724-CC0A723196CF}"/>
            </ac:spMkLst>
          </pc:spChg>
          <pc:spChg chg="mod">
            <ac:chgData name="Roop Kumar" userId="ec229fc9-1ae5-4424-ad91-f4b472f033de" providerId="ADAL" clId="{5B206A17-7C45-47F6-A03A-779106A6553C}" dt="2023-07-12T07:11:39.419" v="63" actId="207"/>
            <ac:spMkLst>
              <pc:docMk/>
              <pc:sldMasterMk cId="3368593342" sldId="2147483673"/>
              <pc:sldLayoutMk cId="3896443774" sldId="2147483696"/>
              <ac:spMk id="5" creationId="{809861E1-DB64-D3D1-CB74-AB30BEF481B3}"/>
            </ac:spMkLst>
          </pc:spChg>
        </pc:sldLayoutChg>
        <pc:sldLayoutChg chg="modSp">
          <pc:chgData name="Roop Kumar" userId="ec229fc9-1ae5-4424-ad91-f4b472f033de" providerId="ADAL" clId="{5B206A17-7C45-47F6-A03A-779106A6553C}" dt="2023-07-12T07:11:35.182" v="62" actId="207"/>
          <pc:sldLayoutMkLst>
            <pc:docMk/>
            <pc:sldMasterMk cId="3368593342" sldId="2147483673"/>
            <pc:sldLayoutMk cId="3701244765" sldId="2147483697"/>
          </pc:sldLayoutMkLst>
          <pc:spChg chg="mod">
            <ac:chgData name="Roop Kumar" userId="ec229fc9-1ae5-4424-ad91-f4b472f033de" providerId="ADAL" clId="{5B206A17-7C45-47F6-A03A-779106A6553C}" dt="2023-07-12T07:11:35.182" v="62" actId="207"/>
            <ac:spMkLst>
              <pc:docMk/>
              <pc:sldMasterMk cId="3368593342" sldId="2147483673"/>
              <pc:sldLayoutMk cId="3701244765" sldId="2147483697"/>
              <ac:spMk id="3" creationId="{E5D05C5A-9735-BDF2-45FB-ECA0E61F3FE0}"/>
            </ac:spMkLst>
          </pc:spChg>
        </pc:sldLayoutChg>
        <pc:sldLayoutChg chg="modSp">
          <pc:chgData name="Roop Kumar" userId="ec229fc9-1ae5-4424-ad91-f4b472f033de" providerId="ADAL" clId="{5B206A17-7C45-47F6-A03A-779106A6553C}" dt="2023-07-12T07:11:29.156" v="61" actId="207"/>
          <pc:sldLayoutMkLst>
            <pc:docMk/>
            <pc:sldMasterMk cId="3368593342" sldId="2147483673"/>
            <pc:sldLayoutMk cId="1564186606" sldId="2147483698"/>
          </pc:sldLayoutMkLst>
          <pc:spChg chg="mod">
            <ac:chgData name="Roop Kumar" userId="ec229fc9-1ae5-4424-ad91-f4b472f033de" providerId="ADAL" clId="{5B206A17-7C45-47F6-A03A-779106A6553C}" dt="2023-07-12T07:11:29.156" v="61" actId="207"/>
            <ac:spMkLst>
              <pc:docMk/>
              <pc:sldMasterMk cId="3368593342" sldId="2147483673"/>
              <pc:sldLayoutMk cId="1564186606" sldId="2147483698"/>
              <ac:spMk id="9" creationId="{7FAA6052-B67C-D403-9614-DC0C0FDBAAB1}"/>
            </ac:spMkLst>
          </pc:spChg>
        </pc:sldLayoutChg>
        <pc:sldLayoutChg chg="modSp">
          <pc:chgData name="Roop Kumar" userId="ec229fc9-1ae5-4424-ad91-f4b472f033de" providerId="ADAL" clId="{5B206A17-7C45-47F6-A03A-779106A6553C}" dt="2023-07-12T07:11:23.484" v="60" actId="207"/>
          <pc:sldLayoutMkLst>
            <pc:docMk/>
            <pc:sldMasterMk cId="3368593342" sldId="2147483673"/>
            <pc:sldLayoutMk cId="1456677713" sldId="2147483699"/>
          </pc:sldLayoutMkLst>
          <pc:spChg chg="mod">
            <ac:chgData name="Roop Kumar" userId="ec229fc9-1ae5-4424-ad91-f4b472f033de" providerId="ADAL" clId="{5B206A17-7C45-47F6-A03A-779106A6553C}" dt="2023-07-12T07:11:23.484" v="60" actId="207"/>
            <ac:spMkLst>
              <pc:docMk/>
              <pc:sldMasterMk cId="3368593342" sldId="2147483673"/>
              <pc:sldLayoutMk cId="1456677713" sldId="2147483699"/>
              <ac:spMk id="4" creationId="{95138432-77B6-A0DB-E9D4-05C1ED62A6FF}"/>
            </ac:spMkLst>
          </pc:spChg>
        </pc:sldLayoutChg>
        <pc:sldLayoutChg chg="modSp">
          <pc:chgData name="Roop Kumar" userId="ec229fc9-1ae5-4424-ad91-f4b472f033de" providerId="ADAL" clId="{5B206A17-7C45-47F6-A03A-779106A6553C}" dt="2023-07-12T07:11:14.454" v="59" actId="207"/>
          <pc:sldLayoutMkLst>
            <pc:docMk/>
            <pc:sldMasterMk cId="3368593342" sldId="2147483673"/>
            <pc:sldLayoutMk cId="2385892519" sldId="2147483700"/>
          </pc:sldLayoutMkLst>
          <pc:spChg chg="mod">
            <ac:chgData name="Roop Kumar" userId="ec229fc9-1ae5-4424-ad91-f4b472f033de" providerId="ADAL" clId="{5B206A17-7C45-47F6-A03A-779106A6553C}" dt="2023-07-12T07:11:14.454" v="59" actId="207"/>
            <ac:spMkLst>
              <pc:docMk/>
              <pc:sldMasterMk cId="3368593342" sldId="2147483673"/>
              <pc:sldLayoutMk cId="2385892519" sldId="2147483700"/>
              <ac:spMk id="2" creationId="{2190EDBE-42C7-8577-2262-B01D520296F0}"/>
            </ac:spMkLst>
          </pc:spChg>
          <pc:spChg chg="mod">
            <ac:chgData name="Roop Kumar" userId="ec229fc9-1ae5-4424-ad91-f4b472f033de" providerId="ADAL" clId="{5B206A17-7C45-47F6-A03A-779106A6553C}" dt="2023-07-12T07:11:14.454" v="59" actId="207"/>
            <ac:spMkLst>
              <pc:docMk/>
              <pc:sldMasterMk cId="3368593342" sldId="2147483673"/>
              <pc:sldLayoutMk cId="2385892519" sldId="2147483700"/>
              <ac:spMk id="177" creationId="{00000000-0000-0000-0000-000000000000}"/>
            </ac:spMkLst>
          </pc:spChg>
        </pc:sldLayoutChg>
        <pc:sldLayoutChg chg="modSp">
          <pc:chgData name="Roop Kumar" userId="ec229fc9-1ae5-4424-ad91-f4b472f033de" providerId="ADAL" clId="{5B206A17-7C45-47F6-A03A-779106A6553C}" dt="2023-07-12T07:11:10.124" v="58" actId="207"/>
          <pc:sldLayoutMkLst>
            <pc:docMk/>
            <pc:sldMasterMk cId="3368593342" sldId="2147483673"/>
            <pc:sldLayoutMk cId="2702984903" sldId="2147483701"/>
          </pc:sldLayoutMkLst>
          <pc:spChg chg="mod">
            <ac:chgData name="Roop Kumar" userId="ec229fc9-1ae5-4424-ad91-f4b472f033de" providerId="ADAL" clId="{5B206A17-7C45-47F6-A03A-779106A6553C}" dt="2023-07-12T07:11:10.124" v="58" actId="207"/>
            <ac:spMkLst>
              <pc:docMk/>
              <pc:sldMasterMk cId="3368593342" sldId="2147483673"/>
              <pc:sldLayoutMk cId="2702984903" sldId="2147483701"/>
              <ac:spMk id="2" creationId="{8C918EE9-73C7-114C-7405-846E29EB7AEA}"/>
            </ac:spMkLst>
          </pc:spChg>
        </pc:sldLayoutChg>
        <pc:sldLayoutChg chg="modSp">
          <pc:chgData name="Roop Kumar" userId="ec229fc9-1ae5-4424-ad91-f4b472f033de" providerId="ADAL" clId="{5B206A17-7C45-47F6-A03A-779106A6553C}" dt="2023-07-12T07:10:57.621" v="56" actId="207"/>
          <pc:sldLayoutMkLst>
            <pc:docMk/>
            <pc:sldMasterMk cId="3368593342" sldId="2147483673"/>
            <pc:sldLayoutMk cId="771887840" sldId="2147483702"/>
          </pc:sldLayoutMkLst>
          <pc:spChg chg="mod">
            <ac:chgData name="Roop Kumar" userId="ec229fc9-1ae5-4424-ad91-f4b472f033de" providerId="ADAL" clId="{5B206A17-7C45-47F6-A03A-779106A6553C}" dt="2023-07-12T07:10:55.090" v="55" actId="207"/>
            <ac:spMkLst>
              <pc:docMk/>
              <pc:sldMasterMk cId="3368593342" sldId="2147483673"/>
              <pc:sldLayoutMk cId="771887840" sldId="2147483702"/>
              <ac:spMk id="2" creationId="{662DC3C5-12CB-1B7D-A0D6-88DA0A6525F3}"/>
            </ac:spMkLst>
          </pc:spChg>
          <pc:spChg chg="mod">
            <ac:chgData name="Roop Kumar" userId="ec229fc9-1ae5-4424-ad91-f4b472f033de" providerId="ADAL" clId="{5B206A17-7C45-47F6-A03A-779106A6553C}" dt="2023-07-12T07:10:57.621" v="56" actId="207"/>
            <ac:spMkLst>
              <pc:docMk/>
              <pc:sldMasterMk cId="3368593342" sldId="2147483673"/>
              <pc:sldLayoutMk cId="771887840" sldId="2147483702"/>
              <ac:spMk id="5" creationId="{2F575C20-C035-6B61-875E-DFDF9C3950C5}"/>
            </ac:spMkLst>
          </pc:spChg>
        </pc:sldLayoutChg>
        <pc:sldLayoutChg chg="modSp">
          <pc:chgData name="Roop Kumar" userId="ec229fc9-1ae5-4424-ad91-f4b472f033de" providerId="ADAL" clId="{5B206A17-7C45-47F6-A03A-779106A6553C}" dt="2023-07-12T07:11:03.917" v="57" actId="207"/>
          <pc:sldLayoutMkLst>
            <pc:docMk/>
            <pc:sldMasterMk cId="3368593342" sldId="2147483673"/>
            <pc:sldLayoutMk cId="1477371151" sldId="2147483703"/>
          </pc:sldLayoutMkLst>
          <pc:spChg chg="mod">
            <ac:chgData name="Roop Kumar" userId="ec229fc9-1ae5-4424-ad91-f4b472f033de" providerId="ADAL" clId="{5B206A17-7C45-47F6-A03A-779106A6553C}" dt="2023-07-12T07:11:03.917" v="57" actId="207"/>
            <ac:spMkLst>
              <pc:docMk/>
              <pc:sldMasterMk cId="3368593342" sldId="2147483673"/>
              <pc:sldLayoutMk cId="1477371151" sldId="2147483703"/>
              <ac:spMk id="3" creationId="{9A8AA2E1-D889-F5D4-9C7E-C1EBB432455A}"/>
            </ac:spMkLst>
          </pc:spChg>
          <pc:spChg chg="mod">
            <ac:chgData name="Roop Kumar" userId="ec229fc9-1ae5-4424-ad91-f4b472f033de" providerId="ADAL" clId="{5B206A17-7C45-47F6-A03A-779106A6553C}" dt="2023-07-12T07:11:03.917" v="57" actId="207"/>
            <ac:spMkLst>
              <pc:docMk/>
              <pc:sldMasterMk cId="3368593342" sldId="2147483673"/>
              <pc:sldLayoutMk cId="1477371151" sldId="2147483703"/>
              <ac:spMk id="201" creationId="{00000000-0000-0000-0000-000000000000}"/>
            </ac:spMkLst>
          </pc:spChg>
        </pc:sldLayoutChg>
        <pc:sldLayoutChg chg="addSp delSp modSp mod">
          <pc:chgData name="Roop Kumar" userId="ec229fc9-1ae5-4424-ad91-f4b472f033de" providerId="ADAL" clId="{5B206A17-7C45-47F6-A03A-779106A6553C}" dt="2023-07-12T07:12:40.448" v="71"/>
          <pc:sldLayoutMkLst>
            <pc:docMk/>
            <pc:sldMasterMk cId="3368593342" sldId="2147483673"/>
            <pc:sldLayoutMk cId="43145900" sldId="2147483707"/>
          </pc:sldLayoutMkLst>
          <pc:spChg chg="del">
            <ac:chgData name="Roop Kumar" userId="ec229fc9-1ae5-4424-ad91-f4b472f033de" providerId="ADAL" clId="{5B206A17-7C45-47F6-A03A-779106A6553C}" dt="2023-07-12T07:12:39.113" v="70" actId="478"/>
            <ac:spMkLst>
              <pc:docMk/>
              <pc:sldMasterMk cId="3368593342" sldId="2147483673"/>
              <pc:sldLayoutMk cId="43145900" sldId="2147483707"/>
              <ac:spMk id="2" creationId="{478376F7-6761-F612-87E3-8A171B46CBEA}"/>
            </ac:spMkLst>
          </pc:spChg>
          <pc:spChg chg="add mod">
            <ac:chgData name="Roop Kumar" userId="ec229fc9-1ae5-4424-ad91-f4b472f033de" providerId="ADAL" clId="{5B206A17-7C45-47F6-A03A-779106A6553C}" dt="2023-07-12T07:12:40.448" v="71"/>
            <ac:spMkLst>
              <pc:docMk/>
              <pc:sldMasterMk cId="3368593342" sldId="2147483673"/>
              <pc:sldLayoutMk cId="43145900" sldId="2147483707"/>
              <ac:spMk id="20" creationId="{F963B27F-8F18-67BB-B561-399E9B718B77}"/>
            </ac:spMkLst>
          </pc:spChg>
          <pc:spChg chg="del">
            <ac:chgData name="Roop Kumar" userId="ec229fc9-1ae5-4424-ad91-f4b472f033de" providerId="ADAL" clId="{5B206A17-7C45-47F6-A03A-779106A6553C}" dt="2023-07-12T07:12:39.113" v="70" actId="478"/>
            <ac:spMkLst>
              <pc:docMk/>
              <pc:sldMasterMk cId="3368593342" sldId="2147483673"/>
              <pc:sldLayoutMk cId="43145900" sldId="2147483707"/>
              <ac:spMk id="21" creationId="{8B96215F-FF61-9AD3-5B66-650C7AFE975B}"/>
            </ac:spMkLst>
          </pc:spChg>
          <pc:spChg chg="add mod">
            <ac:chgData name="Roop Kumar" userId="ec229fc9-1ae5-4424-ad91-f4b472f033de" providerId="ADAL" clId="{5B206A17-7C45-47F6-A03A-779106A6553C}" dt="2023-07-12T07:12:40.448" v="71"/>
            <ac:spMkLst>
              <pc:docMk/>
              <pc:sldMasterMk cId="3368593342" sldId="2147483673"/>
              <pc:sldLayoutMk cId="43145900" sldId="2147483707"/>
              <ac:spMk id="22" creationId="{56C84790-83B0-039F-DB11-90A54FCA41D6}"/>
            </ac:spMkLst>
          </pc:spChg>
        </pc:sldLayoutChg>
        <pc:sldLayoutChg chg="addSp delSp modSp mod">
          <pc:chgData name="Roop Kumar" userId="ec229fc9-1ae5-4424-ad91-f4b472f033de" providerId="ADAL" clId="{5B206A17-7C45-47F6-A03A-779106A6553C}" dt="2023-07-12T07:12:47.361" v="73"/>
          <pc:sldLayoutMkLst>
            <pc:docMk/>
            <pc:sldMasterMk cId="3368593342" sldId="2147483673"/>
            <pc:sldLayoutMk cId="2106155142" sldId="2147483708"/>
          </pc:sldLayoutMkLst>
          <pc:spChg chg="del">
            <ac:chgData name="Roop Kumar" userId="ec229fc9-1ae5-4424-ad91-f4b472f033de" providerId="ADAL" clId="{5B206A17-7C45-47F6-A03A-779106A6553C}" dt="2023-07-12T07:12:45.218" v="72" actId="478"/>
            <ac:spMkLst>
              <pc:docMk/>
              <pc:sldMasterMk cId="3368593342" sldId="2147483673"/>
              <pc:sldLayoutMk cId="2106155142" sldId="2147483708"/>
              <ac:spMk id="2" creationId="{CFDB5F30-1443-61A1-5CA2-AB7E885C4956}"/>
            </ac:spMkLst>
          </pc:spChg>
          <pc:spChg chg="del">
            <ac:chgData name="Roop Kumar" userId="ec229fc9-1ae5-4424-ad91-f4b472f033de" providerId="ADAL" clId="{5B206A17-7C45-47F6-A03A-779106A6553C}" dt="2023-07-12T07:12:45.218" v="72" actId="478"/>
            <ac:spMkLst>
              <pc:docMk/>
              <pc:sldMasterMk cId="3368593342" sldId="2147483673"/>
              <pc:sldLayoutMk cId="2106155142" sldId="2147483708"/>
              <ac:spMk id="20" creationId="{CEA2BD72-C1DD-4B25-C5E5-D6139517C0DF}"/>
            </ac:spMkLst>
          </pc:spChg>
          <pc:spChg chg="add mod">
            <ac:chgData name="Roop Kumar" userId="ec229fc9-1ae5-4424-ad91-f4b472f033de" providerId="ADAL" clId="{5B206A17-7C45-47F6-A03A-779106A6553C}" dt="2023-07-12T07:12:47.361" v="73"/>
            <ac:spMkLst>
              <pc:docMk/>
              <pc:sldMasterMk cId="3368593342" sldId="2147483673"/>
              <pc:sldLayoutMk cId="2106155142" sldId="2147483708"/>
              <ac:spMk id="21" creationId="{32B26A31-7ADA-92C4-0EC9-7FBCC4B0F2B6}"/>
            </ac:spMkLst>
          </pc:spChg>
          <pc:spChg chg="add mod">
            <ac:chgData name="Roop Kumar" userId="ec229fc9-1ae5-4424-ad91-f4b472f033de" providerId="ADAL" clId="{5B206A17-7C45-47F6-A03A-779106A6553C}" dt="2023-07-12T07:12:47.361" v="73"/>
            <ac:spMkLst>
              <pc:docMk/>
              <pc:sldMasterMk cId="3368593342" sldId="2147483673"/>
              <pc:sldLayoutMk cId="2106155142" sldId="2147483708"/>
              <ac:spMk id="22" creationId="{6AEFDC33-934D-D32C-A2F5-91C510E8C696}"/>
            </ac:spMkLst>
          </pc:spChg>
        </pc:sldLayoutChg>
      </pc:sldMasterChg>
    </pc:docChg>
  </pc:docChgLst>
  <pc:docChgLst>
    <pc:chgData name="Aarushi" userId="c002ff96-f164-4b93-a466-3e374851619e" providerId="ADAL" clId="{C0698CB5-35EC-481A-855B-039694805EB0}"/>
    <pc:docChg chg="undo custSel modSld">
      <pc:chgData name="Aarushi" userId="c002ff96-f164-4b93-a466-3e374851619e" providerId="ADAL" clId="{C0698CB5-35EC-481A-855B-039694805EB0}" dt="2024-01-10T07:32:58.081" v="199"/>
      <pc:docMkLst>
        <pc:docMk/>
      </pc:docMkLst>
      <pc:sldChg chg="delCm">
        <pc:chgData name="Aarushi" userId="c002ff96-f164-4b93-a466-3e374851619e" providerId="ADAL" clId="{C0698CB5-35EC-481A-855B-039694805EB0}" dt="2024-01-03T10:05:56.574" v="0"/>
        <pc:sldMkLst>
          <pc:docMk/>
          <pc:sldMk cId="1843577305" sldId="268"/>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C0698CB5-35EC-481A-855B-039694805EB0}" dt="2024-01-03T10:05:56.574" v="0"/>
              <pc2:cmMkLst xmlns:pc2="http://schemas.microsoft.com/office/powerpoint/2019/9/main/command">
                <pc:docMk/>
                <pc:sldMk cId="1843577305" sldId="268"/>
                <pc2:cmMk id="{1EAC584A-BBB7-43F0-AE82-39463158AC96}"/>
              </pc2:cmMkLst>
            </pc226:cmChg>
          </p:ext>
        </pc:extLst>
      </pc:sldChg>
      <pc:sldChg chg="addSp modSp mod delCm">
        <pc:chgData name="Aarushi" userId="c002ff96-f164-4b93-a466-3e374851619e" providerId="ADAL" clId="{C0698CB5-35EC-481A-855B-039694805EB0}" dt="2024-01-03T10:48:02.032" v="136" actId="12788"/>
        <pc:sldMkLst>
          <pc:docMk/>
          <pc:sldMk cId="2124121692" sldId="276"/>
        </pc:sldMkLst>
        <pc:spChg chg="mod">
          <ac:chgData name="Aarushi" userId="c002ff96-f164-4b93-a466-3e374851619e" providerId="ADAL" clId="{C0698CB5-35EC-481A-855B-039694805EB0}" dt="2024-01-03T10:47:45.768" v="125" actId="947"/>
          <ac:spMkLst>
            <pc:docMk/>
            <pc:sldMk cId="2124121692" sldId="276"/>
            <ac:spMk id="3" creationId="{C950F53E-3D95-E7DA-EF67-0FCAB93565E5}"/>
          </ac:spMkLst>
        </pc:spChg>
        <pc:spChg chg="mod">
          <ac:chgData name="Aarushi" userId="c002ff96-f164-4b93-a466-3e374851619e" providerId="ADAL" clId="{C0698CB5-35EC-481A-855B-039694805EB0}" dt="2024-01-03T10:47:48.506" v="129" actId="947"/>
          <ac:spMkLst>
            <pc:docMk/>
            <pc:sldMk cId="2124121692" sldId="276"/>
            <ac:spMk id="4" creationId="{BB29440D-05D9-7D39-C47B-BAE4B000BE7A}"/>
          </ac:spMkLst>
        </pc:spChg>
        <pc:spChg chg="add mod">
          <ac:chgData name="Aarushi" userId="c002ff96-f164-4b93-a466-3e374851619e" providerId="ADAL" clId="{C0698CB5-35EC-481A-855B-039694805EB0}" dt="2024-01-03T10:47:50.567" v="133" actId="947"/>
          <ac:spMkLst>
            <pc:docMk/>
            <pc:sldMk cId="2124121692" sldId="276"/>
            <ac:spMk id="6" creationId="{BBAE3FCB-9E8B-7F41-AF60-2E12AC4F037A}"/>
          </ac:spMkLst>
        </pc:spChg>
        <pc:picChg chg="mod">
          <ac:chgData name="Aarushi" userId="c002ff96-f164-4b93-a466-3e374851619e" providerId="ADAL" clId="{C0698CB5-35EC-481A-855B-039694805EB0}" dt="2024-01-03T10:48:02.032" v="136" actId="12788"/>
          <ac:picMkLst>
            <pc:docMk/>
            <pc:sldMk cId="2124121692" sldId="276"/>
            <ac:picMk id="2" creationId="{3F75B7CB-1AA3-585A-AE26-2EEC63A9345E}"/>
          </ac:picMkLst>
        </pc:picChg>
        <pc:picChg chg="add mod">
          <ac:chgData name="Aarushi" userId="c002ff96-f164-4b93-a466-3e374851619e" providerId="ADAL" clId="{C0698CB5-35EC-481A-855B-039694805EB0}" dt="2024-01-03T10:48:02.032" v="136" actId="12788"/>
          <ac:picMkLst>
            <pc:docMk/>
            <pc:sldMk cId="2124121692" sldId="276"/>
            <ac:picMk id="7" creationId="{E25368FD-68F8-906E-1676-CE84231DA0BB}"/>
          </ac:picMkLst>
        </pc:picChg>
        <pc:picChg chg="mod">
          <ac:chgData name="Aarushi" userId="c002ff96-f164-4b93-a466-3e374851619e" providerId="ADAL" clId="{C0698CB5-35EC-481A-855B-039694805EB0}" dt="2024-01-03T10:48:02.032" v="136" actId="12788"/>
          <ac:picMkLst>
            <pc:docMk/>
            <pc:sldMk cId="2124121692" sldId="276"/>
            <ac:picMk id="29" creationId="{71DDC7C1-F437-5D75-EDA1-709A5C0DB21A}"/>
          </ac:picMkLst>
        </pc:picChg>
        <pc:extLst>
          <p:ext xmlns:p="http://schemas.openxmlformats.org/presentationml/2006/main" uri="{D6D511B9-2390-475A-947B-AFAB55BFBCF1}">
            <pc226:cmChg xmlns:pc226="http://schemas.microsoft.com/office/powerpoint/2022/06/main/command" chg="del">
              <pc226:chgData name="Aarushi" userId="c002ff96-f164-4b93-a466-3e374851619e" providerId="ADAL" clId="{C0698CB5-35EC-481A-855B-039694805EB0}" dt="2024-01-03T10:44:19.918" v="64"/>
              <pc2:cmMkLst xmlns:pc2="http://schemas.microsoft.com/office/powerpoint/2019/9/main/command">
                <pc:docMk/>
                <pc:sldMk cId="2124121692" sldId="276"/>
                <pc2:cmMk id="{C8DE4F74-4FB4-4D71-A002-04702F0274D8}"/>
              </pc2:cmMkLst>
            </pc226:cmChg>
          </p:ext>
        </pc:extLst>
      </pc:sldChg>
      <pc:sldChg chg="modSp mod">
        <pc:chgData name="Aarushi" userId="c002ff96-f164-4b93-a466-3e374851619e" providerId="ADAL" clId="{C0698CB5-35EC-481A-855B-039694805EB0}" dt="2024-01-03T10:06:25.524" v="10" actId="20577"/>
        <pc:sldMkLst>
          <pc:docMk/>
          <pc:sldMk cId="3082878696" sldId="330"/>
        </pc:sldMkLst>
        <pc:spChg chg="mod">
          <ac:chgData name="Aarushi" userId="c002ff96-f164-4b93-a466-3e374851619e" providerId="ADAL" clId="{C0698CB5-35EC-481A-855B-039694805EB0}" dt="2024-01-03T10:06:25.524" v="10" actId="20577"/>
          <ac:spMkLst>
            <pc:docMk/>
            <pc:sldMk cId="3082878696" sldId="330"/>
            <ac:spMk id="5" creationId="{E6B0FF46-750A-6F00-0188-E59F67D3CAED}"/>
          </ac:spMkLst>
        </pc:spChg>
      </pc:sldChg>
      <pc:sldChg chg="modSp mod">
        <pc:chgData name="Aarushi" userId="c002ff96-f164-4b93-a466-3e374851619e" providerId="ADAL" clId="{C0698CB5-35EC-481A-855B-039694805EB0}" dt="2024-01-05T10:46:26.959" v="139" actId="20577"/>
        <pc:sldMkLst>
          <pc:docMk/>
          <pc:sldMk cId="2836856355" sldId="331"/>
        </pc:sldMkLst>
        <pc:spChg chg="mod">
          <ac:chgData name="Aarushi" userId="c002ff96-f164-4b93-a466-3e374851619e" providerId="ADAL" clId="{C0698CB5-35EC-481A-855B-039694805EB0}" dt="2024-01-05T10:46:26.959" v="139" actId="20577"/>
          <ac:spMkLst>
            <pc:docMk/>
            <pc:sldMk cId="2836856355" sldId="331"/>
            <ac:spMk id="10" creationId="{F21A56DD-7D74-F55F-A5BB-2C7EECF7EB36}"/>
          </ac:spMkLst>
        </pc:spChg>
      </pc:sldChg>
      <pc:sldChg chg="modSp mod">
        <pc:chgData name="Aarushi" userId="c002ff96-f164-4b93-a466-3e374851619e" providerId="ADAL" clId="{C0698CB5-35EC-481A-855B-039694805EB0}" dt="2024-01-03T10:11:46.561" v="50" actId="20577"/>
        <pc:sldMkLst>
          <pc:docMk/>
          <pc:sldMk cId="526639701" sldId="332"/>
        </pc:sldMkLst>
        <pc:spChg chg="mod">
          <ac:chgData name="Aarushi" userId="c002ff96-f164-4b93-a466-3e374851619e" providerId="ADAL" clId="{C0698CB5-35EC-481A-855B-039694805EB0}" dt="2024-01-03T10:11:46.561" v="50" actId="20577"/>
          <ac:spMkLst>
            <pc:docMk/>
            <pc:sldMk cId="526639701" sldId="332"/>
            <ac:spMk id="6" creationId="{BE9D51BB-01C3-9087-D92E-21586B9258C3}"/>
          </ac:spMkLst>
        </pc:spChg>
      </pc:sldChg>
      <pc:sldChg chg="modSp mod addCm delCm modCm">
        <pc:chgData name="Aarushi" userId="c002ff96-f164-4b93-a466-3e374851619e" providerId="ADAL" clId="{C0698CB5-35EC-481A-855B-039694805EB0}" dt="2024-01-10T07:31:10.095" v="164"/>
        <pc:sldMkLst>
          <pc:docMk/>
          <pc:sldMk cId="3031968087" sldId="333"/>
        </pc:sldMkLst>
        <pc:spChg chg="mod">
          <ac:chgData name="Aarushi" userId="c002ff96-f164-4b93-a466-3e374851619e" providerId="ADAL" clId="{C0698CB5-35EC-481A-855B-039694805EB0}" dt="2024-01-05T10:46:38.219" v="145" actId="20577"/>
          <ac:spMkLst>
            <pc:docMk/>
            <pc:sldMk cId="3031968087" sldId="333"/>
            <ac:spMk id="10" creationId="{F21A56DD-7D74-F55F-A5BB-2C7EECF7EB36}"/>
          </ac:spMkLst>
        </pc:spChg>
        <pc:spChg chg="mod">
          <ac:chgData name="Aarushi" userId="c002ff96-f164-4b93-a466-3e374851619e" providerId="ADAL" clId="{C0698CB5-35EC-481A-855B-039694805EB0}" dt="2024-01-10T07:31:06.301" v="163" actId="20577"/>
          <ac:spMkLst>
            <pc:docMk/>
            <pc:sldMk cId="3031968087" sldId="333"/>
            <ac:spMk id="11" creationId="{D2C99E60-BEC5-75DC-C4E2-A387E1581F4D}"/>
          </ac:spMkLst>
        </pc:spChg>
        <pc:extLst>
          <p:ext xmlns:p="http://schemas.openxmlformats.org/presentationml/2006/main" uri="{D6D511B9-2390-475A-947B-AFAB55BFBCF1}">
            <pc226:cmChg xmlns:pc226="http://schemas.microsoft.com/office/powerpoint/2022/06/main/command" chg="add del mod">
              <pc226:chgData name="Aarushi" userId="c002ff96-f164-4b93-a466-3e374851619e" providerId="ADAL" clId="{C0698CB5-35EC-481A-855B-039694805EB0}" dt="2024-01-10T07:31:10.095" v="164"/>
              <pc2:cmMkLst xmlns:pc2="http://schemas.microsoft.com/office/powerpoint/2019/9/main/command">
                <pc:docMk/>
                <pc:sldMk cId="3031968087" sldId="333"/>
                <pc2:cmMk id="{2BFE919F-7C11-4227-AE60-434EA1F2FBCE}"/>
              </pc2:cmMkLst>
            </pc226:cmChg>
          </p:ext>
        </pc:extLst>
      </pc:sldChg>
      <pc:sldChg chg="modSp mod">
        <pc:chgData name="Aarushi" userId="c002ff96-f164-4b93-a466-3e374851619e" providerId="ADAL" clId="{C0698CB5-35EC-481A-855B-039694805EB0}" dt="2024-01-03T10:08:33.572" v="39" actId="6549"/>
        <pc:sldMkLst>
          <pc:docMk/>
          <pc:sldMk cId="2250861373" sldId="334"/>
        </pc:sldMkLst>
        <pc:spChg chg="mod">
          <ac:chgData name="Aarushi" userId="c002ff96-f164-4b93-a466-3e374851619e" providerId="ADAL" clId="{C0698CB5-35EC-481A-855B-039694805EB0}" dt="2024-01-03T10:08:33.572" v="39" actId="6549"/>
          <ac:spMkLst>
            <pc:docMk/>
            <pc:sldMk cId="2250861373" sldId="334"/>
            <ac:spMk id="6" creationId="{BE9D51BB-01C3-9087-D92E-21586B9258C3}"/>
          </ac:spMkLst>
        </pc:spChg>
      </pc:sldChg>
      <pc:sldChg chg="modSp mod">
        <pc:chgData name="Aarushi" userId="c002ff96-f164-4b93-a466-3e374851619e" providerId="ADAL" clId="{C0698CB5-35EC-481A-855B-039694805EB0}" dt="2024-01-05T10:46:32.026" v="142" actId="20577"/>
        <pc:sldMkLst>
          <pc:docMk/>
          <pc:sldMk cId="468201584" sldId="335"/>
        </pc:sldMkLst>
        <pc:spChg chg="mod">
          <ac:chgData name="Aarushi" userId="c002ff96-f164-4b93-a466-3e374851619e" providerId="ADAL" clId="{C0698CB5-35EC-481A-855B-039694805EB0}" dt="2024-01-05T10:46:32.026" v="142" actId="20577"/>
          <ac:spMkLst>
            <pc:docMk/>
            <pc:sldMk cId="468201584" sldId="335"/>
            <ac:spMk id="10" creationId="{F21A56DD-7D74-F55F-A5BB-2C7EECF7EB36}"/>
          </ac:spMkLst>
        </pc:spChg>
        <pc:spChg chg="mod">
          <ac:chgData name="Aarushi" userId="c002ff96-f164-4b93-a466-3e374851619e" providerId="ADAL" clId="{C0698CB5-35EC-481A-855B-039694805EB0}" dt="2024-01-03T10:09:44.619" v="43" actId="20577"/>
          <ac:spMkLst>
            <pc:docMk/>
            <pc:sldMk cId="468201584" sldId="335"/>
            <ac:spMk id="11" creationId="{D2C99E60-BEC5-75DC-C4E2-A387E1581F4D}"/>
          </ac:spMkLst>
        </pc:spChg>
      </pc:sldChg>
      <pc:sldChg chg="modSp mod addCm delCm">
        <pc:chgData name="Aarushi" userId="c002ff96-f164-4b93-a466-3e374851619e" providerId="ADAL" clId="{C0698CB5-35EC-481A-855B-039694805EB0}" dt="2024-01-10T07:32:58.081" v="199"/>
        <pc:sldMkLst>
          <pc:docMk/>
          <pc:sldMk cId="3942597084" sldId="336"/>
        </pc:sldMkLst>
        <pc:spChg chg="mod">
          <ac:chgData name="Aarushi" userId="c002ff96-f164-4b93-a466-3e374851619e" providerId="ADAL" clId="{C0698CB5-35EC-481A-855B-039694805EB0}" dt="2024-01-10T07:32:45.741" v="198" actId="948"/>
          <ac:spMkLst>
            <pc:docMk/>
            <pc:sldMk cId="3942597084" sldId="336"/>
            <ac:spMk id="6" creationId="{BE9D51BB-01C3-9087-D92E-21586B9258C3}"/>
          </ac:spMkLst>
        </pc:sp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C0698CB5-35EC-481A-855B-039694805EB0}" dt="2024-01-10T07:32:58.081" v="199"/>
              <pc2:cmMkLst xmlns:pc2="http://schemas.microsoft.com/office/powerpoint/2019/9/main/command">
                <pc:docMk/>
                <pc:sldMk cId="3942597084" sldId="336"/>
                <pc2:cmMk id="{983FEF48-811A-4DE3-B0CE-408E7765CBE9}"/>
              </pc2:cmMkLst>
            </pc226:cmChg>
          </p:ext>
        </pc:extLst>
      </pc:sldChg>
      <pc:sldChg chg="modSp mod addCm delCm modCm">
        <pc:chgData name="Aarushi" userId="c002ff96-f164-4b93-a466-3e374851619e" providerId="ADAL" clId="{C0698CB5-35EC-481A-855B-039694805EB0}" dt="2024-01-10T07:31:59.626" v="171"/>
        <pc:sldMkLst>
          <pc:docMk/>
          <pc:sldMk cId="3017575181" sldId="337"/>
        </pc:sldMkLst>
        <pc:spChg chg="mod">
          <ac:chgData name="Aarushi" userId="c002ff96-f164-4b93-a466-3e374851619e" providerId="ADAL" clId="{C0698CB5-35EC-481A-855B-039694805EB0}" dt="2024-01-05T10:46:42.518" v="148" actId="20577"/>
          <ac:spMkLst>
            <pc:docMk/>
            <pc:sldMk cId="3017575181" sldId="337"/>
            <ac:spMk id="10" creationId="{F21A56DD-7D74-F55F-A5BB-2C7EECF7EB36}"/>
          </ac:spMkLst>
        </pc:spChg>
        <pc:spChg chg="mod">
          <ac:chgData name="Aarushi" userId="c002ff96-f164-4b93-a466-3e374851619e" providerId="ADAL" clId="{C0698CB5-35EC-481A-855B-039694805EB0}" dt="2024-01-10T07:31:56.178" v="170" actId="947"/>
          <ac:spMkLst>
            <pc:docMk/>
            <pc:sldMk cId="3017575181" sldId="337"/>
            <ac:spMk id="11" creationId="{D2C99E60-BEC5-75DC-C4E2-A387E1581F4D}"/>
          </ac:spMkLst>
        </pc:spChg>
        <pc:extLst>
          <p:ext xmlns:p="http://schemas.openxmlformats.org/presentationml/2006/main" uri="{D6D511B9-2390-475A-947B-AFAB55BFBCF1}">
            <pc226:cmChg xmlns:pc226="http://schemas.microsoft.com/office/powerpoint/2022/06/main/command" chg="add del mod">
              <pc226:chgData name="Aarushi" userId="c002ff96-f164-4b93-a466-3e374851619e" providerId="ADAL" clId="{C0698CB5-35EC-481A-855B-039694805EB0}" dt="2024-01-10T07:31:59.626" v="171"/>
              <pc2:cmMkLst xmlns:pc2="http://schemas.microsoft.com/office/powerpoint/2019/9/main/command">
                <pc:docMk/>
                <pc:sldMk cId="3017575181" sldId="337"/>
                <pc2:cmMk id="{41919B81-DAA5-4737-B28C-46DD2A19A07A}"/>
              </pc2:cmMkLst>
            </pc226:cmChg>
          </p:ext>
        </pc:extLst>
      </pc:sldChg>
    </pc:docChg>
  </pc:docChgLst>
  <pc:docChgLst>
    <pc:chgData name="Roop Kumar" userId="ec229fc9-1ae5-4424-ad91-f4b472f033de" providerId="ADAL" clId="{A91584F6-B4AA-4977-95FF-20824047FA58}"/>
    <pc:docChg chg="custSel modSld replTag">
      <pc:chgData name="Roop Kumar" userId="ec229fc9-1ae5-4424-ad91-f4b472f033de" providerId="ADAL" clId="{A91584F6-B4AA-4977-95FF-20824047FA58}" dt="2023-11-20T12:08:13.908" v="14" actId="478"/>
      <pc:docMkLst>
        <pc:docMk/>
      </pc:docMkLst>
      <pc:sldChg chg="replTag delTag">
        <pc:chgData name="Roop Kumar" userId="ec229fc9-1ae5-4424-ad91-f4b472f033de" providerId="ADAL" clId="{A91584F6-B4AA-4977-95FF-20824047FA58}" dt="2023-11-20T10:58:38" v="4"/>
        <pc:sldMkLst>
          <pc:docMk/>
          <pc:sldMk cId="581828306" sldId="256"/>
        </pc:sldMkLst>
      </pc:sldChg>
      <pc:sldChg chg="replTag delTag">
        <pc:chgData name="Roop Kumar" userId="ec229fc9-1ae5-4424-ad91-f4b472f033de" providerId="ADAL" clId="{A91584F6-B4AA-4977-95FF-20824047FA58}" dt="2023-11-20T10:58:40.729" v="7"/>
        <pc:sldMkLst>
          <pc:docMk/>
          <pc:sldMk cId="1843577305" sldId="268"/>
        </pc:sldMkLst>
      </pc:sldChg>
      <pc:sldChg chg="addSp delSp modSp replTag delTag">
        <pc:chgData name="Roop Kumar" userId="ec229fc9-1ae5-4424-ad91-f4b472f033de" providerId="ADAL" clId="{A91584F6-B4AA-4977-95FF-20824047FA58}" dt="2023-11-20T12:08:13.908" v="14" actId="478"/>
        <pc:sldMkLst>
          <pc:docMk/>
          <pc:sldMk cId="3066011744" sldId="271"/>
        </pc:sldMkLst>
        <pc:spChg chg="del mod">
          <ac:chgData name="Roop Kumar" userId="ec229fc9-1ae5-4424-ad91-f4b472f033de" providerId="ADAL" clId="{A91584F6-B4AA-4977-95FF-20824047FA58}" dt="2023-11-20T12:08:13.908" v="14" actId="478"/>
          <ac:spMkLst>
            <pc:docMk/>
            <pc:sldMk cId="3066011744" sldId="271"/>
            <ac:spMk id="37" creationId="{A83B8076-7399-9444-B0C5-5E947278A853}"/>
          </ac:spMkLst>
        </pc:spChg>
        <pc:picChg chg="add del mod">
          <ac:chgData name="Roop Kumar" userId="ec229fc9-1ae5-4424-ad91-f4b472f033de" providerId="ADAL" clId="{A91584F6-B4AA-4977-95FF-20824047FA58}" dt="2023-11-20T12:08:13.908" v="14" actId="478"/>
          <ac:picMkLst>
            <pc:docMk/>
            <pc:sldMk cId="3066011744" sldId="271"/>
            <ac:picMk id="1026" creationId="{F1C92D2C-D8D5-F9D7-52DC-C168E01B1472}"/>
          </ac:picMkLst>
        </pc:picChg>
      </pc:sldChg>
      <pc:sldChg chg="replTag">
        <pc:chgData name="Roop Kumar" userId="ec229fc9-1ae5-4424-ad91-f4b472f033de" providerId="ADAL" clId="{A91584F6-B4AA-4977-95FF-20824047FA58}" dt="2023-11-20T12:06:24.649" v="8"/>
        <pc:sldMkLst>
          <pc:docMk/>
          <pc:sldMk cId="1620506702" sldId="292"/>
        </pc:sldMkLst>
      </pc:sldChg>
    </pc:docChg>
  </pc:docChgLst>
  <pc:docChgLst>
    <pc:chgData name="Roop Kumar" userId="ec229fc9-1ae5-4424-ad91-f4b472f033de" providerId="ADAL" clId="{F06A42EA-9A3A-4522-B3F0-4F3AC58BB5A4}"/>
    <pc:docChg chg="custSel modSld modMainMaster">
      <pc:chgData name="Roop Kumar" userId="ec229fc9-1ae5-4424-ad91-f4b472f033de" providerId="ADAL" clId="{F06A42EA-9A3A-4522-B3F0-4F3AC58BB5A4}" dt="2023-07-14T06:23:33.389" v="72" actId="478"/>
      <pc:docMkLst>
        <pc:docMk/>
      </pc:docMkLst>
      <pc:sldChg chg="addSp delSp modSp mod">
        <pc:chgData name="Roop Kumar" userId="ec229fc9-1ae5-4424-ad91-f4b472f033de" providerId="ADAL" clId="{F06A42EA-9A3A-4522-B3F0-4F3AC58BB5A4}" dt="2023-07-14T06:23:33.389" v="72" actId="478"/>
        <pc:sldMkLst>
          <pc:docMk/>
          <pc:sldMk cId="581828306" sldId="256"/>
        </pc:sldMkLst>
        <pc:spChg chg="add del mod">
          <ac:chgData name="Roop Kumar" userId="ec229fc9-1ae5-4424-ad91-f4b472f033de" providerId="ADAL" clId="{F06A42EA-9A3A-4522-B3F0-4F3AC58BB5A4}" dt="2023-07-14T06:22:34.179" v="69" actId="478"/>
          <ac:spMkLst>
            <pc:docMk/>
            <pc:sldMk cId="581828306" sldId="256"/>
            <ac:spMk id="2" creationId="{18FFB709-C89C-AA35-9893-E6D731D4C834}"/>
          </ac:spMkLst>
        </pc:spChg>
        <pc:spChg chg="add del mod">
          <ac:chgData name="Roop Kumar" userId="ec229fc9-1ae5-4424-ad91-f4b472f033de" providerId="ADAL" clId="{F06A42EA-9A3A-4522-B3F0-4F3AC58BB5A4}" dt="2023-07-14T06:23:33.389" v="72" actId="478"/>
          <ac:spMkLst>
            <pc:docMk/>
            <pc:sldMk cId="581828306" sldId="256"/>
            <ac:spMk id="2" creationId="{3D00D757-DACD-CD0F-5AB0-6845C5CE45B8}"/>
          </ac:spMkLst>
        </pc:spChg>
        <pc:spChg chg="mod">
          <ac:chgData name="Roop Kumar" userId="ec229fc9-1ae5-4424-ad91-f4b472f033de" providerId="ADAL" clId="{F06A42EA-9A3A-4522-B3F0-4F3AC58BB5A4}" dt="2023-07-14T06:22:36.493" v="70" actId="6549"/>
          <ac:spMkLst>
            <pc:docMk/>
            <pc:sldMk cId="581828306" sldId="256"/>
            <ac:spMk id="6" creationId="{3A1B54D1-32CF-713F-E3B5-384EC0AAEBC8}"/>
          </ac:spMkLst>
        </pc:spChg>
      </pc:sldChg>
      <pc:sldChg chg="addSp delSp modSp mod">
        <pc:chgData name="Roop Kumar" userId="ec229fc9-1ae5-4424-ad91-f4b472f033de" providerId="ADAL" clId="{F06A42EA-9A3A-4522-B3F0-4F3AC58BB5A4}" dt="2023-07-14T05:17:55.085" v="33" actId="478"/>
        <pc:sldMkLst>
          <pc:docMk/>
          <pc:sldMk cId="3768552350" sldId="263"/>
        </pc:sldMkLst>
        <pc:spChg chg="add del mod">
          <ac:chgData name="Roop Kumar" userId="ec229fc9-1ae5-4424-ad91-f4b472f033de" providerId="ADAL" clId="{F06A42EA-9A3A-4522-B3F0-4F3AC58BB5A4}" dt="2023-07-14T05:17:55.085" v="33" actId="478"/>
          <ac:spMkLst>
            <pc:docMk/>
            <pc:sldMk cId="3768552350" sldId="263"/>
            <ac:spMk id="2" creationId="{CDA22F3C-2B45-111C-A974-BE87B7B1E198}"/>
          </ac:spMkLst>
        </pc:spChg>
      </pc:sldChg>
      <pc:sldMasterChg chg="modSp mod modSldLayout">
        <pc:chgData name="Roop Kumar" userId="ec229fc9-1ae5-4424-ad91-f4b472f033de" providerId="ADAL" clId="{F06A42EA-9A3A-4522-B3F0-4F3AC58BB5A4}" dt="2023-07-14T05:22:24.382" v="66" actId="207"/>
        <pc:sldMasterMkLst>
          <pc:docMk/>
          <pc:sldMasterMk cId="3368593342" sldId="2147483673"/>
        </pc:sldMasterMkLst>
        <pc:spChg chg="mod">
          <ac:chgData name="Roop Kumar" userId="ec229fc9-1ae5-4424-ad91-f4b472f033de" providerId="ADAL" clId="{F06A42EA-9A3A-4522-B3F0-4F3AC58BB5A4}" dt="2023-07-14T05:18:45.366" v="34" actId="207"/>
          <ac:spMkLst>
            <pc:docMk/>
            <pc:sldMasterMk cId="3368593342" sldId="2147483673"/>
            <ac:spMk id="8" creationId="{B8547DCB-0B93-88B9-E345-AFD101D616BF}"/>
          </ac:spMkLst>
        </pc:spChg>
        <pc:spChg chg="mod">
          <ac:chgData name="Roop Kumar" userId="ec229fc9-1ae5-4424-ad91-f4b472f033de" providerId="ADAL" clId="{F06A42EA-9A3A-4522-B3F0-4F3AC58BB5A4}" dt="2023-07-14T05:18:45.366" v="34" actId="207"/>
          <ac:spMkLst>
            <pc:docMk/>
            <pc:sldMasterMk cId="3368593342" sldId="2147483673"/>
            <ac:spMk id="9" creationId="{4140D4C3-76A5-7AB4-F1FA-F4CE290D17B5}"/>
          </ac:spMkLst>
        </pc:spChg>
        <pc:picChg chg="mod modVis">
          <ac:chgData name="Roop Kumar" userId="ec229fc9-1ae5-4424-ad91-f4b472f033de" providerId="ADAL" clId="{F06A42EA-9A3A-4522-B3F0-4F3AC58BB5A4}" dt="2023-07-14T05:15:32.535" v="27" actId="14430"/>
          <ac:picMkLst>
            <pc:docMk/>
            <pc:sldMasterMk cId="3368593342" sldId="2147483673"/>
            <ac:picMk id="6" creationId="{985A74AA-1EDE-C159-3D26-B856937B9D55}"/>
          </ac:picMkLst>
        </pc:picChg>
        <pc:sldLayoutChg chg="modSp">
          <pc:chgData name="Roop Kumar" userId="ec229fc9-1ae5-4424-ad91-f4b472f033de" providerId="ADAL" clId="{F06A42EA-9A3A-4522-B3F0-4F3AC58BB5A4}" dt="2023-07-14T05:18:52.409" v="35" actId="207"/>
          <pc:sldLayoutMkLst>
            <pc:docMk/>
            <pc:sldMasterMk cId="3368593342" sldId="2147483673"/>
            <pc:sldLayoutMk cId="2191628552" sldId="2147483674"/>
          </pc:sldLayoutMkLst>
          <pc:spChg chg="mod">
            <ac:chgData name="Roop Kumar" userId="ec229fc9-1ae5-4424-ad91-f4b472f033de" providerId="ADAL" clId="{F06A42EA-9A3A-4522-B3F0-4F3AC58BB5A4}" dt="2023-07-14T05:18:52.409" v="35" actId="207"/>
            <ac:spMkLst>
              <pc:docMk/>
              <pc:sldMasterMk cId="3368593342" sldId="2147483673"/>
              <pc:sldLayoutMk cId="2191628552" sldId="2147483674"/>
              <ac:spMk id="8" creationId="{CE57947D-DBAC-21DB-73BE-F78F1726973A}"/>
            </ac:spMkLst>
          </pc:spChg>
        </pc:sldLayoutChg>
        <pc:sldLayoutChg chg="modSp">
          <pc:chgData name="Roop Kumar" userId="ec229fc9-1ae5-4424-ad91-f4b472f033de" providerId="ADAL" clId="{F06A42EA-9A3A-4522-B3F0-4F3AC58BB5A4}" dt="2023-07-14T05:18:56.256" v="36" actId="207"/>
          <pc:sldLayoutMkLst>
            <pc:docMk/>
            <pc:sldMasterMk cId="3368593342" sldId="2147483673"/>
            <pc:sldLayoutMk cId="2109918979" sldId="2147483676"/>
          </pc:sldLayoutMkLst>
          <pc:spChg chg="mod">
            <ac:chgData name="Roop Kumar" userId="ec229fc9-1ae5-4424-ad91-f4b472f033de" providerId="ADAL" clId="{F06A42EA-9A3A-4522-B3F0-4F3AC58BB5A4}" dt="2023-07-14T05:18:56.256" v="36" actId="207"/>
            <ac:spMkLst>
              <pc:docMk/>
              <pc:sldMasterMk cId="3368593342" sldId="2147483673"/>
              <pc:sldLayoutMk cId="2109918979" sldId="2147483676"/>
              <ac:spMk id="2" creationId="{0FE0BEE1-B2B3-D8AE-8B21-7B4BAC91C142}"/>
            </ac:spMkLst>
          </pc:spChg>
        </pc:sldLayoutChg>
        <pc:sldLayoutChg chg="addSp delSp modSp mod">
          <pc:chgData name="Roop Kumar" userId="ec229fc9-1ae5-4424-ad91-f4b472f033de" providerId="ADAL" clId="{F06A42EA-9A3A-4522-B3F0-4F3AC58BB5A4}" dt="2023-07-14T05:19:04.303" v="37" actId="207"/>
          <pc:sldLayoutMkLst>
            <pc:docMk/>
            <pc:sldMasterMk cId="3368593342" sldId="2147483673"/>
            <pc:sldLayoutMk cId="2999249254" sldId="2147483677"/>
          </pc:sldLayoutMkLst>
          <pc:spChg chg="mod">
            <ac:chgData name="Roop Kumar" userId="ec229fc9-1ae5-4424-ad91-f4b472f033de" providerId="ADAL" clId="{F06A42EA-9A3A-4522-B3F0-4F3AC58BB5A4}" dt="2023-07-14T05:19:04.303" v="37" actId="207"/>
            <ac:spMkLst>
              <pc:docMk/>
              <pc:sldMasterMk cId="3368593342" sldId="2147483673"/>
              <pc:sldLayoutMk cId="2999249254" sldId="2147483677"/>
              <ac:spMk id="2" creationId="{45805213-5148-C374-0B6A-FBC7DF66B880}"/>
            </ac:spMkLst>
          </pc:spChg>
          <pc:spChg chg="add del mod">
            <ac:chgData name="Roop Kumar" userId="ec229fc9-1ae5-4424-ad91-f4b472f033de" providerId="ADAL" clId="{F06A42EA-9A3A-4522-B3F0-4F3AC58BB5A4}" dt="2023-07-14T05:15:18.855" v="26" actId="478"/>
            <ac:spMkLst>
              <pc:docMk/>
              <pc:sldMasterMk cId="3368593342" sldId="2147483673"/>
              <pc:sldLayoutMk cId="2999249254" sldId="2147483677"/>
              <ac:spMk id="3" creationId="{A87A0311-F95B-D71B-7123-3D4825AE8147}"/>
            </ac:spMkLst>
          </pc:spChg>
          <pc:spChg chg="mod">
            <ac:chgData name="Roop Kumar" userId="ec229fc9-1ae5-4424-ad91-f4b472f033de" providerId="ADAL" clId="{F06A42EA-9A3A-4522-B3F0-4F3AC58BB5A4}" dt="2023-07-14T05:19:04.303" v="37" actId="207"/>
            <ac:spMkLst>
              <pc:docMk/>
              <pc:sldMasterMk cId="3368593342" sldId="2147483673"/>
              <pc:sldLayoutMk cId="2999249254" sldId="2147483677"/>
              <ac:spMk id="5" creationId="{A329659F-8931-D1BF-F644-B58CEC7A819F}"/>
            </ac:spMkLst>
          </pc:spChg>
          <pc:graphicFrameChg chg="add del mod modGraphic">
            <ac:chgData name="Roop Kumar" userId="ec229fc9-1ae5-4424-ad91-f4b472f033de" providerId="ADAL" clId="{F06A42EA-9A3A-4522-B3F0-4F3AC58BB5A4}" dt="2023-07-14T05:15:16.855" v="25" actId="478"/>
            <ac:graphicFrameMkLst>
              <pc:docMk/>
              <pc:sldMasterMk cId="3368593342" sldId="2147483673"/>
              <pc:sldLayoutMk cId="2999249254" sldId="2147483677"/>
              <ac:graphicFrameMk id="4" creationId="{429C64BC-827E-33E4-7B31-C31A022963BF}"/>
            </ac:graphicFrameMkLst>
          </pc:graphicFrameChg>
        </pc:sldLayoutChg>
        <pc:sldLayoutChg chg="modSp">
          <pc:chgData name="Roop Kumar" userId="ec229fc9-1ae5-4424-ad91-f4b472f033de" providerId="ADAL" clId="{F06A42EA-9A3A-4522-B3F0-4F3AC58BB5A4}" dt="2023-07-14T05:19:07.938" v="38" actId="207"/>
          <pc:sldLayoutMkLst>
            <pc:docMk/>
            <pc:sldMasterMk cId="3368593342" sldId="2147483673"/>
            <pc:sldLayoutMk cId="1134312927" sldId="2147483678"/>
          </pc:sldLayoutMkLst>
          <pc:spChg chg="mod">
            <ac:chgData name="Roop Kumar" userId="ec229fc9-1ae5-4424-ad91-f4b472f033de" providerId="ADAL" clId="{F06A42EA-9A3A-4522-B3F0-4F3AC58BB5A4}" dt="2023-07-14T05:19:07.938" v="38" actId="207"/>
            <ac:spMkLst>
              <pc:docMk/>
              <pc:sldMasterMk cId="3368593342" sldId="2147483673"/>
              <pc:sldLayoutMk cId="1134312927" sldId="2147483678"/>
              <ac:spMk id="2" creationId="{80BBD519-6780-E29A-51F9-BC84AACECBB8}"/>
            </ac:spMkLst>
          </pc:spChg>
        </pc:sldLayoutChg>
        <pc:sldLayoutChg chg="modSp">
          <pc:chgData name="Roop Kumar" userId="ec229fc9-1ae5-4424-ad91-f4b472f033de" providerId="ADAL" clId="{F06A42EA-9A3A-4522-B3F0-4F3AC58BB5A4}" dt="2023-07-14T05:19:12.039" v="39" actId="207"/>
          <pc:sldLayoutMkLst>
            <pc:docMk/>
            <pc:sldMasterMk cId="3368593342" sldId="2147483673"/>
            <pc:sldLayoutMk cId="189243091" sldId="2147483679"/>
          </pc:sldLayoutMkLst>
          <pc:spChg chg="mod">
            <ac:chgData name="Roop Kumar" userId="ec229fc9-1ae5-4424-ad91-f4b472f033de" providerId="ADAL" clId="{F06A42EA-9A3A-4522-B3F0-4F3AC58BB5A4}" dt="2023-07-14T05:19:12.039" v="39" actId="207"/>
            <ac:spMkLst>
              <pc:docMk/>
              <pc:sldMasterMk cId="3368593342" sldId="2147483673"/>
              <pc:sldLayoutMk cId="189243091" sldId="2147483679"/>
              <ac:spMk id="12" creationId="{BA8E9C16-575E-F214-D660-349F8CD58800}"/>
            </ac:spMkLst>
          </pc:spChg>
          <pc:spChg chg="mod">
            <ac:chgData name="Roop Kumar" userId="ec229fc9-1ae5-4424-ad91-f4b472f033de" providerId="ADAL" clId="{F06A42EA-9A3A-4522-B3F0-4F3AC58BB5A4}" dt="2023-07-14T05:19:12.039" v="39" actId="207"/>
            <ac:spMkLst>
              <pc:docMk/>
              <pc:sldMasterMk cId="3368593342" sldId="2147483673"/>
              <pc:sldLayoutMk cId="189243091" sldId="2147483679"/>
              <ac:spMk id="13" creationId="{A8352C58-E1B7-7AF5-20DA-4A18ECBF310C}"/>
            </ac:spMkLst>
          </pc:spChg>
        </pc:sldLayoutChg>
        <pc:sldLayoutChg chg="modSp">
          <pc:chgData name="Roop Kumar" userId="ec229fc9-1ae5-4424-ad91-f4b472f033de" providerId="ADAL" clId="{F06A42EA-9A3A-4522-B3F0-4F3AC58BB5A4}" dt="2023-07-14T05:19:17.584" v="40" actId="207"/>
          <pc:sldLayoutMkLst>
            <pc:docMk/>
            <pc:sldMasterMk cId="3368593342" sldId="2147483673"/>
            <pc:sldLayoutMk cId="3232810655" sldId="2147483680"/>
          </pc:sldLayoutMkLst>
          <pc:spChg chg="mod">
            <ac:chgData name="Roop Kumar" userId="ec229fc9-1ae5-4424-ad91-f4b472f033de" providerId="ADAL" clId="{F06A42EA-9A3A-4522-B3F0-4F3AC58BB5A4}" dt="2023-07-14T05:19:17.584" v="40" actId="207"/>
            <ac:spMkLst>
              <pc:docMk/>
              <pc:sldMasterMk cId="3368593342" sldId="2147483673"/>
              <pc:sldLayoutMk cId="3232810655" sldId="2147483680"/>
              <ac:spMk id="2" creationId="{A8ED1C70-09C3-3416-0187-C1611F8017B4}"/>
            </ac:spMkLst>
          </pc:spChg>
          <pc:spChg chg="mod">
            <ac:chgData name="Roop Kumar" userId="ec229fc9-1ae5-4424-ad91-f4b472f033de" providerId="ADAL" clId="{F06A42EA-9A3A-4522-B3F0-4F3AC58BB5A4}" dt="2023-07-14T05:19:17.584" v="40" actId="207"/>
            <ac:spMkLst>
              <pc:docMk/>
              <pc:sldMasterMk cId="3368593342" sldId="2147483673"/>
              <pc:sldLayoutMk cId="3232810655" sldId="2147483680"/>
              <ac:spMk id="6" creationId="{47D8B3EC-6FC1-1D8C-89C7-6C535510F2DE}"/>
            </ac:spMkLst>
          </pc:spChg>
          <pc:spChg chg="mod">
            <ac:chgData name="Roop Kumar" userId="ec229fc9-1ae5-4424-ad91-f4b472f033de" providerId="ADAL" clId="{F06A42EA-9A3A-4522-B3F0-4F3AC58BB5A4}" dt="2023-07-14T05:19:17.584" v="40" actId="207"/>
            <ac:spMkLst>
              <pc:docMk/>
              <pc:sldMasterMk cId="3368593342" sldId="2147483673"/>
              <pc:sldLayoutMk cId="3232810655" sldId="2147483680"/>
              <ac:spMk id="7" creationId="{1D6B2300-6D1F-B115-8FF6-63B469079D08}"/>
            </ac:spMkLst>
          </pc:spChg>
        </pc:sldLayoutChg>
        <pc:sldLayoutChg chg="modSp">
          <pc:chgData name="Roop Kumar" userId="ec229fc9-1ae5-4424-ad91-f4b472f033de" providerId="ADAL" clId="{F06A42EA-9A3A-4522-B3F0-4F3AC58BB5A4}" dt="2023-07-14T05:19:21.129" v="41" actId="207"/>
          <pc:sldLayoutMkLst>
            <pc:docMk/>
            <pc:sldMasterMk cId="3368593342" sldId="2147483673"/>
            <pc:sldLayoutMk cId="2731808823" sldId="2147483681"/>
          </pc:sldLayoutMkLst>
          <pc:spChg chg="mod">
            <ac:chgData name="Roop Kumar" userId="ec229fc9-1ae5-4424-ad91-f4b472f033de" providerId="ADAL" clId="{F06A42EA-9A3A-4522-B3F0-4F3AC58BB5A4}" dt="2023-07-14T05:19:21.129" v="41" actId="207"/>
            <ac:spMkLst>
              <pc:docMk/>
              <pc:sldMasterMk cId="3368593342" sldId="2147483673"/>
              <pc:sldLayoutMk cId="2731808823" sldId="2147483681"/>
              <ac:spMk id="5" creationId="{964B5EF1-B91C-9C3A-2571-75C7A1B0B8AF}"/>
            </ac:spMkLst>
          </pc:spChg>
          <pc:spChg chg="mod">
            <ac:chgData name="Roop Kumar" userId="ec229fc9-1ae5-4424-ad91-f4b472f033de" providerId="ADAL" clId="{F06A42EA-9A3A-4522-B3F0-4F3AC58BB5A4}" dt="2023-07-14T05:19:21.129" v="41" actId="207"/>
            <ac:spMkLst>
              <pc:docMk/>
              <pc:sldMasterMk cId="3368593342" sldId="2147483673"/>
              <pc:sldLayoutMk cId="2731808823" sldId="2147483681"/>
              <ac:spMk id="11" creationId="{B3939B18-51C6-B760-9847-DBF969067996}"/>
            </ac:spMkLst>
          </pc:spChg>
        </pc:sldLayoutChg>
        <pc:sldLayoutChg chg="modSp">
          <pc:chgData name="Roop Kumar" userId="ec229fc9-1ae5-4424-ad91-f4b472f033de" providerId="ADAL" clId="{F06A42EA-9A3A-4522-B3F0-4F3AC58BB5A4}" dt="2023-07-14T05:19:33.234" v="42" actId="207"/>
          <pc:sldLayoutMkLst>
            <pc:docMk/>
            <pc:sldMasterMk cId="3368593342" sldId="2147483673"/>
            <pc:sldLayoutMk cId="3585267338" sldId="2147483682"/>
          </pc:sldLayoutMkLst>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6" creationId="{6384E7AB-95CF-3870-72EE-80D1C6CB172C}"/>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7" creationId="{50792C23-1841-F349-D944-8E77CAED48FD}"/>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8" creationId="{7746234C-6D4D-7050-90E1-5A68C852394F}"/>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9" creationId="{DF9AB914-01CE-78D6-02EB-58EA39C5A159}"/>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47" creationId="{00000000-0000-0000-0000-000000000000}"/>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53" creationId="{00000000-0000-0000-0000-000000000000}"/>
            </ac:spMkLst>
          </pc:spChg>
          <pc:picChg chg="mod">
            <ac:chgData name="Roop Kumar" userId="ec229fc9-1ae5-4424-ad91-f4b472f033de" providerId="ADAL" clId="{F06A42EA-9A3A-4522-B3F0-4F3AC58BB5A4}" dt="2023-07-14T05:19:33.234" v="42" actId="207"/>
            <ac:picMkLst>
              <pc:docMk/>
              <pc:sldMasterMk cId="3368593342" sldId="2147483673"/>
              <pc:sldLayoutMk cId="3585267338" sldId="2147483682"/>
              <ac:picMk id="45" creationId="{00000000-0000-0000-0000-000000000000}"/>
            </ac:picMkLst>
          </pc:picChg>
        </pc:sldLayoutChg>
        <pc:sldLayoutChg chg="modSp">
          <pc:chgData name="Roop Kumar" userId="ec229fc9-1ae5-4424-ad91-f4b472f033de" providerId="ADAL" clId="{F06A42EA-9A3A-4522-B3F0-4F3AC58BB5A4}" dt="2023-07-14T05:19:38.423" v="43" actId="207"/>
          <pc:sldLayoutMkLst>
            <pc:docMk/>
            <pc:sldMasterMk cId="3368593342" sldId="2147483673"/>
            <pc:sldLayoutMk cId="3577397302" sldId="2147483683"/>
          </pc:sldLayoutMkLst>
          <pc:spChg chg="mod">
            <ac:chgData name="Roop Kumar" userId="ec229fc9-1ae5-4424-ad91-f4b472f033de" providerId="ADAL" clId="{F06A42EA-9A3A-4522-B3F0-4F3AC58BB5A4}" dt="2023-07-14T05:19:38.423" v="43" actId="207"/>
            <ac:spMkLst>
              <pc:docMk/>
              <pc:sldMasterMk cId="3368593342" sldId="2147483673"/>
              <pc:sldLayoutMk cId="3577397302" sldId="2147483683"/>
              <ac:spMk id="3" creationId="{B82D352B-96E6-AAAA-F1D6-C3BB62225E8B}"/>
            </ac:spMkLst>
          </pc:spChg>
        </pc:sldLayoutChg>
        <pc:sldLayoutChg chg="modSp">
          <pc:chgData name="Roop Kumar" userId="ec229fc9-1ae5-4424-ad91-f4b472f033de" providerId="ADAL" clId="{F06A42EA-9A3A-4522-B3F0-4F3AC58BB5A4}" dt="2023-07-14T05:19:49" v="44" actId="207"/>
          <pc:sldLayoutMkLst>
            <pc:docMk/>
            <pc:sldMasterMk cId="3368593342" sldId="2147483673"/>
            <pc:sldLayoutMk cId="972632109" sldId="2147483684"/>
          </pc:sldLayoutMkLst>
          <pc:spChg chg="mod">
            <ac:chgData name="Roop Kumar" userId="ec229fc9-1ae5-4424-ad91-f4b472f033de" providerId="ADAL" clId="{F06A42EA-9A3A-4522-B3F0-4F3AC58BB5A4}" dt="2023-07-14T05:19:49" v="44" actId="207"/>
            <ac:spMkLst>
              <pc:docMk/>
              <pc:sldMasterMk cId="3368593342" sldId="2147483673"/>
              <pc:sldLayoutMk cId="972632109" sldId="2147483684"/>
              <ac:spMk id="2" creationId="{9DE67C09-DDD5-F518-3695-E699DFE5CC4F}"/>
            </ac:spMkLst>
          </pc:spChg>
          <pc:spChg chg="mod">
            <ac:chgData name="Roop Kumar" userId="ec229fc9-1ae5-4424-ad91-f4b472f033de" providerId="ADAL" clId="{F06A42EA-9A3A-4522-B3F0-4F3AC58BB5A4}" dt="2023-07-14T05:19:49" v="44" actId="207"/>
            <ac:spMkLst>
              <pc:docMk/>
              <pc:sldMasterMk cId="3368593342" sldId="2147483673"/>
              <pc:sldLayoutMk cId="972632109" sldId="2147483684"/>
              <ac:spMk id="3" creationId="{38354FE8-D9C0-5D1E-6102-5F329424ACA2}"/>
            </ac:spMkLst>
          </pc:spChg>
          <pc:spChg chg="mod">
            <ac:chgData name="Roop Kumar" userId="ec229fc9-1ae5-4424-ad91-f4b472f033de" providerId="ADAL" clId="{F06A42EA-9A3A-4522-B3F0-4F3AC58BB5A4}" dt="2023-07-14T05:19:49" v="44" actId="207"/>
            <ac:spMkLst>
              <pc:docMk/>
              <pc:sldMasterMk cId="3368593342" sldId="2147483673"/>
              <pc:sldLayoutMk cId="972632109" sldId="2147483684"/>
              <ac:spMk id="5" creationId="{AB337D6E-8449-CC57-E216-03FFF7FCAE69}"/>
            </ac:spMkLst>
          </pc:spChg>
          <pc:picChg chg="mod">
            <ac:chgData name="Roop Kumar" userId="ec229fc9-1ae5-4424-ad91-f4b472f033de" providerId="ADAL" clId="{F06A42EA-9A3A-4522-B3F0-4F3AC58BB5A4}" dt="2023-07-14T05:19:49" v="44" actId="207"/>
            <ac:picMkLst>
              <pc:docMk/>
              <pc:sldMasterMk cId="3368593342" sldId="2147483673"/>
              <pc:sldLayoutMk cId="972632109" sldId="2147483684"/>
              <ac:picMk id="4" creationId="{E2A3B44F-361D-277C-1049-456D31975698}"/>
            </ac:picMkLst>
          </pc:picChg>
          <pc:picChg chg="mod">
            <ac:chgData name="Roop Kumar" userId="ec229fc9-1ae5-4424-ad91-f4b472f033de" providerId="ADAL" clId="{F06A42EA-9A3A-4522-B3F0-4F3AC58BB5A4}" dt="2023-07-14T05:19:49" v="44" actId="207"/>
            <ac:picMkLst>
              <pc:docMk/>
              <pc:sldMasterMk cId="3368593342" sldId="2147483673"/>
              <pc:sldLayoutMk cId="972632109" sldId="2147483684"/>
              <ac:picMk id="60" creationId="{00000000-0000-0000-0000-000000000000}"/>
            </ac:picMkLst>
          </pc:picChg>
        </pc:sldLayoutChg>
        <pc:sldLayoutChg chg="modSp">
          <pc:chgData name="Roop Kumar" userId="ec229fc9-1ae5-4424-ad91-f4b472f033de" providerId="ADAL" clId="{F06A42EA-9A3A-4522-B3F0-4F3AC58BB5A4}" dt="2023-07-14T05:20:02.457" v="45" actId="207"/>
          <pc:sldLayoutMkLst>
            <pc:docMk/>
            <pc:sldMasterMk cId="3368593342" sldId="2147483673"/>
            <pc:sldLayoutMk cId="1747637015" sldId="2147483685"/>
          </pc:sldLayoutMkLst>
          <pc:spChg chg="mod">
            <ac:chgData name="Roop Kumar" userId="ec229fc9-1ae5-4424-ad91-f4b472f033de" providerId="ADAL" clId="{F06A42EA-9A3A-4522-B3F0-4F3AC58BB5A4}" dt="2023-07-14T05:20:02.457" v="45" actId="207"/>
            <ac:spMkLst>
              <pc:docMk/>
              <pc:sldMasterMk cId="3368593342" sldId="2147483673"/>
              <pc:sldLayoutMk cId="1747637015" sldId="2147483685"/>
              <ac:spMk id="6" creationId="{F3E84CA6-4EC8-7CAF-7B14-1E891A95D9DF}"/>
            </ac:spMkLst>
          </pc:spChg>
          <pc:spChg chg="mod">
            <ac:chgData name="Roop Kumar" userId="ec229fc9-1ae5-4424-ad91-f4b472f033de" providerId="ADAL" clId="{F06A42EA-9A3A-4522-B3F0-4F3AC58BB5A4}" dt="2023-07-14T05:20:02.457" v="45" actId="207"/>
            <ac:spMkLst>
              <pc:docMk/>
              <pc:sldMasterMk cId="3368593342" sldId="2147483673"/>
              <pc:sldLayoutMk cId="1747637015" sldId="2147483685"/>
              <ac:spMk id="7" creationId="{AC975B08-1151-8CCE-4012-72257845E88A}"/>
            </ac:spMkLst>
          </pc:spChg>
          <pc:spChg chg="mod">
            <ac:chgData name="Roop Kumar" userId="ec229fc9-1ae5-4424-ad91-f4b472f033de" providerId="ADAL" clId="{F06A42EA-9A3A-4522-B3F0-4F3AC58BB5A4}" dt="2023-07-14T05:20:02.457" v="45" actId="207"/>
            <ac:spMkLst>
              <pc:docMk/>
              <pc:sldMasterMk cId="3368593342" sldId="2147483673"/>
              <pc:sldLayoutMk cId="1747637015" sldId="2147483685"/>
              <ac:spMk id="15" creationId="{E6FEAC37-04A1-A80A-3380-E02111EDE62B}"/>
            </ac:spMkLst>
          </pc:spChg>
        </pc:sldLayoutChg>
        <pc:sldLayoutChg chg="modSp mod">
          <pc:chgData name="Roop Kumar" userId="ec229fc9-1ae5-4424-ad91-f4b472f033de" providerId="ADAL" clId="{F06A42EA-9A3A-4522-B3F0-4F3AC58BB5A4}" dt="2023-07-14T05:20:07.767" v="46" actId="207"/>
          <pc:sldLayoutMkLst>
            <pc:docMk/>
            <pc:sldMasterMk cId="3368593342" sldId="2147483673"/>
            <pc:sldLayoutMk cId="1057809240" sldId="2147483686"/>
          </pc:sldLayoutMkLst>
          <pc:spChg chg="mod">
            <ac:chgData name="Roop Kumar" userId="ec229fc9-1ae5-4424-ad91-f4b472f033de" providerId="ADAL" clId="{F06A42EA-9A3A-4522-B3F0-4F3AC58BB5A4}" dt="2023-07-14T05:20:07.767" v="46" actId="207"/>
            <ac:spMkLst>
              <pc:docMk/>
              <pc:sldMasterMk cId="3368593342" sldId="2147483673"/>
              <pc:sldLayoutMk cId="1057809240" sldId="2147483686"/>
              <ac:spMk id="3" creationId="{6A084776-D363-88F2-5A8F-FF2A63DFFD9D}"/>
            </ac:spMkLst>
          </pc:spChg>
        </pc:sldLayoutChg>
        <pc:sldLayoutChg chg="modSp">
          <pc:chgData name="Roop Kumar" userId="ec229fc9-1ae5-4424-ad91-f4b472f033de" providerId="ADAL" clId="{F06A42EA-9A3A-4522-B3F0-4F3AC58BB5A4}" dt="2023-07-14T05:21:03.113" v="51" actId="207"/>
          <pc:sldLayoutMkLst>
            <pc:docMk/>
            <pc:sldMasterMk cId="3368593342" sldId="2147483673"/>
            <pc:sldLayoutMk cId="1585036707" sldId="2147483690"/>
          </pc:sldLayoutMkLst>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2" creationId="{DFADBA2E-0E91-C8B8-3A16-37E16A8024BC}"/>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3" creationId="{96AF3B2F-06F8-C0B9-F594-763BF82CAEE1}"/>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5" creationId="{887B16BD-1678-AAEB-705C-ACC6F4E638BB}"/>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6" creationId="{9DA0B994-BAF5-3871-1AE2-2955090941D6}"/>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7" creationId="{9153C8D8-C81D-C688-AD6D-054C831ED8FF}"/>
            </ac:spMkLst>
          </pc:spChg>
        </pc:sldLayoutChg>
        <pc:sldLayoutChg chg="modSp">
          <pc:chgData name="Roop Kumar" userId="ec229fc9-1ae5-4424-ad91-f4b472f033de" providerId="ADAL" clId="{F06A42EA-9A3A-4522-B3F0-4F3AC58BB5A4}" dt="2023-07-14T05:21:10.247" v="52" actId="207"/>
          <pc:sldLayoutMkLst>
            <pc:docMk/>
            <pc:sldMasterMk cId="3368593342" sldId="2147483673"/>
            <pc:sldLayoutMk cId="515120827" sldId="2147483691"/>
          </pc:sldLayoutMkLst>
          <pc:spChg chg="mod">
            <ac:chgData name="Roop Kumar" userId="ec229fc9-1ae5-4424-ad91-f4b472f033de" providerId="ADAL" clId="{F06A42EA-9A3A-4522-B3F0-4F3AC58BB5A4}" dt="2023-07-14T05:21:10.247" v="52" actId="207"/>
            <ac:spMkLst>
              <pc:docMk/>
              <pc:sldMasterMk cId="3368593342" sldId="2147483673"/>
              <pc:sldLayoutMk cId="515120827" sldId="2147483691"/>
              <ac:spMk id="6" creationId="{D6E140C6-C70A-C947-7711-0BA4214D3E0D}"/>
            </ac:spMkLst>
          </pc:spChg>
          <pc:spChg chg="mod">
            <ac:chgData name="Roop Kumar" userId="ec229fc9-1ae5-4424-ad91-f4b472f033de" providerId="ADAL" clId="{F06A42EA-9A3A-4522-B3F0-4F3AC58BB5A4}" dt="2023-07-14T05:21:10.247" v="52" actId="207"/>
            <ac:spMkLst>
              <pc:docMk/>
              <pc:sldMasterMk cId="3368593342" sldId="2147483673"/>
              <pc:sldLayoutMk cId="515120827" sldId="2147483691"/>
              <ac:spMk id="7" creationId="{CB5683BC-C8F7-FCBC-E768-137F5B5152C9}"/>
            </ac:spMkLst>
          </pc:spChg>
        </pc:sldLayoutChg>
        <pc:sldLayoutChg chg="modSp">
          <pc:chgData name="Roop Kumar" userId="ec229fc9-1ae5-4424-ad91-f4b472f033de" providerId="ADAL" clId="{F06A42EA-9A3A-4522-B3F0-4F3AC58BB5A4}" dt="2023-07-14T05:21:19.195" v="53" actId="207"/>
          <pc:sldLayoutMkLst>
            <pc:docMk/>
            <pc:sldMasterMk cId="3368593342" sldId="2147483673"/>
            <pc:sldLayoutMk cId="3453335545" sldId="2147483692"/>
          </pc:sldLayoutMkLst>
          <pc:spChg chg="mod">
            <ac:chgData name="Roop Kumar" userId="ec229fc9-1ae5-4424-ad91-f4b472f033de" providerId="ADAL" clId="{F06A42EA-9A3A-4522-B3F0-4F3AC58BB5A4}" dt="2023-07-14T05:21:19.195" v="53" actId="207"/>
            <ac:spMkLst>
              <pc:docMk/>
              <pc:sldMasterMk cId="3368593342" sldId="2147483673"/>
              <pc:sldLayoutMk cId="3453335545" sldId="2147483692"/>
              <ac:spMk id="4" creationId="{4DC99CB9-B9F0-7414-1AF5-045EF855FDA1}"/>
            </ac:spMkLst>
          </pc:spChg>
          <pc:spChg chg="mod">
            <ac:chgData name="Roop Kumar" userId="ec229fc9-1ae5-4424-ad91-f4b472f033de" providerId="ADAL" clId="{F06A42EA-9A3A-4522-B3F0-4F3AC58BB5A4}" dt="2023-07-14T05:21:19.195" v="53" actId="207"/>
            <ac:spMkLst>
              <pc:docMk/>
              <pc:sldMasterMk cId="3368593342" sldId="2147483673"/>
              <pc:sldLayoutMk cId="3453335545" sldId="2147483692"/>
              <ac:spMk id="5" creationId="{CF61395D-ECD0-5341-1B2E-8C1937098D4C}"/>
            </ac:spMkLst>
          </pc:spChg>
        </pc:sldLayoutChg>
        <pc:sldLayoutChg chg="modSp">
          <pc:chgData name="Roop Kumar" userId="ec229fc9-1ae5-4424-ad91-f4b472f033de" providerId="ADAL" clId="{F06A42EA-9A3A-4522-B3F0-4F3AC58BB5A4}" dt="2023-07-14T05:21:22.825" v="54" actId="207"/>
          <pc:sldLayoutMkLst>
            <pc:docMk/>
            <pc:sldMasterMk cId="3368593342" sldId="2147483673"/>
            <pc:sldLayoutMk cId="3841251895" sldId="2147483693"/>
          </pc:sldLayoutMkLst>
          <pc:spChg chg="mod">
            <ac:chgData name="Roop Kumar" userId="ec229fc9-1ae5-4424-ad91-f4b472f033de" providerId="ADAL" clId="{F06A42EA-9A3A-4522-B3F0-4F3AC58BB5A4}" dt="2023-07-14T05:21:22.825" v="54" actId="207"/>
            <ac:spMkLst>
              <pc:docMk/>
              <pc:sldMasterMk cId="3368593342" sldId="2147483673"/>
              <pc:sldLayoutMk cId="3841251895" sldId="2147483693"/>
              <ac:spMk id="3" creationId="{6659D141-D5AB-CB0E-32C4-D683A6B3D762}"/>
            </ac:spMkLst>
          </pc:spChg>
          <pc:spChg chg="mod">
            <ac:chgData name="Roop Kumar" userId="ec229fc9-1ae5-4424-ad91-f4b472f033de" providerId="ADAL" clId="{F06A42EA-9A3A-4522-B3F0-4F3AC58BB5A4}" dt="2023-07-14T05:21:22.825" v="54" actId="207"/>
            <ac:spMkLst>
              <pc:docMk/>
              <pc:sldMasterMk cId="3368593342" sldId="2147483673"/>
              <pc:sldLayoutMk cId="3841251895" sldId="2147483693"/>
              <ac:spMk id="6" creationId="{D1405CDE-CE1A-9CEE-B0C9-004F72CAF344}"/>
            </ac:spMkLst>
          </pc:spChg>
        </pc:sldLayoutChg>
        <pc:sldLayoutChg chg="modSp">
          <pc:chgData name="Roop Kumar" userId="ec229fc9-1ae5-4424-ad91-f4b472f033de" providerId="ADAL" clId="{F06A42EA-9A3A-4522-B3F0-4F3AC58BB5A4}" dt="2023-07-14T05:21:27.559" v="55" actId="207"/>
          <pc:sldLayoutMkLst>
            <pc:docMk/>
            <pc:sldMasterMk cId="3368593342" sldId="2147483673"/>
            <pc:sldLayoutMk cId="3114373407" sldId="2147483694"/>
          </pc:sldLayoutMkLst>
          <pc:spChg chg="mod">
            <ac:chgData name="Roop Kumar" userId="ec229fc9-1ae5-4424-ad91-f4b472f033de" providerId="ADAL" clId="{F06A42EA-9A3A-4522-B3F0-4F3AC58BB5A4}" dt="2023-07-14T05:21:27.559" v="55" actId="207"/>
            <ac:spMkLst>
              <pc:docMk/>
              <pc:sldMasterMk cId="3368593342" sldId="2147483673"/>
              <pc:sldLayoutMk cId="3114373407" sldId="2147483694"/>
              <ac:spMk id="2" creationId="{EA35605C-2EDD-0BD1-F3BC-5BCA7F763AE8}"/>
            </ac:spMkLst>
          </pc:spChg>
          <pc:spChg chg="mod">
            <ac:chgData name="Roop Kumar" userId="ec229fc9-1ae5-4424-ad91-f4b472f033de" providerId="ADAL" clId="{F06A42EA-9A3A-4522-B3F0-4F3AC58BB5A4}" dt="2023-07-14T05:21:27.559" v="55" actId="207"/>
            <ac:spMkLst>
              <pc:docMk/>
              <pc:sldMasterMk cId="3368593342" sldId="2147483673"/>
              <pc:sldLayoutMk cId="3114373407" sldId="2147483694"/>
              <ac:spMk id="3" creationId="{C8B862E1-9541-C73F-B4E1-7205F5F0B55E}"/>
            </ac:spMkLst>
          </pc:spChg>
        </pc:sldLayoutChg>
        <pc:sldLayoutChg chg="modSp">
          <pc:chgData name="Roop Kumar" userId="ec229fc9-1ae5-4424-ad91-f4b472f033de" providerId="ADAL" clId="{F06A42EA-9A3A-4522-B3F0-4F3AC58BB5A4}" dt="2023-07-14T05:21:32.304" v="56" actId="207"/>
          <pc:sldLayoutMkLst>
            <pc:docMk/>
            <pc:sldMasterMk cId="3368593342" sldId="2147483673"/>
            <pc:sldLayoutMk cId="501208092" sldId="2147483695"/>
          </pc:sldLayoutMkLst>
          <pc:spChg chg="mod">
            <ac:chgData name="Roop Kumar" userId="ec229fc9-1ae5-4424-ad91-f4b472f033de" providerId="ADAL" clId="{F06A42EA-9A3A-4522-B3F0-4F3AC58BB5A4}" dt="2023-07-14T05:21:32.304" v="56" actId="207"/>
            <ac:spMkLst>
              <pc:docMk/>
              <pc:sldMasterMk cId="3368593342" sldId="2147483673"/>
              <pc:sldLayoutMk cId="501208092" sldId="2147483695"/>
              <ac:spMk id="2" creationId="{3E86479C-5EE1-09E2-3000-A2B690B93C33}"/>
            </ac:spMkLst>
          </pc:spChg>
          <pc:spChg chg="mod">
            <ac:chgData name="Roop Kumar" userId="ec229fc9-1ae5-4424-ad91-f4b472f033de" providerId="ADAL" clId="{F06A42EA-9A3A-4522-B3F0-4F3AC58BB5A4}" dt="2023-07-14T05:21:32.304" v="56" actId="207"/>
            <ac:spMkLst>
              <pc:docMk/>
              <pc:sldMasterMk cId="3368593342" sldId="2147483673"/>
              <pc:sldLayoutMk cId="501208092" sldId="2147483695"/>
              <ac:spMk id="3" creationId="{012C144F-B154-93C1-CFA0-EFC58EC80E5A}"/>
            </ac:spMkLst>
          </pc:spChg>
        </pc:sldLayoutChg>
        <pc:sldLayoutChg chg="modSp">
          <pc:chgData name="Roop Kumar" userId="ec229fc9-1ae5-4424-ad91-f4b472f033de" providerId="ADAL" clId="{F06A42EA-9A3A-4522-B3F0-4F3AC58BB5A4}" dt="2023-07-14T05:21:38.209" v="57" actId="207"/>
          <pc:sldLayoutMkLst>
            <pc:docMk/>
            <pc:sldMasterMk cId="3368593342" sldId="2147483673"/>
            <pc:sldLayoutMk cId="3896443774" sldId="2147483696"/>
          </pc:sldLayoutMkLst>
          <pc:spChg chg="mod">
            <ac:chgData name="Roop Kumar" userId="ec229fc9-1ae5-4424-ad91-f4b472f033de" providerId="ADAL" clId="{F06A42EA-9A3A-4522-B3F0-4F3AC58BB5A4}" dt="2023-07-14T05:21:38.209" v="57" actId="207"/>
            <ac:spMkLst>
              <pc:docMk/>
              <pc:sldMasterMk cId="3368593342" sldId="2147483673"/>
              <pc:sldLayoutMk cId="3896443774" sldId="2147483696"/>
              <ac:spMk id="2" creationId="{A829CD2D-82CE-C005-D724-CC0A723196CF}"/>
            </ac:spMkLst>
          </pc:spChg>
          <pc:spChg chg="mod">
            <ac:chgData name="Roop Kumar" userId="ec229fc9-1ae5-4424-ad91-f4b472f033de" providerId="ADAL" clId="{F06A42EA-9A3A-4522-B3F0-4F3AC58BB5A4}" dt="2023-07-14T05:21:38.209" v="57" actId="207"/>
            <ac:spMkLst>
              <pc:docMk/>
              <pc:sldMasterMk cId="3368593342" sldId="2147483673"/>
              <pc:sldLayoutMk cId="3896443774" sldId="2147483696"/>
              <ac:spMk id="5" creationId="{809861E1-DB64-D3D1-CB74-AB30BEF481B3}"/>
            </ac:spMkLst>
          </pc:spChg>
        </pc:sldLayoutChg>
        <pc:sldLayoutChg chg="modSp">
          <pc:chgData name="Roop Kumar" userId="ec229fc9-1ae5-4424-ad91-f4b472f033de" providerId="ADAL" clId="{F06A42EA-9A3A-4522-B3F0-4F3AC58BB5A4}" dt="2023-07-14T05:21:43.944" v="58" actId="207"/>
          <pc:sldLayoutMkLst>
            <pc:docMk/>
            <pc:sldMasterMk cId="3368593342" sldId="2147483673"/>
            <pc:sldLayoutMk cId="3701244765" sldId="2147483697"/>
          </pc:sldLayoutMkLst>
          <pc:spChg chg="mod">
            <ac:chgData name="Roop Kumar" userId="ec229fc9-1ae5-4424-ad91-f4b472f033de" providerId="ADAL" clId="{F06A42EA-9A3A-4522-B3F0-4F3AC58BB5A4}" dt="2023-07-14T05:21:43.944" v="58" actId="207"/>
            <ac:spMkLst>
              <pc:docMk/>
              <pc:sldMasterMk cId="3368593342" sldId="2147483673"/>
              <pc:sldLayoutMk cId="3701244765" sldId="2147483697"/>
              <ac:spMk id="3" creationId="{E5D05C5A-9735-BDF2-45FB-ECA0E61F3FE0}"/>
            </ac:spMkLst>
          </pc:spChg>
        </pc:sldLayoutChg>
        <pc:sldLayoutChg chg="modSp">
          <pc:chgData name="Roop Kumar" userId="ec229fc9-1ae5-4424-ad91-f4b472f033de" providerId="ADAL" clId="{F06A42EA-9A3A-4522-B3F0-4F3AC58BB5A4}" dt="2023-07-14T05:21:50.638" v="59" actId="207"/>
          <pc:sldLayoutMkLst>
            <pc:docMk/>
            <pc:sldMasterMk cId="3368593342" sldId="2147483673"/>
            <pc:sldLayoutMk cId="1564186606" sldId="2147483698"/>
          </pc:sldLayoutMkLst>
          <pc:spChg chg="mod">
            <ac:chgData name="Roop Kumar" userId="ec229fc9-1ae5-4424-ad91-f4b472f033de" providerId="ADAL" clId="{F06A42EA-9A3A-4522-B3F0-4F3AC58BB5A4}" dt="2023-07-14T05:21:50.638" v="59" actId="207"/>
            <ac:spMkLst>
              <pc:docMk/>
              <pc:sldMasterMk cId="3368593342" sldId="2147483673"/>
              <pc:sldLayoutMk cId="1564186606" sldId="2147483698"/>
              <ac:spMk id="9" creationId="{7FAA6052-B67C-D403-9614-DC0C0FDBAAB1}"/>
            </ac:spMkLst>
          </pc:spChg>
        </pc:sldLayoutChg>
        <pc:sldLayoutChg chg="modSp">
          <pc:chgData name="Roop Kumar" userId="ec229fc9-1ae5-4424-ad91-f4b472f033de" providerId="ADAL" clId="{F06A42EA-9A3A-4522-B3F0-4F3AC58BB5A4}" dt="2023-07-14T05:21:57.198" v="60" actId="207"/>
          <pc:sldLayoutMkLst>
            <pc:docMk/>
            <pc:sldMasterMk cId="3368593342" sldId="2147483673"/>
            <pc:sldLayoutMk cId="1456677713" sldId="2147483699"/>
          </pc:sldLayoutMkLst>
          <pc:spChg chg="mod">
            <ac:chgData name="Roop Kumar" userId="ec229fc9-1ae5-4424-ad91-f4b472f033de" providerId="ADAL" clId="{F06A42EA-9A3A-4522-B3F0-4F3AC58BB5A4}" dt="2023-07-14T05:21:57.198" v="60" actId="207"/>
            <ac:spMkLst>
              <pc:docMk/>
              <pc:sldMasterMk cId="3368593342" sldId="2147483673"/>
              <pc:sldLayoutMk cId="1456677713" sldId="2147483699"/>
              <ac:spMk id="4" creationId="{95138432-77B6-A0DB-E9D4-05C1ED62A6FF}"/>
            </ac:spMkLst>
          </pc:spChg>
        </pc:sldLayoutChg>
        <pc:sldLayoutChg chg="modSp">
          <pc:chgData name="Roop Kumar" userId="ec229fc9-1ae5-4424-ad91-f4b472f033de" providerId="ADAL" clId="{F06A42EA-9A3A-4522-B3F0-4F3AC58BB5A4}" dt="2023-07-14T05:22:02.142" v="61" actId="207"/>
          <pc:sldLayoutMkLst>
            <pc:docMk/>
            <pc:sldMasterMk cId="3368593342" sldId="2147483673"/>
            <pc:sldLayoutMk cId="2385892519" sldId="2147483700"/>
          </pc:sldLayoutMkLst>
          <pc:spChg chg="mod">
            <ac:chgData name="Roop Kumar" userId="ec229fc9-1ae5-4424-ad91-f4b472f033de" providerId="ADAL" clId="{F06A42EA-9A3A-4522-B3F0-4F3AC58BB5A4}" dt="2023-07-14T05:22:02.142" v="61" actId="207"/>
            <ac:spMkLst>
              <pc:docMk/>
              <pc:sldMasterMk cId="3368593342" sldId="2147483673"/>
              <pc:sldLayoutMk cId="2385892519" sldId="2147483700"/>
              <ac:spMk id="2" creationId="{2190EDBE-42C7-8577-2262-B01D520296F0}"/>
            </ac:spMkLst>
          </pc:spChg>
          <pc:spChg chg="mod">
            <ac:chgData name="Roop Kumar" userId="ec229fc9-1ae5-4424-ad91-f4b472f033de" providerId="ADAL" clId="{F06A42EA-9A3A-4522-B3F0-4F3AC58BB5A4}" dt="2023-07-14T05:22:02.142" v="61" actId="207"/>
            <ac:spMkLst>
              <pc:docMk/>
              <pc:sldMasterMk cId="3368593342" sldId="2147483673"/>
              <pc:sldLayoutMk cId="2385892519" sldId="2147483700"/>
              <ac:spMk id="177" creationId="{00000000-0000-0000-0000-000000000000}"/>
            </ac:spMkLst>
          </pc:spChg>
        </pc:sldLayoutChg>
        <pc:sldLayoutChg chg="modSp">
          <pc:chgData name="Roop Kumar" userId="ec229fc9-1ae5-4424-ad91-f4b472f033de" providerId="ADAL" clId="{F06A42EA-9A3A-4522-B3F0-4F3AC58BB5A4}" dt="2023-07-14T05:22:06.989" v="62" actId="207"/>
          <pc:sldLayoutMkLst>
            <pc:docMk/>
            <pc:sldMasterMk cId="3368593342" sldId="2147483673"/>
            <pc:sldLayoutMk cId="2702984903" sldId="2147483701"/>
          </pc:sldLayoutMkLst>
          <pc:spChg chg="mod">
            <ac:chgData name="Roop Kumar" userId="ec229fc9-1ae5-4424-ad91-f4b472f033de" providerId="ADAL" clId="{F06A42EA-9A3A-4522-B3F0-4F3AC58BB5A4}" dt="2023-07-14T05:22:06.989" v="62" actId="207"/>
            <ac:spMkLst>
              <pc:docMk/>
              <pc:sldMasterMk cId="3368593342" sldId="2147483673"/>
              <pc:sldLayoutMk cId="2702984903" sldId="2147483701"/>
              <ac:spMk id="2" creationId="{8C918EE9-73C7-114C-7405-846E29EB7AEA}"/>
            </ac:spMkLst>
          </pc:spChg>
        </pc:sldLayoutChg>
        <pc:sldLayoutChg chg="modSp">
          <pc:chgData name="Roop Kumar" userId="ec229fc9-1ae5-4424-ad91-f4b472f033de" providerId="ADAL" clId="{F06A42EA-9A3A-4522-B3F0-4F3AC58BB5A4}" dt="2023-07-14T05:22:11.742" v="63" actId="207"/>
          <pc:sldLayoutMkLst>
            <pc:docMk/>
            <pc:sldMasterMk cId="3368593342" sldId="2147483673"/>
            <pc:sldLayoutMk cId="771887840" sldId="2147483702"/>
          </pc:sldLayoutMkLst>
          <pc:spChg chg="mod">
            <ac:chgData name="Roop Kumar" userId="ec229fc9-1ae5-4424-ad91-f4b472f033de" providerId="ADAL" clId="{F06A42EA-9A3A-4522-B3F0-4F3AC58BB5A4}" dt="2023-07-14T05:22:11.742" v="63" actId="207"/>
            <ac:spMkLst>
              <pc:docMk/>
              <pc:sldMasterMk cId="3368593342" sldId="2147483673"/>
              <pc:sldLayoutMk cId="771887840" sldId="2147483702"/>
              <ac:spMk id="2" creationId="{662DC3C5-12CB-1B7D-A0D6-88DA0A6525F3}"/>
            </ac:spMkLst>
          </pc:spChg>
          <pc:spChg chg="mod">
            <ac:chgData name="Roop Kumar" userId="ec229fc9-1ae5-4424-ad91-f4b472f033de" providerId="ADAL" clId="{F06A42EA-9A3A-4522-B3F0-4F3AC58BB5A4}" dt="2023-07-14T05:22:11.742" v="63" actId="207"/>
            <ac:spMkLst>
              <pc:docMk/>
              <pc:sldMasterMk cId="3368593342" sldId="2147483673"/>
              <pc:sldLayoutMk cId="771887840" sldId="2147483702"/>
              <ac:spMk id="5" creationId="{2F575C20-C035-6B61-875E-DFDF9C3950C5}"/>
            </ac:spMkLst>
          </pc:spChg>
        </pc:sldLayoutChg>
        <pc:sldLayoutChg chg="modSp">
          <pc:chgData name="Roop Kumar" userId="ec229fc9-1ae5-4424-ad91-f4b472f033de" providerId="ADAL" clId="{F06A42EA-9A3A-4522-B3F0-4F3AC58BB5A4}" dt="2023-07-14T05:22:16.750" v="64" actId="207"/>
          <pc:sldLayoutMkLst>
            <pc:docMk/>
            <pc:sldMasterMk cId="3368593342" sldId="2147483673"/>
            <pc:sldLayoutMk cId="1477371151" sldId="2147483703"/>
          </pc:sldLayoutMkLst>
          <pc:spChg chg="mod">
            <ac:chgData name="Roop Kumar" userId="ec229fc9-1ae5-4424-ad91-f4b472f033de" providerId="ADAL" clId="{F06A42EA-9A3A-4522-B3F0-4F3AC58BB5A4}" dt="2023-07-14T05:22:16.750" v="64" actId="207"/>
            <ac:spMkLst>
              <pc:docMk/>
              <pc:sldMasterMk cId="3368593342" sldId="2147483673"/>
              <pc:sldLayoutMk cId="1477371151" sldId="2147483703"/>
              <ac:spMk id="3" creationId="{9A8AA2E1-D889-F5D4-9C7E-C1EBB432455A}"/>
            </ac:spMkLst>
          </pc:spChg>
          <pc:spChg chg="mod">
            <ac:chgData name="Roop Kumar" userId="ec229fc9-1ae5-4424-ad91-f4b472f033de" providerId="ADAL" clId="{F06A42EA-9A3A-4522-B3F0-4F3AC58BB5A4}" dt="2023-07-14T05:22:16.750" v="64" actId="207"/>
            <ac:spMkLst>
              <pc:docMk/>
              <pc:sldMasterMk cId="3368593342" sldId="2147483673"/>
              <pc:sldLayoutMk cId="1477371151" sldId="2147483703"/>
              <ac:spMk id="201" creationId="{00000000-0000-0000-0000-000000000000}"/>
            </ac:spMkLst>
          </pc:spChg>
        </pc:sldLayoutChg>
        <pc:sldLayoutChg chg="modSp">
          <pc:chgData name="Roop Kumar" userId="ec229fc9-1ae5-4424-ad91-f4b472f033de" providerId="ADAL" clId="{F06A42EA-9A3A-4522-B3F0-4F3AC58BB5A4}" dt="2023-07-14T05:22:20.606" v="65" actId="207"/>
          <pc:sldLayoutMkLst>
            <pc:docMk/>
            <pc:sldMasterMk cId="3368593342" sldId="2147483673"/>
            <pc:sldLayoutMk cId="2179563031" sldId="2147483704"/>
          </pc:sldLayoutMkLst>
          <pc:spChg chg="mod">
            <ac:chgData name="Roop Kumar" userId="ec229fc9-1ae5-4424-ad91-f4b472f033de" providerId="ADAL" clId="{F06A42EA-9A3A-4522-B3F0-4F3AC58BB5A4}" dt="2023-07-14T05:22:20.606" v="65" actId="207"/>
            <ac:spMkLst>
              <pc:docMk/>
              <pc:sldMasterMk cId="3368593342" sldId="2147483673"/>
              <pc:sldLayoutMk cId="2179563031" sldId="2147483704"/>
              <ac:spMk id="3" creationId="{57DB387E-1A29-1EE9-8E02-0C57BA6B68C2}"/>
            </ac:spMkLst>
          </pc:spChg>
          <pc:spChg chg="mod">
            <ac:chgData name="Roop Kumar" userId="ec229fc9-1ae5-4424-ad91-f4b472f033de" providerId="ADAL" clId="{F06A42EA-9A3A-4522-B3F0-4F3AC58BB5A4}" dt="2023-07-14T05:22:20.606" v="65" actId="207"/>
            <ac:spMkLst>
              <pc:docMk/>
              <pc:sldMasterMk cId="3368593342" sldId="2147483673"/>
              <pc:sldLayoutMk cId="2179563031" sldId="2147483704"/>
              <ac:spMk id="207" creationId="{00000000-0000-0000-0000-000000000000}"/>
            </ac:spMkLst>
          </pc:spChg>
        </pc:sldLayoutChg>
        <pc:sldLayoutChg chg="modSp">
          <pc:chgData name="Roop Kumar" userId="ec229fc9-1ae5-4424-ad91-f4b472f033de" providerId="ADAL" clId="{F06A42EA-9A3A-4522-B3F0-4F3AC58BB5A4}" dt="2023-07-14T05:22:24.382" v="66" actId="207"/>
          <pc:sldLayoutMkLst>
            <pc:docMk/>
            <pc:sldMasterMk cId="3368593342" sldId="2147483673"/>
            <pc:sldLayoutMk cId="1032794415" sldId="2147483705"/>
          </pc:sldLayoutMkLst>
          <pc:spChg chg="mod">
            <ac:chgData name="Roop Kumar" userId="ec229fc9-1ae5-4424-ad91-f4b472f033de" providerId="ADAL" clId="{F06A42EA-9A3A-4522-B3F0-4F3AC58BB5A4}" dt="2023-07-14T05:22:24.382" v="66" actId="207"/>
            <ac:spMkLst>
              <pc:docMk/>
              <pc:sldMasterMk cId="3368593342" sldId="2147483673"/>
              <pc:sldLayoutMk cId="1032794415" sldId="2147483705"/>
              <ac:spMk id="3" creationId="{CFEACA45-46CE-3149-F1F8-368C0B35FE06}"/>
            </ac:spMkLst>
          </pc:spChg>
        </pc:sldLayoutChg>
        <pc:sldLayoutChg chg="modSp mod">
          <pc:chgData name="Roop Kumar" userId="ec229fc9-1ae5-4424-ad91-f4b472f033de" providerId="ADAL" clId="{F06A42EA-9A3A-4522-B3F0-4F3AC58BB5A4}" dt="2023-07-14T05:20:26.760" v="48" actId="207"/>
          <pc:sldLayoutMkLst>
            <pc:docMk/>
            <pc:sldMasterMk cId="3368593342" sldId="2147483673"/>
            <pc:sldLayoutMk cId="1585081239" sldId="2147483706"/>
          </pc:sldLayoutMkLst>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7" creationId="{FDF40B25-39B3-30ED-29BE-9F1AD527FCEE}"/>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8" creationId="{2FFD20E1-904E-7B1C-E7A2-1A99877EE0D7}"/>
            </ac:spMkLst>
          </pc:spChg>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9" creationId="{DB253624-90B8-4C2B-CA21-11904E51AA4D}"/>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0" creationId="{497E5D63-1C02-9A8F-6921-B4CF2B94E4A1}"/>
            </ac:spMkLst>
          </pc:spChg>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11" creationId="{92E01BA2-8854-8B22-5E3B-BD48CB6419FD}"/>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2" creationId="{231483CE-CEF9-6644-5D62-34D212C6AC67}"/>
            </ac:spMkLst>
          </pc:spChg>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13" creationId="{29F7EC89-820C-671D-8F62-46D0543D5E13}"/>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4" creationId="{D10DFBE0-864B-7031-13FD-BF42F6452ABB}"/>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5" creationId="{48CDC350-FF9D-82C7-1731-756BBBD2CE0D}"/>
            </ac:spMkLst>
          </pc:spChg>
        </pc:sldLayoutChg>
        <pc:sldLayoutChg chg="modSp">
          <pc:chgData name="Roop Kumar" userId="ec229fc9-1ae5-4424-ad91-f4b472f033de" providerId="ADAL" clId="{F06A42EA-9A3A-4522-B3F0-4F3AC58BB5A4}" dt="2023-07-14T05:20:40.877" v="49" actId="207"/>
          <pc:sldLayoutMkLst>
            <pc:docMk/>
            <pc:sldMasterMk cId="3368593342" sldId="2147483673"/>
            <pc:sldLayoutMk cId="43145900" sldId="2147483707"/>
          </pc:sldLayoutMkLst>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2" creationId="{76DB4DA8-CC10-506C-D27B-9B1CE227D9B0}"/>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3" creationId="{5A890064-C69C-0664-8FC1-9D4423FC9A34}"/>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4" creationId="{21CD75C6-F639-739D-B089-020EF5CBFA3A}"/>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5" creationId="{0969321A-3DCC-F52F-8C1B-6E04397531A7}"/>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6" creationId="{19EED400-005F-8BFC-0381-17F5410E8424}"/>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7" creationId="{DF544E43-096D-AD15-9CFA-70A320AE0272}"/>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8" creationId="{C6A04807-31DA-6E4E-AAB1-C5EB073355C4}"/>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9" creationId="{F320B7DB-043B-B1AC-2976-FCB6609BE238}"/>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20" creationId="{F963B27F-8F18-67BB-B561-399E9B718B77}"/>
            </ac:spMkLst>
          </pc:spChg>
        </pc:sldLayoutChg>
        <pc:sldLayoutChg chg="modSp">
          <pc:chgData name="Roop Kumar" userId="ec229fc9-1ae5-4424-ad91-f4b472f033de" providerId="ADAL" clId="{F06A42EA-9A3A-4522-B3F0-4F3AC58BB5A4}" dt="2023-07-14T05:20:52.017" v="50" actId="207"/>
          <pc:sldLayoutMkLst>
            <pc:docMk/>
            <pc:sldMasterMk cId="3368593342" sldId="2147483673"/>
            <pc:sldLayoutMk cId="2106155142" sldId="2147483708"/>
          </pc:sldLayoutMkLst>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2" creationId="{A40B7AF7-3696-C4FB-D945-5436FC8398CE}"/>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3" creationId="{1494EC36-DEF5-5104-F8EA-E3D4B2BBD8E4}"/>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4" creationId="{9AFF282F-7CD2-660E-F6FB-6A6841171D6F}"/>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5" creationId="{01ADAF17-D7DF-669F-96A4-A5A66652F7E4}"/>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6" creationId="{E0054334-AE0D-D3F5-C186-9EAB001CEBAA}"/>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7" creationId="{98DDCBFB-B945-8ADF-F3B2-02F8E9E10B08}"/>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8" creationId="{A5C29CAE-D65C-162C-E28E-5C00B6BF49E6}"/>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9" creationId="{787DB315-5654-6FF4-4775-BE435BA1CC23}"/>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21" creationId="{32B26A31-7ADA-92C4-0EC9-7FBCC4B0F2B6}"/>
            </ac:spMkLst>
          </pc:spChg>
        </pc:sldLayoutChg>
      </pc:sldMasterChg>
    </pc:docChg>
  </pc:docChgLst>
  <pc:docChgLst>
    <pc:chgData name="Gajendra MS" userId="2fac9be5-0aaf-4a4e-81e3-665d10c1ffa5" providerId="ADAL" clId="{75CA01F0-5384-4502-B0BF-187FB4ED7920}"/>
    <pc:docChg chg="undo custSel modMainMaster">
      <pc:chgData name="Gajendra MS" userId="2fac9be5-0aaf-4a4e-81e3-665d10c1ffa5" providerId="ADAL" clId="{75CA01F0-5384-4502-B0BF-187FB4ED7920}" dt="2023-08-30T06:50:54.870" v="9" actId="1038"/>
      <pc:docMkLst>
        <pc:docMk/>
      </pc:docMkLst>
      <pc:sldMasterChg chg="modSldLayout">
        <pc:chgData name="Gajendra MS" userId="2fac9be5-0aaf-4a4e-81e3-665d10c1ffa5" providerId="ADAL" clId="{75CA01F0-5384-4502-B0BF-187FB4ED7920}" dt="2023-08-30T06:50:54.870" v="9" actId="1038"/>
        <pc:sldMasterMkLst>
          <pc:docMk/>
          <pc:sldMasterMk cId="3368593342" sldId="2147483673"/>
        </pc:sldMasterMkLst>
        <pc:sldLayoutChg chg="modSp mod">
          <pc:chgData name="Gajendra MS" userId="2fac9be5-0aaf-4a4e-81e3-665d10c1ffa5" providerId="ADAL" clId="{75CA01F0-5384-4502-B0BF-187FB4ED7920}" dt="2023-08-30T06:50:54.870" v="9" actId="1038"/>
          <pc:sldLayoutMkLst>
            <pc:docMk/>
            <pc:sldMasterMk cId="3368593342" sldId="2147483673"/>
            <pc:sldLayoutMk cId="189243091" sldId="2147483679"/>
          </pc:sldLayoutMkLst>
          <pc:picChg chg="mod">
            <ac:chgData name="Gajendra MS" userId="2fac9be5-0aaf-4a4e-81e3-665d10c1ffa5" providerId="ADAL" clId="{75CA01F0-5384-4502-B0BF-187FB4ED7920}" dt="2023-08-30T06:50:54.870" v="9" actId="1038"/>
            <ac:picMkLst>
              <pc:docMk/>
              <pc:sldMasterMk cId="3368593342" sldId="2147483673"/>
              <pc:sldLayoutMk cId="189243091" sldId="2147483679"/>
              <ac:picMk id="32" creationId="{00000000-0000-0000-0000-000000000000}"/>
            </ac:picMkLst>
          </pc:picChg>
        </pc:sldLayoutChg>
      </pc:sldMasterChg>
    </pc:docChg>
  </pc:docChgLst>
  <pc:docChgLst>
    <pc:chgData name="Rashmi Tarkeshwar Singh" userId="68a6778a-50ba-49c5-9a37-e67a9d27a7f7" providerId="ADAL" clId="{0FC2F573-3CA9-4E0B-98EB-9C86866C170F}"/>
    <pc:docChg chg="modSld">
      <pc:chgData name="Rashmi Tarkeshwar Singh" userId="68a6778a-50ba-49c5-9a37-e67a9d27a7f7" providerId="ADAL" clId="{0FC2F573-3CA9-4E0B-98EB-9C86866C170F}" dt="2024-01-09T10:24:11.854" v="14" actId="20577"/>
      <pc:docMkLst>
        <pc:docMk/>
      </pc:docMkLst>
      <pc:sldChg chg="modSp mod">
        <pc:chgData name="Rashmi Tarkeshwar Singh" userId="68a6778a-50ba-49c5-9a37-e67a9d27a7f7" providerId="ADAL" clId="{0FC2F573-3CA9-4E0B-98EB-9C86866C170F}" dt="2024-01-09T10:24:11.854" v="14" actId="20577"/>
        <pc:sldMkLst>
          <pc:docMk/>
          <pc:sldMk cId="2124121692" sldId="276"/>
        </pc:sldMkLst>
        <pc:spChg chg="mod">
          <ac:chgData name="Rashmi Tarkeshwar Singh" userId="68a6778a-50ba-49c5-9a37-e67a9d27a7f7" providerId="ADAL" clId="{0FC2F573-3CA9-4E0B-98EB-9C86866C170F}" dt="2024-01-09T10:24:11.854" v="14" actId="20577"/>
          <ac:spMkLst>
            <pc:docMk/>
            <pc:sldMk cId="2124121692" sldId="276"/>
            <ac:spMk id="3" creationId="{C950F53E-3D95-E7DA-EF67-0FCAB93565E5}"/>
          </ac:spMkLst>
        </pc:spChg>
      </pc:sldChg>
    </pc:docChg>
  </pc:docChgLst>
  <pc:docChgLst>
    <pc:chgData name="Roop Kumar" userId="ec229fc9-1ae5-4424-ad91-f4b472f033de" providerId="ADAL" clId="{9299E211-8CEE-4814-8552-8E72E5422BAD}"/>
    <pc:docChg chg="undo custSel addSld modSld modMainMaster">
      <pc:chgData name="Roop Kumar" userId="ec229fc9-1ae5-4424-ad91-f4b472f033de" providerId="ADAL" clId="{9299E211-8CEE-4814-8552-8E72E5422BAD}" dt="2023-08-10T07:29:32.027" v="469"/>
      <pc:docMkLst>
        <pc:docMk/>
      </pc:docMkLst>
      <pc:sldChg chg="modSp mod modClrScheme chgLayout">
        <pc:chgData name="Roop Kumar" userId="ec229fc9-1ae5-4424-ad91-f4b472f033de" providerId="ADAL" clId="{9299E211-8CEE-4814-8552-8E72E5422BAD}" dt="2023-07-13T12:33:24.517" v="0" actId="700"/>
        <pc:sldMkLst>
          <pc:docMk/>
          <pc:sldMk cId="3666711677" sldId="295"/>
        </pc:sldMkLst>
        <pc:spChg chg="mod ord">
          <ac:chgData name="Roop Kumar" userId="ec229fc9-1ae5-4424-ad91-f4b472f033de" providerId="ADAL" clId="{9299E211-8CEE-4814-8552-8E72E5422BAD}" dt="2023-07-13T12:33:24.517" v="0" actId="700"/>
          <ac:spMkLst>
            <pc:docMk/>
            <pc:sldMk cId="3666711677" sldId="295"/>
            <ac:spMk id="2" creationId="{9E7A36BB-856E-10B8-B128-533721A97313}"/>
          </ac:spMkLst>
        </pc:spChg>
        <pc:spChg chg="mod ord">
          <ac:chgData name="Roop Kumar" userId="ec229fc9-1ae5-4424-ad91-f4b472f033de" providerId="ADAL" clId="{9299E211-8CEE-4814-8552-8E72E5422BAD}" dt="2023-07-13T12:33:24.517" v="0" actId="700"/>
          <ac:spMkLst>
            <pc:docMk/>
            <pc:sldMk cId="3666711677" sldId="295"/>
            <ac:spMk id="3" creationId="{A1E7CE5F-1838-1492-ACA0-C52D9259D674}"/>
          </ac:spMkLst>
        </pc:spChg>
        <pc:spChg chg="mod ord">
          <ac:chgData name="Roop Kumar" userId="ec229fc9-1ae5-4424-ad91-f4b472f033de" providerId="ADAL" clId="{9299E211-8CEE-4814-8552-8E72E5422BAD}" dt="2023-07-13T12:33:24.517" v="0" actId="700"/>
          <ac:spMkLst>
            <pc:docMk/>
            <pc:sldMk cId="3666711677" sldId="295"/>
            <ac:spMk id="4" creationId="{8B9EAEE1-587B-7BBB-6407-7D984BBB4CFD}"/>
          </ac:spMkLst>
        </pc:spChg>
        <pc:spChg chg="mod ord">
          <ac:chgData name="Roop Kumar" userId="ec229fc9-1ae5-4424-ad91-f4b472f033de" providerId="ADAL" clId="{9299E211-8CEE-4814-8552-8E72E5422BAD}" dt="2023-07-13T12:33:24.517" v="0" actId="700"/>
          <ac:spMkLst>
            <pc:docMk/>
            <pc:sldMk cId="3666711677" sldId="295"/>
            <ac:spMk id="5" creationId="{719A67AB-71BA-6825-87AB-4F11A0942331}"/>
          </ac:spMkLst>
        </pc:spChg>
        <pc:spChg chg="mod ord">
          <ac:chgData name="Roop Kumar" userId="ec229fc9-1ae5-4424-ad91-f4b472f033de" providerId="ADAL" clId="{9299E211-8CEE-4814-8552-8E72E5422BAD}" dt="2023-07-13T12:33:24.517" v="0" actId="700"/>
          <ac:spMkLst>
            <pc:docMk/>
            <pc:sldMk cId="3666711677" sldId="295"/>
            <ac:spMk id="6" creationId="{84E9641C-C3F0-57D9-C96B-62CDBB9456F3}"/>
          </ac:spMkLst>
        </pc:spChg>
        <pc:spChg chg="mod ord">
          <ac:chgData name="Roop Kumar" userId="ec229fc9-1ae5-4424-ad91-f4b472f033de" providerId="ADAL" clId="{9299E211-8CEE-4814-8552-8E72E5422BAD}" dt="2023-07-13T12:33:24.517" v="0" actId="700"/>
          <ac:spMkLst>
            <pc:docMk/>
            <pc:sldMk cId="3666711677" sldId="295"/>
            <ac:spMk id="7" creationId="{D7AFF035-6FDB-CFB8-2385-9FA55911EE1D}"/>
          </ac:spMkLst>
        </pc:spChg>
        <pc:spChg chg="mod ord">
          <ac:chgData name="Roop Kumar" userId="ec229fc9-1ae5-4424-ad91-f4b472f033de" providerId="ADAL" clId="{9299E211-8CEE-4814-8552-8E72E5422BAD}" dt="2023-07-13T12:33:24.517" v="0" actId="700"/>
          <ac:spMkLst>
            <pc:docMk/>
            <pc:sldMk cId="3666711677" sldId="295"/>
            <ac:spMk id="8" creationId="{C8CDB51F-2536-90B2-84D8-456CE644B094}"/>
          </ac:spMkLst>
        </pc:spChg>
        <pc:spChg chg="mod ord">
          <ac:chgData name="Roop Kumar" userId="ec229fc9-1ae5-4424-ad91-f4b472f033de" providerId="ADAL" clId="{9299E211-8CEE-4814-8552-8E72E5422BAD}" dt="2023-07-13T12:33:24.517" v="0" actId="700"/>
          <ac:spMkLst>
            <pc:docMk/>
            <pc:sldMk cId="3666711677" sldId="295"/>
            <ac:spMk id="16" creationId="{190C6C0A-E867-BD0F-9636-72FE5C2AAB08}"/>
          </ac:spMkLst>
        </pc:spChg>
      </pc:sldChg>
      <pc:sldChg chg="addSp delSp modSp new mod">
        <pc:chgData name="Roop Kumar" userId="ec229fc9-1ae5-4424-ad91-f4b472f033de" providerId="ADAL" clId="{9299E211-8CEE-4814-8552-8E72E5422BAD}" dt="2023-08-10T07:29:32.027" v="469"/>
        <pc:sldMkLst>
          <pc:docMk/>
          <pc:sldMk cId="150403746" sldId="297"/>
        </pc:sldMkLst>
        <pc:spChg chg="mod">
          <ac:chgData name="Roop Kumar" userId="ec229fc9-1ae5-4424-ad91-f4b472f033de" providerId="ADAL" clId="{9299E211-8CEE-4814-8552-8E72E5422BAD}" dt="2023-08-10T07:29:21.847" v="219" actId="20577"/>
          <ac:spMkLst>
            <pc:docMk/>
            <pc:sldMk cId="150403746" sldId="297"/>
            <ac:spMk id="3" creationId="{10A8F081-85E4-E2E2-21FE-878FC01ABA10}"/>
          </ac:spMkLst>
        </pc:spChg>
        <pc:spChg chg="add del mod">
          <ac:chgData name="Roop Kumar" userId="ec229fc9-1ae5-4424-ad91-f4b472f033de" providerId="ADAL" clId="{9299E211-8CEE-4814-8552-8E72E5422BAD}" dt="2023-08-10T07:27:34.902" v="55"/>
          <ac:spMkLst>
            <pc:docMk/>
            <pc:sldMk cId="150403746" sldId="297"/>
            <ac:spMk id="5" creationId="{5FE32790-4310-4791-AF6F-286F664B8BA4}"/>
          </ac:spMkLst>
        </pc:spChg>
        <pc:spChg chg="add del mod">
          <ac:chgData name="Roop Kumar" userId="ec229fc9-1ae5-4424-ad91-f4b472f033de" providerId="ADAL" clId="{9299E211-8CEE-4814-8552-8E72E5422BAD}" dt="2023-08-10T07:27:34.902" v="55"/>
          <ac:spMkLst>
            <pc:docMk/>
            <pc:sldMk cId="150403746" sldId="297"/>
            <ac:spMk id="6" creationId="{1E2FF832-4E12-1046-1E90-8ABD2905B171}"/>
          </ac:spMkLst>
        </pc:spChg>
        <pc:spChg chg="add del mod">
          <ac:chgData name="Roop Kumar" userId="ec229fc9-1ae5-4424-ad91-f4b472f033de" providerId="ADAL" clId="{9299E211-8CEE-4814-8552-8E72E5422BAD}" dt="2023-08-10T07:27:34.902" v="55"/>
          <ac:spMkLst>
            <pc:docMk/>
            <pc:sldMk cId="150403746" sldId="297"/>
            <ac:spMk id="7" creationId="{235ADF29-DDB1-2D4A-B2D5-339F208D26CE}"/>
          </ac:spMkLst>
        </pc:spChg>
        <pc:spChg chg="add del mod">
          <ac:chgData name="Roop Kumar" userId="ec229fc9-1ae5-4424-ad91-f4b472f033de" providerId="ADAL" clId="{9299E211-8CEE-4814-8552-8E72E5422BAD}" dt="2023-08-10T07:27:46.452" v="123"/>
          <ac:spMkLst>
            <pc:docMk/>
            <pc:sldMk cId="150403746" sldId="297"/>
            <ac:spMk id="8" creationId="{53FA2EA9-D372-0191-96B2-FD4354AABD14}"/>
          </ac:spMkLst>
        </pc:spChg>
        <pc:spChg chg="add del mod">
          <ac:chgData name="Roop Kumar" userId="ec229fc9-1ae5-4424-ad91-f4b472f033de" providerId="ADAL" clId="{9299E211-8CEE-4814-8552-8E72E5422BAD}" dt="2023-08-10T07:27:46.452" v="123"/>
          <ac:spMkLst>
            <pc:docMk/>
            <pc:sldMk cId="150403746" sldId="297"/>
            <ac:spMk id="9" creationId="{D27348CB-8936-6BB0-214F-DFA6440AA3E3}"/>
          </ac:spMkLst>
        </pc:spChg>
        <pc:spChg chg="add del mod">
          <ac:chgData name="Roop Kumar" userId="ec229fc9-1ae5-4424-ad91-f4b472f033de" providerId="ADAL" clId="{9299E211-8CEE-4814-8552-8E72E5422BAD}" dt="2023-08-10T07:27:46.452" v="123"/>
          <ac:spMkLst>
            <pc:docMk/>
            <pc:sldMk cId="150403746" sldId="297"/>
            <ac:spMk id="10" creationId="{BD465F53-09EC-FCEA-FA05-37DB0F7D3E2D}"/>
          </ac:spMkLst>
        </pc:spChg>
        <pc:spChg chg="add del mod">
          <ac:chgData name="Roop Kumar" userId="ec229fc9-1ae5-4424-ad91-f4b472f033de" providerId="ADAL" clId="{9299E211-8CEE-4814-8552-8E72E5422BAD}" dt="2023-08-10T07:27:46.452" v="123"/>
          <ac:spMkLst>
            <pc:docMk/>
            <pc:sldMk cId="150403746" sldId="297"/>
            <ac:spMk id="11" creationId="{BB377979-E1E1-5544-CC37-F09C8078255A}"/>
          </ac:spMkLst>
        </pc:spChg>
        <pc:spChg chg="add del mod">
          <ac:chgData name="Roop Kumar" userId="ec229fc9-1ae5-4424-ad91-f4b472f033de" providerId="ADAL" clId="{9299E211-8CEE-4814-8552-8E72E5422BAD}" dt="2023-08-10T07:29:22.309" v="232"/>
          <ac:spMkLst>
            <pc:docMk/>
            <pc:sldMk cId="150403746" sldId="297"/>
            <ac:spMk id="12" creationId="{EADE4F8E-C233-7D71-C588-3208C3576047}"/>
          </ac:spMkLst>
        </pc:spChg>
        <pc:spChg chg="add del mod">
          <ac:chgData name="Roop Kumar" userId="ec229fc9-1ae5-4424-ad91-f4b472f033de" providerId="ADAL" clId="{9299E211-8CEE-4814-8552-8E72E5422BAD}" dt="2023-08-10T07:29:22.309" v="232"/>
          <ac:spMkLst>
            <pc:docMk/>
            <pc:sldMk cId="150403746" sldId="297"/>
            <ac:spMk id="13" creationId="{A3F22D8A-16B4-7F9C-601A-FD4A240C1A28}"/>
          </ac:spMkLst>
        </pc:spChg>
        <pc:spChg chg="add del mod">
          <ac:chgData name="Roop Kumar" userId="ec229fc9-1ae5-4424-ad91-f4b472f033de" providerId="ADAL" clId="{9299E211-8CEE-4814-8552-8E72E5422BAD}" dt="2023-08-10T07:29:22.309" v="232"/>
          <ac:spMkLst>
            <pc:docMk/>
            <pc:sldMk cId="150403746" sldId="297"/>
            <ac:spMk id="14" creationId="{3450AE25-8683-8146-D425-79AD24A77A54}"/>
          </ac:spMkLst>
        </pc:spChg>
        <pc:spChg chg="add del mod">
          <ac:chgData name="Roop Kumar" userId="ec229fc9-1ae5-4424-ad91-f4b472f033de" providerId="ADAL" clId="{9299E211-8CEE-4814-8552-8E72E5422BAD}" dt="2023-08-10T07:29:22.309" v="232"/>
          <ac:spMkLst>
            <pc:docMk/>
            <pc:sldMk cId="150403746" sldId="297"/>
            <ac:spMk id="15" creationId="{9C0D4222-1B07-F55B-5FB4-4136F4BBFC81}"/>
          </ac:spMkLst>
        </pc:spChg>
        <pc:spChg chg="add del mod">
          <ac:chgData name="Roop Kumar" userId="ec229fc9-1ae5-4424-ad91-f4b472f033de" providerId="ADAL" clId="{9299E211-8CEE-4814-8552-8E72E5422BAD}" dt="2023-08-10T07:29:22.309" v="232"/>
          <ac:spMkLst>
            <pc:docMk/>
            <pc:sldMk cId="150403746" sldId="297"/>
            <ac:spMk id="16" creationId="{D11A3200-93AD-7AF6-B98B-1C4E538E8E55}"/>
          </ac:spMkLst>
        </pc:spChg>
        <pc:spChg chg="add del mod">
          <ac:chgData name="Roop Kumar" userId="ec229fc9-1ae5-4424-ad91-f4b472f033de" providerId="ADAL" clId="{9299E211-8CEE-4814-8552-8E72E5422BAD}" dt="2023-08-10T07:29:25.239" v="336"/>
          <ac:spMkLst>
            <pc:docMk/>
            <pc:sldMk cId="150403746" sldId="297"/>
            <ac:spMk id="17" creationId="{71241971-E468-BC10-E815-9B17D59A4FEA}"/>
          </ac:spMkLst>
        </pc:spChg>
        <pc:spChg chg="add del mod">
          <ac:chgData name="Roop Kumar" userId="ec229fc9-1ae5-4424-ad91-f4b472f033de" providerId="ADAL" clId="{9299E211-8CEE-4814-8552-8E72E5422BAD}" dt="2023-08-10T07:29:25.239" v="336"/>
          <ac:spMkLst>
            <pc:docMk/>
            <pc:sldMk cId="150403746" sldId="297"/>
            <ac:spMk id="18" creationId="{5F4AFF1C-92E8-A82D-50F6-D6FC35A1362A}"/>
          </ac:spMkLst>
        </pc:spChg>
        <pc:spChg chg="add del mod">
          <ac:chgData name="Roop Kumar" userId="ec229fc9-1ae5-4424-ad91-f4b472f033de" providerId="ADAL" clId="{9299E211-8CEE-4814-8552-8E72E5422BAD}" dt="2023-08-10T07:29:25.239" v="336"/>
          <ac:spMkLst>
            <pc:docMk/>
            <pc:sldMk cId="150403746" sldId="297"/>
            <ac:spMk id="19" creationId="{6660D79B-6C92-C8D0-6939-F0F7FD8068F1}"/>
          </ac:spMkLst>
        </pc:spChg>
        <pc:spChg chg="add del mod">
          <ac:chgData name="Roop Kumar" userId="ec229fc9-1ae5-4424-ad91-f4b472f033de" providerId="ADAL" clId="{9299E211-8CEE-4814-8552-8E72E5422BAD}" dt="2023-08-10T07:29:25.239" v="336"/>
          <ac:spMkLst>
            <pc:docMk/>
            <pc:sldMk cId="150403746" sldId="297"/>
            <ac:spMk id="20" creationId="{BF27AEB7-4D0F-A662-9C08-5A37A66BCD4B}"/>
          </ac:spMkLst>
        </pc:spChg>
        <pc:spChg chg="add del mod">
          <ac:chgData name="Roop Kumar" userId="ec229fc9-1ae5-4424-ad91-f4b472f033de" providerId="ADAL" clId="{9299E211-8CEE-4814-8552-8E72E5422BAD}" dt="2023-08-10T07:29:25.239" v="336"/>
          <ac:spMkLst>
            <pc:docMk/>
            <pc:sldMk cId="150403746" sldId="297"/>
            <ac:spMk id="21" creationId="{6D887652-8FE4-5363-6663-7A73EB3A5B73}"/>
          </ac:spMkLst>
        </pc:spChg>
        <pc:spChg chg="add del mod">
          <ac:chgData name="Roop Kumar" userId="ec229fc9-1ae5-4424-ad91-f4b472f033de" providerId="ADAL" clId="{9299E211-8CEE-4814-8552-8E72E5422BAD}" dt="2023-08-10T07:29:25.239" v="336"/>
          <ac:spMkLst>
            <pc:docMk/>
            <pc:sldMk cId="150403746" sldId="297"/>
            <ac:spMk id="22" creationId="{F16BE92F-9289-29E1-03AE-DF5B2FE2A6B3}"/>
          </ac:spMkLst>
        </pc:spChg>
        <pc:spChg chg="add del mod">
          <ac:chgData name="Roop Kumar" userId="ec229fc9-1ae5-4424-ad91-f4b472f033de" providerId="ADAL" clId="{9299E211-8CEE-4814-8552-8E72E5422BAD}" dt="2023-08-10T07:29:25.239" v="336"/>
          <ac:spMkLst>
            <pc:docMk/>
            <pc:sldMk cId="150403746" sldId="297"/>
            <ac:spMk id="23" creationId="{19E7BA90-0B52-CC0B-DE76-18FDD86EBBDE}"/>
          </ac:spMkLst>
        </pc:spChg>
        <pc:spChg chg="add del mod">
          <ac:chgData name="Roop Kumar" userId="ec229fc9-1ae5-4424-ad91-f4b472f033de" providerId="ADAL" clId="{9299E211-8CEE-4814-8552-8E72E5422BAD}" dt="2023-08-10T07:29:32.027" v="469"/>
          <ac:spMkLst>
            <pc:docMk/>
            <pc:sldMk cId="150403746" sldId="297"/>
            <ac:spMk id="24" creationId="{C964745C-81C0-2FEF-06C3-692F1D586DC4}"/>
          </ac:spMkLst>
        </pc:spChg>
        <pc:spChg chg="add del mod">
          <ac:chgData name="Roop Kumar" userId="ec229fc9-1ae5-4424-ad91-f4b472f033de" providerId="ADAL" clId="{9299E211-8CEE-4814-8552-8E72E5422BAD}" dt="2023-08-10T07:29:32.027" v="469"/>
          <ac:spMkLst>
            <pc:docMk/>
            <pc:sldMk cId="150403746" sldId="297"/>
            <ac:spMk id="25" creationId="{02AF237C-C3A9-3DEF-4B08-92141B5CE878}"/>
          </ac:spMkLst>
        </pc:spChg>
        <pc:spChg chg="add del mod">
          <ac:chgData name="Roop Kumar" userId="ec229fc9-1ae5-4424-ad91-f4b472f033de" providerId="ADAL" clId="{9299E211-8CEE-4814-8552-8E72E5422BAD}" dt="2023-08-10T07:29:32.027" v="469"/>
          <ac:spMkLst>
            <pc:docMk/>
            <pc:sldMk cId="150403746" sldId="297"/>
            <ac:spMk id="26" creationId="{902914B7-157E-D11B-19D8-B35ED6688EC6}"/>
          </ac:spMkLst>
        </pc:spChg>
        <pc:spChg chg="add del mod">
          <ac:chgData name="Roop Kumar" userId="ec229fc9-1ae5-4424-ad91-f4b472f033de" providerId="ADAL" clId="{9299E211-8CEE-4814-8552-8E72E5422BAD}" dt="2023-08-10T07:29:32.027" v="469"/>
          <ac:spMkLst>
            <pc:docMk/>
            <pc:sldMk cId="150403746" sldId="297"/>
            <ac:spMk id="27" creationId="{E3B3B449-42DB-5F97-6078-A63B74A3DFFC}"/>
          </ac:spMkLst>
        </pc:spChg>
        <pc:spChg chg="add del mod">
          <ac:chgData name="Roop Kumar" userId="ec229fc9-1ae5-4424-ad91-f4b472f033de" providerId="ADAL" clId="{9299E211-8CEE-4814-8552-8E72E5422BAD}" dt="2023-08-10T07:29:32.027" v="469"/>
          <ac:spMkLst>
            <pc:docMk/>
            <pc:sldMk cId="150403746" sldId="297"/>
            <ac:spMk id="28" creationId="{28EC88CF-0E54-B79F-BD45-7B7EF5EE88EA}"/>
          </ac:spMkLst>
        </pc:spChg>
        <pc:spChg chg="add del mod">
          <ac:chgData name="Roop Kumar" userId="ec229fc9-1ae5-4424-ad91-f4b472f033de" providerId="ADAL" clId="{9299E211-8CEE-4814-8552-8E72E5422BAD}" dt="2023-08-10T07:29:32.027" v="469"/>
          <ac:spMkLst>
            <pc:docMk/>
            <pc:sldMk cId="150403746" sldId="297"/>
            <ac:spMk id="29" creationId="{14CD5D1E-2C51-6D9B-E9EE-76DA628448C3}"/>
          </ac:spMkLst>
        </pc:spChg>
        <pc:spChg chg="add del mod">
          <ac:chgData name="Roop Kumar" userId="ec229fc9-1ae5-4424-ad91-f4b472f033de" providerId="ADAL" clId="{9299E211-8CEE-4814-8552-8E72E5422BAD}" dt="2023-08-10T07:29:32.027" v="469"/>
          <ac:spMkLst>
            <pc:docMk/>
            <pc:sldMk cId="150403746" sldId="297"/>
            <ac:spMk id="30" creationId="{2E0EF25C-4F05-E8C8-71B6-0574ADA7EB04}"/>
          </ac:spMkLst>
        </pc:spChg>
        <pc:spChg chg="add del mod">
          <ac:chgData name="Roop Kumar" userId="ec229fc9-1ae5-4424-ad91-f4b472f033de" providerId="ADAL" clId="{9299E211-8CEE-4814-8552-8E72E5422BAD}" dt="2023-08-10T07:29:32.027" v="469"/>
          <ac:spMkLst>
            <pc:docMk/>
            <pc:sldMk cId="150403746" sldId="297"/>
            <ac:spMk id="31" creationId="{24EA4DB7-30DA-2BF5-8388-CCC2F78E55EE}"/>
          </ac:spMkLst>
        </pc:spChg>
        <pc:spChg chg="add del mod">
          <ac:chgData name="Roop Kumar" userId="ec229fc9-1ae5-4424-ad91-f4b472f033de" providerId="ADAL" clId="{9299E211-8CEE-4814-8552-8E72E5422BAD}" dt="2023-08-10T07:29:32.027" v="469"/>
          <ac:spMkLst>
            <pc:docMk/>
            <pc:sldMk cId="150403746" sldId="297"/>
            <ac:spMk id="32" creationId="{AA2E80C9-52DD-236D-99DF-41B65D97A955}"/>
          </ac:spMkLst>
        </pc:spChg>
      </pc:sldChg>
      <pc:sldMasterChg chg="addSp delSp modSp mod modSldLayout">
        <pc:chgData name="Roop Kumar" userId="ec229fc9-1ae5-4424-ad91-f4b472f033de" providerId="ADAL" clId="{9299E211-8CEE-4814-8552-8E72E5422BAD}" dt="2023-08-10T07:26:40.021" v="8" actId="478"/>
        <pc:sldMasterMkLst>
          <pc:docMk/>
          <pc:sldMasterMk cId="3368593342" sldId="2147483673"/>
        </pc:sldMasterMkLst>
        <pc:spChg chg="add del mod">
          <ac:chgData name="Roop Kumar" userId="ec229fc9-1ae5-4424-ad91-f4b472f033de" providerId="ADAL" clId="{9299E211-8CEE-4814-8552-8E72E5422BAD}" dt="2023-08-10T07:26:40.021" v="8" actId="478"/>
          <ac:spMkLst>
            <pc:docMk/>
            <pc:sldMasterMk cId="3368593342" sldId="2147483673"/>
            <ac:spMk id="2" creationId="{20D2775A-9864-BF70-C4DC-41EBB23A0AD0}"/>
          </ac:spMkLst>
        </pc:spChg>
        <pc:sldLayoutChg chg="modSp mod">
          <pc:chgData name="Roop Kumar" userId="ec229fc9-1ae5-4424-ad91-f4b472f033de" providerId="ADAL" clId="{9299E211-8CEE-4814-8552-8E72E5422BAD}" dt="2023-08-04T06:18:43.867" v="4" actId="242"/>
          <pc:sldLayoutMkLst>
            <pc:docMk/>
            <pc:sldMasterMk cId="3368593342" sldId="2147483673"/>
            <pc:sldLayoutMk cId="2191628552" sldId="2147483674"/>
          </pc:sldLayoutMkLst>
          <pc:spChg chg="mod">
            <ac:chgData name="Roop Kumar" userId="ec229fc9-1ae5-4424-ad91-f4b472f033de" providerId="ADAL" clId="{9299E211-8CEE-4814-8552-8E72E5422BAD}" dt="2023-08-04T06:18:43.867" v="4" actId="242"/>
            <ac:spMkLst>
              <pc:docMk/>
              <pc:sldMasterMk cId="3368593342" sldId="2147483673"/>
              <pc:sldLayoutMk cId="2191628552" sldId="2147483674"/>
              <ac:spMk id="8" creationId="{CE57947D-DBAC-21DB-73BE-F78F1726973A}"/>
            </ac:spMkLst>
          </pc:spChg>
        </pc:sldLayoutChg>
        <pc:sldLayoutChg chg="modSp mod">
          <pc:chgData name="Roop Kumar" userId="ec229fc9-1ae5-4424-ad91-f4b472f033de" providerId="ADAL" clId="{9299E211-8CEE-4814-8552-8E72E5422BAD}" dt="2023-08-04T06:19:10.171" v="5" actId="242"/>
          <pc:sldLayoutMkLst>
            <pc:docMk/>
            <pc:sldMasterMk cId="3368593342" sldId="2147483673"/>
            <pc:sldLayoutMk cId="2109918979" sldId="2147483676"/>
          </pc:sldLayoutMkLst>
          <pc:spChg chg="mod">
            <ac:chgData name="Roop Kumar" userId="ec229fc9-1ae5-4424-ad91-f4b472f033de" providerId="ADAL" clId="{9299E211-8CEE-4814-8552-8E72E5422BAD}" dt="2023-08-04T06:19:10.171" v="5" actId="242"/>
            <ac:spMkLst>
              <pc:docMk/>
              <pc:sldMasterMk cId="3368593342" sldId="2147483673"/>
              <pc:sldLayoutMk cId="2109918979" sldId="2147483676"/>
              <ac:spMk id="2" creationId="{0FE0BEE1-B2B3-D8AE-8B21-7B4BAC91C142}"/>
            </ac:spMkLst>
          </pc:spChg>
        </pc:sldLayoutChg>
        <pc:sldLayoutChg chg="modSp mod">
          <pc:chgData name="Roop Kumar" userId="ec229fc9-1ae5-4424-ad91-f4b472f033de" providerId="ADAL" clId="{9299E211-8CEE-4814-8552-8E72E5422BAD}" dt="2023-08-04T06:18:12.924" v="3" actId="242"/>
          <pc:sldLayoutMkLst>
            <pc:docMk/>
            <pc:sldMasterMk cId="3368593342" sldId="2147483673"/>
            <pc:sldLayoutMk cId="3577397302" sldId="2147483683"/>
          </pc:sldLayoutMkLst>
          <pc:spChg chg="mod">
            <ac:chgData name="Roop Kumar" userId="ec229fc9-1ae5-4424-ad91-f4b472f033de" providerId="ADAL" clId="{9299E211-8CEE-4814-8552-8E72E5422BAD}" dt="2023-08-04T06:18:12.924" v="3" actId="242"/>
            <ac:spMkLst>
              <pc:docMk/>
              <pc:sldMasterMk cId="3368593342" sldId="2147483673"/>
              <pc:sldLayoutMk cId="3577397302" sldId="2147483683"/>
              <ac:spMk id="3" creationId="{B82D352B-96E6-AAAA-F1D6-C3BB62225E8B}"/>
            </ac:spMkLst>
          </pc:spChg>
        </pc:sldLayoutChg>
      </pc:sldMasterChg>
    </pc:docChg>
  </pc:docChgLst>
  <pc:docChgLst>
    <pc:chgData name="Roop Kumar" userId="ec229fc9-1ae5-4424-ad91-f4b472f033de" providerId="ADAL" clId="{1F2556D5-C7BE-4671-B0AD-BA0BDF9FEBAF}"/>
    <pc:docChg chg="custSel modSld modMainMaster">
      <pc:chgData name="Roop Kumar" userId="ec229fc9-1ae5-4424-ad91-f4b472f033de" providerId="ADAL" clId="{1F2556D5-C7BE-4671-B0AD-BA0BDF9FEBAF}" dt="2023-05-31T12:56:21.096" v="14"/>
      <pc:docMkLst>
        <pc:docMk/>
      </pc:docMkLst>
      <pc:sldChg chg="addSp delSp modSp">
        <pc:chgData name="Roop Kumar" userId="ec229fc9-1ae5-4424-ad91-f4b472f033de" providerId="ADAL" clId="{1F2556D5-C7BE-4671-B0AD-BA0BDF9FEBAF}" dt="2023-05-31T12:56:18.032" v="13"/>
        <pc:sldMkLst>
          <pc:docMk/>
          <pc:sldMk cId="877789691" sldId="294"/>
        </pc:sldMkLst>
        <pc:spChg chg="mod">
          <ac:chgData name="Roop Kumar" userId="ec229fc9-1ae5-4424-ad91-f4b472f033de" providerId="ADAL" clId="{1F2556D5-C7BE-4671-B0AD-BA0BDF9FEBAF}" dt="2023-05-31T12:56:18.032" v="13"/>
          <ac:spMkLst>
            <pc:docMk/>
            <pc:sldMk cId="877789691" sldId="294"/>
            <ac:spMk id="2" creationId="{C8B3DA8E-69E6-B266-1A11-17D55E48B347}"/>
          </ac:spMkLst>
        </pc:spChg>
        <pc:spChg chg="mod">
          <ac:chgData name="Roop Kumar" userId="ec229fc9-1ae5-4424-ad91-f4b472f033de" providerId="ADAL" clId="{1F2556D5-C7BE-4671-B0AD-BA0BDF9FEBAF}" dt="2023-05-31T12:56:18.032" v="13"/>
          <ac:spMkLst>
            <pc:docMk/>
            <pc:sldMk cId="877789691" sldId="294"/>
            <ac:spMk id="3" creationId="{26DDBC8C-F0A1-02CF-84FC-DE9D86A77F11}"/>
          </ac:spMkLst>
        </pc:spChg>
        <pc:spChg chg="mod">
          <ac:chgData name="Roop Kumar" userId="ec229fc9-1ae5-4424-ad91-f4b472f033de" providerId="ADAL" clId="{1F2556D5-C7BE-4671-B0AD-BA0BDF9FEBAF}" dt="2023-05-31T12:56:18.032" v="13"/>
          <ac:spMkLst>
            <pc:docMk/>
            <pc:sldMk cId="877789691" sldId="294"/>
            <ac:spMk id="4" creationId="{3D2C483C-2397-2A60-C1BC-40404E768286}"/>
          </ac:spMkLst>
        </pc:spChg>
        <pc:spChg chg="mod">
          <ac:chgData name="Roop Kumar" userId="ec229fc9-1ae5-4424-ad91-f4b472f033de" providerId="ADAL" clId="{1F2556D5-C7BE-4671-B0AD-BA0BDF9FEBAF}" dt="2023-05-31T12:56:18.032" v="13"/>
          <ac:spMkLst>
            <pc:docMk/>
            <pc:sldMk cId="877789691" sldId="294"/>
            <ac:spMk id="5" creationId="{ABE7ACEE-E11C-4DCD-1E48-7CA2E43E1198}"/>
          </ac:spMkLst>
        </pc:spChg>
        <pc:spChg chg="mod">
          <ac:chgData name="Roop Kumar" userId="ec229fc9-1ae5-4424-ad91-f4b472f033de" providerId="ADAL" clId="{1F2556D5-C7BE-4671-B0AD-BA0BDF9FEBAF}" dt="2023-05-31T12:56:18.032" v="13"/>
          <ac:spMkLst>
            <pc:docMk/>
            <pc:sldMk cId="877789691" sldId="294"/>
            <ac:spMk id="6" creationId="{458BD640-3787-AF7E-54DE-FED4F4F14056}"/>
          </ac:spMkLst>
        </pc:spChg>
        <pc:spChg chg="mod">
          <ac:chgData name="Roop Kumar" userId="ec229fc9-1ae5-4424-ad91-f4b472f033de" providerId="ADAL" clId="{1F2556D5-C7BE-4671-B0AD-BA0BDF9FEBAF}" dt="2023-05-31T12:56:18.032" v="13"/>
          <ac:spMkLst>
            <pc:docMk/>
            <pc:sldMk cId="877789691" sldId="294"/>
            <ac:spMk id="7" creationId="{7B67C950-FF36-AEF1-D072-1F34712D0C9F}"/>
          </ac:spMkLst>
        </pc:spChg>
        <pc:spChg chg="mod">
          <ac:chgData name="Roop Kumar" userId="ec229fc9-1ae5-4424-ad91-f4b472f033de" providerId="ADAL" clId="{1F2556D5-C7BE-4671-B0AD-BA0BDF9FEBAF}" dt="2023-05-31T12:56:18.032" v="13"/>
          <ac:spMkLst>
            <pc:docMk/>
            <pc:sldMk cId="877789691" sldId="294"/>
            <ac:spMk id="8" creationId="{143BECBC-B45A-14E9-1925-EC6CA9D92873}"/>
          </ac:spMkLst>
        </pc:spChg>
        <pc:spChg chg="del">
          <ac:chgData name="Roop Kumar" userId="ec229fc9-1ae5-4424-ad91-f4b472f033de" providerId="ADAL" clId="{1F2556D5-C7BE-4671-B0AD-BA0BDF9FEBAF}" dt="2023-05-31T12:56:18.032" v="13"/>
          <ac:spMkLst>
            <pc:docMk/>
            <pc:sldMk cId="877789691" sldId="294"/>
            <ac:spMk id="9" creationId="{2C36B5C3-64E8-6CF0-6FFE-31BD612371BA}"/>
          </ac:spMkLst>
        </pc:spChg>
        <pc:spChg chg="add del mod">
          <ac:chgData name="Roop Kumar" userId="ec229fc9-1ae5-4424-ad91-f4b472f033de" providerId="ADAL" clId="{1F2556D5-C7BE-4671-B0AD-BA0BDF9FEBAF}" dt="2023-05-31T12:56:18.032" v="13"/>
          <ac:spMkLst>
            <pc:docMk/>
            <pc:sldMk cId="877789691" sldId="294"/>
            <ac:spMk id="10" creationId="{4E037BDD-526C-9CBC-3FE8-0A9B7EA821D9}"/>
          </ac:spMkLst>
        </pc:spChg>
        <pc:spChg chg="add del mod">
          <ac:chgData name="Roop Kumar" userId="ec229fc9-1ae5-4424-ad91-f4b472f033de" providerId="ADAL" clId="{1F2556D5-C7BE-4671-B0AD-BA0BDF9FEBAF}" dt="2023-05-31T12:56:18.032" v="13"/>
          <ac:spMkLst>
            <pc:docMk/>
            <pc:sldMk cId="877789691" sldId="294"/>
            <ac:spMk id="11" creationId="{9321F109-7309-2751-B894-F7582E9CEB7D}"/>
          </ac:spMkLst>
        </pc:spChg>
        <pc:spChg chg="add del mod">
          <ac:chgData name="Roop Kumar" userId="ec229fc9-1ae5-4424-ad91-f4b472f033de" providerId="ADAL" clId="{1F2556D5-C7BE-4671-B0AD-BA0BDF9FEBAF}" dt="2023-05-31T12:56:18.032" v="13"/>
          <ac:spMkLst>
            <pc:docMk/>
            <pc:sldMk cId="877789691" sldId="294"/>
            <ac:spMk id="12" creationId="{895687C5-FCD0-DBC0-C3F6-93E785870414}"/>
          </ac:spMkLst>
        </pc:spChg>
        <pc:spChg chg="add del mod">
          <ac:chgData name="Roop Kumar" userId="ec229fc9-1ae5-4424-ad91-f4b472f033de" providerId="ADAL" clId="{1F2556D5-C7BE-4671-B0AD-BA0BDF9FEBAF}" dt="2023-05-31T12:56:18.032" v="13"/>
          <ac:spMkLst>
            <pc:docMk/>
            <pc:sldMk cId="877789691" sldId="294"/>
            <ac:spMk id="13" creationId="{9DFE4BF3-F41C-3546-A787-61155D5E839A}"/>
          </ac:spMkLst>
        </pc:spChg>
        <pc:spChg chg="add del mod">
          <ac:chgData name="Roop Kumar" userId="ec229fc9-1ae5-4424-ad91-f4b472f033de" providerId="ADAL" clId="{1F2556D5-C7BE-4671-B0AD-BA0BDF9FEBAF}" dt="2023-05-31T12:56:18.032" v="13"/>
          <ac:spMkLst>
            <pc:docMk/>
            <pc:sldMk cId="877789691" sldId="294"/>
            <ac:spMk id="14" creationId="{1F2B143F-B6BA-C482-A195-0C95C0E4CAF6}"/>
          </ac:spMkLst>
        </pc:spChg>
        <pc:spChg chg="add del mod">
          <ac:chgData name="Roop Kumar" userId="ec229fc9-1ae5-4424-ad91-f4b472f033de" providerId="ADAL" clId="{1F2556D5-C7BE-4671-B0AD-BA0BDF9FEBAF}" dt="2023-05-31T12:56:18.032" v="13"/>
          <ac:spMkLst>
            <pc:docMk/>
            <pc:sldMk cId="877789691" sldId="294"/>
            <ac:spMk id="15" creationId="{03124ECF-6CE4-DC9A-35D7-74FF87349C02}"/>
          </ac:spMkLst>
        </pc:spChg>
        <pc:spChg chg="add del mod">
          <ac:chgData name="Roop Kumar" userId="ec229fc9-1ae5-4424-ad91-f4b472f033de" providerId="ADAL" clId="{1F2556D5-C7BE-4671-B0AD-BA0BDF9FEBAF}" dt="2023-05-31T12:56:18.032" v="13"/>
          <ac:spMkLst>
            <pc:docMk/>
            <pc:sldMk cId="877789691" sldId="294"/>
            <ac:spMk id="16" creationId="{22D8CC7C-39A9-11ED-ED4E-2A13A4392B5B}"/>
          </ac:spMkLst>
        </pc:spChg>
        <pc:spChg chg="add mod">
          <ac:chgData name="Roop Kumar" userId="ec229fc9-1ae5-4424-ad91-f4b472f033de" providerId="ADAL" clId="{1F2556D5-C7BE-4671-B0AD-BA0BDF9FEBAF}" dt="2023-05-31T12:56:18.032" v="13"/>
          <ac:spMkLst>
            <pc:docMk/>
            <pc:sldMk cId="877789691" sldId="294"/>
            <ac:spMk id="17" creationId="{E12E6D6A-43B4-46C9-B262-20251E171645}"/>
          </ac:spMkLst>
        </pc:spChg>
      </pc:sldChg>
      <pc:sldChg chg="addSp delSp modSp">
        <pc:chgData name="Roop Kumar" userId="ec229fc9-1ae5-4424-ad91-f4b472f033de" providerId="ADAL" clId="{1F2556D5-C7BE-4671-B0AD-BA0BDF9FEBAF}" dt="2023-05-31T12:56:21.096" v="14"/>
        <pc:sldMkLst>
          <pc:docMk/>
          <pc:sldMk cId="3666711677" sldId="295"/>
        </pc:sldMkLst>
        <pc:spChg chg="mod">
          <ac:chgData name="Roop Kumar" userId="ec229fc9-1ae5-4424-ad91-f4b472f033de" providerId="ADAL" clId="{1F2556D5-C7BE-4671-B0AD-BA0BDF9FEBAF}" dt="2023-05-31T12:56:21.096" v="14"/>
          <ac:spMkLst>
            <pc:docMk/>
            <pc:sldMk cId="3666711677" sldId="295"/>
            <ac:spMk id="2" creationId="{9E7A36BB-856E-10B8-B128-533721A97313}"/>
          </ac:spMkLst>
        </pc:spChg>
        <pc:spChg chg="mod">
          <ac:chgData name="Roop Kumar" userId="ec229fc9-1ae5-4424-ad91-f4b472f033de" providerId="ADAL" clId="{1F2556D5-C7BE-4671-B0AD-BA0BDF9FEBAF}" dt="2023-05-31T12:56:21.096" v="14"/>
          <ac:spMkLst>
            <pc:docMk/>
            <pc:sldMk cId="3666711677" sldId="295"/>
            <ac:spMk id="3" creationId="{A1E7CE5F-1838-1492-ACA0-C52D9259D674}"/>
          </ac:spMkLst>
        </pc:spChg>
        <pc:spChg chg="mod">
          <ac:chgData name="Roop Kumar" userId="ec229fc9-1ae5-4424-ad91-f4b472f033de" providerId="ADAL" clId="{1F2556D5-C7BE-4671-B0AD-BA0BDF9FEBAF}" dt="2023-05-31T12:56:21.096" v="14"/>
          <ac:spMkLst>
            <pc:docMk/>
            <pc:sldMk cId="3666711677" sldId="295"/>
            <ac:spMk id="4" creationId="{8B9EAEE1-587B-7BBB-6407-7D984BBB4CFD}"/>
          </ac:spMkLst>
        </pc:spChg>
        <pc:spChg chg="mod">
          <ac:chgData name="Roop Kumar" userId="ec229fc9-1ae5-4424-ad91-f4b472f033de" providerId="ADAL" clId="{1F2556D5-C7BE-4671-B0AD-BA0BDF9FEBAF}" dt="2023-05-31T12:56:21.096" v="14"/>
          <ac:spMkLst>
            <pc:docMk/>
            <pc:sldMk cId="3666711677" sldId="295"/>
            <ac:spMk id="5" creationId="{719A67AB-71BA-6825-87AB-4F11A0942331}"/>
          </ac:spMkLst>
        </pc:spChg>
        <pc:spChg chg="mod">
          <ac:chgData name="Roop Kumar" userId="ec229fc9-1ae5-4424-ad91-f4b472f033de" providerId="ADAL" clId="{1F2556D5-C7BE-4671-B0AD-BA0BDF9FEBAF}" dt="2023-05-31T12:56:21.096" v="14"/>
          <ac:spMkLst>
            <pc:docMk/>
            <pc:sldMk cId="3666711677" sldId="295"/>
            <ac:spMk id="6" creationId="{84E9641C-C3F0-57D9-C96B-62CDBB9456F3}"/>
          </ac:spMkLst>
        </pc:spChg>
        <pc:spChg chg="mod">
          <ac:chgData name="Roop Kumar" userId="ec229fc9-1ae5-4424-ad91-f4b472f033de" providerId="ADAL" clId="{1F2556D5-C7BE-4671-B0AD-BA0BDF9FEBAF}" dt="2023-05-31T12:56:21.096" v="14"/>
          <ac:spMkLst>
            <pc:docMk/>
            <pc:sldMk cId="3666711677" sldId="295"/>
            <ac:spMk id="7" creationId="{D7AFF035-6FDB-CFB8-2385-9FA55911EE1D}"/>
          </ac:spMkLst>
        </pc:spChg>
        <pc:spChg chg="mod">
          <ac:chgData name="Roop Kumar" userId="ec229fc9-1ae5-4424-ad91-f4b472f033de" providerId="ADAL" clId="{1F2556D5-C7BE-4671-B0AD-BA0BDF9FEBAF}" dt="2023-05-31T12:56:21.096" v="14"/>
          <ac:spMkLst>
            <pc:docMk/>
            <pc:sldMk cId="3666711677" sldId="295"/>
            <ac:spMk id="8" creationId="{C8CDB51F-2536-90B2-84D8-456CE644B094}"/>
          </ac:spMkLst>
        </pc:spChg>
        <pc:spChg chg="del">
          <ac:chgData name="Roop Kumar" userId="ec229fc9-1ae5-4424-ad91-f4b472f033de" providerId="ADAL" clId="{1F2556D5-C7BE-4671-B0AD-BA0BDF9FEBAF}" dt="2023-05-31T12:56:21.096" v="14"/>
          <ac:spMkLst>
            <pc:docMk/>
            <pc:sldMk cId="3666711677" sldId="295"/>
            <ac:spMk id="9" creationId="{0B2410D6-7386-DEAB-4042-E71705A373AD}"/>
          </ac:spMkLst>
        </pc:spChg>
        <pc:spChg chg="add del mod">
          <ac:chgData name="Roop Kumar" userId="ec229fc9-1ae5-4424-ad91-f4b472f033de" providerId="ADAL" clId="{1F2556D5-C7BE-4671-B0AD-BA0BDF9FEBAF}" dt="2023-05-31T12:56:21.096" v="14"/>
          <ac:spMkLst>
            <pc:docMk/>
            <pc:sldMk cId="3666711677" sldId="295"/>
            <ac:spMk id="10" creationId="{48ED4BEA-E742-306F-233D-71A2EA08597D}"/>
          </ac:spMkLst>
        </pc:spChg>
        <pc:spChg chg="add del mod">
          <ac:chgData name="Roop Kumar" userId="ec229fc9-1ae5-4424-ad91-f4b472f033de" providerId="ADAL" clId="{1F2556D5-C7BE-4671-B0AD-BA0BDF9FEBAF}" dt="2023-05-31T12:56:21.096" v="14"/>
          <ac:spMkLst>
            <pc:docMk/>
            <pc:sldMk cId="3666711677" sldId="295"/>
            <ac:spMk id="11" creationId="{BCEF7459-521D-81A1-A300-DED837C5042D}"/>
          </ac:spMkLst>
        </pc:spChg>
        <pc:spChg chg="add del mod">
          <ac:chgData name="Roop Kumar" userId="ec229fc9-1ae5-4424-ad91-f4b472f033de" providerId="ADAL" clId="{1F2556D5-C7BE-4671-B0AD-BA0BDF9FEBAF}" dt="2023-05-31T12:56:21.096" v="14"/>
          <ac:spMkLst>
            <pc:docMk/>
            <pc:sldMk cId="3666711677" sldId="295"/>
            <ac:spMk id="12" creationId="{1FD40FF2-9684-C75F-DC6A-9A34F7A6E742}"/>
          </ac:spMkLst>
        </pc:spChg>
        <pc:spChg chg="add del mod">
          <ac:chgData name="Roop Kumar" userId="ec229fc9-1ae5-4424-ad91-f4b472f033de" providerId="ADAL" clId="{1F2556D5-C7BE-4671-B0AD-BA0BDF9FEBAF}" dt="2023-05-31T12:56:21.096" v="14"/>
          <ac:spMkLst>
            <pc:docMk/>
            <pc:sldMk cId="3666711677" sldId="295"/>
            <ac:spMk id="13" creationId="{189E344B-DBDA-7F7B-D6BA-6B6A79C5F983}"/>
          </ac:spMkLst>
        </pc:spChg>
        <pc:spChg chg="add del mod">
          <ac:chgData name="Roop Kumar" userId="ec229fc9-1ae5-4424-ad91-f4b472f033de" providerId="ADAL" clId="{1F2556D5-C7BE-4671-B0AD-BA0BDF9FEBAF}" dt="2023-05-31T12:56:21.096" v="14"/>
          <ac:spMkLst>
            <pc:docMk/>
            <pc:sldMk cId="3666711677" sldId="295"/>
            <ac:spMk id="14" creationId="{A305986C-3D92-E3E2-534B-55AB251AAA20}"/>
          </ac:spMkLst>
        </pc:spChg>
        <pc:spChg chg="add del mod">
          <ac:chgData name="Roop Kumar" userId="ec229fc9-1ae5-4424-ad91-f4b472f033de" providerId="ADAL" clId="{1F2556D5-C7BE-4671-B0AD-BA0BDF9FEBAF}" dt="2023-05-31T12:56:21.096" v="14"/>
          <ac:spMkLst>
            <pc:docMk/>
            <pc:sldMk cId="3666711677" sldId="295"/>
            <ac:spMk id="15" creationId="{8A0630D9-3F3A-856D-E830-12F6E41AEA79}"/>
          </ac:spMkLst>
        </pc:spChg>
        <pc:spChg chg="add del mod">
          <ac:chgData name="Roop Kumar" userId="ec229fc9-1ae5-4424-ad91-f4b472f033de" providerId="ADAL" clId="{1F2556D5-C7BE-4671-B0AD-BA0BDF9FEBAF}" dt="2023-05-31T12:56:21.096" v="14"/>
          <ac:spMkLst>
            <pc:docMk/>
            <pc:sldMk cId="3666711677" sldId="295"/>
            <ac:spMk id="16" creationId="{F729623F-41EB-F37B-9062-98740DDDC68D}"/>
          </ac:spMkLst>
        </pc:spChg>
        <pc:spChg chg="add mod">
          <ac:chgData name="Roop Kumar" userId="ec229fc9-1ae5-4424-ad91-f4b472f033de" providerId="ADAL" clId="{1F2556D5-C7BE-4671-B0AD-BA0BDF9FEBAF}" dt="2023-05-31T12:56:21.096" v="14"/>
          <ac:spMkLst>
            <pc:docMk/>
            <pc:sldMk cId="3666711677" sldId="295"/>
            <ac:spMk id="17" creationId="{0213298B-14D8-28EA-71F0-6047A19D46B7}"/>
          </ac:spMkLst>
        </pc:spChg>
      </pc:sldChg>
      <pc:sldChg chg="addSp delSp modSp">
        <pc:chgData name="Roop Kumar" userId="ec229fc9-1ae5-4424-ad91-f4b472f033de" providerId="ADAL" clId="{1F2556D5-C7BE-4671-B0AD-BA0BDF9FEBAF}" dt="2023-05-31T12:56:14.807" v="12"/>
        <pc:sldMkLst>
          <pc:docMk/>
          <pc:sldMk cId="2252011926" sldId="296"/>
        </pc:sldMkLst>
        <pc:spChg chg="add del mod">
          <ac:chgData name="Roop Kumar" userId="ec229fc9-1ae5-4424-ad91-f4b472f033de" providerId="ADAL" clId="{1F2556D5-C7BE-4671-B0AD-BA0BDF9FEBAF}" dt="2023-05-31T12:56:14.807" v="12"/>
          <ac:spMkLst>
            <pc:docMk/>
            <pc:sldMk cId="2252011926" sldId="296"/>
            <ac:spMk id="2" creationId="{69B537F8-0F1A-6535-1A21-51C96E9F3354}"/>
          </ac:spMkLst>
        </pc:spChg>
        <pc:spChg chg="add del mod">
          <ac:chgData name="Roop Kumar" userId="ec229fc9-1ae5-4424-ad91-f4b472f033de" providerId="ADAL" clId="{1F2556D5-C7BE-4671-B0AD-BA0BDF9FEBAF}" dt="2023-05-31T12:56:14.807" v="12"/>
          <ac:spMkLst>
            <pc:docMk/>
            <pc:sldMk cId="2252011926" sldId="296"/>
            <ac:spMk id="3" creationId="{BDD60B83-E62C-267C-3450-DB0D5B03F017}"/>
          </ac:spMkLst>
        </pc:spChg>
        <pc:spChg chg="add del mod">
          <ac:chgData name="Roop Kumar" userId="ec229fc9-1ae5-4424-ad91-f4b472f033de" providerId="ADAL" clId="{1F2556D5-C7BE-4671-B0AD-BA0BDF9FEBAF}" dt="2023-05-31T12:56:14.807" v="12"/>
          <ac:spMkLst>
            <pc:docMk/>
            <pc:sldMk cId="2252011926" sldId="296"/>
            <ac:spMk id="4" creationId="{0C429184-C0D3-E37D-EAC6-F940816D8BDE}"/>
          </ac:spMkLst>
        </pc:spChg>
        <pc:spChg chg="add del mod">
          <ac:chgData name="Roop Kumar" userId="ec229fc9-1ae5-4424-ad91-f4b472f033de" providerId="ADAL" clId="{1F2556D5-C7BE-4671-B0AD-BA0BDF9FEBAF}" dt="2023-05-31T12:56:14.807" v="12"/>
          <ac:spMkLst>
            <pc:docMk/>
            <pc:sldMk cId="2252011926" sldId="296"/>
            <ac:spMk id="5" creationId="{82E692E1-803D-03DA-AE01-8DD2FFB2873D}"/>
          </ac:spMkLst>
        </pc:spChg>
        <pc:spChg chg="add del mod">
          <ac:chgData name="Roop Kumar" userId="ec229fc9-1ae5-4424-ad91-f4b472f033de" providerId="ADAL" clId="{1F2556D5-C7BE-4671-B0AD-BA0BDF9FEBAF}" dt="2023-05-31T12:56:14.807" v="12"/>
          <ac:spMkLst>
            <pc:docMk/>
            <pc:sldMk cId="2252011926" sldId="296"/>
            <ac:spMk id="6" creationId="{3409D706-E51C-6F9A-59F5-CCF3534CDCA9}"/>
          </ac:spMkLst>
        </pc:spChg>
        <pc:spChg chg="add mod">
          <ac:chgData name="Roop Kumar" userId="ec229fc9-1ae5-4424-ad91-f4b472f033de" providerId="ADAL" clId="{1F2556D5-C7BE-4671-B0AD-BA0BDF9FEBAF}" dt="2023-05-31T12:56:14.807" v="12"/>
          <ac:spMkLst>
            <pc:docMk/>
            <pc:sldMk cId="2252011926" sldId="296"/>
            <ac:spMk id="7" creationId="{A89E54C9-9412-79C4-6589-7CBFF1F021F5}"/>
          </ac:spMkLst>
        </pc:spChg>
        <pc:spChg chg="del">
          <ac:chgData name="Roop Kumar" userId="ec229fc9-1ae5-4424-ad91-f4b472f033de" providerId="ADAL" clId="{1F2556D5-C7BE-4671-B0AD-BA0BDF9FEBAF}" dt="2023-05-31T12:56:14.807" v="12"/>
          <ac:spMkLst>
            <pc:docMk/>
            <pc:sldMk cId="2252011926" sldId="296"/>
            <ac:spMk id="10" creationId="{AF968EEC-F041-9F99-9F86-8A7714763E7A}"/>
          </ac:spMkLst>
        </pc:spChg>
        <pc:spChg chg="mod">
          <ac:chgData name="Roop Kumar" userId="ec229fc9-1ae5-4424-ad91-f4b472f033de" providerId="ADAL" clId="{1F2556D5-C7BE-4671-B0AD-BA0BDF9FEBAF}" dt="2023-05-31T12:56:14.807" v="12"/>
          <ac:spMkLst>
            <pc:docMk/>
            <pc:sldMk cId="2252011926" sldId="296"/>
            <ac:spMk id="11" creationId="{77B7DF5B-FD8E-98DC-73F7-D43AF2C63189}"/>
          </ac:spMkLst>
        </pc:spChg>
        <pc:spChg chg="mod">
          <ac:chgData name="Roop Kumar" userId="ec229fc9-1ae5-4424-ad91-f4b472f033de" providerId="ADAL" clId="{1F2556D5-C7BE-4671-B0AD-BA0BDF9FEBAF}" dt="2023-05-31T12:56:14.807" v="12"/>
          <ac:spMkLst>
            <pc:docMk/>
            <pc:sldMk cId="2252011926" sldId="296"/>
            <ac:spMk id="12" creationId="{B2911ED5-17DC-30A5-F1D0-07665D3F4320}"/>
          </ac:spMkLst>
        </pc:spChg>
        <pc:spChg chg="mod">
          <ac:chgData name="Roop Kumar" userId="ec229fc9-1ae5-4424-ad91-f4b472f033de" providerId="ADAL" clId="{1F2556D5-C7BE-4671-B0AD-BA0BDF9FEBAF}" dt="2023-05-31T12:56:14.807" v="12"/>
          <ac:spMkLst>
            <pc:docMk/>
            <pc:sldMk cId="2252011926" sldId="296"/>
            <ac:spMk id="13" creationId="{F53818F7-55F3-B420-4E73-16290B5C2553}"/>
          </ac:spMkLst>
        </pc:spChg>
        <pc:spChg chg="mod">
          <ac:chgData name="Roop Kumar" userId="ec229fc9-1ae5-4424-ad91-f4b472f033de" providerId="ADAL" clId="{1F2556D5-C7BE-4671-B0AD-BA0BDF9FEBAF}" dt="2023-05-31T12:56:14.807" v="12"/>
          <ac:spMkLst>
            <pc:docMk/>
            <pc:sldMk cId="2252011926" sldId="296"/>
            <ac:spMk id="14" creationId="{060D6C23-8D34-7FD4-64AC-50102AE63F50}"/>
          </ac:spMkLst>
        </pc:spChg>
        <pc:spChg chg="mod">
          <ac:chgData name="Roop Kumar" userId="ec229fc9-1ae5-4424-ad91-f4b472f033de" providerId="ADAL" clId="{1F2556D5-C7BE-4671-B0AD-BA0BDF9FEBAF}" dt="2023-05-31T12:56:14.807" v="12"/>
          <ac:spMkLst>
            <pc:docMk/>
            <pc:sldMk cId="2252011926" sldId="296"/>
            <ac:spMk id="15" creationId="{0AA3BE49-8C80-8FB3-7248-EC9675CC9028}"/>
          </ac:spMkLst>
        </pc:spChg>
      </pc:sldChg>
      <pc:sldMasterChg chg="modSldLayout">
        <pc:chgData name="Roop Kumar" userId="ec229fc9-1ae5-4424-ad91-f4b472f033de" providerId="ADAL" clId="{1F2556D5-C7BE-4671-B0AD-BA0BDF9FEBAF}" dt="2023-05-31T12:56:03.514" v="11"/>
        <pc:sldMasterMkLst>
          <pc:docMk/>
          <pc:sldMasterMk cId="3368593342" sldId="2147483673"/>
        </pc:sldMasterMkLst>
        <pc:sldLayoutChg chg="addSp delSp modSp mod">
          <pc:chgData name="Roop Kumar" userId="ec229fc9-1ae5-4424-ad91-f4b472f033de" providerId="ADAL" clId="{1F2556D5-C7BE-4671-B0AD-BA0BDF9FEBAF}" dt="2023-05-31T12:53:57.789" v="5" actId="12789"/>
          <pc:sldLayoutMkLst>
            <pc:docMk/>
            <pc:sldMasterMk cId="3368593342" sldId="2147483673"/>
            <pc:sldLayoutMk cId="1585081239" sldId="2147483706"/>
          </pc:sldLayoutMkLst>
          <pc:spChg chg="add mod">
            <ac:chgData name="Roop Kumar" userId="ec229fc9-1ae5-4424-ad91-f4b472f033de" providerId="ADAL" clId="{1F2556D5-C7BE-4671-B0AD-BA0BDF9FEBAF}" dt="2023-05-31T12:51:01.499" v="3"/>
            <ac:spMkLst>
              <pc:docMk/>
              <pc:sldMasterMk cId="3368593342" sldId="2147483673"/>
              <pc:sldLayoutMk cId="1585081239" sldId="2147483706"/>
              <ac:spMk id="2" creationId="{60E48CF6-ADFB-CA4C-5E8B-AE3CD5F217B1}"/>
            </ac:spMkLst>
          </pc:spChg>
          <pc:spChg chg="mod">
            <ac:chgData name="Roop Kumar" userId="ec229fc9-1ae5-4424-ad91-f4b472f033de" providerId="ADAL" clId="{1F2556D5-C7BE-4671-B0AD-BA0BDF9FEBAF}" dt="2023-05-31T12:53:57.789" v="5" actId="12789"/>
            <ac:spMkLst>
              <pc:docMk/>
              <pc:sldMasterMk cId="3368593342" sldId="2147483673"/>
              <pc:sldLayoutMk cId="1585081239" sldId="2147483706"/>
              <ac:spMk id="4" creationId="{E7B51B66-9EEF-5EF8-EAC3-1AA2FA35C688}"/>
            </ac:spMkLst>
          </pc:spChg>
          <pc:spChg chg="mod">
            <ac:chgData name="Roop Kumar" userId="ec229fc9-1ae5-4424-ad91-f4b472f033de" providerId="ADAL" clId="{1F2556D5-C7BE-4671-B0AD-BA0BDF9FEBAF}" dt="2023-05-31T12:53:57.789" v="5" actId="12789"/>
            <ac:spMkLst>
              <pc:docMk/>
              <pc:sldMasterMk cId="3368593342" sldId="2147483673"/>
              <pc:sldLayoutMk cId="1585081239" sldId="2147483706"/>
              <ac:spMk id="6" creationId="{0E9A9157-9B5D-B020-50FD-5C124440F36A}"/>
            </ac:spMkLst>
          </pc:spChg>
          <pc:spChg chg="mod">
            <ac:chgData name="Roop Kumar" userId="ec229fc9-1ae5-4424-ad91-f4b472f033de" providerId="ADAL" clId="{1F2556D5-C7BE-4671-B0AD-BA0BDF9FEBAF}" dt="2023-05-31T12:49:59.282" v="1" actId="12789"/>
            <ac:spMkLst>
              <pc:docMk/>
              <pc:sldMasterMk cId="3368593342" sldId="2147483673"/>
              <pc:sldLayoutMk cId="1585081239" sldId="2147483706"/>
              <ac:spMk id="15" creationId="{48CDC350-FF9D-82C7-1731-756BBBD2CE0D}"/>
            </ac:spMkLst>
          </pc:spChg>
          <pc:spChg chg="del">
            <ac:chgData name="Roop Kumar" userId="ec229fc9-1ae5-4424-ad91-f4b472f033de" providerId="ADAL" clId="{1F2556D5-C7BE-4671-B0AD-BA0BDF9FEBAF}" dt="2023-05-31T12:51:00.624" v="2" actId="478"/>
            <ac:spMkLst>
              <pc:docMk/>
              <pc:sldMasterMk cId="3368593342" sldId="2147483673"/>
              <pc:sldLayoutMk cId="1585081239" sldId="2147483706"/>
              <ac:spMk id="16" creationId="{3C327913-27E5-47C0-5CE8-C92623BE9A91}"/>
            </ac:spMkLst>
          </pc:spChg>
        </pc:sldLayoutChg>
        <pc:sldLayoutChg chg="addSp delSp modSp mod">
          <pc:chgData name="Roop Kumar" userId="ec229fc9-1ae5-4424-ad91-f4b472f033de" providerId="ADAL" clId="{1F2556D5-C7BE-4671-B0AD-BA0BDF9FEBAF}" dt="2023-05-31T12:55:59.470" v="9"/>
          <pc:sldLayoutMkLst>
            <pc:docMk/>
            <pc:sldMasterMk cId="3368593342" sldId="2147483673"/>
            <pc:sldLayoutMk cId="43145900" sldId="2147483707"/>
          </pc:sldLayoutMkLst>
          <pc:spChg chg="add mod">
            <ac:chgData name="Roop Kumar" userId="ec229fc9-1ae5-4424-ad91-f4b472f033de" providerId="ADAL" clId="{1F2556D5-C7BE-4671-B0AD-BA0BDF9FEBAF}" dt="2023-05-31T12:55:59.470" v="9"/>
            <ac:spMkLst>
              <pc:docMk/>
              <pc:sldMasterMk cId="3368593342" sldId="2147483673"/>
              <pc:sldLayoutMk cId="43145900" sldId="2147483707"/>
              <ac:spMk id="2" creationId="{478376F7-6761-F612-87E3-8A171B46CBEA}"/>
            </ac:spMkLst>
          </pc:spChg>
          <pc:spChg chg="mod">
            <ac:chgData name="Roop Kumar" userId="ec229fc9-1ae5-4424-ad91-f4b472f033de" providerId="ADAL" clId="{1F2556D5-C7BE-4671-B0AD-BA0BDF9FEBAF}" dt="2023-05-31T12:54:31.940" v="6" actId="12789"/>
            <ac:spMkLst>
              <pc:docMk/>
              <pc:sldMasterMk cId="3368593342" sldId="2147483673"/>
              <pc:sldLayoutMk cId="43145900" sldId="2147483707"/>
              <ac:spMk id="9" creationId="{CDEDD483-9F61-36CD-8536-63FB8C1D1DC9}"/>
            </ac:spMkLst>
          </pc:spChg>
          <pc:spChg chg="mod">
            <ac:chgData name="Roop Kumar" userId="ec229fc9-1ae5-4424-ad91-f4b472f033de" providerId="ADAL" clId="{1F2556D5-C7BE-4671-B0AD-BA0BDF9FEBAF}" dt="2023-05-31T12:54:31.940" v="6" actId="12789"/>
            <ac:spMkLst>
              <pc:docMk/>
              <pc:sldMasterMk cId="3368593342" sldId="2147483673"/>
              <pc:sldLayoutMk cId="43145900" sldId="2147483707"/>
              <ac:spMk id="11" creationId="{C6D60610-3ED0-B3DE-F0C6-1E2E0C6FC1CE}"/>
            </ac:spMkLst>
          </pc:spChg>
          <pc:spChg chg="mod">
            <ac:chgData name="Roop Kumar" userId="ec229fc9-1ae5-4424-ad91-f4b472f033de" providerId="ADAL" clId="{1F2556D5-C7BE-4671-B0AD-BA0BDF9FEBAF}" dt="2023-05-31T12:54:31.940" v="6" actId="12789"/>
            <ac:spMkLst>
              <pc:docMk/>
              <pc:sldMasterMk cId="3368593342" sldId="2147483673"/>
              <pc:sldLayoutMk cId="43145900" sldId="2147483707"/>
              <ac:spMk id="21" creationId="{8B96215F-FF61-9AD3-5B66-650C7AFE975B}"/>
            </ac:spMkLst>
          </pc:spChg>
          <pc:spChg chg="del">
            <ac:chgData name="Roop Kumar" userId="ec229fc9-1ae5-4424-ad91-f4b472f033de" providerId="ADAL" clId="{1F2556D5-C7BE-4671-B0AD-BA0BDF9FEBAF}" dt="2023-05-31T12:55:58.647" v="8" actId="478"/>
            <ac:spMkLst>
              <pc:docMk/>
              <pc:sldMasterMk cId="3368593342" sldId="2147483673"/>
              <pc:sldLayoutMk cId="43145900" sldId="2147483707"/>
              <ac:spMk id="22" creationId="{83212CBA-BF9C-2628-A172-96ACE1220A17}"/>
            </ac:spMkLst>
          </pc:spChg>
        </pc:sldLayoutChg>
        <pc:sldLayoutChg chg="addSp delSp modSp mod">
          <pc:chgData name="Roop Kumar" userId="ec229fc9-1ae5-4424-ad91-f4b472f033de" providerId="ADAL" clId="{1F2556D5-C7BE-4671-B0AD-BA0BDF9FEBAF}" dt="2023-05-31T12:56:03.514" v="11"/>
          <pc:sldLayoutMkLst>
            <pc:docMk/>
            <pc:sldMasterMk cId="3368593342" sldId="2147483673"/>
            <pc:sldLayoutMk cId="2106155142" sldId="2147483708"/>
          </pc:sldLayoutMkLst>
          <pc:spChg chg="add mod">
            <ac:chgData name="Roop Kumar" userId="ec229fc9-1ae5-4424-ad91-f4b472f033de" providerId="ADAL" clId="{1F2556D5-C7BE-4671-B0AD-BA0BDF9FEBAF}" dt="2023-05-31T12:56:03.514" v="11"/>
            <ac:spMkLst>
              <pc:docMk/>
              <pc:sldMasterMk cId="3368593342" sldId="2147483673"/>
              <pc:sldLayoutMk cId="2106155142" sldId="2147483708"/>
              <ac:spMk id="2" creationId="{CFDB5F30-1443-61A1-5CA2-AB7E885C4956}"/>
            </ac:spMkLst>
          </pc:spChg>
          <pc:spChg chg="mod">
            <ac:chgData name="Roop Kumar" userId="ec229fc9-1ae5-4424-ad91-f4b472f033de" providerId="ADAL" clId="{1F2556D5-C7BE-4671-B0AD-BA0BDF9FEBAF}" dt="2023-05-31T12:55:03.108" v="7" actId="12789"/>
            <ac:spMkLst>
              <pc:docMk/>
              <pc:sldMasterMk cId="3368593342" sldId="2147483673"/>
              <pc:sldLayoutMk cId="2106155142" sldId="2147483708"/>
              <ac:spMk id="9" creationId="{4ADF7E3A-81A0-2B00-A3DE-320BBA3EAADC}"/>
            </ac:spMkLst>
          </pc:spChg>
          <pc:spChg chg="mod">
            <ac:chgData name="Roop Kumar" userId="ec229fc9-1ae5-4424-ad91-f4b472f033de" providerId="ADAL" clId="{1F2556D5-C7BE-4671-B0AD-BA0BDF9FEBAF}" dt="2023-05-31T12:55:03.108" v="7" actId="12789"/>
            <ac:spMkLst>
              <pc:docMk/>
              <pc:sldMasterMk cId="3368593342" sldId="2147483673"/>
              <pc:sldLayoutMk cId="2106155142" sldId="2147483708"/>
              <ac:spMk id="11" creationId="{667E1C0D-1A8F-3FEE-62D2-1CF59B597F36}"/>
            </ac:spMkLst>
          </pc:spChg>
          <pc:spChg chg="mod">
            <ac:chgData name="Roop Kumar" userId="ec229fc9-1ae5-4424-ad91-f4b472f033de" providerId="ADAL" clId="{1F2556D5-C7BE-4671-B0AD-BA0BDF9FEBAF}" dt="2023-05-31T12:55:03.108" v="7" actId="12789"/>
            <ac:spMkLst>
              <pc:docMk/>
              <pc:sldMasterMk cId="3368593342" sldId="2147483673"/>
              <pc:sldLayoutMk cId="2106155142" sldId="2147483708"/>
              <ac:spMk id="20" creationId="{CEA2BD72-C1DD-4B25-C5E5-D6139517C0DF}"/>
            </ac:spMkLst>
          </pc:spChg>
          <pc:spChg chg="del">
            <ac:chgData name="Roop Kumar" userId="ec229fc9-1ae5-4424-ad91-f4b472f033de" providerId="ADAL" clId="{1F2556D5-C7BE-4671-B0AD-BA0BDF9FEBAF}" dt="2023-05-31T12:56:02.758" v="10" actId="478"/>
            <ac:spMkLst>
              <pc:docMk/>
              <pc:sldMasterMk cId="3368593342" sldId="2147483673"/>
              <pc:sldLayoutMk cId="2106155142" sldId="2147483708"/>
              <ac:spMk id="21" creationId="{86A71EFA-BAFE-C034-9302-230D1B15ADE2}"/>
            </ac:spMkLst>
          </pc:spChg>
        </pc:sldLayoutChg>
      </pc:sldMasterChg>
    </pc:docChg>
  </pc:docChgLst>
  <pc:docChgLst>
    <pc:chgData name="Roop Kumar" userId="ec229fc9-1ae5-4424-ad91-f4b472f033de" providerId="ADAL" clId="{6CC13127-CA9B-4B5D-8EC5-695B77EC914A}"/>
    <pc:docChg chg="modMainMaster">
      <pc:chgData name="Roop Kumar" userId="ec229fc9-1ae5-4424-ad91-f4b472f033de" providerId="ADAL" clId="{6CC13127-CA9B-4B5D-8EC5-695B77EC914A}" dt="2023-06-08T06:08:20.504" v="0" actId="14429"/>
      <pc:docMkLst>
        <pc:docMk/>
      </pc:docMkLst>
      <pc:sldMasterChg chg="modSldLayout">
        <pc:chgData name="Roop Kumar" userId="ec229fc9-1ae5-4424-ad91-f4b472f033de" providerId="ADAL" clId="{6CC13127-CA9B-4B5D-8EC5-695B77EC914A}" dt="2023-06-08T06:08:20.504" v="0" actId="14429"/>
        <pc:sldMasterMkLst>
          <pc:docMk/>
          <pc:sldMasterMk cId="3368593342" sldId="2147483673"/>
        </pc:sldMasterMkLst>
        <pc:sldLayoutChg chg="modSp mod">
          <pc:chgData name="Roop Kumar" userId="ec229fc9-1ae5-4424-ad91-f4b472f033de" providerId="ADAL" clId="{6CC13127-CA9B-4B5D-8EC5-695B77EC914A}" dt="2023-06-08T06:08:20.504" v="0" actId="14429"/>
          <pc:sldLayoutMkLst>
            <pc:docMk/>
            <pc:sldMasterMk cId="3368593342" sldId="2147483673"/>
            <pc:sldLayoutMk cId="3585267338" sldId="2147483682"/>
          </pc:sldLayoutMkLst>
          <pc:grpChg chg="mod modVis">
            <ac:chgData name="Roop Kumar" userId="ec229fc9-1ae5-4424-ad91-f4b472f033de" providerId="ADAL" clId="{6CC13127-CA9B-4B5D-8EC5-695B77EC914A}" dt="2023-06-08T06:08:20.504" v="0" actId="14429"/>
            <ac:grpSpMkLst>
              <pc:docMk/>
              <pc:sldMasterMk cId="3368593342" sldId="2147483673"/>
              <pc:sldLayoutMk cId="3585267338" sldId="2147483682"/>
              <ac:grpSpMk id="13" creationId="{16B8C86D-690C-8679-0C89-F4D009576CAF}"/>
            </ac:grpSpMkLst>
          </pc:grpChg>
        </pc:sldLayoutChg>
      </pc:sldMasterChg>
    </pc:docChg>
  </pc:docChgLst>
  <pc:docChgLst>
    <pc:chgData name="Aishwarya B" userId="0867edd5-7bf9-49fb-9002-3cb2c79b09e0" providerId="ADAL" clId="{7F63FD20-FD1A-4BE9-B35E-482DDF070A22}"/>
    <pc:docChg chg="undo custSel modSld">
      <pc:chgData name="Aishwarya B" userId="0867edd5-7bf9-49fb-9002-3cb2c79b09e0" providerId="ADAL" clId="{7F63FD20-FD1A-4BE9-B35E-482DDF070A22}" dt="2023-07-14T06:38:54.723" v="1" actId="1076"/>
      <pc:docMkLst>
        <pc:docMk/>
      </pc:docMkLst>
      <pc:sldChg chg="modSp mod">
        <pc:chgData name="Aishwarya B" userId="0867edd5-7bf9-49fb-9002-3cb2c79b09e0" providerId="ADAL" clId="{7F63FD20-FD1A-4BE9-B35E-482DDF070A22}" dt="2023-07-14T06:38:54.723" v="1" actId="1076"/>
        <pc:sldMkLst>
          <pc:docMk/>
          <pc:sldMk cId="1843577305" sldId="268"/>
        </pc:sldMkLst>
        <pc:spChg chg="mod">
          <ac:chgData name="Aishwarya B" userId="0867edd5-7bf9-49fb-9002-3cb2c79b09e0" providerId="ADAL" clId="{7F63FD20-FD1A-4BE9-B35E-482DDF070A22}" dt="2023-07-14T06:38:54.723" v="1" actId="1076"/>
          <ac:spMkLst>
            <pc:docMk/>
            <pc:sldMk cId="1843577305" sldId="268"/>
            <ac:spMk id="44" creationId="{C359D94C-6752-0E58-06E4-D8E2BE15313C}"/>
          </ac:spMkLst>
        </pc:spChg>
      </pc:sldChg>
    </pc:docChg>
  </pc:docChgLst>
  <pc:docChgLst>
    <pc:chgData name="Mukesh Sekar" userId="3c5cfd04-35e4-408d-ae58-42dff3b60fa3" providerId="ADAL" clId="{EF54AB0A-B121-4653-BB51-6EE83837B2CC}"/>
    <pc:docChg chg="modSld">
      <pc:chgData name="Mukesh Sekar" userId="3c5cfd04-35e4-408d-ae58-42dff3b60fa3" providerId="ADAL" clId="{EF54AB0A-B121-4653-BB51-6EE83837B2CC}" dt="2023-08-07T16:24:34.143" v="0" actId="1076"/>
      <pc:docMkLst>
        <pc:docMk/>
      </pc:docMkLst>
      <pc:sldChg chg="modSp mod">
        <pc:chgData name="Mukesh Sekar" userId="3c5cfd04-35e4-408d-ae58-42dff3b60fa3" providerId="ADAL" clId="{EF54AB0A-B121-4653-BB51-6EE83837B2CC}" dt="2023-08-07T16:24:34.143" v="0" actId="1076"/>
        <pc:sldMkLst>
          <pc:docMk/>
          <pc:sldMk cId="1843577305" sldId="268"/>
        </pc:sldMkLst>
        <pc:spChg chg="mod">
          <ac:chgData name="Mukesh Sekar" userId="3c5cfd04-35e4-408d-ae58-42dff3b60fa3" providerId="ADAL" clId="{EF54AB0A-B121-4653-BB51-6EE83837B2CC}" dt="2023-08-07T16:24:34.143" v="0" actId="1076"/>
          <ac:spMkLst>
            <pc:docMk/>
            <pc:sldMk cId="1843577305" sldId="268"/>
            <ac:spMk id="4" creationId="{37B401B5-FEEC-3F7B-F567-E7B996A815B3}"/>
          </ac:spMkLst>
        </pc:spChg>
      </pc:sldChg>
    </pc:docChg>
  </pc:docChgLst>
  <pc:docChgLst>
    <pc:chgData name="Shivanjali S" userId="b1a1d8db-e1c3-4223-ac2e-c18ed90a4048" providerId="ADAL" clId="{C2224FD5-EBDB-4483-B975-3FABC3DE0107}"/>
    <pc:docChg chg="modSld">
      <pc:chgData name="Shivanjali S" userId="b1a1d8db-e1c3-4223-ac2e-c18ed90a4048" providerId="ADAL" clId="{C2224FD5-EBDB-4483-B975-3FABC3DE0107}" dt="2023-06-27T10:57:45.453" v="3" actId="20577"/>
      <pc:docMkLst>
        <pc:docMk/>
      </pc:docMkLst>
      <pc:sldChg chg="modSp mod">
        <pc:chgData name="Shivanjali S" userId="b1a1d8db-e1c3-4223-ac2e-c18ed90a4048" providerId="ADAL" clId="{C2224FD5-EBDB-4483-B975-3FABC3DE0107}" dt="2023-06-27T10:57:45.453" v="3" actId="20577"/>
        <pc:sldMkLst>
          <pc:docMk/>
          <pc:sldMk cId="581828306" sldId="256"/>
        </pc:sldMkLst>
        <pc:spChg chg="mod">
          <ac:chgData name="Shivanjali S" userId="b1a1d8db-e1c3-4223-ac2e-c18ed90a4048" providerId="ADAL" clId="{C2224FD5-EBDB-4483-B975-3FABC3DE0107}" dt="2023-06-27T10:57:45.453" v="3" actId="20577"/>
          <ac:spMkLst>
            <pc:docMk/>
            <pc:sldMk cId="581828306" sldId="256"/>
            <ac:spMk id="6" creationId="{3A1B54D1-32CF-713F-E3B5-384EC0AAEBC8}"/>
          </ac:spMkLst>
        </pc:spChg>
      </pc:sldChg>
    </pc:docChg>
  </pc:docChgLst>
  <pc:docChgLst>
    <pc:chgData name="Roop Kumar" userId="ec229fc9-1ae5-4424-ad91-f4b472f033de" providerId="ADAL" clId="{5FA9352D-326C-4D6D-934A-4F0D3FF91DEA}"/>
    <pc:docChg chg="modMainMaster">
      <pc:chgData name="Roop Kumar" userId="ec229fc9-1ae5-4424-ad91-f4b472f033de" providerId="ADAL" clId="{5FA9352D-326C-4D6D-934A-4F0D3FF91DEA}" dt="2023-08-30T07:49:37.698" v="2" actId="14430"/>
      <pc:docMkLst>
        <pc:docMk/>
      </pc:docMkLst>
      <pc:sldMasterChg chg="modSp mod modSldLayout">
        <pc:chgData name="Roop Kumar" userId="ec229fc9-1ae5-4424-ad91-f4b472f033de" providerId="ADAL" clId="{5FA9352D-326C-4D6D-934A-4F0D3FF91DEA}" dt="2023-08-30T07:49:37.698" v="2" actId="14430"/>
        <pc:sldMasterMkLst>
          <pc:docMk/>
          <pc:sldMasterMk cId="3368593342" sldId="2147483673"/>
        </pc:sldMasterMkLst>
        <pc:picChg chg="mod modVis">
          <ac:chgData name="Roop Kumar" userId="ec229fc9-1ae5-4424-ad91-f4b472f033de" providerId="ADAL" clId="{5FA9352D-326C-4D6D-934A-4F0D3FF91DEA}" dt="2023-08-30T07:49:37.698" v="2" actId="14430"/>
          <ac:picMkLst>
            <pc:docMk/>
            <pc:sldMasterMk cId="3368593342" sldId="2147483673"/>
            <ac:picMk id="6" creationId="{985A74AA-1EDE-C159-3D26-B856937B9D55}"/>
          </ac:picMkLst>
        </pc:picChg>
        <pc:sldLayoutChg chg="modSp">
          <pc:chgData name="Roop Kumar" userId="ec229fc9-1ae5-4424-ad91-f4b472f033de" providerId="ADAL" clId="{5FA9352D-326C-4D6D-934A-4F0D3FF91DEA}" dt="2023-08-30T07:49:12.056" v="0" actId="14826"/>
          <pc:sldLayoutMkLst>
            <pc:docMk/>
            <pc:sldMasterMk cId="3368593342" sldId="2147483673"/>
            <pc:sldLayoutMk cId="3232810655" sldId="2147483680"/>
          </pc:sldLayoutMkLst>
          <pc:picChg chg="mod">
            <ac:chgData name="Roop Kumar" userId="ec229fc9-1ae5-4424-ad91-f4b472f033de" providerId="ADAL" clId="{5FA9352D-326C-4D6D-934A-4F0D3FF91DEA}" dt="2023-08-30T07:49:12.056" v="0" actId="14826"/>
            <ac:picMkLst>
              <pc:docMk/>
              <pc:sldMasterMk cId="3368593342" sldId="2147483673"/>
              <pc:sldLayoutMk cId="3232810655" sldId="2147483680"/>
              <ac:picMk id="3" creationId="{CB03379F-6615-3946-F3DC-84DD58EC0F17}"/>
            </ac:picMkLst>
          </pc:picChg>
        </pc:sldLayoutChg>
      </pc:sldMasterChg>
    </pc:docChg>
  </pc:docChgLst>
  <pc:docChgLst>
    <pc:chgData name="Alok Parashar" userId="1db41176-96d0-46d5-941d-427495e80ae3" providerId="ADAL" clId="{3A43B6E9-A69C-4D1D-8674-3FC742ECA5C4}"/>
    <pc:docChg chg="undo redo custSel modMainMaster">
      <pc:chgData name="Alok Parashar" userId="1db41176-96d0-46d5-941d-427495e80ae3" providerId="ADAL" clId="{3A43B6E9-A69C-4D1D-8674-3FC742ECA5C4}" dt="2023-08-04T06:27:52.626" v="42" actId="1037"/>
      <pc:docMkLst>
        <pc:docMk/>
      </pc:docMkLst>
      <pc:sldMasterChg chg="modSldLayout">
        <pc:chgData name="Alok Parashar" userId="1db41176-96d0-46d5-941d-427495e80ae3" providerId="ADAL" clId="{3A43B6E9-A69C-4D1D-8674-3FC742ECA5C4}" dt="2023-08-04T06:27:52.626" v="42" actId="1037"/>
        <pc:sldMasterMkLst>
          <pc:docMk/>
          <pc:sldMasterMk cId="3368593342" sldId="2147483673"/>
        </pc:sldMasterMkLst>
        <pc:sldLayoutChg chg="modSp mod">
          <pc:chgData name="Alok Parashar" userId="1db41176-96d0-46d5-941d-427495e80ae3" providerId="ADAL" clId="{3A43B6E9-A69C-4D1D-8674-3FC742ECA5C4}" dt="2023-08-04T06:27:52.626" v="42" actId="1037"/>
          <pc:sldLayoutMkLst>
            <pc:docMk/>
            <pc:sldMasterMk cId="3368593342" sldId="2147483673"/>
            <pc:sldLayoutMk cId="1585036707" sldId="2147483690"/>
          </pc:sldLayoutMkLst>
          <pc:spChg chg="mod">
            <ac:chgData name="Alok Parashar" userId="1db41176-96d0-46d5-941d-427495e80ae3" providerId="ADAL" clId="{3A43B6E9-A69C-4D1D-8674-3FC742ECA5C4}" dt="2023-08-04T06:27:52.626" v="42" actId="1037"/>
            <ac:spMkLst>
              <pc:docMk/>
              <pc:sldMasterMk cId="3368593342" sldId="2147483673"/>
              <pc:sldLayoutMk cId="1585036707" sldId="2147483690"/>
              <ac:spMk id="4" creationId="{F274DB65-9471-8FF1-5F67-3A8B02FBF3BD}"/>
            </ac:spMkLst>
          </pc:spChg>
          <pc:picChg chg="mod">
            <ac:chgData name="Alok Parashar" userId="1db41176-96d0-46d5-941d-427495e80ae3" providerId="ADAL" clId="{3A43B6E9-A69C-4D1D-8674-3FC742ECA5C4}" dt="2023-08-04T06:25:27.773" v="15" actId="1037"/>
            <ac:picMkLst>
              <pc:docMk/>
              <pc:sldMasterMk cId="3368593342" sldId="2147483673"/>
              <pc:sldLayoutMk cId="1585036707" sldId="2147483690"/>
              <ac:picMk id="130" creationId="{00000000-0000-0000-0000-000000000000}"/>
            </ac:picMkLst>
          </pc:picChg>
        </pc:sldLayoutChg>
      </pc:sldMasterChg>
    </pc:docChg>
  </pc:docChgLst>
  <pc:docChgLst>
    <pc:chgData name="Tess Mathew" userId="d9634da0-0662-4f50-87a9-1f9a18a4e677" providerId="ADAL" clId="{D7370F7A-F0CD-41C6-9716-C73C9D975F84}"/>
    <pc:docChg chg="undo custSel addSld delSld modSld">
      <pc:chgData name="Tess Mathew" userId="d9634da0-0662-4f50-87a9-1f9a18a4e677" providerId="ADAL" clId="{D7370F7A-F0CD-41C6-9716-C73C9D975F84}" dt="2024-01-02T10:35:31.954" v="3274" actId="20577"/>
      <pc:docMkLst>
        <pc:docMk/>
      </pc:docMkLst>
      <pc:sldChg chg="add del">
        <pc:chgData name="Tess Mathew" userId="d9634da0-0662-4f50-87a9-1f9a18a4e677" providerId="ADAL" clId="{D7370F7A-F0CD-41C6-9716-C73C9D975F84}" dt="2023-12-13T11:26:29.435" v="2049" actId="47"/>
        <pc:sldMkLst>
          <pc:docMk/>
          <pc:sldMk cId="1711433579" sldId="256"/>
        </pc:sldMkLst>
      </pc:sldChg>
      <pc:sldChg chg="modCm">
        <pc:chgData name="Tess Mathew" userId="d9634da0-0662-4f50-87a9-1f9a18a4e677" providerId="ADAL" clId="{D7370F7A-F0CD-41C6-9716-C73C9D975F84}" dt="2023-12-05T09:02:54.517" v="1451"/>
        <pc:sldMkLst>
          <pc:docMk/>
          <pc:sldMk cId="1070346001" sldId="262"/>
        </pc:sldMkLst>
        <pc:extLst>
          <p:ext xmlns:p="http://schemas.openxmlformats.org/presentationml/2006/main" uri="{D6D511B9-2390-475A-947B-AFAB55BFBCF1}">
            <pc226:cmChg xmlns:pc226="http://schemas.microsoft.com/office/powerpoint/2022/06/main/command" chg="">
              <pc226:chgData name="Tess Mathew" userId="d9634da0-0662-4f50-87a9-1f9a18a4e677" providerId="ADAL" clId="{D7370F7A-F0CD-41C6-9716-C73C9D975F84}" dt="2023-12-05T09:02:54.517" v="1451"/>
              <pc2:cmMkLst xmlns:pc2="http://schemas.microsoft.com/office/powerpoint/2019/9/main/command">
                <pc:docMk/>
                <pc:sldMk cId="1070346001" sldId="262"/>
                <pc2:cmMk id="{5138AA23-7866-4DA7-BEA9-EF0668537E0E}"/>
              </pc2:cmMkLst>
              <pc226:cmRplyChg chg="add">
                <pc226:chgData name="Tess Mathew" userId="d9634da0-0662-4f50-87a9-1f9a18a4e677" providerId="ADAL" clId="{D7370F7A-F0CD-41C6-9716-C73C9D975F84}" dt="2023-12-05T09:02:54.517" v="1451"/>
                <pc2:cmRplyMkLst xmlns:pc2="http://schemas.microsoft.com/office/powerpoint/2019/9/main/command">
                  <pc:docMk/>
                  <pc:sldMk cId="1070346001" sldId="262"/>
                  <pc2:cmMk id="{5138AA23-7866-4DA7-BEA9-EF0668537E0E}"/>
                  <pc2:cmRplyMk id="{DF5FFDAC-F514-4EA2-9187-F65F43B421C1}"/>
                </pc2:cmRplyMkLst>
              </pc226:cmRplyChg>
            </pc226:cmChg>
          </p:ext>
        </pc:extLst>
      </pc:sldChg>
      <pc:sldChg chg="addSp delSp modSp mod modCm modNotesTx">
        <pc:chgData name="Tess Mathew" userId="d9634da0-0662-4f50-87a9-1f9a18a4e677" providerId="ADAL" clId="{D7370F7A-F0CD-41C6-9716-C73C9D975F84}" dt="2024-01-02T10:35:31.954" v="3274" actId="20577"/>
        <pc:sldMkLst>
          <pc:docMk/>
          <pc:sldMk cId="1843577305" sldId="268"/>
        </pc:sldMkLst>
        <pc:spChg chg="add del mod">
          <ac:chgData name="Tess Mathew" userId="d9634da0-0662-4f50-87a9-1f9a18a4e677" providerId="ADAL" clId="{D7370F7A-F0CD-41C6-9716-C73C9D975F84}" dt="2024-01-02T09:18:37.368" v="3251" actId="478"/>
          <ac:spMkLst>
            <pc:docMk/>
            <pc:sldMk cId="1843577305" sldId="268"/>
            <ac:spMk id="2" creationId="{8309A0B4-02F9-6F25-C876-C5FA95D4466C}"/>
          </ac:spMkLst>
        </pc:spChg>
        <pc:spChg chg="del">
          <ac:chgData name="Tess Mathew" userId="d9634da0-0662-4f50-87a9-1f9a18a4e677" providerId="ADAL" clId="{D7370F7A-F0CD-41C6-9716-C73C9D975F84}" dt="2024-01-02T05:43:18.506" v="3070" actId="478"/>
          <ac:spMkLst>
            <pc:docMk/>
            <pc:sldMk cId="1843577305" sldId="268"/>
            <ac:spMk id="3" creationId="{30BAC2DA-1088-EE08-9B17-60BF36165224}"/>
          </ac:spMkLst>
        </pc:spChg>
        <pc:spChg chg="del mod">
          <ac:chgData name="Tess Mathew" userId="d9634da0-0662-4f50-87a9-1f9a18a4e677" providerId="ADAL" clId="{D7370F7A-F0CD-41C6-9716-C73C9D975F84}" dt="2024-01-02T05:43:14.105" v="3069" actId="478"/>
          <ac:spMkLst>
            <pc:docMk/>
            <pc:sldMk cId="1843577305" sldId="268"/>
            <ac:spMk id="7" creationId="{E6E93299-5ADD-3012-5BE1-6D913FBF8F87}"/>
          </ac:spMkLst>
        </pc:spChg>
        <pc:spChg chg="mod">
          <ac:chgData name="Tess Mathew" userId="d9634da0-0662-4f50-87a9-1f9a18a4e677" providerId="ADAL" clId="{D7370F7A-F0CD-41C6-9716-C73C9D975F84}" dt="2024-01-02T09:16:44.363" v="3125" actId="20577"/>
          <ac:spMkLst>
            <pc:docMk/>
            <pc:sldMk cId="1843577305" sldId="268"/>
            <ac:spMk id="44" creationId="{C359D94C-6752-0E58-06E4-D8E2BE15313C}"/>
          </ac:spMkLst>
        </pc:spChg>
        <pc:spChg chg="mod">
          <ac:chgData name="Tess Mathew" userId="d9634da0-0662-4f50-87a9-1f9a18a4e677" providerId="ADAL" clId="{D7370F7A-F0CD-41C6-9716-C73C9D975F84}" dt="2024-01-02T10:35:31.954" v="3274" actId="20577"/>
          <ac:spMkLst>
            <pc:docMk/>
            <pc:sldMk cId="1843577305" sldId="268"/>
            <ac:spMk id="45" creationId="{5BFA53DF-B204-DA26-5D09-B31D4835F7D2}"/>
          </ac:spMkLst>
        </pc:spChg>
        <pc:spChg chg="mod">
          <ac:chgData name="Tess Mathew" userId="d9634da0-0662-4f50-87a9-1f9a18a4e677" providerId="ADAL" clId="{D7370F7A-F0CD-41C6-9716-C73C9D975F84}" dt="2024-01-02T09:18:02.015" v="3168" actId="1035"/>
          <ac:spMkLst>
            <pc:docMk/>
            <pc:sldMk cId="1843577305" sldId="268"/>
            <ac:spMk id="46" creationId="{A4812BD3-2647-7149-2939-40FBA0379115}"/>
          </ac:spMkLst>
        </pc:spChg>
        <pc:spChg chg="mod">
          <ac:chgData name="Tess Mathew" userId="d9634da0-0662-4f50-87a9-1f9a18a4e677" providerId="ADAL" clId="{D7370F7A-F0CD-41C6-9716-C73C9D975F84}" dt="2024-01-02T09:18:33.286" v="3250" actId="1036"/>
          <ac:spMkLst>
            <pc:docMk/>
            <pc:sldMk cId="1843577305" sldId="268"/>
            <ac:spMk id="47" creationId="{780258E6-23E0-109E-ABAA-154476574EAF}"/>
          </ac:spMkLst>
        </pc:spChg>
        <pc:picChg chg="mod">
          <ac:chgData name="Tess Mathew" userId="d9634da0-0662-4f50-87a9-1f9a18a4e677" providerId="ADAL" clId="{D7370F7A-F0CD-41C6-9716-C73C9D975F84}" dt="2024-01-02T09:18:33.286" v="3250" actId="1036"/>
          <ac:picMkLst>
            <pc:docMk/>
            <pc:sldMk cId="1843577305" sldId="268"/>
            <ac:picMk id="6" creationId="{8B053A7C-C208-EDDD-37EC-917F92389FDD}"/>
          </ac:picMkLst>
        </pc:picChg>
        <pc:picChg chg="mod">
          <ac:chgData name="Tess Mathew" userId="d9634da0-0662-4f50-87a9-1f9a18a4e677" providerId="ADAL" clId="{D7370F7A-F0CD-41C6-9716-C73C9D975F84}" dt="2024-01-02T09:18:18.622" v="3196" actId="1036"/>
          <ac:picMkLst>
            <pc:docMk/>
            <pc:sldMk cId="1843577305" sldId="268"/>
            <ac:picMk id="27" creationId="{8C4F6583-6840-D967-881B-35004CE0AD96}"/>
          </ac:picMkLst>
        </pc:picChg>
        <pc:picChg chg="mod">
          <ac:chgData name="Tess Mathew" userId="d9634da0-0662-4f50-87a9-1f9a18a4e677" providerId="ADAL" clId="{D7370F7A-F0CD-41C6-9716-C73C9D975F84}" dt="2024-01-02T09:18:02.015" v="3168" actId="1035"/>
          <ac:picMkLst>
            <pc:docMk/>
            <pc:sldMk cId="1843577305" sldId="268"/>
            <ac:picMk id="28" creationId="{62502484-AB31-6077-D78F-FEA2E50C6B20}"/>
          </ac:picMkLst>
        </pc:pic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D7370F7A-F0CD-41C6-9716-C73C9D975F84}" dt="2024-01-02T05:43:25.247" v="3071"/>
              <pc2:cmMkLst xmlns:pc2="http://schemas.microsoft.com/office/powerpoint/2019/9/main/command">
                <pc:docMk/>
                <pc:sldMk cId="1843577305" sldId="268"/>
                <pc2:cmMk id="{1EAC584A-BBB7-43F0-AE82-39463158AC96}"/>
              </pc2:cmMkLst>
              <pc226:cmRplyChg chg="add">
                <pc226:chgData name="Tess Mathew" userId="d9634da0-0662-4f50-87a9-1f9a18a4e677" providerId="ADAL" clId="{D7370F7A-F0CD-41C6-9716-C73C9D975F84}" dt="2024-01-02T05:43:25.247" v="3071"/>
                <pc2:cmRplyMkLst xmlns:pc2="http://schemas.microsoft.com/office/powerpoint/2019/9/main/command">
                  <pc:docMk/>
                  <pc:sldMk cId="1843577305" sldId="268"/>
                  <pc2:cmMk id="{1EAC584A-BBB7-43F0-AE82-39463158AC96}"/>
                  <pc2:cmRplyMk id="{B0C45566-1945-45A0-873B-B3C6F736F65C}"/>
                </pc2:cmRplyMkLst>
              </pc226:cmRplyChg>
            </pc226:cmChg>
          </p:ext>
        </pc:extLst>
      </pc:sldChg>
      <pc:sldChg chg="addSp delSp modSp mod modCm">
        <pc:chgData name="Tess Mathew" userId="d9634da0-0662-4f50-87a9-1f9a18a4e677" providerId="ADAL" clId="{D7370F7A-F0CD-41C6-9716-C73C9D975F84}" dt="2023-12-22T09:43:19.752" v="2541" actId="12788"/>
        <pc:sldMkLst>
          <pc:docMk/>
          <pc:sldMk cId="1530117634" sldId="270"/>
        </pc:sldMkLst>
        <pc:spChg chg="mod">
          <ac:chgData name="Tess Mathew" userId="d9634da0-0662-4f50-87a9-1f9a18a4e677" providerId="ADAL" clId="{D7370F7A-F0CD-41C6-9716-C73C9D975F84}" dt="2023-12-22T09:42:57.932" v="2537" actId="12788"/>
          <ac:spMkLst>
            <pc:docMk/>
            <pc:sldMk cId="1530117634" sldId="270"/>
            <ac:spMk id="2" creationId="{EBF7AC62-5A15-07AA-A5C3-64CE9582FC2C}"/>
          </ac:spMkLst>
        </pc:spChg>
        <pc:spChg chg="add del mod">
          <ac:chgData name="Tess Mathew" userId="d9634da0-0662-4f50-87a9-1f9a18a4e677" providerId="ADAL" clId="{D7370F7A-F0CD-41C6-9716-C73C9D975F84}" dt="2023-12-01T07:04:06.448" v="51" actId="478"/>
          <ac:spMkLst>
            <pc:docMk/>
            <pc:sldMk cId="1530117634" sldId="270"/>
            <ac:spMk id="3" creationId="{C6008365-4342-61E9-804A-A7BB4872F603}"/>
          </ac:spMkLst>
        </pc:spChg>
        <pc:spChg chg="mod">
          <ac:chgData name="Tess Mathew" userId="d9634da0-0662-4f50-87a9-1f9a18a4e677" providerId="ADAL" clId="{D7370F7A-F0CD-41C6-9716-C73C9D975F84}" dt="2023-12-05T08:59:40.990" v="1437" actId="20577"/>
          <ac:spMkLst>
            <pc:docMk/>
            <pc:sldMk cId="1530117634" sldId="270"/>
            <ac:spMk id="12" creationId="{15C2B5B2-F3AB-E163-B6A6-7ED283BA2B64}"/>
          </ac:spMkLst>
        </pc:spChg>
        <pc:spChg chg="mod">
          <ac:chgData name="Tess Mathew" userId="d9634da0-0662-4f50-87a9-1f9a18a4e677" providerId="ADAL" clId="{D7370F7A-F0CD-41C6-9716-C73C9D975F84}" dt="2023-12-22T09:43:19.752" v="2541" actId="12788"/>
          <ac:spMkLst>
            <pc:docMk/>
            <pc:sldMk cId="1530117634" sldId="270"/>
            <ac:spMk id="14" creationId="{C10E4E04-B881-1DFE-01D5-AFD9727E162D}"/>
          </ac:spMkLst>
        </pc:spChg>
        <pc:spChg chg="mod">
          <ac:chgData name="Tess Mathew" userId="d9634da0-0662-4f50-87a9-1f9a18a4e677" providerId="ADAL" clId="{D7370F7A-F0CD-41C6-9716-C73C9D975F84}" dt="2023-12-22T09:43:11.201" v="2539" actId="1036"/>
          <ac:spMkLst>
            <pc:docMk/>
            <pc:sldMk cId="1530117634" sldId="270"/>
            <ac:spMk id="15" creationId="{C902CFA6-F398-B220-CBC8-651619612C17}"/>
          </ac:spMkLst>
        </pc:spChg>
        <pc:spChg chg="mod">
          <ac:chgData name="Tess Mathew" userId="d9634da0-0662-4f50-87a9-1f9a18a4e677" providerId="ADAL" clId="{D7370F7A-F0CD-41C6-9716-C73C9D975F84}" dt="2023-12-22T09:43:17.200" v="2540" actId="12788"/>
          <ac:spMkLst>
            <pc:docMk/>
            <pc:sldMk cId="1530117634" sldId="270"/>
            <ac:spMk id="16" creationId="{24037717-952E-AA4E-2A9C-C2A191E748B8}"/>
          </ac:spMkLst>
        </pc:spChg>
        <pc:picChg chg="mod">
          <ac:chgData name="Tess Mathew" userId="d9634da0-0662-4f50-87a9-1f9a18a4e677" providerId="ADAL" clId="{D7370F7A-F0CD-41C6-9716-C73C9D975F84}" dt="2023-12-22T09:42:49.653" v="2535" actId="1076"/>
          <ac:picMkLst>
            <pc:docMk/>
            <pc:sldMk cId="1530117634" sldId="270"/>
            <ac:picMk id="13" creationId="{7B9DBBDC-417C-6C4C-5C68-A52214F59968}"/>
          </ac:picMkLst>
        </pc:pic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D7370F7A-F0CD-41C6-9716-C73C9D975F84}" dt="2023-12-13T11:06:51.012" v="1724"/>
              <pc2:cmMkLst xmlns:pc2="http://schemas.microsoft.com/office/powerpoint/2019/9/main/command">
                <pc:docMk/>
                <pc:sldMk cId="1530117634" sldId="270"/>
                <pc2:cmMk id="{1474F015-9580-44C3-BB09-819053CEBCA2}"/>
              </pc2:cmMkLst>
              <pc226:cmRplyChg chg="add">
                <pc226:chgData name="Tess Mathew" userId="d9634da0-0662-4f50-87a9-1f9a18a4e677" providerId="ADAL" clId="{D7370F7A-F0CD-41C6-9716-C73C9D975F84}" dt="2023-12-13T11:06:51.012" v="1724"/>
                <pc2:cmRplyMkLst xmlns:pc2="http://schemas.microsoft.com/office/powerpoint/2019/9/main/command">
                  <pc:docMk/>
                  <pc:sldMk cId="1530117634" sldId="270"/>
                  <pc2:cmMk id="{1474F015-9580-44C3-BB09-819053CEBCA2}"/>
                  <pc2:cmRplyMk id="{AF31FE4E-551A-4705-9AFC-EB9A9D480F34}"/>
                </pc2:cmRplyMkLst>
              </pc226:cmRplyChg>
            </pc226:cmChg>
            <pc226:cmChg xmlns:pc226="http://schemas.microsoft.com/office/powerpoint/2022/06/main/command" chg="mod">
              <pc226:chgData name="Tess Mathew" userId="d9634da0-0662-4f50-87a9-1f9a18a4e677" providerId="ADAL" clId="{D7370F7A-F0CD-41C6-9716-C73C9D975F84}" dt="2023-12-04T12:11:51.256" v="93"/>
              <pc2:cmMkLst xmlns:pc2="http://schemas.microsoft.com/office/powerpoint/2019/9/main/command">
                <pc:docMk/>
                <pc:sldMk cId="1530117634" sldId="270"/>
                <pc2:cmMk id="{2D701A98-448E-4900-932F-9FC917DB8C19}"/>
              </pc2:cmMkLst>
              <pc226:cmRplyChg chg="add">
                <pc226:chgData name="Tess Mathew" userId="d9634da0-0662-4f50-87a9-1f9a18a4e677" providerId="ADAL" clId="{D7370F7A-F0CD-41C6-9716-C73C9D975F84}" dt="2023-12-04T12:11:51.256" v="93"/>
                <pc2:cmRplyMkLst xmlns:pc2="http://schemas.microsoft.com/office/powerpoint/2019/9/main/command">
                  <pc:docMk/>
                  <pc:sldMk cId="1530117634" sldId="270"/>
                  <pc2:cmMk id="{2D701A98-448E-4900-932F-9FC917DB8C19}"/>
                  <pc2:cmRplyMk id="{C06F1118-D4BA-424C-B873-224DE7C7719C}"/>
                </pc2:cmRplyMkLst>
              </pc226:cmRplyChg>
            </pc226:cmChg>
            <pc226:cmChg xmlns:pc226="http://schemas.microsoft.com/office/powerpoint/2022/06/main/command" chg="mod">
              <pc226:chgData name="Tess Mathew" userId="d9634da0-0662-4f50-87a9-1f9a18a4e677" providerId="ADAL" clId="{D7370F7A-F0CD-41C6-9716-C73C9D975F84}" dt="2023-12-05T09:02:11.058" v="1450"/>
              <pc2:cmMkLst xmlns:pc2="http://schemas.microsoft.com/office/powerpoint/2019/9/main/command">
                <pc:docMk/>
                <pc:sldMk cId="1530117634" sldId="270"/>
                <pc2:cmMk id="{A02022A7-8750-47FB-9F0A-3C14DACFA4EB}"/>
              </pc2:cmMkLst>
              <pc226:cmRplyChg chg="add">
                <pc226:chgData name="Tess Mathew" userId="d9634da0-0662-4f50-87a9-1f9a18a4e677" providerId="ADAL" clId="{D7370F7A-F0CD-41C6-9716-C73C9D975F84}" dt="2023-12-05T09:02:11.058" v="1450"/>
                <pc2:cmRplyMkLst xmlns:pc2="http://schemas.microsoft.com/office/powerpoint/2019/9/main/command">
                  <pc:docMk/>
                  <pc:sldMk cId="1530117634" sldId="270"/>
                  <pc2:cmMk id="{A02022A7-8750-47FB-9F0A-3C14DACFA4EB}"/>
                  <pc2:cmRplyMk id="{37392A5F-6F5E-4EBD-B893-A4A52D8B98E0}"/>
                </pc2:cmRplyMkLst>
              </pc226:cmRplyChg>
            </pc226:cmChg>
          </p:ext>
        </pc:extLst>
      </pc:sldChg>
      <pc:sldChg chg="addSp delSp modSp mod addCm delCm modCm">
        <pc:chgData name="Tess Mathew" userId="d9634da0-0662-4f50-87a9-1f9a18a4e677" providerId="ADAL" clId="{D7370F7A-F0CD-41C6-9716-C73C9D975F84}" dt="2024-01-02T09:22:05.513" v="3257"/>
        <pc:sldMkLst>
          <pc:docMk/>
          <pc:sldMk cId="2124121692" sldId="276"/>
        </pc:sldMkLst>
        <pc:spChg chg="mod">
          <ac:chgData name="Tess Mathew" userId="d9634da0-0662-4f50-87a9-1f9a18a4e677" providerId="ADAL" clId="{D7370F7A-F0CD-41C6-9716-C73C9D975F84}" dt="2023-12-06T09:58:30.422" v="1455" actId="20577"/>
          <ac:spMkLst>
            <pc:docMk/>
            <pc:sldMk cId="2124121692" sldId="276"/>
            <ac:spMk id="3" creationId="{C950F53E-3D95-E7DA-EF67-0FCAB93565E5}"/>
          </ac:spMkLst>
        </pc:spChg>
        <pc:spChg chg="mod">
          <ac:chgData name="Tess Mathew" userId="d9634da0-0662-4f50-87a9-1f9a18a4e677" providerId="ADAL" clId="{D7370F7A-F0CD-41C6-9716-C73C9D975F84}" dt="2023-12-22T09:42:21.890" v="2504" actId="1036"/>
          <ac:spMkLst>
            <pc:docMk/>
            <pc:sldMk cId="2124121692" sldId="276"/>
            <ac:spMk id="4" creationId="{BB29440D-05D9-7D39-C47B-BAE4B000BE7A}"/>
          </ac:spMkLst>
        </pc:spChg>
        <pc:spChg chg="del mod">
          <ac:chgData name="Tess Mathew" userId="d9634da0-0662-4f50-87a9-1f9a18a4e677" providerId="ADAL" clId="{D7370F7A-F0CD-41C6-9716-C73C9D975F84}" dt="2024-01-02T09:21:27.934" v="3252" actId="478"/>
          <ac:spMkLst>
            <pc:docMk/>
            <pc:sldMk cId="2124121692" sldId="276"/>
            <ac:spMk id="5" creationId="{725E13F6-6113-71E5-F34F-4AA2264B5451}"/>
          </ac:spMkLst>
        </pc:spChg>
        <pc:spChg chg="del mod">
          <ac:chgData name="Tess Mathew" userId="d9634da0-0662-4f50-87a9-1f9a18a4e677" providerId="ADAL" clId="{D7370F7A-F0CD-41C6-9716-C73C9D975F84}" dt="2024-01-02T09:21:31.777" v="3254" actId="478"/>
          <ac:spMkLst>
            <pc:docMk/>
            <pc:sldMk cId="2124121692" sldId="276"/>
            <ac:spMk id="6" creationId="{A1A7381D-4CD5-A357-E997-F29D3884A523}"/>
          </ac:spMkLst>
        </pc:spChg>
        <pc:spChg chg="mod">
          <ac:chgData name="Tess Mathew" userId="d9634da0-0662-4f50-87a9-1f9a18a4e677" providerId="ADAL" clId="{D7370F7A-F0CD-41C6-9716-C73C9D975F84}" dt="2023-12-22T09:42:27.934" v="2518" actId="1035"/>
          <ac:spMkLst>
            <pc:docMk/>
            <pc:sldMk cId="2124121692" sldId="276"/>
            <ac:spMk id="7" creationId="{9911E25B-6D84-29E7-0C1F-096B06FF012E}"/>
          </ac:spMkLst>
        </pc:spChg>
        <pc:spChg chg="add del mod">
          <ac:chgData name="Tess Mathew" userId="d9634da0-0662-4f50-87a9-1f9a18a4e677" providerId="ADAL" clId="{D7370F7A-F0CD-41C6-9716-C73C9D975F84}" dt="2024-01-02T09:21:29.854" v="3253" actId="478"/>
          <ac:spMkLst>
            <pc:docMk/>
            <pc:sldMk cId="2124121692" sldId="276"/>
            <ac:spMk id="8" creationId="{7B9FFB95-4A72-A125-F0DA-6471203B0701}"/>
          </ac:spMkLst>
        </pc:spChg>
        <pc:spChg chg="mod">
          <ac:chgData name="Tess Mathew" userId="d9634da0-0662-4f50-87a9-1f9a18a4e677" providerId="ADAL" clId="{D7370F7A-F0CD-41C6-9716-C73C9D975F84}" dt="2023-12-22T09:42:03.670" v="2489" actId="1035"/>
          <ac:spMkLst>
            <pc:docMk/>
            <pc:sldMk cId="2124121692" sldId="276"/>
            <ac:spMk id="8" creationId="{9AAD0B9E-6F21-C276-7C46-704D85EA88C6}"/>
          </ac:spMkLst>
        </pc:spChg>
        <pc:spChg chg="add del mod">
          <ac:chgData name="Tess Mathew" userId="d9634da0-0662-4f50-87a9-1f9a18a4e677" providerId="ADAL" clId="{D7370F7A-F0CD-41C6-9716-C73C9D975F84}" dt="2024-01-02T09:21:33.841" v="3255" actId="478"/>
          <ac:spMkLst>
            <pc:docMk/>
            <pc:sldMk cId="2124121692" sldId="276"/>
            <ac:spMk id="10" creationId="{382812DC-E389-C418-F1BC-DFA75FB73381}"/>
          </ac:spMkLst>
        </pc:spChg>
        <pc:picChg chg="del mod">
          <ac:chgData name="Tess Mathew" userId="d9634da0-0662-4f50-87a9-1f9a18a4e677" providerId="ADAL" clId="{D7370F7A-F0CD-41C6-9716-C73C9D975F84}" dt="2024-01-02T09:21:36.948" v="3256" actId="478"/>
          <ac:picMkLst>
            <pc:docMk/>
            <pc:sldMk cId="2124121692" sldId="276"/>
            <ac:picMk id="27" creationId="{5D1830A9-B24A-8050-D111-CD732FA90AD6}"/>
          </ac:picMkLst>
        </pc:picChg>
        <pc:picChg chg="del mod">
          <ac:chgData name="Tess Mathew" userId="d9634da0-0662-4f50-87a9-1f9a18a4e677" providerId="ADAL" clId="{D7370F7A-F0CD-41C6-9716-C73C9D975F84}" dt="2024-01-02T09:21:36.948" v="3256" actId="478"/>
          <ac:picMkLst>
            <pc:docMk/>
            <pc:sldMk cId="2124121692" sldId="276"/>
            <ac:picMk id="28" creationId="{EEA1EC8E-0FE8-F629-E15B-DC6A4C683C4A}"/>
          </ac:picMkLst>
        </pc:picChg>
        <pc:picChg chg="mod">
          <ac:chgData name="Tess Mathew" userId="d9634da0-0662-4f50-87a9-1f9a18a4e677" providerId="ADAL" clId="{D7370F7A-F0CD-41C6-9716-C73C9D975F84}" dt="2023-12-22T09:42:21.890" v="2504" actId="1036"/>
          <ac:picMkLst>
            <pc:docMk/>
            <pc:sldMk cId="2124121692" sldId="276"/>
            <ac:picMk id="29" creationId="{71DDC7C1-F437-5D75-EDA1-709A5C0DB21A}"/>
          </ac:picMkLst>
        </pc:pic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D7370F7A-F0CD-41C6-9716-C73C9D975F84}" dt="2023-12-13T10:48:27.210" v="1708"/>
              <pc2:cmMkLst xmlns:pc2="http://schemas.microsoft.com/office/powerpoint/2019/9/main/command">
                <pc:docMk/>
                <pc:sldMk cId="2124121692" sldId="276"/>
                <pc2:cmMk id="{C8DE4F74-4FB4-4D71-A002-04702F0274D8}"/>
              </pc2:cmMkLst>
              <pc226:cmRplyChg chg="add">
                <pc226:chgData name="Tess Mathew" userId="d9634da0-0662-4f50-87a9-1f9a18a4e677" providerId="ADAL" clId="{D7370F7A-F0CD-41C6-9716-C73C9D975F84}" dt="2023-12-13T10:48:27.210" v="1708"/>
                <pc2:cmRplyMkLst xmlns:pc2="http://schemas.microsoft.com/office/powerpoint/2019/9/main/command">
                  <pc:docMk/>
                  <pc:sldMk cId="2124121692" sldId="276"/>
                  <pc2:cmMk id="{C8DE4F74-4FB4-4D71-A002-04702F0274D8}"/>
                  <pc2:cmRplyMk id="{C6A71F47-C536-4AD2-8CC7-52A657662072}"/>
                </pc2:cmRplyMkLst>
              </pc226:cmRplyChg>
            </pc226:cmChg>
            <pc226:cmChg xmlns:pc226="http://schemas.microsoft.com/office/powerpoint/2022/06/main/command" chg="add del">
              <pc226:chgData name="Tess Mathew" userId="d9634da0-0662-4f50-87a9-1f9a18a4e677" providerId="ADAL" clId="{D7370F7A-F0CD-41C6-9716-C73C9D975F84}" dt="2024-01-02T09:22:05.513" v="3257"/>
              <pc2:cmMkLst xmlns:pc2="http://schemas.microsoft.com/office/powerpoint/2019/9/main/command">
                <pc:docMk/>
                <pc:sldMk cId="2124121692" sldId="276"/>
                <pc2:cmMk id="{4DE5B1A0-2D47-47B3-8D5D-F0C9BD3153DA}"/>
              </pc2:cmMkLst>
            </pc226:cmChg>
          </p:ext>
        </pc:extLst>
      </pc:sldChg>
      <pc:sldChg chg="modSp mod">
        <pc:chgData name="Tess Mathew" userId="d9634da0-0662-4f50-87a9-1f9a18a4e677" providerId="ADAL" clId="{D7370F7A-F0CD-41C6-9716-C73C9D975F84}" dt="2023-12-22T09:49:26.903" v="2739" actId="12789"/>
        <pc:sldMkLst>
          <pc:docMk/>
          <pc:sldMk cId="1620506702" sldId="292"/>
        </pc:sldMkLst>
        <pc:spChg chg="mod">
          <ac:chgData name="Tess Mathew" userId="d9634da0-0662-4f50-87a9-1f9a18a4e677" providerId="ADAL" clId="{D7370F7A-F0CD-41C6-9716-C73C9D975F84}" dt="2023-12-22T09:49:26.903" v="2739" actId="12789"/>
          <ac:spMkLst>
            <pc:docMk/>
            <pc:sldMk cId="1620506702" sldId="292"/>
            <ac:spMk id="25" creationId="{9EB17C61-05F8-392F-4048-1233AC59FDAE}"/>
          </ac:spMkLst>
        </pc:spChg>
      </pc:sldChg>
      <pc:sldChg chg="addSp delSp modSp mod">
        <pc:chgData name="Tess Mathew" userId="d9634da0-0662-4f50-87a9-1f9a18a4e677" providerId="ADAL" clId="{D7370F7A-F0CD-41C6-9716-C73C9D975F84}" dt="2023-12-13T11:35:49.400" v="2348" actId="20577"/>
        <pc:sldMkLst>
          <pc:docMk/>
          <pc:sldMk cId="877789691" sldId="294"/>
        </pc:sldMkLst>
        <pc:spChg chg="mod">
          <ac:chgData name="Tess Mathew" userId="d9634da0-0662-4f50-87a9-1f9a18a4e677" providerId="ADAL" clId="{D7370F7A-F0CD-41C6-9716-C73C9D975F84}" dt="2023-12-13T11:35:17.540" v="2333" actId="20577"/>
          <ac:spMkLst>
            <pc:docMk/>
            <pc:sldMk cId="877789691" sldId="294"/>
            <ac:spMk id="3" creationId="{26DDBC8C-F0A1-02CF-84FC-DE9D86A77F11}"/>
          </ac:spMkLst>
        </pc:spChg>
        <pc:spChg chg="add del mod">
          <ac:chgData name="Tess Mathew" userId="d9634da0-0662-4f50-87a9-1f9a18a4e677" providerId="ADAL" clId="{D7370F7A-F0CD-41C6-9716-C73C9D975F84}" dt="2023-12-13T11:34:30.240" v="2292" actId="478"/>
          <ac:spMkLst>
            <pc:docMk/>
            <pc:sldMk cId="877789691" sldId="294"/>
            <ac:spMk id="4" creationId="{7306D6BA-FA03-EB32-4C54-CF0280F2C95E}"/>
          </ac:spMkLst>
        </pc:spChg>
        <pc:spChg chg="add del mod">
          <ac:chgData name="Tess Mathew" userId="d9634da0-0662-4f50-87a9-1f9a18a4e677" providerId="ADAL" clId="{D7370F7A-F0CD-41C6-9716-C73C9D975F84}" dt="2023-12-13T11:34:12.543" v="2290" actId="478"/>
          <ac:spMkLst>
            <pc:docMk/>
            <pc:sldMk cId="877789691" sldId="294"/>
            <ac:spMk id="6" creationId="{42F3555B-56DE-ADC7-C540-687A6ADC856D}"/>
          </ac:spMkLst>
        </pc:spChg>
        <pc:spChg chg="add mod">
          <ac:chgData name="Tess Mathew" userId="d9634da0-0662-4f50-87a9-1f9a18a4e677" providerId="ADAL" clId="{D7370F7A-F0CD-41C6-9716-C73C9D975F84}" dt="2023-12-13T11:34:21.869" v="2291"/>
          <ac:spMkLst>
            <pc:docMk/>
            <pc:sldMk cId="877789691" sldId="294"/>
            <ac:spMk id="7" creationId="{8E2B67B9-4C20-18A6-FD29-2500DEBB984A}"/>
          </ac:spMkLst>
        </pc:spChg>
        <pc:spChg chg="add mod">
          <ac:chgData name="Tess Mathew" userId="d9634da0-0662-4f50-87a9-1f9a18a4e677" providerId="ADAL" clId="{D7370F7A-F0CD-41C6-9716-C73C9D975F84}" dt="2023-12-13T11:35:49.400" v="2348" actId="20577"/>
          <ac:spMkLst>
            <pc:docMk/>
            <pc:sldMk cId="877789691" sldId="294"/>
            <ac:spMk id="9" creationId="{BAAB4C27-51D8-0642-EDE9-E83A6DCE514D}"/>
          </ac:spMkLst>
        </pc:spChg>
        <pc:spChg chg="add mod">
          <ac:chgData name="Tess Mathew" userId="d9634da0-0662-4f50-87a9-1f9a18a4e677" providerId="ADAL" clId="{D7370F7A-F0CD-41C6-9716-C73C9D975F84}" dt="2023-12-13T11:34:21.869" v="2291"/>
          <ac:spMkLst>
            <pc:docMk/>
            <pc:sldMk cId="877789691" sldId="294"/>
            <ac:spMk id="10" creationId="{7FF99F3F-92F8-B5FF-84CC-013D2ABD260D}"/>
          </ac:spMkLst>
        </pc:spChg>
        <pc:spChg chg="add mod">
          <ac:chgData name="Tess Mathew" userId="d9634da0-0662-4f50-87a9-1f9a18a4e677" providerId="ADAL" clId="{D7370F7A-F0CD-41C6-9716-C73C9D975F84}" dt="2023-12-13T11:34:35.727" v="2293"/>
          <ac:spMkLst>
            <pc:docMk/>
            <pc:sldMk cId="877789691" sldId="294"/>
            <ac:spMk id="11" creationId="{2002BEDA-1975-EB75-15A3-8ACB65492F6D}"/>
          </ac:spMkLst>
        </pc:spChg>
        <pc:spChg chg="del">
          <ac:chgData name="Tess Mathew" userId="d9634da0-0662-4f50-87a9-1f9a18a4e677" providerId="ADAL" clId="{D7370F7A-F0CD-41C6-9716-C73C9D975F84}" dt="2023-12-04T13:22:14.096" v="1011" actId="478"/>
          <ac:spMkLst>
            <pc:docMk/>
            <pc:sldMk cId="877789691" sldId="294"/>
            <ac:spMk id="20" creationId="{E043F422-7039-EA18-5600-D26ED8153689}"/>
          </ac:spMkLst>
        </pc:spChg>
        <pc:spChg chg="del">
          <ac:chgData name="Tess Mathew" userId="d9634da0-0662-4f50-87a9-1f9a18a4e677" providerId="ADAL" clId="{D7370F7A-F0CD-41C6-9716-C73C9D975F84}" dt="2023-12-13T11:34:05.629" v="2287" actId="478"/>
          <ac:spMkLst>
            <pc:docMk/>
            <pc:sldMk cId="877789691" sldId="294"/>
            <ac:spMk id="22" creationId="{383605B6-0F59-C9B4-08BF-957FC6D98112}"/>
          </ac:spMkLst>
        </pc:spChg>
        <pc:spChg chg="del">
          <ac:chgData name="Tess Mathew" userId="d9634da0-0662-4f50-87a9-1f9a18a4e677" providerId="ADAL" clId="{D7370F7A-F0CD-41C6-9716-C73C9D975F84}" dt="2023-12-13T11:34:07.937" v="2288" actId="478"/>
          <ac:spMkLst>
            <pc:docMk/>
            <pc:sldMk cId="877789691" sldId="294"/>
            <ac:spMk id="23" creationId="{693FF2D3-6A79-DDFB-E3B6-C299A47A908C}"/>
          </ac:spMkLst>
        </pc:spChg>
        <pc:spChg chg="del">
          <ac:chgData name="Tess Mathew" userId="d9634da0-0662-4f50-87a9-1f9a18a4e677" providerId="ADAL" clId="{D7370F7A-F0CD-41C6-9716-C73C9D975F84}" dt="2023-12-13T11:34:10.254" v="2289" actId="478"/>
          <ac:spMkLst>
            <pc:docMk/>
            <pc:sldMk cId="877789691" sldId="294"/>
            <ac:spMk id="24" creationId="{DA764A56-089C-3924-2296-6F323D5C746A}"/>
          </ac:spMkLst>
        </pc:spChg>
      </pc:sldChg>
      <pc:sldChg chg="modSp mod modCm modNotesTx">
        <pc:chgData name="Tess Mathew" userId="d9634da0-0662-4f50-87a9-1f9a18a4e677" providerId="ADAL" clId="{D7370F7A-F0CD-41C6-9716-C73C9D975F84}" dt="2023-12-13T11:35:57.987" v="2349"/>
        <pc:sldMkLst>
          <pc:docMk/>
          <pc:sldMk cId="2252011926" sldId="296"/>
        </pc:sldMkLst>
        <pc:spChg chg="mod">
          <ac:chgData name="Tess Mathew" userId="d9634da0-0662-4f50-87a9-1f9a18a4e677" providerId="ADAL" clId="{D7370F7A-F0CD-41C6-9716-C73C9D975F84}" dt="2023-12-13T11:31:32.512" v="2144" actId="20577"/>
          <ac:spMkLst>
            <pc:docMk/>
            <pc:sldMk cId="2252011926" sldId="296"/>
            <ac:spMk id="11" creationId="{77B7DF5B-FD8E-98DC-73F7-D43AF2C63189}"/>
          </ac:spMkLst>
        </pc:spChg>
        <pc:spChg chg="mod">
          <ac:chgData name="Tess Mathew" userId="d9634da0-0662-4f50-87a9-1f9a18a4e677" providerId="ADAL" clId="{D7370F7A-F0CD-41C6-9716-C73C9D975F84}" dt="2023-12-13T11:33:27.305" v="2225" actId="20577"/>
          <ac:spMkLst>
            <pc:docMk/>
            <pc:sldMk cId="2252011926" sldId="296"/>
            <ac:spMk id="13" creationId="{F53818F7-55F3-B420-4E73-16290B5C2553}"/>
          </ac:spMkLst>
        </pc:spChg>
        <pc:spChg chg="mod">
          <ac:chgData name="Tess Mathew" userId="d9634da0-0662-4f50-87a9-1f9a18a4e677" providerId="ADAL" clId="{D7370F7A-F0CD-41C6-9716-C73C9D975F84}" dt="2023-12-13T11:35:42.950" v="2340" actId="20577"/>
          <ac:spMkLst>
            <pc:docMk/>
            <pc:sldMk cId="2252011926" sldId="296"/>
            <ac:spMk id="14" creationId="{060D6C23-8D34-7FD4-64AC-50102AE63F50}"/>
          </ac:spMkLst>
        </pc:spChg>
        <pc:spChg chg="mod">
          <ac:chgData name="Tess Mathew" userId="d9634da0-0662-4f50-87a9-1f9a18a4e677" providerId="ADAL" clId="{D7370F7A-F0CD-41C6-9716-C73C9D975F84}" dt="2023-12-13T11:33:43.123" v="2285" actId="20577"/>
          <ac:spMkLst>
            <pc:docMk/>
            <pc:sldMk cId="2252011926" sldId="296"/>
            <ac:spMk id="15" creationId="{0AA3BE49-8C80-8FB3-7248-EC9675CC9028}"/>
          </ac:spMkLst>
        </pc:sp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D7370F7A-F0CD-41C6-9716-C73C9D975F84}" dt="2023-12-13T11:35:57.987" v="2349"/>
              <pc2:cmMkLst xmlns:pc2="http://schemas.microsoft.com/office/powerpoint/2019/9/main/command">
                <pc:docMk/>
                <pc:sldMk cId="2252011926" sldId="296"/>
                <pc2:cmMk id="{BC8A0A36-44DD-468D-9FFD-696283A3F0E3}"/>
              </pc2:cmMkLst>
              <pc226:cmRplyChg chg="add">
                <pc226:chgData name="Tess Mathew" userId="d9634da0-0662-4f50-87a9-1f9a18a4e677" providerId="ADAL" clId="{D7370F7A-F0CD-41C6-9716-C73C9D975F84}" dt="2023-12-13T11:29:38.474" v="2050"/>
                <pc2:cmRplyMkLst xmlns:pc2="http://schemas.microsoft.com/office/powerpoint/2019/9/main/command">
                  <pc:docMk/>
                  <pc:sldMk cId="2252011926" sldId="296"/>
                  <pc2:cmMk id="{BC8A0A36-44DD-468D-9FFD-696283A3F0E3}"/>
                  <pc2:cmRplyMk id="{15DB7282-613D-4189-839C-58FB82E0D410}"/>
                </pc2:cmRplyMkLst>
              </pc226:cmRplyChg>
              <pc226:cmRplyChg chg="add">
                <pc226:chgData name="Tess Mathew" userId="d9634da0-0662-4f50-87a9-1f9a18a4e677" providerId="ADAL" clId="{D7370F7A-F0CD-41C6-9716-C73C9D975F84}" dt="2023-12-13T11:35:57.987" v="2349"/>
                <pc2:cmRplyMkLst xmlns:pc2="http://schemas.microsoft.com/office/powerpoint/2019/9/main/command">
                  <pc:docMk/>
                  <pc:sldMk cId="2252011926" sldId="296"/>
                  <pc2:cmMk id="{BC8A0A36-44DD-468D-9FFD-696283A3F0E3}"/>
                  <pc2:cmRplyMk id="{68528FE4-D0AA-415D-80D1-C52835C2531E}"/>
                </pc2:cmRplyMkLst>
              </pc226:cmRplyChg>
            </pc226:cmChg>
            <pc226:cmChg xmlns:pc226="http://schemas.microsoft.com/office/powerpoint/2022/06/main/command" chg="mod">
              <pc226:chgData name="Tess Mathew" userId="d9634da0-0662-4f50-87a9-1f9a18a4e677" providerId="ADAL" clId="{D7370F7A-F0CD-41C6-9716-C73C9D975F84}" dt="2023-12-04T13:22:26.230" v="1013"/>
              <pc2:cmMkLst xmlns:pc2="http://schemas.microsoft.com/office/powerpoint/2019/9/main/command">
                <pc:docMk/>
                <pc:sldMk cId="2252011926" sldId="296"/>
                <pc2:cmMk id="{D4F22CC3-F257-457B-8657-012C5705B036}"/>
              </pc2:cmMkLst>
              <pc226:cmRplyChg chg="add">
                <pc226:chgData name="Tess Mathew" userId="d9634da0-0662-4f50-87a9-1f9a18a4e677" providerId="ADAL" clId="{D7370F7A-F0CD-41C6-9716-C73C9D975F84}" dt="2023-12-04T13:22:26.230" v="1013"/>
                <pc2:cmRplyMkLst xmlns:pc2="http://schemas.microsoft.com/office/powerpoint/2019/9/main/command">
                  <pc:docMk/>
                  <pc:sldMk cId="2252011926" sldId="296"/>
                  <pc2:cmMk id="{D4F22CC3-F257-457B-8657-012C5705B036}"/>
                  <pc2:cmRplyMk id="{959EEB28-C4E9-4888-88A4-2A2C1C88AC20}"/>
                </pc2:cmRplyMkLst>
              </pc226:cmRplyChg>
            </pc226:cmChg>
          </p:ext>
        </pc:extLst>
      </pc:sldChg>
      <pc:sldChg chg="addSp delSp modSp mod modCm modNotesTx">
        <pc:chgData name="Tess Mathew" userId="d9634da0-0662-4f50-87a9-1f9a18a4e677" providerId="ADAL" clId="{D7370F7A-F0CD-41C6-9716-C73C9D975F84}" dt="2023-12-22T09:45:07.580" v="2663" actId="478"/>
        <pc:sldMkLst>
          <pc:docMk/>
          <pc:sldMk cId="150403746" sldId="297"/>
        </pc:sldMkLst>
        <pc:spChg chg="add del mod">
          <ac:chgData name="Tess Mathew" userId="d9634da0-0662-4f50-87a9-1f9a18a4e677" providerId="ADAL" clId="{D7370F7A-F0CD-41C6-9716-C73C9D975F84}" dt="2023-12-22T09:43:46.767" v="2617" actId="478"/>
          <ac:spMkLst>
            <pc:docMk/>
            <pc:sldMk cId="150403746" sldId="297"/>
            <ac:spMk id="2" creationId="{25275747-8F12-A552-A634-1104FEA96447}"/>
          </ac:spMkLst>
        </pc:spChg>
        <pc:spChg chg="add del mod">
          <ac:chgData name="Tess Mathew" userId="d9634da0-0662-4f50-87a9-1f9a18a4e677" providerId="ADAL" clId="{D7370F7A-F0CD-41C6-9716-C73C9D975F84}" dt="2023-12-22T09:45:07.580" v="2663" actId="478"/>
          <ac:spMkLst>
            <pc:docMk/>
            <pc:sldMk cId="150403746" sldId="297"/>
            <ac:spMk id="3" creationId="{5F74CBFB-1A9B-8797-FF34-43E84E14FEA0}"/>
          </ac:spMkLst>
        </pc:spChg>
        <pc:spChg chg="mod">
          <ac:chgData name="Tess Mathew" userId="d9634da0-0662-4f50-87a9-1f9a18a4e677" providerId="ADAL" clId="{D7370F7A-F0CD-41C6-9716-C73C9D975F84}" dt="2023-12-15T10:07:35.171" v="2374" actId="20577"/>
          <ac:spMkLst>
            <pc:docMk/>
            <pc:sldMk cId="150403746" sldId="297"/>
            <ac:spMk id="5" creationId="{59AAA85C-C481-F445-5A1D-2B97A6673B43}"/>
          </ac:spMkLst>
        </pc:spChg>
        <pc:spChg chg="mod">
          <ac:chgData name="Tess Mathew" userId="d9634da0-0662-4f50-87a9-1f9a18a4e677" providerId="ADAL" clId="{D7370F7A-F0CD-41C6-9716-C73C9D975F84}" dt="2023-12-04T12:16:24.349" v="116" actId="20577"/>
          <ac:spMkLst>
            <pc:docMk/>
            <pc:sldMk cId="150403746" sldId="297"/>
            <ac:spMk id="19" creationId="{3095265F-A3A3-B8A6-5D62-6308D4D755AC}"/>
          </ac:spMkLst>
        </pc:spChg>
        <pc:spChg chg="mod">
          <ac:chgData name="Tess Mathew" userId="d9634da0-0662-4f50-87a9-1f9a18a4e677" providerId="ADAL" clId="{D7370F7A-F0CD-41C6-9716-C73C9D975F84}" dt="2023-12-15T10:07:46.370" v="2390"/>
          <ac:spMkLst>
            <pc:docMk/>
            <pc:sldMk cId="150403746" sldId="297"/>
            <ac:spMk id="76" creationId="{DF9CB0B0-A467-49C2-2D7E-E3BFDF8BEDD8}"/>
          </ac:spMkLst>
        </pc:spChg>
        <pc:grpChg chg="mod">
          <ac:chgData name="Tess Mathew" userId="d9634da0-0662-4f50-87a9-1f9a18a4e677" providerId="ADAL" clId="{D7370F7A-F0CD-41C6-9716-C73C9D975F84}" dt="2023-12-22T09:43:53.420" v="2618" actId="1035"/>
          <ac:grpSpMkLst>
            <pc:docMk/>
            <pc:sldMk cId="150403746" sldId="297"/>
            <ac:grpSpMk id="6" creationId="{C54EF77E-0AAE-6844-421F-6CD1C7671675}"/>
          </ac:grpSpMkLst>
        </pc:grpChg>
        <pc:grpChg chg="mod">
          <ac:chgData name="Tess Mathew" userId="d9634da0-0662-4f50-87a9-1f9a18a4e677" providerId="ADAL" clId="{D7370F7A-F0CD-41C6-9716-C73C9D975F84}" dt="2023-12-05T08:44:08.641" v="1088" actId="1076"/>
          <ac:grpSpMkLst>
            <pc:docMk/>
            <pc:sldMk cId="150403746" sldId="297"/>
            <ac:grpSpMk id="13" creationId="{8A69A519-B78C-1E37-8781-629E0E0B404B}"/>
          </ac:grpSpMkLst>
        </pc:grpChg>
        <pc:grpChg chg="mod">
          <ac:chgData name="Tess Mathew" userId="d9634da0-0662-4f50-87a9-1f9a18a4e677" providerId="ADAL" clId="{D7370F7A-F0CD-41C6-9716-C73C9D975F84}" dt="2023-12-05T08:44:33.836" v="1091" actId="465"/>
          <ac:grpSpMkLst>
            <pc:docMk/>
            <pc:sldMk cId="150403746" sldId="297"/>
            <ac:grpSpMk id="27" creationId="{7F717C41-49FB-8C4E-03F4-CDD03061435B}"/>
          </ac:grpSpMkLst>
        </pc:grpChg>
        <pc:grpChg chg="mod">
          <ac:chgData name="Tess Mathew" userId="d9634da0-0662-4f50-87a9-1f9a18a4e677" providerId="ADAL" clId="{D7370F7A-F0CD-41C6-9716-C73C9D975F84}" dt="2023-12-22T09:44:16.352" v="2626" actId="1035"/>
          <ac:grpSpMkLst>
            <pc:docMk/>
            <pc:sldMk cId="150403746" sldId="297"/>
            <ac:grpSpMk id="34" creationId="{746DB0DB-B499-7690-BC57-6993AA990C89}"/>
          </ac:grpSpMkLst>
        </pc:grpChg>
        <pc:grpChg chg="del">
          <ac:chgData name="Tess Mathew" userId="d9634da0-0662-4f50-87a9-1f9a18a4e677" providerId="ADAL" clId="{D7370F7A-F0CD-41C6-9716-C73C9D975F84}" dt="2023-12-05T08:43:10.212" v="1054" actId="478"/>
          <ac:grpSpMkLst>
            <pc:docMk/>
            <pc:sldMk cId="150403746" sldId="297"/>
            <ac:grpSpMk id="41" creationId="{2F60EC55-120D-BB89-249E-1FCF61B67409}"/>
          </ac:grpSpMkLst>
        </pc:grpChg>
        <pc:grpChg chg="mod">
          <ac:chgData name="Tess Mathew" userId="d9634da0-0662-4f50-87a9-1f9a18a4e677" providerId="ADAL" clId="{D7370F7A-F0CD-41C6-9716-C73C9D975F84}" dt="2023-12-22T09:44:16.352" v="2626" actId="1035"/>
          <ac:grpSpMkLst>
            <pc:docMk/>
            <pc:sldMk cId="150403746" sldId="297"/>
            <ac:grpSpMk id="48" creationId="{0CBE843C-4F86-86EA-C22A-0F299B590C9D}"/>
          </ac:grpSpMkLst>
        </pc:grpChg>
        <pc:grpChg chg="mod">
          <ac:chgData name="Tess Mathew" userId="d9634da0-0662-4f50-87a9-1f9a18a4e677" providerId="ADAL" clId="{D7370F7A-F0CD-41C6-9716-C73C9D975F84}" dt="2023-12-22T09:44:34.710" v="2643" actId="1035"/>
          <ac:grpSpMkLst>
            <pc:docMk/>
            <pc:sldMk cId="150403746" sldId="297"/>
            <ac:grpSpMk id="55" creationId="{7FE68821-A547-C73F-B863-80D3A11932F7}"/>
          </ac:grpSpMkLst>
        </pc:grpChg>
        <pc:grpChg chg="mod">
          <ac:chgData name="Tess Mathew" userId="d9634da0-0662-4f50-87a9-1f9a18a4e677" providerId="ADAL" clId="{D7370F7A-F0CD-41C6-9716-C73C9D975F84}" dt="2023-12-22T09:44:34.710" v="2643" actId="1035"/>
          <ac:grpSpMkLst>
            <pc:docMk/>
            <pc:sldMk cId="150403746" sldId="297"/>
            <ac:grpSpMk id="62" creationId="{F981873E-9DC5-8806-C27B-A2815671378F}"/>
          </ac:grpSpMkLst>
        </pc:grpChg>
        <pc:grpChg chg="mod">
          <ac:chgData name="Tess Mathew" userId="d9634da0-0662-4f50-87a9-1f9a18a4e677" providerId="ADAL" clId="{D7370F7A-F0CD-41C6-9716-C73C9D975F84}" dt="2023-12-22T09:44:51.975" v="2659" actId="1035"/>
          <ac:grpSpMkLst>
            <pc:docMk/>
            <pc:sldMk cId="150403746" sldId="297"/>
            <ac:grpSpMk id="69" creationId="{4FD0FCB8-B7A6-AD0D-4813-B715FA35598C}"/>
          </ac:grpSpMkLst>
        </pc:grpChg>
        <pc:cxnChg chg="add del mod replST">
          <ac:chgData name="Tess Mathew" userId="d9634da0-0662-4f50-87a9-1f9a18a4e677" providerId="ADAL" clId="{D7370F7A-F0CD-41C6-9716-C73C9D975F84}" dt="2023-12-15T10:07:46.370" v="2392"/>
          <ac:cxnSpMkLst>
            <pc:docMk/>
            <pc:sldMk cId="150403746" sldId="297"/>
            <ac:cxnSpMk id="2" creationId="{74A04C14-8656-8FA5-7714-7A4C0F9AF0D6}"/>
          </ac:cxnSpMkLst>
        </pc:cxn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D7370F7A-F0CD-41C6-9716-C73C9D975F84}" dt="2023-12-05T08:57:51.473" v="1424"/>
              <pc2:cmMkLst xmlns:pc2="http://schemas.microsoft.com/office/powerpoint/2019/9/main/command">
                <pc:docMk/>
                <pc:sldMk cId="150403746" sldId="297"/>
                <pc2:cmMk id="{743923A4-8A1C-4505-B63F-66D1F849E2FF}"/>
              </pc2:cmMkLst>
              <pc226:cmRplyChg chg="add">
                <pc226:chgData name="Tess Mathew" userId="d9634da0-0662-4f50-87a9-1f9a18a4e677" providerId="ADAL" clId="{D7370F7A-F0CD-41C6-9716-C73C9D975F84}" dt="2023-12-05T08:57:51.473" v="1424"/>
                <pc2:cmRplyMkLst xmlns:pc2="http://schemas.microsoft.com/office/powerpoint/2019/9/main/command">
                  <pc:docMk/>
                  <pc:sldMk cId="150403746" sldId="297"/>
                  <pc2:cmMk id="{743923A4-8A1C-4505-B63F-66D1F849E2FF}"/>
                  <pc2:cmRplyMk id="{FE90B4FE-927E-44B0-B1D3-D68C5A0C41E9}"/>
                </pc2:cmRplyMkLst>
              </pc226:cmRplyChg>
            </pc226:cmChg>
            <pc226:cmChg xmlns:pc226="http://schemas.microsoft.com/office/powerpoint/2022/06/main/command" chg="">
              <pc226:chgData name="Tess Mathew" userId="d9634da0-0662-4f50-87a9-1f9a18a4e677" providerId="ADAL" clId="{D7370F7A-F0CD-41C6-9716-C73C9D975F84}" dt="2023-12-04T12:18:09.796" v="118"/>
              <pc2:cmMkLst xmlns:pc2="http://schemas.microsoft.com/office/powerpoint/2019/9/main/command">
                <pc:docMk/>
                <pc:sldMk cId="150403746" sldId="297"/>
                <pc2:cmMk id="{4A0957B8-3D7E-4334-B1FE-0E2304B51BE9}"/>
              </pc2:cmMkLst>
              <pc226:cmRplyChg chg="add">
                <pc226:chgData name="Tess Mathew" userId="d9634da0-0662-4f50-87a9-1f9a18a4e677" providerId="ADAL" clId="{D7370F7A-F0CD-41C6-9716-C73C9D975F84}" dt="2023-12-04T12:18:09.796" v="118"/>
                <pc2:cmRplyMkLst xmlns:pc2="http://schemas.microsoft.com/office/powerpoint/2019/9/main/command">
                  <pc:docMk/>
                  <pc:sldMk cId="150403746" sldId="297"/>
                  <pc2:cmMk id="{4A0957B8-3D7E-4334-B1FE-0E2304B51BE9}"/>
                  <pc2:cmRplyMk id="{A194BE57-F071-4EF2-AC99-1A4E332AD1D0}"/>
                </pc2:cmRplyMkLst>
              </pc226:cmRplyChg>
              <pc226:cmRplyChg chg="add">
                <pc226:chgData name="Tess Mathew" userId="d9634da0-0662-4f50-87a9-1f9a18a4e677" providerId="ADAL" clId="{D7370F7A-F0CD-41C6-9716-C73C9D975F84}" dt="2023-12-04T12:18:06.430" v="117"/>
                <pc2:cmRplyMkLst xmlns:pc2="http://schemas.microsoft.com/office/powerpoint/2019/9/main/command">
                  <pc:docMk/>
                  <pc:sldMk cId="150403746" sldId="297"/>
                  <pc2:cmMk id="{4A0957B8-3D7E-4334-B1FE-0E2304B51BE9}"/>
                  <pc2:cmRplyMk id="{B53E5096-87C1-44EC-99C2-A017CCCCC0A7}"/>
                </pc2:cmRplyMkLst>
              </pc226:cmRplyChg>
            </pc226:cmChg>
            <pc226:cmChg xmlns:pc226="http://schemas.microsoft.com/office/powerpoint/2022/06/main/command" chg="mod">
              <pc226:chgData name="Tess Mathew" userId="d9634da0-0662-4f50-87a9-1f9a18a4e677" providerId="ADAL" clId="{D7370F7A-F0CD-41C6-9716-C73C9D975F84}" dt="2023-12-04T12:16:24.349" v="116" actId="20577"/>
              <pc2:cmMkLst xmlns:pc2="http://schemas.microsoft.com/office/powerpoint/2019/9/main/command">
                <pc:docMk/>
                <pc:sldMk cId="150403746" sldId="297"/>
                <pc2:cmMk id="{113F13CF-BFB1-4A9C-A10C-5FE6E21603B0}"/>
              </pc2:cmMkLst>
              <pc226:cmRplyChg chg="add">
                <pc226:chgData name="Tess Mathew" userId="d9634da0-0662-4f50-87a9-1f9a18a4e677" providerId="ADAL" clId="{D7370F7A-F0CD-41C6-9716-C73C9D975F84}" dt="2023-12-04T12:13:17.258" v="95"/>
                <pc2:cmRplyMkLst xmlns:pc2="http://schemas.microsoft.com/office/powerpoint/2019/9/main/command">
                  <pc:docMk/>
                  <pc:sldMk cId="150403746" sldId="297"/>
                  <pc2:cmMk id="{113F13CF-BFB1-4A9C-A10C-5FE6E21603B0}"/>
                  <pc2:cmRplyMk id="{F0C3A32F-296C-4ED8-8A61-A2A41171187C}"/>
                </pc2:cmRplyMkLst>
              </pc226:cmRplyChg>
              <pc226:cmRplyChg chg="add">
                <pc226:chgData name="Tess Mathew" userId="d9634da0-0662-4f50-87a9-1f9a18a4e677" providerId="ADAL" clId="{D7370F7A-F0CD-41C6-9716-C73C9D975F84}" dt="2023-12-04T12:15:52.272" v="96"/>
                <pc2:cmRplyMkLst xmlns:pc2="http://schemas.microsoft.com/office/powerpoint/2019/9/main/command">
                  <pc:docMk/>
                  <pc:sldMk cId="150403746" sldId="297"/>
                  <pc2:cmMk id="{113F13CF-BFB1-4A9C-A10C-5FE6E21603B0}"/>
                  <pc2:cmRplyMk id="{0EBE6E50-9182-45F8-80BA-0E5BC4F220DA}"/>
                </pc2:cmRplyMkLst>
              </pc226:cmRplyChg>
              <pc226:cmRplyChg chg="add">
                <pc226:chgData name="Tess Mathew" userId="d9634da0-0662-4f50-87a9-1f9a18a4e677" providerId="ADAL" clId="{D7370F7A-F0CD-41C6-9716-C73C9D975F84}" dt="2023-12-04T12:13:14.669" v="94"/>
                <pc2:cmRplyMkLst xmlns:pc2="http://schemas.microsoft.com/office/powerpoint/2019/9/main/command">
                  <pc:docMk/>
                  <pc:sldMk cId="150403746" sldId="297"/>
                  <pc2:cmMk id="{113F13CF-BFB1-4A9C-A10C-5FE6E21603B0}"/>
                  <pc2:cmRplyMk id="{BBAC2E6B-5600-42F0-A85F-FC8B1F77C333}"/>
                </pc2:cmRplyMkLst>
              </pc226:cmRplyChg>
            </pc226:cmChg>
          </p:ext>
        </pc:extLst>
      </pc:sldChg>
      <pc:sldChg chg="addSp delSp modSp mod modCm">
        <pc:chgData name="Tess Mathew" userId="d9634da0-0662-4f50-87a9-1f9a18a4e677" providerId="ADAL" clId="{D7370F7A-F0CD-41C6-9716-C73C9D975F84}" dt="2023-12-22T09:50:44.428" v="2767" actId="478"/>
        <pc:sldMkLst>
          <pc:docMk/>
          <pc:sldMk cId="2507565873" sldId="298"/>
        </pc:sldMkLst>
        <pc:spChg chg="add del mod">
          <ac:chgData name="Tess Mathew" userId="d9634da0-0662-4f50-87a9-1f9a18a4e677" providerId="ADAL" clId="{D7370F7A-F0CD-41C6-9716-C73C9D975F84}" dt="2023-12-22T09:50:44.428" v="2767" actId="478"/>
          <ac:spMkLst>
            <pc:docMk/>
            <pc:sldMk cId="2507565873" sldId="298"/>
            <ac:spMk id="3" creationId="{303F6C2B-6920-B301-E2E9-61A56005E718}"/>
          </ac:spMkLst>
        </pc:spChg>
        <pc:spChg chg="mod">
          <ac:chgData name="Tess Mathew" userId="d9634da0-0662-4f50-87a9-1f9a18a4e677" providerId="ADAL" clId="{D7370F7A-F0CD-41C6-9716-C73C9D975F84}" dt="2023-12-04T12:58:18.941" v="562" actId="20577"/>
          <ac:spMkLst>
            <pc:docMk/>
            <pc:sldMk cId="2507565873" sldId="298"/>
            <ac:spMk id="4" creationId="{518FAE15-F8A9-A443-9208-583B2B5B0CD7}"/>
          </ac:spMkLst>
        </pc:spChg>
        <pc:spChg chg="add mod">
          <ac:chgData name="Tess Mathew" userId="d9634da0-0662-4f50-87a9-1f9a18a4e677" providerId="ADAL" clId="{D7370F7A-F0CD-41C6-9716-C73C9D975F84}" dt="2023-12-13T11:26:04.194" v="2047" actId="164"/>
          <ac:spMkLst>
            <pc:docMk/>
            <pc:sldMk cId="2507565873" sldId="298"/>
            <ac:spMk id="12" creationId="{CA302B4F-E368-10E5-D87E-25DB65FE94C5}"/>
          </ac:spMkLst>
        </pc:spChg>
        <pc:spChg chg="add mod">
          <ac:chgData name="Tess Mathew" userId="d9634da0-0662-4f50-87a9-1f9a18a4e677" providerId="ADAL" clId="{D7370F7A-F0CD-41C6-9716-C73C9D975F84}" dt="2023-12-13T12:33:15.906" v="2369" actId="1037"/>
          <ac:spMkLst>
            <pc:docMk/>
            <pc:sldMk cId="2507565873" sldId="298"/>
            <ac:spMk id="13" creationId="{8C8F5CCC-A89C-7484-9F3E-1A455B31FAA5}"/>
          </ac:spMkLst>
        </pc:spChg>
        <pc:spChg chg="add del mod">
          <ac:chgData name="Tess Mathew" userId="d9634da0-0662-4f50-87a9-1f9a18a4e677" providerId="ADAL" clId="{D7370F7A-F0CD-41C6-9716-C73C9D975F84}" dt="2023-12-13T11:20:50.256" v="1823"/>
          <ac:spMkLst>
            <pc:docMk/>
            <pc:sldMk cId="2507565873" sldId="298"/>
            <ac:spMk id="14" creationId="{781540D8-4048-CE9F-E42C-03E1B2E0700B}"/>
          </ac:spMkLst>
        </pc:spChg>
        <pc:spChg chg="add mod">
          <ac:chgData name="Tess Mathew" userId="d9634da0-0662-4f50-87a9-1f9a18a4e677" providerId="ADAL" clId="{D7370F7A-F0CD-41C6-9716-C73C9D975F84}" dt="2023-12-13T12:32:05.336" v="2366" actId="20577"/>
          <ac:spMkLst>
            <pc:docMk/>
            <pc:sldMk cId="2507565873" sldId="298"/>
            <ac:spMk id="15" creationId="{DA324A64-F0D9-141A-71BC-3E7F03C8C545}"/>
          </ac:spMkLst>
        </pc:spChg>
        <pc:spChg chg="add mod">
          <ac:chgData name="Tess Mathew" userId="d9634da0-0662-4f50-87a9-1f9a18a4e677" providerId="ADAL" clId="{D7370F7A-F0CD-41C6-9716-C73C9D975F84}" dt="2023-12-13T11:26:04.194" v="2047" actId="164"/>
          <ac:spMkLst>
            <pc:docMk/>
            <pc:sldMk cId="2507565873" sldId="298"/>
            <ac:spMk id="16" creationId="{2A42A072-DA13-68D2-ECCB-E212AA2F37D0}"/>
          </ac:spMkLst>
        </pc:spChg>
        <pc:spChg chg="add mod">
          <ac:chgData name="Tess Mathew" userId="d9634da0-0662-4f50-87a9-1f9a18a4e677" providerId="ADAL" clId="{D7370F7A-F0CD-41C6-9716-C73C9D975F84}" dt="2023-12-13T11:26:04.194" v="2047" actId="164"/>
          <ac:spMkLst>
            <pc:docMk/>
            <pc:sldMk cId="2507565873" sldId="298"/>
            <ac:spMk id="17" creationId="{B8339DB7-E8EA-0CA2-68B0-7A06E376EEEC}"/>
          </ac:spMkLst>
        </pc:spChg>
        <pc:spChg chg="add del mod">
          <ac:chgData name="Tess Mathew" userId="d9634da0-0662-4f50-87a9-1f9a18a4e677" providerId="ADAL" clId="{D7370F7A-F0CD-41C6-9716-C73C9D975F84}" dt="2023-12-13T11:23:39.307" v="1985"/>
          <ac:spMkLst>
            <pc:docMk/>
            <pc:sldMk cId="2507565873" sldId="298"/>
            <ac:spMk id="18" creationId="{A19E6424-8F17-3419-4DAA-65B890799EA7}"/>
          </ac:spMkLst>
        </pc:spChg>
        <pc:spChg chg="add mod">
          <ac:chgData name="Tess Mathew" userId="d9634da0-0662-4f50-87a9-1f9a18a4e677" providerId="ADAL" clId="{D7370F7A-F0CD-41C6-9716-C73C9D975F84}" dt="2023-12-13T11:26:04.194" v="2047" actId="164"/>
          <ac:spMkLst>
            <pc:docMk/>
            <pc:sldMk cId="2507565873" sldId="298"/>
            <ac:spMk id="19" creationId="{8DCA0DFD-777F-D400-E1DA-8A012A4BB4AF}"/>
          </ac:spMkLst>
        </pc:spChg>
        <pc:spChg chg="add mod">
          <ac:chgData name="Tess Mathew" userId="d9634da0-0662-4f50-87a9-1f9a18a4e677" providerId="ADAL" clId="{D7370F7A-F0CD-41C6-9716-C73C9D975F84}" dt="2023-12-13T11:26:04.194" v="2047" actId="164"/>
          <ac:spMkLst>
            <pc:docMk/>
            <pc:sldMk cId="2507565873" sldId="298"/>
            <ac:spMk id="20" creationId="{2EAA86A1-DB42-5596-88ED-A41B35C74F8D}"/>
          </ac:spMkLst>
        </pc:spChg>
        <pc:grpChg chg="add del mod">
          <ac:chgData name="Tess Mathew" userId="d9634da0-0662-4f50-87a9-1f9a18a4e677" providerId="ADAL" clId="{D7370F7A-F0CD-41C6-9716-C73C9D975F84}" dt="2023-12-13T11:18:59.338" v="1754" actId="165"/>
          <ac:grpSpMkLst>
            <pc:docMk/>
            <pc:sldMk cId="2507565873" sldId="298"/>
            <ac:grpSpMk id="11" creationId="{81883246-29EE-E513-0794-8D95B5D55234}"/>
          </ac:grpSpMkLst>
        </pc:grpChg>
        <pc:grpChg chg="add mod">
          <ac:chgData name="Tess Mathew" userId="d9634da0-0662-4f50-87a9-1f9a18a4e677" providerId="ADAL" clId="{D7370F7A-F0CD-41C6-9716-C73C9D975F84}" dt="2023-12-22T09:50:40.707" v="2766" actId="1038"/>
          <ac:grpSpMkLst>
            <pc:docMk/>
            <pc:sldMk cId="2507565873" sldId="298"/>
            <ac:grpSpMk id="21" creationId="{48ABA5F3-2EDF-112E-F75F-64D70D21221F}"/>
          </ac:grpSpMkLst>
        </pc:grpChg>
        <pc:picChg chg="del">
          <ac:chgData name="Tess Mathew" userId="d9634da0-0662-4f50-87a9-1f9a18a4e677" providerId="ADAL" clId="{D7370F7A-F0CD-41C6-9716-C73C9D975F84}" dt="2023-12-01T06:16:28.370" v="7" actId="478"/>
          <ac:picMkLst>
            <pc:docMk/>
            <pc:sldMk cId="2507565873" sldId="298"/>
            <ac:picMk id="3" creationId="{8593D0F5-3176-9645-3A0B-D4D2E44381F5}"/>
          </ac:picMkLst>
        </pc:picChg>
        <pc:picChg chg="add del mod">
          <ac:chgData name="Tess Mathew" userId="d9634da0-0662-4f50-87a9-1f9a18a4e677" providerId="ADAL" clId="{D7370F7A-F0CD-41C6-9716-C73C9D975F84}" dt="2023-12-13T11:24:12.613" v="1992" actId="478"/>
          <ac:picMkLst>
            <pc:docMk/>
            <pc:sldMk cId="2507565873" sldId="298"/>
            <ac:picMk id="6" creationId="{41F93834-754C-1433-C4CE-B9064F280D32}"/>
          </ac:picMkLst>
        </pc:picChg>
        <pc:picChg chg="add del mod">
          <ac:chgData name="Tess Mathew" userId="d9634da0-0662-4f50-87a9-1f9a18a4e677" providerId="ADAL" clId="{D7370F7A-F0CD-41C6-9716-C73C9D975F84}" dt="2023-12-13T11:08:57.109" v="1741" actId="478"/>
          <ac:picMkLst>
            <pc:docMk/>
            <pc:sldMk cId="2507565873" sldId="298"/>
            <ac:picMk id="7" creationId="{36386A69-9B41-D1A5-107C-05855D8C64D0}"/>
          </ac:picMkLst>
        </pc:picChg>
        <pc:picChg chg="add mod topLvl">
          <ac:chgData name="Tess Mathew" userId="d9634da0-0662-4f50-87a9-1f9a18a4e677" providerId="ADAL" clId="{D7370F7A-F0CD-41C6-9716-C73C9D975F84}" dt="2023-12-13T11:26:04.194" v="2047" actId="164"/>
          <ac:picMkLst>
            <pc:docMk/>
            <pc:sldMk cId="2507565873" sldId="298"/>
            <ac:picMk id="8" creationId="{34C51654-F866-3368-DB05-72CCD832C545}"/>
          </ac:picMkLst>
        </pc:picChg>
        <pc:picChg chg="add mod topLvl">
          <ac:chgData name="Tess Mathew" userId="d9634da0-0662-4f50-87a9-1f9a18a4e677" providerId="ADAL" clId="{D7370F7A-F0CD-41C6-9716-C73C9D975F84}" dt="2023-12-13T11:26:04.194" v="2047" actId="164"/>
          <ac:picMkLst>
            <pc:docMk/>
            <pc:sldMk cId="2507565873" sldId="298"/>
            <ac:picMk id="9" creationId="{965BF3D3-CAEE-EB21-5375-40BBA6DBB88B}"/>
          </ac:picMkLst>
        </pc:picChg>
        <pc:picChg chg="add mod topLvl">
          <ac:chgData name="Tess Mathew" userId="d9634da0-0662-4f50-87a9-1f9a18a4e677" providerId="ADAL" clId="{D7370F7A-F0CD-41C6-9716-C73C9D975F84}" dt="2023-12-13T11:26:04.194" v="2047" actId="164"/>
          <ac:picMkLst>
            <pc:docMk/>
            <pc:sldMk cId="2507565873" sldId="298"/>
            <ac:picMk id="10" creationId="{0A854795-8ED6-631E-6BAE-7300E9A19CAB}"/>
          </ac:picMkLst>
        </pc:pic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D7370F7A-F0CD-41C6-9716-C73C9D975F84}" dt="2023-12-04T12:57:42.671" v="547"/>
              <pc2:cmMkLst xmlns:pc2="http://schemas.microsoft.com/office/powerpoint/2019/9/main/command">
                <pc:docMk/>
                <pc:sldMk cId="2507565873" sldId="298"/>
                <pc2:cmMk id="{655B2056-81F8-4C8C-B137-51C9C3AFC9B0}"/>
              </pc2:cmMkLst>
              <pc226:cmRplyChg chg="add">
                <pc226:chgData name="Tess Mathew" userId="d9634da0-0662-4f50-87a9-1f9a18a4e677" providerId="ADAL" clId="{D7370F7A-F0CD-41C6-9716-C73C9D975F84}" dt="2023-12-01T06:17:02.092" v="14"/>
                <pc2:cmRplyMkLst xmlns:pc2="http://schemas.microsoft.com/office/powerpoint/2019/9/main/command">
                  <pc:docMk/>
                  <pc:sldMk cId="2507565873" sldId="298"/>
                  <pc2:cmMk id="{655B2056-81F8-4C8C-B137-51C9C3AFC9B0}"/>
                  <pc2:cmRplyMk id="{F059B66C-F535-4BCC-8022-17A88B4A161E}"/>
                </pc2:cmRplyMkLst>
              </pc226:cmRplyChg>
            </pc226:cmChg>
            <pc226:cmChg xmlns:pc226="http://schemas.microsoft.com/office/powerpoint/2022/06/main/command" chg="mod">
              <pc226:chgData name="Tess Mathew" userId="d9634da0-0662-4f50-87a9-1f9a18a4e677" providerId="ADAL" clId="{D7370F7A-F0CD-41C6-9716-C73C9D975F84}" dt="2023-12-04T12:58:23.714" v="563"/>
              <pc2:cmMkLst xmlns:pc2="http://schemas.microsoft.com/office/powerpoint/2019/9/main/command">
                <pc:docMk/>
                <pc:sldMk cId="2507565873" sldId="298"/>
                <pc2:cmMk id="{544021D7-3A7B-4760-87B0-3F8342EE872E}"/>
              </pc2:cmMkLst>
              <pc226:cmRplyChg chg="add">
                <pc226:chgData name="Tess Mathew" userId="d9634da0-0662-4f50-87a9-1f9a18a4e677" providerId="ADAL" clId="{D7370F7A-F0CD-41C6-9716-C73C9D975F84}" dt="2023-12-04T12:58:23.714" v="563"/>
                <pc2:cmRplyMkLst xmlns:pc2="http://schemas.microsoft.com/office/powerpoint/2019/9/main/command">
                  <pc:docMk/>
                  <pc:sldMk cId="2507565873" sldId="298"/>
                  <pc2:cmMk id="{544021D7-3A7B-4760-87B0-3F8342EE872E}"/>
                  <pc2:cmRplyMk id="{B54EA6A9-96A7-4B62-B344-DABB9CDAD91D}"/>
                </pc2:cmRplyMkLst>
              </pc226:cmRplyChg>
            </pc226:cmChg>
          </p:ext>
        </pc:extLst>
      </pc:sldChg>
      <pc:sldChg chg="addSp delSp modSp del mod modCm">
        <pc:chgData name="Tess Mathew" userId="d9634da0-0662-4f50-87a9-1f9a18a4e677" providerId="ADAL" clId="{D7370F7A-F0CD-41C6-9716-C73C9D975F84}" dt="2023-12-04T12:57:26.191" v="546" actId="47"/>
        <pc:sldMkLst>
          <pc:docMk/>
          <pc:sldMk cId="393056616" sldId="299"/>
        </pc:sldMkLst>
        <pc:picChg chg="del mod">
          <ac:chgData name="Tess Mathew" userId="d9634da0-0662-4f50-87a9-1f9a18a4e677" providerId="ADAL" clId="{D7370F7A-F0CD-41C6-9716-C73C9D975F84}" dt="2023-12-04T07:48:39.702" v="56" actId="478"/>
          <ac:picMkLst>
            <pc:docMk/>
            <pc:sldMk cId="393056616" sldId="299"/>
            <ac:picMk id="3" creationId="{343D4DEC-040B-2FE0-576A-B8D4938AF65E}"/>
          </ac:picMkLst>
        </pc:picChg>
        <pc:picChg chg="add mod">
          <ac:chgData name="Tess Mathew" userId="d9634da0-0662-4f50-87a9-1f9a18a4e677" providerId="ADAL" clId="{D7370F7A-F0CD-41C6-9716-C73C9D975F84}" dt="2023-12-04T07:49:14.127" v="68" actId="1036"/>
          <ac:picMkLst>
            <pc:docMk/>
            <pc:sldMk cId="393056616" sldId="299"/>
            <ac:picMk id="7" creationId="{FAD91BCB-9320-C8E6-F85B-183D555D6DC0}"/>
          </ac:picMkLst>
        </pc:pic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D7370F7A-F0CD-41C6-9716-C73C9D975F84}" dt="2023-12-04T12:56:22.120" v="545"/>
              <pc2:cmMkLst xmlns:pc2="http://schemas.microsoft.com/office/powerpoint/2019/9/main/command">
                <pc:docMk/>
                <pc:sldMk cId="393056616" sldId="299"/>
                <pc2:cmMk id="{028E917D-5C07-44A9-86A6-252FB46D7255}"/>
              </pc2:cmMkLst>
              <pc226:cmRplyChg chg="add">
                <pc226:chgData name="Tess Mathew" userId="d9634da0-0662-4f50-87a9-1f9a18a4e677" providerId="ADAL" clId="{D7370F7A-F0CD-41C6-9716-C73C9D975F84}" dt="2023-12-01T06:13:50.737" v="0"/>
                <pc2:cmRplyMkLst xmlns:pc2="http://schemas.microsoft.com/office/powerpoint/2019/9/main/command">
                  <pc:docMk/>
                  <pc:sldMk cId="393056616" sldId="299"/>
                  <pc2:cmMk id="{028E917D-5C07-44A9-86A6-252FB46D7255}"/>
                  <pc2:cmRplyMk id="{9A086761-A2C9-4145-83E5-B340F504F4B8}"/>
                </pc2:cmRplyMkLst>
              </pc226:cmRplyChg>
              <pc226:cmRplyChg chg="add">
                <pc226:chgData name="Tess Mathew" userId="d9634da0-0662-4f50-87a9-1f9a18a4e677" providerId="ADAL" clId="{D7370F7A-F0CD-41C6-9716-C73C9D975F84}" dt="2023-12-04T12:56:22.120" v="545"/>
                <pc2:cmRplyMkLst xmlns:pc2="http://schemas.microsoft.com/office/powerpoint/2019/9/main/command">
                  <pc:docMk/>
                  <pc:sldMk cId="393056616" sldId="299"/>
                  <pc2:cmMk id="{028E917D-5C07-44A9-86A6-252FB46D7255}"/>
                  <pc2:cmRplyMk id="{86EBEC73-DA80-41B9-9120-24E93C2E93BD}"/>
                </pc2:cmRplyMkLst>
              </pc226:cmRplyChg>
            </pc226:cmChg>
          </p:ext>
        </pc:extLst>
      </pc:sldChg>
      <pc:sldChg chg="addSp delSp modSp mod modCm">
        <pc:chgData name="Tess Mathew" userId="d9634da0-0662-4f50-87a9-1f9a18a4e677" providerId="ADAL" clId="{D7370F7A-F0CD-41C6-9716-C73C9D975F84}" dt="2023-12-22T09:48:38.093" v="2728" actId="478"/>
        <pc:sldMkLst>
          <pc:docMk/>
          <pc:sldMk cId="3199562542" sldId="301"/>
        </pc:sldMkLst>
        <pc:spChg chg="mod">
          <ac:chgData name="Tess Mathew" userId="d9634da0-0662-4f50-87a9-1f9a18a4e677" providerId="ADAL" clId="{D7370F7A-F0CD-41C6-9716-C73C9D975F84}" dt="2023-12-04T13:23:34.903" v="1019" actId="20577"/>
          <ac:spMkLst>
            <pc:docMk/>
            <pc:sldMk cId="3199562542" sldId="301"/>
            <ac:spMk id="2" creationId="{B2904185-FA04-9850-25C1-E2F04BD5D248}"/>
          </ac:spMkLst>
        </pc:spChg>
        <pc:spChg chg="mod">
          <ac:chgData name="Tess Mathew" userId="d9634da0-0662-4f50-87a9-1f9a18a4e677" providerId="ADAL" clId="{D7370F7A-F0CD-41C6-9716-C73C9D975F84}" dt="2023-12-22T09:47:33.797" v="2714" actId="465"/>
          <ac:spMkLst>
            <pc:docMk/>
            <pc:sldMk cId="3199562542" sldId="301"/>
            <ac:spMk id="4" creationId="{D52DD230-5BFA-60BB-373E-79D78EFF1FFF}"/>
          </ac:spMkLst>
        </pc:spChg>
        <pc:spChg chg="mod">
          <ac:chgData name="Tess Mathew" userId="d9634da0-0662-4f50-87a9-1f9a18a4e677" providerId="ADAL" clId="{D7370F7A-F0CD-41C6-9716-C73C9D975F84}" dt="2023-12-22T09:47:33.797" v="2714" actId="465"/>
          <ac:spMkLst>
            <pc:docMk/>
            <pc:sldMk cId="3199562542" sldId="301"/>
            <ac:spMk id="5" creationId="{34E7C94E-7905-016F-5679-655FA90CB3A2}"/>
          </ac:spMkLst>
        </pc:spChg>
        <pc:spChg chg="mod">
          <ac:chgData name="Tess Mathew" userId="d9634da0-0662-4f50-87a9-1f9a18a4e677" providerId="ADAL" clId="{D7370F7A-F0CD-41C6-9716-C73C9D975F84}" dt="2023-12-22T09:47:33.797" v="2714" actId="465"/>
          <ac:spMkLst>
            <pc:docMk/>
            <pc:sldMk cId="3199562542" sldId="301"/>
            <ac:spMk id="6" creationId="{28275F85-8064-6784-390C-269DB8D05250}"/>
          </ac:spMkLst>
        </pc:spChg>
        <pc:spChg chg="mod">
          <ac:chgData name="Tess Mathew" userId="d9634da0-0662-4f50-87a9-1f9a18a4e677" providerId="ADAL" clId="{D7370F7A-F0CD-41C6-9716-C73C9D975F84}" dt="2023-12-22T09:47:33.797" v="2714" actId="465"/>
          <ac:spMkLst>
            <pc:docMk/>
            <pc:sldMk cId="3199562542" sldId="301"/>
            <ac:spMk id="7" creationId="{C813A1FB-6CDB-0927-AF60-3EAF59DB6634}"/>
          </ac:spMkLst>
        </pc:spChg>
        <pc:spChg chg="mod">
          <ac:chgData name="Tess Mathew" userId="d9634da0-0662-4f50-87a9-1f9a18a4e677" providerId="ADAL" clId="{D7370F7A-F0CD-41C6-9716-C73C9D975F84}" dt="2023-12-22T09:47:44.486" v="2715" actId="465"/>
          <ac:spMkLst>
            <pc:docMk/>
            <pc:sldMk cId="3199562542" sldId="301"/>
            <ac:spMk id="10" creationId="{8DFBA161-27DD-13E4-BAB6-2B175BF47EA9}"/>
          </ac:spMkLst>
        </pc:spChg>
        <pc:spChg chg="mod">
          <ac:chgData name="Tess Mathew" userId="d9634da0-0662-4f50-87a9-1f9a18a4e677" providerId="ADAL" clId="{D7370F7A-F0CD-41C6-9716-C73C9D975F84}" dt="2023-12-22T09:47:44.486" v="2715" actId="465"/>
          <ac:spMkLst>
            <pc:docMk/>
            <pc:sldMk cId="3199562542" sldId="301"/>
            <ac:spMk id="11" creationId="{F704A6D7-EFDC-E532-EEBE-49905A6D75DF}"/>
          </ac:spMkLst>
        </pc:spChg>
        <pc:spChg chg="mod">
          <ac:chgData name="Tess Mathew" userId="d9634da0-0662-4f50-87a9-1f9a18a4e677" providerId="ADAL" clId="{D7370F7A-F0CD-41C6-9716-C73C9D975F84}" dt="2023-12-22T09:47:44.486" v="2715" actId="465"/>
          <ac:spMkLst>
            <pc:docMk/>
            <pc:sldMk cId="3199562542" sldId="301"/>
            <ac:spMk id="12" creationId="{8DF84A7C-CEA9-095B-ABF7-A1283E39270F}"/>
          </ac:spMkLst>
        </pc:spChg>
        <pc:spChg chg="mod">
          <ac:chgData name="Tess Mathew" userId="d9634da0-0662-4f50-87a9-1f9a18a4e677" providerId="ADAL" clId="{D7370F7A-F0CD-41C6-9716-C73C9D975F84}" dt="2023-12-22T09:47:44.486" v="2715" actId="465"/>
          <ac:spMkLst>
            <pc:docMk/>
            <pc:sldMk cId="3199562542" sldId="301"/>
            <ac:spMk id="13" creationId="{5CFF25AF-601A-6FB2-EEF3-C84A207C9392}"/>
          </ac:spMkLst>
        </pc:spChg>
        <pc:spChg chg="mod">
          <ac:chgData name="Tess Mathew" userId="d9634da0-0662-4f50-87a9-1f9a18a4e677" providerId="ADAL" clId="{D7370F7A-F0CD-41C6-9716-C73C9D975F84}" dt="2023-12-22T09:47:24.926" v="2713" actId="1036"/>
          <ac:spMkLst>
            <pc:docMk/>
            <pc:sldMk cId="3199562542" sldId="301"/>
            <ac:spMk id="14" creationId="{D4D3F48E-5800-605D-7163-AE2E2629632A}"/>
          </ac:spMkLst>
        </pc:spChg>
        <pc:spChg chg="add del mod">
          <ac:chgData name="Tess Mathew" userId="d9634da0-0662-4f50-87a9-1f9a18a4e677" providerId="ADAL" clId="{D7370F7A-F0CD-41C6-9716-C73C9D975F84}" dt="2023-12-22T09:47:04.451" v="2710" actId="478"/>
          <ac:spMkLst>
            <pc:docMk/>
            <pc:sldMk cId="3199562542" sldId="301"/>
            <ac:spMk id="15" creationId="{2BA5FD8D-4D94-636F-F926-31F4A8E4CDF4}"/>
          </ac:spMkLst>
        </pc:spChg>
        <pc:spChg chg="del">
          <ac:chgData name="Tess Mathew" userId="d9634da0-0662-4f50-87a9-1f9a18a4e677" providerId="ADAL" clId="{D7370F7A-F0CD-41C6-9716-C73C9D975F84}" dt="2023-12-04T12:52:31.387" v="486" actId="478"/>
          <ac:spMkLst>
            <pc:docMk/>
            <pc:sldMk cId="3199562542" sldId="301"/>
            <ac:spMk id="15" creationId="{E484F5AE-40B9-673D-B693-FDAE1A437168}"/>
          </ac:spMkLst>
        </pc:spChg>
        <pc:spChg chg="add del mod">
          <ac:chgData name="Tess Mathew" userId="d9634da0-0662-4f50-87a9-1f9a18a4e677" providerId="ADAL" clId="{D7370F7A-F0CD-41C6-9716-C73C9D975F84}" dt="2023-12-22T09:48:38.093" v="2728" actId="478"/>
          <ac:spMkLst>
            <pc:docMk/>
            <pc:sldMk cId="3199562542" sldId="301"/>
            <ac:spMk id="16" creationId="{58532FF4-5DB3-8ACE-991E-7AA0B3BE0B20}"/>
          </ac:spMkLst>
        </pc:spChg>
        <pc:spChg chg="add del mod">
          <ac:chgData name="Tess Mathew" userId="d9634da0-0662-4f50-87a9-1f9a18a4e677" providerId="ADAL" clId="{D7370F7A-F0CD-41C6-9716-C73C9D975F84}" dt="2023-12-04T13:23:37.697" v="1020" actId="478"/>
          <ac:spMkLst>
            <pc:docMk/>
            <pc:sldMk cId="3199562542" sldId="301"/>
            <ac:spMk id="17" creationId="{97118664-51B2-58AD-E4CF-5785AC315707}"/>
          </ac:spMkLst>
        </pc:spChg>
        <pc:spChg chg="add mod">
          <ac:chgData name="Tess Mathew" userId="d9634da0-0662-4f50-87a9-1f9a18a4e677" providerId="ADAL" clId="{D7370F7A-F0CD-41C6-9716-C73C9D975F84}" dt="2023-12-04T13:23:42.105" v="1046"/>
          <ac:spMkLst>
            <pc:docMk/>
            <pc:sldMk cId="3199562542" sldId="301"/>
            <ac:spMk id="19" creationId="{DA0556EB-6106-C0E3-6CEB-45BF2CF63A4B}"/>
          </ac:spMkLst>
        </pc:spChg>
        <pc:cxnChg chg="add del mod replST">
          <ac:chgData name="Tess Mathew" userId="d9634da0-0662-4f50-87a9-1f9a18a4e677" providerId="ADAL" clId="{D7370F7A-F0CD-41C6-9716-C73C9D975F84}" dt="2023-12-04T12:52:36.385" v="514"/>
          <ac:cxnSpMkLst>
            <pc:docMk/>
            <pc:sldMk cId="3199562542" sldId="301"/>
            <ac:cxnSpMk id="16" creationId="{47EAA33A-FB7B-F1A8-4835-EA2C52A060A8}"/>
          </ac:cxnSpMkLst>
        </pc:cxnChg>
        <pc:cxnChg chg="add del mod replST">
          <ac:chgData name="Tess Mathew" userId="d9634da0-0662-4f50-87a9-1f9a18a4e677" providerId="ADAL" clId="{D7370F7A-F0CD-41C6-9716-C73C9D975F84}" dt="2023-12-04T13:23:42.105" v="1048"/>
          <ac:cxnSpMkLst>
            <pc:docMk/>
            <pc:sldMk cId="3199562542" sldId="301"/>
            <ac:cxnSpMk id="18" creationId="{60187DBF-E70E-E307-A9BE-B17B7C7B3E1B}"/>
          </ac:cxnSpMkLst>
        </pc:cxn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D7370F7A-F0CD-41C6-9716-C73C9D975F84}" dt="2023-12-04T13:23:47.160" v="1049"/>
              <pc2:cmMkLst xmlns:pc2="http://schemas.microsoft.com/office/powerpoint/2019/9/main/command">
                <pc:docMk/>
                <pc:sldMk cId="3199562542" sldId="301"/>
                <pc2:cmMk id="{4859319E-277F-49F1-8AB1-F47B84EC0D14}"/>
              </pc2:cmMkLst>
              <pc226:cmRplyChg chg="add">
                <pc226:chgData name="Tess Mathew" userId="d9634da0-0662-4f50-87a9-1f9a18a4e677" providerId="ADAL" clId="{D7370F7A-F0CD-41C6-9716-C73C9D975F84}" dt="2023-12-04T13:23:47.160" v="1049"/>
                <pc2:cmRplyMkLst xmlns:pc2="http://schemas.microsoft.com/office/powerpoint/2019/9/main/command">
                  <pc:docMk/>
                  <pc:sldMk cId="3199562542" sldId="301"/>
                  <pc2:cmMk id="{4859319E-277F-49F1-8AB1-F47B84EC0D14}"/>
                  <pc2:cmRplyMk id="{76BBCFBC-FE97-411B-8544-12D3B5C44369}"/>
                </pc2:cmRplyMkLst>
              </pc226:cmRplyChg>
            </pc226:cmChg>
            <pc226:cmChg xmlns:pc226="http://schemas.microsoft.com/office/powerpoint/2022/06/main/command" chg="">
              <pc226:chgData name="Tess Mathew" userId="d9634da0-0662-4f50-87a9-1f9a18a4e677" providerId="ADAL" clId="{D7370F7A-F0CD-41C6-9716-C73C9D975F84}" dt="2023-12-13T11:07:31.809" v="1726"/>
              <pc2:cmMkLst xmlns:pc2="http://schemas.microsoft.com/office/powerpoint/2019/9/main/command">
                <pc:docMk/>
                <pc:sldMk cId="3199562542" sldId="301"/>
                <pc2:cmMk id="{AA9B61D3-A2E2-4DFA-AA06-9E8BFAFABA2D}"/>
              </pc2:cmMkLst>
              <pc226:cmRplyChg chg="add">
                <pc226:chgData name="Tess Mathew" userId="d9634da0-0662-4f50-87a9-1f9a18a4e677" providerId="ADAL" clId="{D7370F7A-F0CD-41C6-9716-C73C9D975F84}" dt="2023-12-13T11:07:31.809" v="1726"/>
                <pc2:cmRplyMkLst xmlns:pc2="http://schemas.microsoft.com/office/powerpoint/2019/9/main/command">
                  <pc:docMk/>
                  <pc:sldMk cId="3199562542" sldId="301"/>
                  <pc2:cmMk id="{AA9B61D3-A2E2-4DFA-AA06-9E8BFAFABA2D}"/>
                  <pc2:cmRplyMk id="{37311AD6-FC2E-403F-8A47-EF9B0EA20C37}"/>
                </pc2:cmRplyMkLst>
              </pc226:cmRplyChg>
            </pc226:cmChg>
          </p:ext>
        </pc:extLst>
      </pc:sldChg>
      <pc:sldChg chg="addSp delSp modSp mod modCm modNotesTx">
        <pc:chgData name="Tess Mathew" userId="d9634da0-0662-4f50-87a9-1f9a18a4e677" providerId="ADAL" clId="{D7370F7A-F0CD-41C6-9716-C73C9D975F84}" dt="2023-12-22T09:56:16.164" v="2818" actId="1038"/>
        <pc:sldMkLst>
          <pc:docMk/>
          <pc:sldMk cId="1869896713" sldId="302"/>
        </pc:sldMkLst>
        <pc:spChg chg="mod">
          <ac:chgData name="Tess Mathew" userId="d9634da0-0662-4f50-87a9-1f9a18a4e677" providerId="ADAL" clId="{D7370F7A-F0CD-41C6-9716-C73C9D975F84}" dt="2023-12-22T09:55:36.103" v="2804" actId="14100"/>
          <ac:spMkLst>
            <pc:docMk/>
            <pc:sldMk cId="1869896713" sldId="302"/>
            <ac:spMk id="2" creationId="{82E043C2-43E9-24A1-E5A3-B99ABF4B33F6}"/>
          </ac:spMkLst>
        </pc:spChg>
        <pc:spChg chg="mod">
          <ac:chgData name="Tess Mathew" userId="d9634da0-0662-4f50-87a9-1f9a18a4e677" providerId="ADAL" clId="{D7370F7A-F0CD-41C6-9716-C73C9D975F84}" dt="2023-12-22T09:55:32.421" v="2803" actId="14100"/>
          <ac:spMkLst>
            <pc:docMk/>
            <pc:sldMk cId="1869896713" sldId="302"/>
            <ac:spMk id="3" creationId="{3B11124E-8D5C-3CF8-8F58-3A7E536E6475}"/>
          </ac:spMkLst>
        </pc:spChg>
        <pc:spChg chg="mod">
          <ac:chgData name="Tess Mathew" userId="d9634da0-0662-4f50-87a9-1f9a18a4e677" providerId="ADAL" clId="{D7370F7A-F0CD-41C6-9716-C73C9D975F84}" dt="2023-12-22T09:56:10.719" v="2814" actId="1037"/>
          <ac:spMkLst>
            <pc:docMk/>
            <pc:sldMk cId="1869896713" sldId="302"/>
            <ac:spMk id="11" creationId="{A540E09B-9BE7-E287-8E52-D329328DD20A}"/>
          </ac:spMkLst>
        </pc:spChg>
        <pc:spChg chg="mod">
          <ac:chgData name="Tess Mathew" userId="d9634da0-0662-4f50-87a9-1f9a18a4e677" providerId="ADAL" clId="{D7370F7A-F0CD-41C6-9716-C73C9D975F84}" dt="2023-12-22T09:56:16.164" v="2818" actId="1038"/>
          <ac:spMkLst>
            <pc:docMk/>
            <pc:sldMk cId="1869896713" sldId="302"/>
            <ac:spMk id="19" creationId="{DD82CCE0-BBB2-E9FC-F4D3-F633EF6B29AD}"/>
          </ac:spMkLst>
        </pc:spChg>
        <pc:spChg chg="mod">
          <ac:chgData name="Tess Mathew" userId="d9634da0-0662-4f50-87a9-1f9a18a4e677" providerId="ADAL" clId="{D7370F7A-F0CD-41C6-9716-C73C9D975F84}" dt="2023-12-15T10:08:28.252" v="2466" actId="20577"/>
          <ac:spMkLst>
            <pc:docMk/>
            <pc:sldMk cId="1869896713" sldId="302"/>
            <ac:spMk id="20" creationId="{9C47B28B-23DB-41DB-9997-7254165E9155}"/>
          </ac:spMkLst>
        </pc:spChg>
        <pc:spChg chg="mod">
          <ac:chgData name="Tess Mathew" userId="d9634da0-0662-4f50-87a9-1f9a18a4e677" providerId="ADAL" clId="{D7370F7A-F0CD-41C6-9716-C73C9D975F84}" dt="2023-12-15T10:08:32.851" v="2482"/>
          <ac:spMkLst>
            <pc:docMk/>
            <pc:sldMk cId="1869896713" sldId="302"/>
            <ac:spMk id="21" creationId="{77F529E0-F9C7-10DE-BA5B-93F3FCD08AF9}"/>
          </ac:spMkLst>
        </pc:spChg>
        <pc:grpChg chg="mod">
          <ac:chgData name="Tess Mathew" userId="d9634da0-0662-4f50-87a9-1f9a18a4e677" providerId="ADAL" clId="{D7370F7A-F0CD-41C6-9716-C73C9D975F84}" dt="2023-12-22T09:55:27.409" v="2802" actId="1037"/>
          <ac:grpSpMkLst>
            <pc:docMk/>
            <pc:sldMk cId="1869896713" sldId="302"/>
            <ac:grpSpMk id="4" creationId="{63B701C7-AEB4-3E4F-F127-524388D9C8E7}"/>
          </ac:grpSpMkLst>
        </pc:grpChg>
        <pc:grpChg chg="mod">
          <ac:chgData name="Tess Mathew" userId="d9634da0-0662-4f50-87a9-1f9a18a4e677" providerId="ADAL" clId="{D7370F7A-F0CD-41C6-9716-C73C9D975F84}" dt="2023-12-22T09:55:23" v="2801" actId="1038"/>
          <ac:grpSpMkLst>
            <pc:docMk/>
            <pc:sldMk cId="1869896713" sldId="302"/>
            <ac:grpSpMk id="12" creationId="{A215E560-A029-30E5-5DE9-32A60728819C}"/>
          </ac:grpSpMkLst>
        </pc:grpChg>
        <pc:cxnChg chg="add del mod replST">
          <ac:chgData name="Tess Mathew" userId="d9634da0-0662-4f50-87a9-1f9a18a4e677" providerId="ADAL" clId="{D7370F7A-F0CD-41C6-9716-C73C9D975F84}" dt="2023-12-15T10:08:32.851" v="2484"/>
          <ac:cxnSpMkLst>
            <pc:docMk/>
            <pc:sldMk cId="1869896713" sldId="302"/>
            <ac:cxnSpMk id="22" creationId="{4A8E0D88-D0FF-978B-7A60-63AB1B176065}"/>
          </ac:cxnSpMkLst>
        </pc:cxn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D7370F7A-F0CD-41C6-9716-C73C9D975F84}" dt="2023-12-04T12:51:40.127" v="474"/>
              <pc2:cmMkLst xmlns:pc2="http://schemas.microsoft.com/office/powerpoint/2019/9/main/command">
                <pc:docMk/>
                <pc:sldMk cId="1869896713" sldId="302"/>
                <pc2:cmMk id="{32A8DC21-3608-4125-BB26-D2D6359E9552}"/>
              </pc2:cmMkLst>
              <pc226:cmRplyChg chg="add">
                <pc226:chgData name="Tess Mathew" userId="d9634da0-0662-4f50-87a9-1f9a18a4e677" providerId="ADAL" clId="{D7370F7A-F0CD-41C6-9716-C73C9D975F84}" dt="2023-12-04T12:51:40.127" v="474"/>
                <pc2:cmRplyMkLst xmlns:pc2="http://schemas.microsoft.com/office/powerpoint/2019/9/main/command">
                  <pc:docMk/>
                  <pc:sldMk cId="1869896713" sldId="302"/>
                  <pc2:cmMk id="{32A8DC21-3608-4125-BB26-D2D6359E9552}"/>
                  <pc2:cmRplyMk id="{A5C41C8B-C09C-42CE-96F1-100DE1365008}"/>
                </pc2:cmRplyMkLst>
              </pc226:cmRplyChg>
            </pc226:cmChg>
            <pc226:cmChg xmlns:pc226="http://schemas.microsoft.com/office/powerpoint/2022/06/main/command" chg="mod">
              <pc226:chgData name="Tess Mathew" userId="d9634da0-0662-4f50-87a9-1f9a18a4e677" providerId="ADAL" clId="{D7370F7A-F0CD-41C6-9716-C73C9D975F84}" dt="2023-12-04T12:49:01.816" v="473"/>
              <pc2:cmMkLst xmlns:pc2="http://schemas.microsoft.com/office/powerpoint/2019/9/main/command">
                <pc:docMk/>
                <pc:sldMk cId="1869896713" sldId="302"/>
                <pc2:cmMk id="{9332A847-21A4-47F4-82C9-27F51EAEE4E7}"/>
              </pc2:cmMkLst>
              <pc226:cmRplyChg chg="add">
                <pc226:chgData name="Tess Mathew" userId="d9634da0-0662-4f50-87a9-1f9a18a4e677" providerId="ADAL" clId="{D7370F7A-F0CD-41C6-9716-C73C9D975F84}" dt="2023-12-04T12:49:01.816" v="473"/>
                <pc2:cmRplyMkLst xmlns:pc2="http://schemas.microsoft.com/office/powerpoint/2019/9/main/command">
                  <pc:docMk/>
                  <pc:sldMk cId="1869896713" sldId="302"/>
                  <pc2:cmMk id="{9332A847-21A4-47F4-82C9-27F51EAEE4E7}"/>
                  <pc2:cmRplyMk id="{C8C595A4-31DC-4BA1-95DE-3B7486427F9A}"/>
                </pc2:cmRplyMkLst>
              </pc226:cmRplyChg>
            </pc226:cmChg>
          </p:ext>
        </pc:extLst>
      </pc:sldChg>
      <pc:sldChg chg="delSp modSp mod addCm modCm modNotesTx">
        <pc:chgData name="Tess Mathew" userId="d9634da0-0662-4f50-87a9-1f9a18a4e677" providerId="ADAL" clId="{D7370F7A-F0CD-41C6-9716-C73C9D975F84}" dt="2023-12-05T08:49:07.694" v="1304"/>
        <pc:sldMkLst>
          <pc:docMk/>
          <pc:sldMk cId="2881332323" sldId="303"/>
        </pc:sldMkLst>
        <pc:spChg chg="del">
          <ac:chgData name="Tess Mathew" userId="d9634da0-0662-4f50-87a9-1f9a18a4e677" providerId="ADAL" clId="{D7370F7A-F0CD-41C6-9716-C73C9D975F84}" dt="2023-12-05T08:42:20.383" v="1050" actId="478"/>
          <ac:spMkLst>
            <pc:docMk/>
            <pc:sldMk cId="2881332323" sldId="303"/>
            <ac:spMk id="2" creationId="{39A4FC25-18F2-426C-EAC1-73B57EA74204}"/>
          </ac:spMkLst>
        </pc:spChg>
        <pc:spChg chg="del mod">
          <ac:chgData name="Tess Mathew" userId="d9634da0-0662-4f50-87a9-1f9a18a4e677" providerId="ADAL" clId="{D7370F7A-F0CD-41C6-9716-C73C9D975F84}" dt="2023-12-05T08:42:20.383" v="1050" actId="478"/>
          <ac:spMkLst>
            <pc:docMk/>
            <pc:sldMk cId="2881332323" sldId="303"/>
            <ac:spMk id="10" creationId="{EA6E5681-8900-B212-F138-A416347879C1}"/>
          </ac:spMkLst>
        </pc:spChg>
        <pc:spChg chg="del">
          <ac:chgData name="Tess Mathew" userId="d9634da0-0662-4f50-87a9-1f9a18a4e677" providerId="ADAL" clId="{D7370F7A-F0CD-41C6-9716-C73C9D975F84}" dt="2023-12-05T08:48:32.371" v="1302" actId="478"/>
          <ac:spMkLst>
            <pc:docMk/>
            <pc:sldMk cId="2881332323" sldId="303"/>
            <ac:spMk id="11" creationId="{A0E6DB13-B297-2CD9-3B8C-3DC669F9DF1B}"/>
          </ac:spMkLst>
        </pc:spChg>
        <pc:spChg chg="del mod">
          <ac:chgData name="Tess Mathew" userId="d9634da0-0662-4f50-87a9-1f9a18a4e677" providerId="ADAL" clId="{D7370F7A-F0CD-41C6-9716-C73C9D975F84}" dt="2023-12-05T08:48:32.371" v="1302" actId="478"/>
          <ac:spMkLst>
            <pc:docMk/>
            <pc:sldMk cId="2881332323" sldId="303"/>
            <ac:spMk id="19" creationId="{F22E21DB-D021-CABE-DA6F-CF59D7AD6A0A}"/>
          </ac:spMkLst>
        </pc:spChg>
        <pc:grpChg chg="del">
          <ac:chgData name="Tess Mathew" userId="d9634da0-0662-4f50-87a9-1f9a18a4e677" providerId="ADAL" clId="{D7370F7A-F0CD-41C6-9716-C73C9D975F84}" dt="2023-12-05T08:42:20.383" v="1050" actId="478"/>
          <ac:grpSpMkLst>
            <pc:docMk/>
            <pc:sldMk cId="2881332323" sldId="303"/>
            <ac:grpSpMk id="3" creationId="{5ECE0810-405C-1103-4B22-11D84F798FEC}"/>
          </ac:grpSpMkLst>
        </pc:grpChg>
        <pc:grpChg chg="del">
          <ac:chgData name="Tess Mathew" userId="d9634da0-0662-4f50-87a9-1f9a18a4e677" providerId="ADAL" clId="{D7370F7A-F0CD-41C6-9716-C73C9D975F84}" dt="2023-12-05T08:48:32.371" v="1302" actId="478"/>
          <ac:grpSpMkLst>
            <pc:docMk/>
            <pc:sldMk cId="2881332323" sldId="303"/>
            <ac:grpSpMk id="12" creationId="{E9993EBC-8098-6437-5A08-E9ACE2BA8F94}"/>
          </ac:grpSpMkLst>
        </pc:grp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D7370F7A-F0CD-41C6-9716-C73C9D975F84}" dt="2023-12-05T08:48:32.373" v="1303" actId="2056"/>
              <pc2:cmMkLst xmlns:pc2="http://schemas.microsoft.com/office/powerpoint/2019/9/main/command">
                <pc:docMk/>
                <pc:sldMk cId="2881332323" sldId="303"/>
                <pc2:cmMk id="{D9799C6A-98CB-468D-A6F3-00C53E90E2D5}"/>
              </pc2:cmMkLst>
              <pc226:cmRplyChg chg="add">
                <pc226:chgData name="Tess Mathew" userId="d9634da0-0662-4f50-87a9-1f9a18a4e677" providerId="ADAL" clId="{D7370F7A-F0CD-41C6-9716-C73C9D975F84}" dt="2023-12-04T12:42:14.951" v="446"/>
                <pc2:cmRplyMkLst xmlns:pc2="http://schemas.microsoft.com/office/powerpoint/2019/9/main/command">
                  <pc:docMk/>
                  <pc:sldMk cId="2881332323" sldId="303"/>
                  <pc2:cmMk id="{D9799C6A-98CB-468D-A6F3-00C53E90E2D5}"/>
                  <pc2:cmRplyMk id="{166DEA08-3452-438F-B36D-973D2ED147B4}"/>
                </pc2:cmRplyMkLst>
              </pc226:cmRplyChg>
              <pc226:cmRplyChg chg="add">
                <pc226:chgData name="Tess Mathew" userId="d9634da0-0662-4f50-87a9-1f9a18a4e677" providerId="ADAL" clId="{D7370F7A-F0CD-41C6-9716-C73C9D975F84}" dt="2023-12-04T12:42:23.043" v="447"/>
                <pc2:cmRplyMkLst xmlns:pc2="http://schemas.microsoft.com/office/powerpoint/2019/9/main/command">
                  <pc:docMk/>
                  <pc:sldMk cId="2881332323" sldId="303"/>
                  <pc2:cmMk id="{D9799C6A-98CB-468D-A6F3-00C53E90E2D5}"/>
                  <pc2:cmRplyMk id="{2A3A6316-A259-4D1A-9D9E-779E10AA249C}"/>
                </pc2:cmRplyMkLst>
              </pc226:cmRplyChg>
            </pc226:cmChg>
            <pc226:cmChg xmlns:pc226="http://schemas.microsoft.com/office/powerpoint/2022/06/main/command" chg="add">
              <pc226:chgData name="Tess Mathew" userId="d9634da0-0662-4f50-87a9-1f9a18a4e677" providerId="ADAL" clId="{D7370F7A-F0CD-41C6-9716-C73C9D975F84}" dt="2023-12-05T08:49:07.694" v="1304"/>
              <pc2:cmMkLst xmlns:pc2="http://schemas.microsoft.com/office/powerpoint/2019/9/main/command">
                <pc:docMk/>
                <pc:sldMk cId="2881332323" sldId="303"/>
                <pc2:cmMk id="{6E556ACB-78DE-4287-9936-0C05047EA41D}"/>
              </pc2:cmMkLst>
            </pc226:cmChg>
            <pc226:cmChg xmlns:pc226="http://schemas.microsoft.com/office/powerpoint/2022/06/main/command" chg="">
              <pc226:chgData name="Tess Mathew" userId="d9634da0-0662-4f50-87a9-1f9a18a4e677" providerId="ADAL" clId="{D7370F7A-F0CD-41C6-9716-C73C9D975F84}" dt="2023-12-05T08:42:33.029" v="1051"/>
              <pc2:cmMkLst xmlns:pc2="http://schemas.microsoft.com/office/powerpoint/2019/9/main/command">
                <pc:docMk/>
                <pc:sldMk cId="2881332323" sldId="303"/>
                <pc2:cmMk id="{D5967ED1-ECDD-42E4-B4E4-EC60E6337052}"/>
              </pc2:cmMkLst>
              <pc226:cmRplyChg chg="add">
                <pc226:chgData name="Tess Mathew" userId="d9634da0-0662-4f50-87a9-1f9a18a4e677" providerId="ADAL" clId="{D7370F7A-F0CD-41C6-9716-C73C9D975F84}" dt="2023-12-05T08:42:33.029" v="1051"/>
                <pc2:cmRplyMkLst xmlns:pc2="http://schemas.microsoft.com/office/powerpoint/2019/9/main/command">
                  <pc:docMk/>
                  <pc:sldMk cId="2881332323" sldId="303"/>
                  <pc2:cmMk id="{D5967ED1-ECDD-42E4-B4E4-EC60E6337052}"/>
                  <pc2:cmRplyMk id="{835D3E58-35B2-4A37-99DF-39D769CE35CE}"/>
                </pc2:cmRplyMkLst>
              </pc226:cmRplyChg>
            </pc226:cmChg>
          </p:ext>
        </pc:extLst>
      </pc:sldChg>
      <pc:sldChg chg="addSp delSp modSp mod modCm modNotesTx">
        <pc:chgData name="Tess Mathew" userId="d9634da0-0662-4f50-87a9-1f9a18a4e677" providerId="ADAL" clId="{D7370F7A-F0CD-41C6-9716-C73C9D975F84}" dt="2023-12-22T09:56:05.572" v="2813" actId="1037"/>
        <pc:sldMkLst>
          <pc:docMk/>
          <pc:sldMk cId="3350722516" sldId="304"/>
        </pc:sldMkLst>
        <pc:spChg chg="del mod">
          <ac:chgData name="Tess Mathew" userId="d9634da0-0662-4f50-87a9-1f9a18a4e677" providerId="ADAL" clId="{D7370F7A-F0CD-41C6-9716-C73C9D975F84}" dt="2023-12-05T08:46:27.653" v="1179" actId="21"/>
          <ac:spMkLst>
            <pc:docMk/>
            <pc:sldMk cId="3350722516" sldId="304"/>
            <ac:spMk id="2" creationId="{A900F559-53E9-28B1-0930-B672C222D2EF}"/>
          </ac:spMkLst>
        </pc:spChg>
        <pc:spChg chg="mod">
          <ac:chgData name="Tess Mathew" userId="d9634da0-0662-4f50-87a9-1f9a18a4e677" providerId="ADAL" clId="{D7370F7A-F0CD-41C6-9716-C73C9D975F84}" dt="2023-12-04T12:16:11.311" v="108" actId="12788"/>
          <ac:spMkLst>
            <pc:docMk/>
            <pc:sldMk cId="3350722516" sldId="304"/>
            <ac:spMk id="8" creationId="{0460E704-8463-4ECD-66E2-700CB3977435}"/>
          </ac:spMkLst>
        </pc:spChg>
        <pc:spChg chg="mod">
          <ac:chgData name="Tess Mathew" userId="d9634da0-0662-4f50-87a9-1f9a18a4e677" providerId="ADAL" clId="{D7370F7A-F0CD-41C6-9716-C73C9D975F84}" dt="2023-12-04T12:16:11.311" v="108" actId="12788"/>
          <ac:spMkLst>
            <pc:docMk/>
            <pc:sldMk cId="3350722516" sldId="304"/>
            <ac:spMk id="9" creationId="{5C63912F-87AB-2B44-631C-F4840A4E1596}"/>
          </ac:spMkLst>
        </pc:spChg>
        <pc:spChg chg="del mod">
          <ac:chgData name="Tess Mathew" userId="d9634da0-0662-4f50-87a9-1f9a18a4e677" providerId="ADAL" clId="{D7370F7A-F0CD-41C6-9716-C73C9D975F84}" dt="2023-12-05T08:46:27.653" v="1179" actId="21"/>
          <ac:spMkLst>
            <pc:docMk/>
            <pc:sldMk cId="3350722516" sldId="304"/>
            <ac:spMk id="10" creationId="{46F9E95F-D707-DFBD-E764-981D04005799}"/>
          </ac:spMkLst>
        </pc:spChg>
        <pc:spChg chg="mod">
          <ac:chgData name="Tess Mathew" userId="d9634da0-0662-4f50-87a9-1f9a18a4e677" providerId="ADAL" clId="{D7370F7A-F0CD-41C6-9716-C73C9D975F84}" dt="2023-12-22T09:54:53.235" v="2794" actId="14100"/>
          <ac:spMkLst>
            <pc:docMk/>
            <pc:sldMk cId="3350722516" sldId="304"/>
            <ac:spMk id="11" creationId="{FC779DEE-F5B3-93E2-0764-1B49F7CEC767}"/>
          </ac:spMkLst>
        </pc:spChg>
        <pc:spChg chg="mod">
          <ac:chgData name="Tess Mathew" userId="d9634da0-0662-4f50-87a9-1f9a18a4e677" providerId="ADAL" clId="{D7370F7A-F0CD-41C6-9716-C73C9D975F84}" dt="2023-12-22T09:55:59.816" v="2811" actId="1037"/>
          <ac:spMkLst>
            <pc:docMk/>
            <pc:sldMk cId="3350722516" sldId="304"/>
            <ac:spMk id="19" creationId="{7803A530-07BF-4E7F-8502-17A72FFDE245}"/>
          </ac:spMkLst>
        </pc:spChg>
        <pc:spChg chg="mod">
          <ac:chgData name="Tess Mathew" userId="d9634da0-0662-4f50-87a9-1f9a18a4e677" providerId="ADAL" clId="{D7370F7A-F0CD-41C6-9716-C73C9D975F84}" dt="2023-12-15T10:08:19.650" v="2443" actId="20577"/>
          <ac:spMkLst>
            <pc:docMk/>
            <pc:sldMk cId="3350722516" sldId="304"/>
            <ac:spMk id="20" creationId="{9E3D7112-8C1A-DB19-5105-1F499A29CE47}"/>
          </ac:spMkLst>
        </pc:spChg>
        <pc:spChg chg="mod">
          <ac:chgData name="Tess Mathew" userId="d9634da0-0662-4f50-87a9-1f9a18a4e677" providerId="ADAL" clId="{D7370F7A-F0CD-41C6-9716-C73C9D975F84}" dt="2023-12-15T10:08:23.502" v="2459"/>
          <ac:spMkLst>
            <pc:docMk/>
            <pc:sldMk cId="3350722516" sldId="304"/>
            <ac:spMk id="21" creationId="{D0EA12C7-B30D-4810-437A-23FF25471949}"/>
          </ac:spMkLst>
        </pc:spChg>
        <pc:spChg chg="add mod">
          <ac:chgData name="Tess Mathew" userId="d9634da0-0662-4f50-87a9-1f9a18a4e677" providerId="ADAL" clId="{D7370F7A-F0CD-41C6-9716-C73C9D975F84}" dt="2023-12-22T09:55:00.878" v="2795" actId="14100"/>
          <ac:spMkLst>
            <pc:docMk/>
            <pc:sldMk cId="3350722516" sldId="304"/>
            <ac:spMk id="22" creationId="{A7D424E6-DE77-1C86-962B-3ADF342CDB12}"/>
          </ac:spMkLst>
        </pc:spChg>
        <pc:spChg chg="mod">
          <ac:chgData name="Tess Mathew" userId="d9634da0-0662-4f50-87a9-1f9a18a4e677" providerId="ADAL" clId="{D7370F7A-F0CD-41C6-9716-C73C9D975F84}" dt="2023-12-05T08:45:19.688" v="1112"/>
          <ac:spMkLst>
            <pc:docMk/>
            <pc:sldMk cId="3350722516" sldId="304"/>
            <ac:spMk id="24" creationId="{A3FC3CBD-2F37-7ABA-1831-1F5AD68065DB}"/>
          </ac:spMkLst>
        </pc:spChg>
        <pc:spChg chg="mod">
          <ac:chgData name="Tess Mathew" userId="d9634da0-0662-4f50-87a9-1f9a18a4e677" providerId="ADAL" clId="{D7370F7A-F0CD-41C6-9716-C73C9D975F84}" dt="2023-12-05T08:45:19.688" v="1112"/>
          <ac:spMkLst>
            <pc:docMk/>
            <pc:sldMk cId="3350722516" sldId="304"/>
            <ac:spMk id="25" creationId="{6AB6B310-D5DC-3D0E-EF74-0AAE046AD2A4}"/>
          </ac:spMkLst>
        </pc:spChg>
        <pc:spChg chg="mod">
          <ac:chgData name="Tess Mathew" userId="d9634da0-0662-4f50-87a9-1f9a18a4e677" providerId="ADAL" clId="{D7370F7A-F0CD-41C6-9716-C73C9D975F84}" dt="2023-12-05T08:45:19.688" v="1112"/>
          <ac:spMkLst>
            <pc:docMk/>
            <pc:sldMk cId="3350722516" sldId="304"/>
            <ac:spMk id="26" creationId="{AD6D27E2-E5FC-1246-FBDA-F29A1A156F69}"/>
          </ac:spMkLst>
        </pc:spChg>
        <pc:spChg chg="mod">
          <ac:chgData name="Tess Mathew" userId="d9634da0-0662-4f50-87a9-1f9a18a4e677" providerId="ADAL" clId="{D7370F7A-F0CD-41C6-9716-C73C9D975F84}" dt="2023-12-05T08:45:19.688" v="1112"/>
          <ac:spMkLst>
            <pc:docMk/>
            <pc:sldMk cId="3350722516" sldId="304"/>
            <ac:spMk id="27" creationId="{7036C79D-BF43-310D-D80C-71BD95933502}"/>
          </ac:spMkLst>
        </pc:spChg>
        <pc:spChg chg="mod">
          <ac:chgData name="Tess Mathew" userId="d9634da0-0662-4f50-87a9-1f9a18a4e677" providerId="ADAL" clId="{D7370F7A-F0CD-41C6-9716-C73C9D975F84}" dt="2023-12-05T08:45:19.688" v="1112"/>
          <ac:spMkLst>
            <pc:docMk/>
            <pc:sldMk cId="3350722516" sldId="304"/>
            <ac:spMk id="28" creationId="{63B78CCD-E2A0-7BA0-3417-CDC1680D7D53}"/>
          </ac:spMkLst>
        </pc:spChg>
        <pc:spChg chg="mod">
          <ac:chgData name="Tess Mathew" userId="d9634da0-0662-4f50-87a9-1f9a18a4e677" providerId="ADAL" clId="{D7370F7A-F0CD-41C6-9716-C73C9D975F84}" dt="2023-12-05T08:45:19.688" v="1112"/>
          <ac:spMkLst>
            <pc:docMk/>
            <pc:sldMk cId="3350722516" sldId="304"/>
            <ac:spMk id="29" creationId="{E2EE5F54-B951-3FAF-F978-24A60736D054}"/>
          </ac:spMkLst>
        </pc:spChg>
        <pc:spChg chg="add mod">
          <ac:chgData name="Tess Mathew" userId="d9634da0-0662-4f50-87a9-1f9a18a4e677" providerId="ADAL" clId="{D7370F7A-F0CD-41C6-9716-C73C9D975F84}" dt="2023-12-22T09:56:05.572" v="2813" actId="1037"/>
          <ac:spMkLst>
            <pc:docMk/>
            <pc:sldMk cId="3350722516" sldId="304"/>
            <ac:spMk id="30" creationId="{ED503684-4FA4-80FA-CC10-B78B12E57516}"/>
          </ac:spMkLst>
        </pc:spChg>
        <pc:grpChg chg="del mod">
          <ac:chgData name="Tess Mathew" userId="d9634da0-0662-4f50-87a9-1f9a18a4e677" providerId="ADAL" clId="{D7370F7A-F0CD-41C6-9716-C73C9D975F84}" dt="2023-12-05T08:46:27.653" v="1179" actId="21"/>
          <ac:grpSpMkLst>
            <pc:docMk/>
            <pc:sldMk cId="3350722516" sldId="304"/>
            <ac:grpSpMk id="3" creationId="{0014E7D6-163C-D770-5AD2-A69113D779FB}"/>
          </ac:grpSpMkLst>
        </pc:grpChg>
        <pc:grpChg chg="mod">
          <ac:chgData name="Tess Mathew" userId="d9634da0-0662-4f50-87a9-1f9a18a4e677" providerId="ADAL" clId="{D7370F7A-F0CD-41C6-9716-C73C9D975F84}" dt="2023-12-22T09:54:46.027" v="2793" actId="1038"/>
          <ac:grpSpMkLst>
            <pc:docMk/>
            <pc:sldMk cId="3350722516" sldId="304"/>
            <ac:grpSpMk id="12" creationId="{C9D4E1CD-1AAF-10F1-6A81-F394C82104F3}"/>
          </ac:grpSpMkLst>
        </pc:grpChg>
        <pc:grpChg chg="add mod">
          <ac:chgData name="Tess Mathew" userId="d9634da0-0662-4f50-87a9-1f9a18a4e677" providerId="ADAL" clId="{D7370F7A-F0CD-41C6-9716-C73C9D975F84}" dt="2023-12-05T08:52:30.193" v="1414" actId="14100"/>
          <ac:grpSpMkLst>
            <pc:docMk/>
            <pc:sldMk cId="3350722516" sldId="304"/>
            <ac:grpSpMk id="23" creationId="{37F84C24-8EC0-B75F-6DE2-3FB2F86728FF}"/>
          </ac:grpSpMkLst>
        </pc:grpChg>
        <pc:cxnChg chg="add del mod replST">
          <ac:chgData name="Tess Mathew" userId="d9634da0-0662-4f50-87a9-1f9a18a4e677" providerId="ADAL" clId="{D7370F7A-F0CD-41C6-9716-C73C9D975F84}" dt="2023-12-15T10:08:23.502" v="2461"/>
          <ac:cxnSpMkLst>
            <pc:docMk/>
            <pc:sldMk cId="3350722516" sldId="304"/>
            <ac:cxnSpMk id="2" creationId="{5D0F802D-57D8-0BAA-9636-5ACF54CA884B}"/>
          </ac:cxnSpMkLst>
        </pc:cxn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D7370F7A-F0CD-41C6-9716-C73C9D975F84}" dt="2023-12-13T11:07:11.626" v="1725"/>
              <pc2:cmMkLst xmlns:pc2="http://schemas.microsoft.com/office/powerpoint/2019/9/main/command">
                <pc:docMk/>
                <pc:sldMk cId="3350722516" sldId="304"/>
                <pc2:cmMk id="{9B073E5D-6273-4D3C-A426-6A6A7DC67B56}"/>
              </pc2:cmMkLst>
              <pc226:cmRplyChg chg="add">
                <pc226:chgData name="Tess Mathew" userId="d9634da0-0662-4f50-87a9-1f9a18a4e677" providerId="ADAL" clId="{D7370F7A-F0CD-41C6-9716-C73C9D975F84}" dt="2023-12-13T11:07:11.626" v="1725"/>
                <pc2:cmRplyMkLst xmlns:pc2="http://schemas.microsoft.com/office/powerpoint/2019/9/main/command">
                  <pc:docMk/>
                  <pc:sldMk cId="3350722516" sldId="304"/>
                  <pc2:cmMk id="{9B073E5D-6273-4D3C-A426-6A6A7DC67B56}"/>
                  <pc2:cmRplyMk id="{015169F7-C0B2-4F70-A6A2-53C8BC5B86EF}"/>
                </pc2:cmRplyMkLst>
              </pc226:cmRplyChg>
            </pc226:cmChg>
            <pc226:cmChg xmlns:pc226="http://schemas.microsoft.com/office/powerpoint/2022/06/main/command" chg="">
              <pc226:chgData name="Tess Mathew" userId="d9634da0-0662-4f50-87a9-1f9a18a4e677" providerId="ADAL" clId="{D7370F7A-F0CD-41C6-9716-C73C9D975F84}" dt="2023-12-04T12:40:29.941" v="442"/>
              <pc2:cmMkLst xmlns:pc2="http://schemas.microsoft.com/office/powerpoint/2019/9/main/command">
                <pc:docMk/>
                <pc:sldMk cId="3350722516" sldId="304"/>
                <pc2:cmMk id="{3DA4B5F7-A020-43C6-AFE3-92054732A787}"/>
              </pc2:cmMkLst>
              <pc226:cmRplyChg chg="add">
                <pc226:chgData name="Tess Mathew" userId="d9634da0-0662-4f50-87a9-1f9a18a4e677" providerId="ADAL" clId="{D7370F7A-F0CD-41C6-9716-C73C9D975F84}" dt="2023-12-04T12:39:58.908" v="432"/>
                <pc2:cmRplyMkLst xmlns:pc2="http://schemas.microsoft.com/office/powerpoint/2019/9/main/command">
                  <pc:docMk/>
                  <pc:sldMk cId="3350722516" sldId="304"/>
                  <pc2:cmMk id="{3DA4B5F7-A020-43C6-AFE3-92054732A787}"/>
                  <pc2:cmRplyMk id="{5D11C718-AA96-490F-8C45-5697C51D13A1}"/>
                </pc2:cmRplyMkLst>
              </pc226:cmRplyChg>
              <pc226:cmRplyChg chg="add">
                <pc226:chgData name="Tess Mathew" userId="d9634da0-0662-4f50-87a9-1f9a18a4e677" providerId="ADAL" clId="{D7370F7A-F0CD-41C6-9716-C73C9D975F84}" dt="2023-12-04T12:40:29.941" v="442"/>
                <pc2:cmRplyMkLst xmlns:pc2="http://schemas.microsoft.com/office/powerpoint/2019/9/main/command">
                  <pc:docMk/>
                  <pc:sldMk cId="3350722516" sldId="304"/>
                  <pc2:cmMk id="{3DA4B5F7-A020-43C6-AFE3-92054732A787}"/>
                  <pc2:cmRplyMk id="{1C218FA5-2F60-490F-88BD-ED06B6809A26}"/>
                </pc2:cmRplyMkLst>
              </pc226:cmRplyChg>
            </pc226:cmChg>
          </p:ext>
        </pc:extLst>
      </pc:sldChg>
      <pc:sldChg chg="addSp delSp modSp mod modCm modNotesTx">
        <pc:chgData name="Tess Mathew" userId="d9634da0-0662-4f50-87a9-1f9a18a4e677" providerId="ADAL" clId="{D7370F7A-F0CD-41C6-9716-C73C9D975F84}" dt="2023-12-22T09:55:53.259" v="2807" actId="1037"/>
        <pc:sldMkLst>
          <pc:docMk/>
          <pc:sldMk cId="2567527985" sldId="305"/>
        </pc:sldMkLst>
        <pc:spChg chg="add mod">
          <ac:chgData name="Tess Mathew" userId="d9634da0-0662-4f50-87a9-1f9a18a4e677" providerId="ADAL" clId="{D7370F7A-F0CD-41C6-9716-C73C9D975F84}" dt="2023-12-22T09:54:12.624" v="2786" actId="1037"/>
          <ac:spMkLst>
            <pc:docMk/>
            <pc:sldMk cId="2567527985" sldId="305"/>
            <ac:spMk id="2" creationId="{33CCCEA5-97AB-21A9-D638-8B5C9A974798}"/>
          </ac:spMkLst>
        </pc:spChg>
        <pc:spChg chg="mod">
          <ac:chgData name="Tess Mathew" userId="d9634da0-0662-4f50-87a9-1f9a18a4e677" providerId="ADAL" clId="{D7370F7A-F0CD-41C6-9716-C73C9D975F84}" dt="2023-12-05T08:46:29.919" v="1180"/>
          <ac:spMkLst>
            <pc:docMk/>
            <pc:sldMk cId="2567527985" sldId="305"/>
            <ac:spMk id="4" creationId="{00C6F8A1-D6CA-86DB-E14F-38F717D8EA1C}"/>
          </ac:spMkLst>
        </pc:spChg>
        <pc:spChg chg="mod">
          <ac:chgData name="Tess Mathew" userId="d9634da0-0662-4f50-87a9-1f9a18a4e677" providerId="ADAL" clId="{D7370F7A-F0CD-41C6-9716-C73C9D975F84}" dt="2023-12-05T08:46:29.919" v="1180"/>
          <ac:spMkLst>
            <pc:docMk/>
            <pc:sldMk cId="2567527985" sldId="305"/>
            <ac:spMk id="5" creationId="{EAE32413-7BF9-E30A-8365-71D6395E8FA8}"/>
          </ac:spMkLst>
        </pc:spChg>
        <pc:spChg chg="mod">
          <ac:chgData name="Tess Mathew" userId="d9634da0-0662-4f50-87a9-1f9a18a4e677" providerId="ADAL" clId="{D7370F7A-F0CD-41C6-9716-C73C9D975F84}" dt="2023-12-05T08:46:29.919" v="1180"/>
          <ac:spMkLst>
            <pc:docMk/>
            <pc:sldMk cId="2567527985" sldId="305"/>
            <ac:spMk id="6" creationId="{EC90BB1A-2566-2C1E-4C92-11264F9A1464}"/>
          </ac:spMkLst>
        </pc:spChg>
        <pc:spChg chg="mod">
          <ac:chgData name="Tess Mathew" userId="d9634da0-0662-4f50-87a9-1f9a18a4e677" providerId="ADAL" clId="{D7370F7A-F0CD-41C6-9716-C73C9D975F84}" dt="2023-12-05T08:46:29.919" v="1180"/>
          <ac:spMkLst>
            <pc:docMk/>
            <pc:sldMk cId="2567527985" sldId="305"/>
            <ac:spMk id="7" creationId="{138B151A-55A5-1485-89BF-C02573DD0DE4}"/>
          </ac:spMkLst>
        </pc:spChg>
        <pc:spChg chg="mod">
          <ac:chgData name="Tess Mathew" userId="d9634da0-0662-4f50-87a9-1f9a18a4e677" providerId="ADAL" clId="{D7370F7A-F0CD-41C6-9716-C73C9D975F84}" dt="2023-12-05T08:46:29.919" v="1180"/>
          <ac:spMkLst>
            <pc:docMk/>
            <pc:sldMk cId="2567527985" sldId="305"/>
            <ac:spMk id="8" creationId="{B562560E-F15D-2F93-CF21-52BAAFE4FE5A}"/>
          </ac:spMkLst>
        </pc:spChg>
        <pc:spChg chg="mod">
          <ac:chgData name="Tess Mathew" userId="d9634da0-0662-4f50-87a9-1f9a18a4e677" providerId="ADAL" clId="{D7370F7A-F0CD-41C6-9716-C73C9D975F84}" dt="2023-12-05T08:46:29.919" v="1180"/>
          <ac:spMkLst>
            <pc:docMk/>
            <pc:sldMk cId="2567527985" sldId="305"/>
            <ac:spMk id="9" creationId="{611018B1-4B5F-05B6-2308-855945F4AEE1}"/>
          </ac:spMkLst>
        </pc:spChg>
        <pc:spChg chg="mod topLvl">
          <ac:chgData name="Tess Mathew" userId="d9634da0-0662-4f50-87a9-1f9a18a4e677" providerId="ADAL" clId="{D7370F7A-F0CD-41C6-9716-C73C9D975F84}" dt="2023-12-22T09:54:33.218" v="2789" actId="14100"/>
          <ac:spMkLst>
            <pc:docMk/>
            <pc:sldMk cId="2567527985" sldId="305"/>
            <ac:spMk id="10" creationId="{4CCDA17A-F14C-F838-8541-5A3A3363EDC7}"/>
          </ac:spMkLst>
        </pc:spChg>
        <pc:spChg chg="mod">
          <ac:chgData name="Tess Mathew" userId="d9634da0-0662-4f50-87a9-1f9a18a4e677" providerId="ADAL" clId="{D7370F7A-F0CD-41C6-9716-C73C9D975F84}" dt="2023-12-05T08:51:10.868" v="1327" actId="165"/>
          <ac:spMkLst>
            <pc:docMk/>
            <pc:sldMk cId="2567527985" sldId="305"/>
            <ac:spMk id="12" creationId="{53104175-92D5-98BF-F651-E3510359774D}"/>
          </ac:spMkLst>
        </pc:spChg>
        <pc:spChg chg="mod">
          <ac:chgData name="Tess Mathew" userId="d9634da0-0662-4f50-87a9-1f9a18a4e677" providerId="ADAL" clId="{D7370F7A-F0CD-41C6-9716-C73C9D975F84}" dt="2023-12-05T08:51:10.868" v="1327" actId="165"/>
          <ac:spMkLst>
            <pc:docMk/>
            <pc:sldMk cId="2567527985" sldId="305"/>
            <ac:spMk id="13" creationId="{63798EA4-4E55-6B59-87FB-841A79D14E86}"/>
          </ac:spMkLst>
        </pc:spChg>
        <pc:spChg chg="mod">
          <ac:chgData name="Tess Mathew" userId="d9634da0-0662-4f50-87a9-1f9a18a4e677" providerId="ADAL" clId="{D7370F7A-F0CD-41C6-9716-C73C9D975F84}" dt="2023-12-05T08:51:10.868" v="1327" actId="165"/>
          <ac:spMkLst>
            <pc:docMk/>
            <pc:sldMk cId="2567527985" sldId="305"/>
            <ac:spMk id="14" creationId="{83D4DE65-8DD4-5507-C82A-854C0AAD7944}"/>
          </ac:spMkLst>
        </pc:spChg>
        <pc:spChg chg="mod">
          <ac:chgData name="Tess Mathew" userId="d9634da0-0662-4f50-87a9-1f9a18a4e677" providerId="ADAL" clId="{D7370F7A-F0CD-41C6-9716-C73C9D975F84}" dt="2023-12-05T08:51:10.868" v="1327" actId="165"/>
          <ac:spMkLst>
            <pc:docMk/>
            <pc:sldMk cId="2567527985" sldId="305"/>
            <ac:spMk id="15" creationId="{F06518AF-BB79-58CE-4D5E-9806E655A6B1}"/>
          </ac:spMkLst>
        </pc:spChg>
        <pc:spChg chg="mod">
          <ac:chgData name="Tess Mathew" userId="d9634da0-0662-4f50-87a9-1f9a18a4e677" providerId="ADAL" clId="{D7370F7A-F0CD-41C6-9716-C73C9D975F84}" dt="2023-12-05T08:51:10.868" v="1327" actId="165"/>
          <ac:spMkLst>
            <pc:docMk/>
            <pc:sldMk cId="2567527985" sldId="305"/>
            <ac:spMk id="16" creationId="{666D782E-4FA5-BAA4-2AAF-9BECAD6883E4}"/>
          </ac:spMkLst>
        </pc:spChg>
        <pc:spChg chg="mod">
          <ac:chgData name="Tess Mathew" userId="d9634da0-0662-4f50-87a9-1f9a18a4e677" providerId="ADAL" clId="{D7370F7A-F0CD-41C6-9716-C73C9D975F84}" dt="2023-12-05T08:51:10.868" v="1327" actId="165"/>
          <ac:spMkLst>
            <pc:docMk/>
            <pc:sldMk cId="2567527985" sldId="305"/>
            <ac:spMk id="17" creationId="{3889BEEA-9758-8E73-A36D-51DCAD1A7D4B}"/>
          </ac:spMkLst>
        </pc:spChg>
        <pc:spChg chg="add mod">
          <ac:chgData name="Tess Mathew" userId="d9634da0-0662-4f50-87a9-1f9a18a4e677" providerId="ADAL" clId="{D7370F7A-F0CD-41C6-9716-C73C9D975F84}" dt="2023-12-22T09:54:12.624" v="2786" actId="1037"/>
          <ac:spMkLst>
            <pc:docMk/>
            <pc:sldMk cId="2567527985" sldId="305"/>
            <ac:spMk id="18" creationId="{68A0E594-2F53-5B07-1683-1B170B7099ED}"/>
          </ac:spMkLst>
        </pc:spChg>
        <pc:spChg chg="mod topLvl">
          <ac:chgData name="Tess Mathew" userId="d9634da0-0662-4f50-87a9-1f9a18a4e677" providerId="ADAL" clId="{D7370F7A-F0CD-41C6-9716-C73C9D975F84}" dt="2023-12-22T09:55:53.259" v="2807" actId="1037"/>
          <ac:spMkLst>
            <pc:docMk/>
            <pc:sldMk cId="2567527985" sldId="305"/>
            <ac:spMk id="19" creationId="{4B6D1D63-D9D5-4BE9-B86B-D37C1E9C8494}"/>
          </ac:spMkLst>
        </pc:spChg>
        <pc:spChg chg="mod topLvl">
          <ac:chgData name="Tess Mathew" userId="d9634da0-0662-4f50-87a9-1f9a18a4e677" providerId="ADAL" clId="{D7370F7A-F0CD-41C6-9716-C73C9D975F84}" dt="2023-12-22T09:54:35.425" v="2790" actId="14100"/>
          <ac:spMkLst>
            <pc:docMk/>
            <pc:sldMk cId="2567527985" sldId="305"/>
            <ac:spMk id="20" creationId="{E259D6CC-968D-A408-84A9-0642C26BDA62}"/>
          </ac:spMkLst>
        </pc:spChg>
        <pc:spChg chg="mod">
          <ac:chgData name="Tess Mathew" userId="d9634da0-0662-4f50-87a9-1f9a18a4e677" providerId="ADAL" clId="{D7370F7A-F0CD-41C6-9716-C73C9D975F84}" dt="2023-12-05T08:51:34.101" v="1349" actId="165"/>
          <ac:spMkLst>
            <pc:docMk/>
            <pc:sldMk cId="2567527985" sldId="305"/>
            <ac:spMk id="22" creationId="{C56B1228-0BE2-95ED-23C6-B88D9A7C0118}"/>
          </ac:spMkLst>
        </pc:spChg>
        <pc:spChg chg="mod">
          <ac:chgData name="Tess Mathew" userId="d9634da0-0662-4f50-87a9-1f9a18a4e677" providerId="ADAL" clId="{D7370F7A-F0CD-41C6-9716-C73C9D975F84}" dt="2023-12-05T08:51:34.101" v="1349" actId="165"/>
          <ac:spMkLst>
            <pc:docMk/>
            <pc:sldMk cId="2567527985" sldId="305"/>
            <ac:spMk id="23" creationId="{F03C4988-6051-B134-B254-45818EC6C9EA}"/>
          </ac:spMkLst>
        </pc:spChg>
        <pc:spChg chg="mod">
          <ac:chgData name="Tess Mathew" userId="d9634da0-0662-4f50-87a9-1f9a18a4e677" providerId="ADAL" clId="{D7370F7A-F0CD-41C6-9716-C73C9D975F84}" dt="2023-12-05T08:51:34.101" v="1349" actId="165"/>
          <ac:spMkLst>
            <pc:docMk/>
            <pc:sldMk cId="2567527985" sldId="305"/>
            <ac:spMk id="24" creationId="{1F65008C-E964-6B86-979F-B31F72E3A5C4}"/>
          </ac:spMkLst>
        </pc:spChg>
        <pc:spChg chg="mod">
          <ac:chgData name="Tess Mathew" userId="d9634da0-0662-4f50-87a9-1f9a18a4e677" providerId="ADAL" clId="{D7370F7A-F0CD-41C6-9716-C73C9D975F84}" dt="2023-12-05T08:51:34.101" v="1349" actId="165"/>
          <ac:spMkLst>
            <pc:docMk/>
            <pc:sldMk cId="2567527985" sldId="305"/>
            <ac:spMk id="25" creationId="{E0AAA1AF-8AE1-14B9-9C47-7E9F7A812D9A}"/>
          </ac:spMkLst>
        </pc:spChg>
        <pc:spChg chg="mod">
          <ac:chgData name="Tess Mathew" userId="d9634da0-0662-4f50-87a9-1f9a18a4e677" providerId="ADAL" clId="{D7370F7A-F0CD-41C6-9716-C73C9D975F84}" dt="2023-12-05T08:51:34.101" v="1349" actId="165"/>
          <ac:spMkLst>
            <pc:docMk/>
            <pc:sldMk cId="2567527985" sldId="305"/>
            <ac:spMk id="26" creationId="{DB217053-1439-CD7F-C6CE-440CBB265711}"/>
          </ac:spMkLst>
        </pc:spChg>
        <pc:spChg chg="mod">
          <ac:chgData name="Tess Mathew" userId="d9634da0-0662-4f50-87a9-1f9a18a4e677" providerId="ADAL" clId="{D7370F7A-F0CD-41C6-9716-C73C9D975F84}" dt="2023-12-05T08:51:34.101" v="1349" actId="165"/>
          <ac:spMkLst>
            <pc:docMk/>
            <pc:sldMk cId="2567527985" sldId="305"/>
            <ac:spMk id="27" creationId="{452F658F-5C14-A35C-7CE3-8A69782F4AC9}"/>
          </ac:spMkLst>
        </pc:spChg>
        <pc:spChg chg="mod topLvl">
          <ac:chgData name="Tess Mathew" userId="d9634da0-0662-4f50-87a9-1f9a18a4e677" providerId="ADAL" clId="{D7370F7A-F0CD-41C6-9716-C73C9D975F84}" dt="2023-12-22T09:54:26.824" v="2788" actId="1038"/>
          <ac:spMkLst>
            <pc:docMk/>
            <pc:sldMk cId="2567527985" sldId="305"/>
            <ac:spMk id="28" creationId="{49154FAA-ECC2-E03F-947C-964DD943E003}"/>
          </ac:spMkLst>
        </pc:spChg>
        <pc:spChg chg="del mod">
          <ac:chgData name="Tess Mathew" userId="d9634da0-0662-4f50-87a9-1f9a18a4e677" providerId="ADAL" clId="{D7370F7A-F0CD-41C6-9716-C73C9D975F84}" dt="2023-12-05T08:53:24.502" v="1422" actId="478"/>
          <ac:spMkLst>
            <pc:docMk/>
            <pc:sldMk cId="2567527985" sldId="305"/>
            <ac:spMk id="29" creationId="{AD27F1BE-8672-6B5C-1586-4E5E3E2805FB}"/>
          </ac:spMkLst>
        </pc:spChg>
        <pc:spChg chg="mod">
          <ac:chgData name="Tess Mathew" userId="d9634da0-0662-4f50-87a9-1f9a18a4e677" providerId="ADAL" clId="{D7370F7A-F0CD-41C6-9716-C73C9D975F84}" dt="2023-12-15T10:08:08.420" v="2436"/>
          <ac:spMkLst>
            <pc:docMk/>
            <pc:sldMk cId="2567527985" sldId="305"/>
            <ac:spMk id="30" creationId="{96C5B634-33C3-76DD-3425-1E923440052D}"/>
          </ac:spMkLst>
        </pc:spChg>
        <pc:spChg chg="add del mod">
          <ac:chgData name="Tess Mathew" userId="d9634da0-0662-4f50-87a9-1f9a18a4e677" providerId="ADAL" clId="{D7370F7A-F0CD-41C6-9716-C73C9D975F84}" dt="2023-12-05T08:47:28.975" v="1263" actId="478"/>
          <ac:spMkLst>
            <pc:docMk/>
            <pc:sldMk cId="2567527985" sldId="305"/>
            <ac:spMk id="31" creationId="{E1CDF44A-FA05-E9C7-E5BE-BB6BC70FF9D8}"/>
          </ac:spMkLst>
        </pc:spChg>
        <pc:spChg chg="add del mod">
          <ac:chgData name="Tess Mathew" userId="d9634da0-0662-4f50-87a9-1f9a18a4e677" providerId="ADAL" clId="{D7370F7A-F0CD-41C6-9716-C73C9D975F84}" dt="2023-12-05T08:53:07.200" v="1420" actId="478"/>
          <ac:spMkLst>
            <pc:docMk/>
            <pc:sldMk cId="2567527985" sldId="305"/>
            <ac:spMk id="34" creationId="{F6A80C14-9F87-0C6C-CF5E-51174238B7F3}"/>
          </ac:spMkLst>
        </pc:spChg>
        <pc:spChg chg="add mod">
          <ac:chgData name="Tess Mathew" userId="d9634da0-0662-4f50-87a9-1f9a18a4e677" providerId="ADAL" clId="{D7370F7A-F0CD-41C6-9716-C73C9D975F84}" dt="2023-12-15T10:08:04.490" v="2420" actId="20577"/>
          <ac:spMkLst>
            <pc:docMk/>
            <pc:sldMk cId="2567527985" sldId="305"/>
            <ac:spMk id="35" creationId="{30CF1436-A078-DC3E-D5A3-42B2E090A181}"/>
          </ac:spMkLst>
        </pc:spChg>
        <pc:grpChg chg="add mod">
          <ac:chgData name="Tess Mathew" userId="d9634da0-0662-4f50-87a9-1f9a18a4e677" providerId="ADAL" clId="{D7370F7A-F0CD-41C6-9716-C73C9D975F84}" dt="2023-12-22T09:54:12.624" v="2786" actId="1037"/>
          <ac:grpSpMkLst>
            <pc:docMk/>
            <pc:sldMk cId="2567527985" sldId="305"/>
            <ac:grpSpMk id="3" creationId="{32D35FCD-AB92-A638-A71F-FC5191678C87}"/>
          </ac:grpSpMkLst>
        </pc:grpChg>
        <pc:grpChg chg="mod topLvl">
          <ac:chgData name="Tess Mathew" userId="d9634da0-0662-4f50-87a9-1f9a18a4e677" providerId="ADAL" clId="{D7370F7A-F0CD-41C6-9716-C73C9D975F84}" dt="2023-12-22T09:54:19.877" v="2787" actId="1038"/>
          <ac:grpSpMkLst>
            <pc:docMk/>
            <pc:sldMk cId="2567527985" sldId="305"/>
            <ac:grpSpMk id="11" creationId="{EBE8C5CF-983E-9DDD-A641-6E729EA3397A}"/>
          </ac:grpSpMkLst>
        </pc:grpChg>
        <pc:grpChg chg="mod topLvl">
          <ac:chgData name="Tess Mathew" userId="d9634da0-0662-4f50-87a9-1f9a18a4e677" providerId="ADAL" clId="{D7370F7A-F0CD-41C6-9716-C73C9D975F84}" dt="2023-12-22T09:54:26.824" v="2788" actId="1038"/>
          <ac:grpSpMkLst>
            <pc:docMk/>
            <pc:sldMk cId="2567527985" sldId="305"/>
            <ac:grpSpMk id="21" creationId="{1FD25078-8933-3367-C3FA-FDDF24D91518}"/>
          </ac:grpSpMkLst>
        </pc:grpChg>
        <pc:grpChg chg="del">
          <ac:chgData name="Tess Mathew" userId="d9634da0-0662-4f50-87a9-1f9a18a4e677" providerId="ADAL" clId="{D7370F7A-F0CD-41C6-9716-C73C9D975F84}" dt="2023-12-04T12:28:14.557" v="245" actId="21"/>
          <ac:grpSpMkLst>
            <pc:docMk/>
            <pc:sldMk cId="2567527985" sldId="305"/>
            <ac:grpSpMk id="31" creationId="{35079CEE-9254-FD73-B975-D118B8F33EA4}"/>
          </ac:grpSpMkLst>
        </pc:grpChg>
        <pc:grpChg chg="del mod">
          <ac:chgData name="Tess Mathew" userId="d9634da0-0662-4f50-87a9-1f9a18a4e677" providerId="ADAL" clId="{D7370F7A-F0CD-41C6-9716-C73C9D975F84}" dt="2023-12-05T08:51:10.868" v="1327" actId="165"/>
          <ac:grpSpMkLst>
            <pc:docMk/>
            <pc:sldMk cId="2567527985" sldId="305"/>
            <ac:grpSpMk id="32" creationId="{B7A19449-DF4B-8AA1-803E-234A631249F2}"/>
          </ac:grpSpMkLst>
        </pc:grpChg>
        <pc:grpChg chg="del mod">
          <ac:chgData name="Tess Mathew" userId="d9634da0-0662-4f50-87a9-1f9a18a4e677" providerId="ADAL" clId="{D7370F7A-F0CD-41C6-9716-C73C9D975F84}" dt="2023-12-05T08:51:34.101" v="1349" actId="165"/>
          <ac:grpSpMkLst>
            <pc:docMk/>
            <pc:sldMk cId="2567527985" sldId="305"/>
            <ac:grpSpMk id="33" creationId="{08FB8260-456E-7898-A87A-1FBE5BD17067}"/>
          </ac:grpSpMkLst>
        </pc:grpChg>
        <pc:cxnChg chg="add del mod replST">
          <ac:chgData name="Tess Mathew" userId="d9634da0-0662-4f50-87a9-1f9a18a4e677" providerId="ADAL" clId="{D7370F7A-F0CD-41C6-9716-C73C9D975F84}" dt="2023-12-15T10:08:08.425" v="2438"/>
          <ac:cxnSpMkLst>
            <pc:docMk/>
            <pc:sldMk cId="2567527985" sldId="305"/>
            <ac:cxnSpMk id="29" creationId="{9052EA57-9621-6F2E-628D-64233A210D86}"/>
          </ac:cxnSpMkLst>
        </pc:cxn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D7370F7A-F0CD-41C6-9716-C73C9D975F84}" dt="2023-12-04T12:38:35.217" v="431"/>
              <pc2:cmMkLst xmlns:pc2="http://schemas.microsoft.com/office/powerpoint/2019/9/main/command">
                <pc:docMk/>
                <pc:sldMk cId="2567527985" sldId="305"/>
                <pc2:cmMk id="{B6E39D12-B361-478D-8F04-1BDAC4F6A2BE}"/>
              </pc2:cmMkLst>
              <pc226:cmRplyChg chg="add">
                <pc226:chgData name="Tess Mathew" userId="d9634da0-0662-4f50-87a9-1f9a18a4e677" providerId="ADAL" clId="{D7370F7A-F0CD-41C6-9716-C73C9D975F84}" dt="2023-12-04T12:38:25.656" v="430"/>
                <pc2:cmRplyMkLst xmlns:pc2="http://schemas.microsoft.com/office/powerpoint/2019/9/main/command">
                  <pc:docMk/>
                  <pc:sldMk cId="2567527985" sldId="305"/>
                  <pc2:cmMk id="{B6E39D12-B361-478D-8F04-1BDAC4F6A2BE}"/>
                  <pc2:cmRplyMk id="{E2A3752D-2EE3-4895-A37C-8934D01392DA}"/>
                </pc2:cmRplyMkLst>
              </pc226:cmRplyChg>
              <pc226:cmRplyChg chg="add">
                <pc226:chgData name="Tess Mathew" userId="d9634da0-0662-4f50-87a9-1f9a18a4e677" providerId="ADAL" clId="{D7370F7A-F0CD-41C6-9716-C73C9D975F84}" dt="2023-12-04T12:38:35.217" v="431"/>
                <pc2:cmRplyMkLst xmlns:pc2="http://schemas.microsoft.com/office/powerpoint/2019/9/main/command">
                  <pc:docMk/>
                  <pc:sldMk cId="2567527985" sldId="305"/>
                  <pc2:cmMk id="{B6E39D12-B361-478D-8F04-1BDAC4F6A2BE}"/>
                  <pc2:cmRplyMk id="{A029183B-79B5-4440-9217-7C2F167F4533}"/>
                </pc2:cmRplyMkLst>
              </pc226:cmRplyChg>
              <pc226:cmRplyChg chg="add">
                <pc226:chgData name="Tess Mathew" userId="d9634da0-0662-4f50-87a9-1f9a18a4e677" providerId="ADAL" clId="{D7370F7A-F0CD-41C6-9716-C73C9D975F84}" dt="2023-12-04T12:36:58.910" v="429"/>
                <pc2:cmRplyMkLst xmlns:pc2="http://schemas.microsoft.com/office/powerpoint/2019/9/main/command">
                  <pc:docMk/>
                  <pc:sldMk cId="2567527985" sldId="305"/>
                  <pc2:cmMk id="{B6E39D12-B361-478D-8F04-1BDAC4F6A2BE}"/>
                  <pc2:cmRplyMk id="{31446BB8-237D-4D3C-8556-BDE4BE100CFE}"/>
                </pc2:cmRplyMkLst>
              </pc226:cmRplyChg>
            </pc226:cmChg>
            <pc226:cmChg xmlns:pc226="http://schemas.microsoft.com/office/powerpoint/2022/06/main/command" chg="">
              <pc226:chgData name="Tess Mathew" userId="d9634da0-0662-4f50-87a9-1f9a18a4e677" providerId="ADAL" clId="{D7370F7A-F0CD-41C6-9716-C73C9D975F84}" dt="2023-12-04T12:33:28.086" v="418"/>
              <pc2:cmMkLst xmlns:pc2="http://schemas.microsoft.com/office/powerpoint/2019/9/main/command">
                <pc:docMk/>
                <pc:sldMk cId="2567527985" sldId="305"/>
                <pc2:cmMk id="{E10FC652-4A75-4865-8250-E8CBB745A2E4}"/>
              </pc2:cmMkLst>
              <pc226:cmRplyChg chg="add">
                <pc226:chgData name="Tess Mathew" userId="d9634da0-0662-4f50-87a9-1f9a18a4e677" providerId="ADAL" clId="{D7370F7A-F0CD-41C6-9716-C73C9D975F84}" dt="2023-12-04T12:33:28.086" v="418"/>
                <pc2:cmRplyMkLst xmlns:pc2="http://schemas.microsoft.com/office/powerpoint/2019/9/main/command">
                  <pc:docMk/>
                  <pc:sldMk cId="2567527985" sldId="305"/>
                  <pc2:cmMk id="{E10FC652-4A75-4865-8250-E8CBB745A2E4}"/>
                  <pc2:cmRplyMk id="{200D2E7C-9E70-49E8-AD46-00C4ABEF28A4}"/>
                </pc2:cmRplyMkLst>
              </pc226:cmRplyChg>
            </pc226:cmChg>
            <pc226:cmChg xmlns:pc226="http://schemas.microsoft.com/office/powerpoint/2022/06/main/command" chg="mod">
              <pc226:chgData name="Tess Mathew" userId="d9634da0-0662-4f50-87a9-1f9a18a4e677" providerId="ADAL" clId="{D7370F7A-F0CD-41C6-9716-C73C9D975F84}" dt="2023-12-04T12:34:21.192" v="427"/>
              <pc2:cmMkLst xmlns:pc2="http://schemas.microsoft.com/office/powerpoint/2019/9/main/command">
                <pc:docMk/>
                <pc:sldMk cId="2567527985" sldId="305"/>
                <pc2:cmMk id="{56FF3BCB-E126-45B0-BDDE-D135F782AE02}"/>
              </pc2:cmMkLst>
              <pc226:cmRplyChg chg="add">
                <pc226:chgData name="Tess Mathew" userId="d9634da0-0662-4f50-87a9-1f9a18a4e677" providerId="ADAL" clId="{D7370F7A-F0CD-41C6-9716-C73C9D975F84}" dt="2023-12-04T12:34:21.192" v="427"/>
                <pc2:cmRplyMkLst xmlns:pc2="http://schemas.microsoft.com/office/powerpoint/2019/9/main/command">
                  <pc:docMk/>
                  <pc:sldMk cId="2567527985" sldId="305"/>
                  <pc2:cmMk id="{56FF3BCB-E126-45B0-BDDE-D135F782AE02}"/>
                  <pc2:cmRplyMk id="{D9A72DE6-EE21-442F-941A-8131E929043B}"/>
                </pc2:cmRplyMkLst>
              </pc226:cmRplyChg>
            </pc226:cmChg>
            <pc226:cmChg xmlns:pc226="http://schemas.microsoft.com/office/powerpoint/2022/06/main/command" chg="">
              <pc226:chgData name="Tess Mathew" userId="d9634da0-0662-4f50-87a9-1f9a18a4e677" providerId="ADAL" clId="{D7370F7A-F0CD-41C6-9716-C73C9D975F84}" dt="2023-12-04T12:32:25.829" v="410"/>
              <pc2:cmMkLst xmlns:pc2="http://schemas.microsoft.com/office/powerpoint/2019/9/main/command">
                <pc:docMk/>
                <pc:sldMk cId="2567527985" sldId="305"/>
                <pc2:cmMk id="{DCCDA4D4-96B1-4B03-AD04-A5BEB06ED2B0}"/>
              </pc2:cmMkLst>
              <pc226:cmRplyChg chg="add">
                <pc226:chgData name="Tess Mathew" userId="d9634da0-0662-4f50-87a9-1f9a18a4e677" providerId="ADAL" clId="{D7370F7A-F0CD-41C6-9716-C73C9D975F84}" dt="2023-12-04T12:32:25.829" v="410"/>
                <pc2:cmRplyMkLst xmlns:pc2="http://schemas.microsoft.com/office/powerpoint/2019/9/main/command">
                  <pc:docMk/>
                  <pc:sldMk cId="2567527985" sldId="305"/>
                  <pc2:cmMk id="{DCCDA4D4-96B1-4B03-AD04-A5BEB06ED2B0}"/>
                  <pc2:cmRplyMk id="{627DE4C9-E43C-45C0-97AD-4B8CA2170C3C}"/>
                </pc2:cmRplyMkLst>
              </pc226:cmRplyChg>
            </pc226:cmChg>
            <pc226:cmChg xmlns:pc226="http://schemas.microsoft.com/office/powerpoint/2022/06/main/command" chg="mod">
              <pc226:chgData name="Tess Mathew" userId="d9634da0-0662-4f50-87a9-1f9a18a4e677" providerId="ADAL" clId="{D7370F7A-F0CD-41C6-9716-C73C9D975F84}" dt="2023-12-04T12:35:11.825" v="428"/>
              <pc2:cmMkLst xmlns:pc2="http://schemas.microsoft.com/office/powerpoint/2019/9/main/command">
                <pc:docMk/>
                <pc:sldMk cId="2567527985" sldId="305"/>
                <pc2:cmMk id="{A9C27FE2-1D28-4035-90C7-06209500670A}"/>
              </pc2:cmMkLst>
              <pc226:cmRplyChg chg="add">
                <pc226:chgData name="Tess Mathew" userId="d9634da0-0662-4f50-87a9-1f9a18a4e677" providerId="ADAL" clId="{D7370F7A-F0CD-41C6-9716-C73C9D975F84}" dt="2023-12-04T12:35:11.825" v="428"/>
                <pc2:cmRplyMkLst xmlns:pc2="http://schemas.microsoft.com/office/powerpoint/2019/9/main/command">
                  <pc:docMk/>
                  <pc:sldMk cId="2567527985" sldId="305"/>
                  <pc2:cmMk id="{A9C27FE2-1D28-4035-90C7-06209500670A}"/>
                  <pc2:cmRplyMk id="{7FA66905-04D9-4145-9D1D-C3B611B2A900}"/>
                </pc2:cmRplyMkLst>
              </pc226:cmRplyChg>
            </pc226:cmChg>
          </p:ext>
        </pc:extLst>
      </pc:sldChg>
      <pc:sldChg chg="addSp delSp modSp mod modCm modNotesTx">
        <pc:chgData name="Tess Mathew" userId="d9634da0-0662-4f50-87a9-1f9a18a4e677" providerId="ADAL" clId="{D7370F7A-F0CD-41C6-9716-C73C9D975F84}" dt="2023-12-22T09:45:55.386" v="2675" actId="1037"/>
        <pc:sldMkLst>
          <pc:docMk/>
          <pc:sldMk cId="2753918592" sldId="306"/>
        </pc:sldMkLst>
        <pc:spChg chg="mod">
          <ac:chgData name="Tess Mathew" userId="d9634da0-0662-4f50-87a9-1f9a18a4e677" providerId="ADAL" clId="{D7370F7A-F0CD-41C6-9716-C73C9D975F84}" dt="2023-12-04T12:30:41.588" v="389" actId="14100"/>
          <ac:spMkLst>
            <pc:docMk/>
            <pc:sldMk cId="2753918592" sldId="306"/>
            <ac:spMk id="2" creationId="{1B41F890-69A2-45C3-3F41-A014E2B99DCB}"/>
          </ac:spMkLst>
        </pc:spChg>
        <pc:spChg chg="mod">
          <ac:chgData name="Tess Mathew" userId="d9634da0-0662-4f50-87a9-1f9a18a4e677" providerId="ADAL" clId="{D7370F7A-F0CD-41C6-9716-C73C9D975F84}" dt="2023-12-15T10:07:52.180" v="2397" actId="20577"/>
          <ac:spMkLst>
            <pc:docMk/>
            <pc:sldMk cId="2753918592" sldId="306"/>
            <ac:spMk id="3" creationId="{359CEC23-5DF1-EF19-8932-E661682EE194}"/>
          </ac:spMkLst>
        </pc:spChg>
        <pc:spChg chg="mod">
          <ac:chgData name="Tess Mathew" userId="d9634da0-0662-4f50-87a9-1f9a18a4e677" providerId="ADAL" clId="{D7370F7A-F0CD-41C6-9716-C73C9D975F84}" dt="2023-12-05T08:49:58.792" v="1309" actId="12788"/>
          <ac:spMkLst>
            <pc:docMk/>
            <pc:sldMk cId="2753918592" sldId="306"/>
            <ac:spMk id="9" creationId="{043E3374-3FC8-84CE-78BA-7CB822E17C7E}"/>
          </ac:spMkLst>
        </pc:spChg>
        <pc:spChg chg="mod">
          <ac:chgData name="Tess Mathew" userId="d9634da0-0662-4f50-87a9-1f9a18a4e677" providerId="ADAL" clId="{D7370F7A-F0CD-41C6-9716-C73C9D975F84}" dt="2023-12-05T08:49:58.792" v="1309" actId="12788"/>
          <ac:spMkLst>
            <pc:docMk/>
            <pc:sldMk cId="2753918592" sldId="306"/>
            <ac:spMk id="10" creationId="{46E63112-A52F-21A7-0D06-6FF3D5C6F992}"/>
          </ac:spMkLst>
        </pc:spChg>
        <pc:spChg chg="mod">
          <ac:chgData name="Tess Mathew" userId="d9634da0-0662-4f50-87a9-1f9a18a4e677" providerId="ADAL" clId="{D7370F7A-F0CD-41C6-9716-C73C9D975F84}" dt="2023-12-22T09:45:48.773" v="2673" actId="1037"/>
          <ac:spMkLst>
            <pc:docMk/>
            <pc:sldMk cId="2753918592" sldId="306"/>
            <ac:spMk id="11" creationId="{07B7BF6A-44CA-B22E-C82A-26238E4174B9}"/>
          </ac:spMkLst>
        </pc:spChg>
        <pc:spChg chg="mod">
          <ac:chgData name="Tess Mathew" userId="d9634da0-0662-4f50-87a9-1f9a18a4e677" providerId="ADAL" clId="{D7370F7A-F0CD-41C6-9716-C73C9D975F84}" dt="2023-12-15T10:07:56.110" v="2413"/>
          <ac:spMkLst>
            <pc:docMk/>
            <pc:sldMk cId="2753918592" sldId="306"/>
            <ac:spMk id="12" creationId="{15D25826-E0B4-E98C-0CEB-87175DD896DC}"/>
          </ac:spMkLst>
        </pc:spChg>
        <pc:spChg chg="mod">
          <ac:chgData name="Tess Mathew" userId="d9634da0-0662-4f50-87a9-1f9a18a4e677" providerId="ADAL" clId="{D7370F7A-F0CD-41C6-9716-C73C9D975F84}" dt="2023-12-04T12:31:31.220" v="409" actId="14100"/>
          <ac:spMkLst>
            <pc:docMk/>
            <pc:sldMk cId="2753918592" sldId="306"/>
            <ac:spMk id="14" creationId="{73B3D06D-FF9F-EDA0-2549-AFC37027ECE0}"/>
          </ac:spMkLst>
        </pc:spChg>
        <pc:spChg chg="mod">
          <ac:chgData name="Tess Mathew" userId="d9634da0-0662-4f50-87a9-1f9a18a4e677" providerId="ADAL" clId="{D7370F7A-F0CD-41C6-9716-C73C9D975F84}" dt="2023-12-22T09:45:55.386" v="2675" actId="1037"/>
          <ac:spMkLst>
            <pc:docMk/>
            <pc:sldMk cId="2753918592" sldId="306"/>
            <ac:spMk id="16" creationId="{7FA5ECA2-3BAC-9CB1-102C-D399F568A98A}"/>
          </ac:spMkLst>
        </pc:spChg>
        <pc:spChg chg="mod">
          <ac:chgData name="Tess Mathew" userId="d9634da0-0662-4f50-87a9-1f9a18a4e677" providerId="ADAL" clId="{D7370F7A-F0CD-41C6-9716-C73C9D975F84}" dt="2023-12-04T12:28:17.942" v="247"/>
          <ac:spMkLst>
            <pc:docMk/>
            <pc:sldMk cId="2753918592" sldId="306"/>
            <ac:spMk id="17" creationId="{F8B5C330-C7F2-6AB1-A95A-B84A62BCC5BB}"/>
          </ac:spMkLst>
        </pc:spChg>
        <pc:spChg chg="mod">
          <ac:chgData name="Tess Mathew" userId="d9634da0-0662-4f50-87a9-1f9a18a4e677" providerId="ADAL" clId="{D7370F7A-F0CD-41C6-9716-C73C9D975F84}" dt="2023-12-04T12:28:17.942" v="247"/>
          <ac:spMkLst>
            <pc:docMk/>
            <pc:sldMk cId="2753918592" sldId="306"/>
            <ac:spMk id="18" creationId="{EDCC4990-A6E0-02C0-E0B2-06CC3B29B71A}"/>
          </ac:spMkLst>
        </pc:spChg>
        <pc:spChg chg="mod">
          <ac:chgData name="Tess Mathew" userId="d9634da0-0662-4f50-87a9-1f9a18a4e677" providerId="ADAL" clId="{D7370F7A-F0CD-41C6-9716-C73C9D975F84}" dt="2023-12-04T12:28:17.942" v="247"/>
          <ac:spMkLst>
            <pc:docMk/>
            <pc:sldMk cId="2753918592" sldId="306"/>
            <ac:spMk id="19" creationId="{B8DCE101-B89D-72E3-5D95-525DBB880BB1}"/>
          </ac:spMkLst>
        </pc:spChg>
        <pc:spChg chg="mod">
          <ac:chgData name="Tess Mathew" userId="d9634da0-0662-4f50-87a9-1f9a18a4e677" providerId="ADAL" clId="{D7370F7A-F0CD-41C6-9716-C73C9D975F84}" dt="2023-12-04T12:28:17.942" v="247"/>
          <ac:spMkLst>
            <pc:docMk/>
            <pc:sldMk cId="2753918592" sldId="306"/>
            <ac:spMk id="20" creationId="{5A7D0ABF-5460-D4DB-C411-19716B2F0B4C}"/>
          </ac:spMkLst>
        </pc:spChg>
        <pc:spChg chg="mod">
          <ac:chgData name="Tess Mathew" userId="d9634da0-0662-4f50-87a9-1f9a18a4e677" providerId="ADAL" clId="{D7370F7A-F0CD-41C6-9716-C73C9D975F84}" dt="2023-12-05T08:50:06.140" v="1314" actId="1038"/>
          <ac:spMkLst>
            <pc:docMk/>
            <pc:sldMk cId="2753918592" sldId="306"/>
            <ac:spMk id="21" creationId="{5665F563-40DD-E65E-D922-0FE75A9A7195}"/>
          </ac:spMkLst>
        </pc:spChg>
        <pc:spChg chg="mod">
          <ac:chgData name="Tess Mathew" userId="d9634da0-0662-4f50-87a9-1f9a18a4e677" providerId="ADAL" clId="{D7370F7A-F0CD-41C6-9716-C73C9D975F84}" dt="2023-12-05T08:49:53.004" v="1307" actId="12788"/>
          <ac:spMkLst>
            <pc:docMk/>
            <pc:sldMk cId="2753918592" sldId="306"/>
            <ac:spMk id="22" creationId="{D7DF147F-8ACB-EAA4-F0C5-9B47612AC09F}"/>
          </ac:spMkLst>
        </pc:spChg>
        <pc:spChg chg="add del mod">
          <ac:chgData name="Tess Mathew" userId="d9634da0-0662-4f50-87a9-1f9a18a4e677" providerId="ADAL" clId="{D7370F7A-F0CD-41C6-9716-C73C9D975F84}" dt="2023-12-22T09:45:38.868" v="2666" actId="478"/>
          <ac:spMkLst>
            <pc:docMk/>
            <pc:sldMk cId="2753918592" sldId="306"/>
            <ac:spMk id="23" creationId="{F4396859-A8D1-F4D1-069F-881C9608E3AF}"/>
          </ac:spMkLst>
        </pc:spChg>
        <pc:grpChg chg="mod">
          <ac:chgData name="Tess Mathew" userId="d9634da0-0662-4f50-87a9-1f9a18a4e677" providerId="ADAL" clId="{D7370F7A-F0CD-41C6-9716-C73C9D975F84}" dt="2023-12-05T08:49:44.230" v="1305" actId="14100"/>
          <ac:grpSpMkLst>
            <pc:docMk/>
            <pc:sldMk cId="2753918592" sldId="306"/>
            <ac:grpSpMk id="4" creationId="{9E955FD2-C40A-2A0B-622F-FB25CD235192}"/>
          </ac:grpSpMkLst>
        </pc:grpChg>
        <pc:grpChg chg="add mod">
          <ac:chgData name="Tess Mathew" userId="d9634da0-0662-4f50-87a9-1f9a18a4e677" providerId="ADAL" clId="{D7370F7A-F0CD-41C6-9716-C73C9D975F84}" dt="2023-12-04T12:30:35.960" v="388" actId="1037"/>
          <ac:grpSpMkLst>
            <pc:docMk/>
            <pc:sldMk cId="2753918592" sldId="306"/>
            <ac:grpSpMk id="13" creationId="{4F598FC3-3200-E20E-C86B-024CA38F815F}"/>
          </ac:grpSpMkLst>
        </pc:grpChg>
        <pc:grpChg chg="mod">
          <ac:chgData name="Tess Mathew" userId="d9634da0-0662-4f50-87a9-1f9a18a4e677" providerId="ADAL" clId="{D7370F7A-F0CD-41C6-9716-C73C9D975F84}" dt="2023-12-04T12:28:17.942" v="247"/>
          <ac:grpSpMkLst>
            <pc:docMk/>
            <pc:sldMk cId="2753918592" sldId="306"/>
            <ac:grpSpMk id="15" creationId="{16719B04-28A7-DE27-1A04-2BCB4CA15066}"/>
          </ac:grpSpMkLst>
        </pc:grpChg>
        <pc:cxnChg chg="add del mod replST">
          <ac:chgData name="Tess Mathew" userId="d9634da0-0662-4f50-87a9-1f9a18a4e677" providerId="ADAL" clId="{D7370F7A-F0CD-41C6-9716-C73C9D975F84}" dt="2023-12-15T10:07:56.110" v="2415"/>
          <ac:cxnSpMkLst>
            <pc:docMk/>
            <pc:sldMk cId="2753918592" sldId="306"/>
            <ac:cxnSpMk id="23" creationId="{DD672BFC-2571-7CC1-FDFB-B30CD11B6469}"/>
          </ac:cxnSpMkLst>
        </pc:cxn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D7370F7A-F0CD-41C6-9716-C73C9D975F84}" dt="2023-12-04T12:29:33.884" v="319"/>
              <pc2:cmMkLst xmlns:pc2="http://schemas.microsoft.com/office/powerpoint/2019/9/main/command">
                <pc:docMk/>
                <pc:sldMk cId="2753918592" sldId="306"/>
                <pc2:cmMk id="{CA612902-5EA4-483C-8BC1-C6DE285DDB40}"/>
              </pc2:cmMkLst>
              <pc226:cmRplyChg chg="add">
                <pc226:chgData name="Tess Mathew" userId="d9634da0-0662-4f50-87a9-1f9a18a4e677" providerId="ADAL" clId="{D7370F7A-F0CD-41C6-9716-C73C9D975F84}" dt="2023-12-04T12:29:33.884" v="319"/>
                <pc2:cmRplyMkLst xmlns:pc2="http://schemas.microsoft.com/office/powerpoint/2019/9/main/command">
                  <pc:docMk/>
                  <pc:sldMk cId="2753918592" sldId="306"/>
                  <pc2:cmMk id="{CA612902-5EA4-483C-8BC1-C6DE285DDB40}"/>
                  <pc2:cmRplyMk id="{7EAE47DD-3210-4D0B-9FAF-B53172D13A2E}"/>
                </pc2:cmRplyMkLst>
              </pc226:cmRplyChg>
            </pc226:cmChg>
            <pc226:cmChg xmlns:pc226="http://schemas.microsoft.com/office/powerpoint/2022/06/main/command" chg="mod">
              <pc226:chgData name="Tess Mathew" userId="d9634da0-0662-4f50-87a9-1f9a18a4e677" providerId="ADAL" clId="{D7370F7A-F0CD-41C6-9716-C73C9D975F84}" dt="2023-12-04T12:30:52.657" v="392" actId="20577"/>
              <pc2:cmMkLst xmlns:pc2="http://schemas.microsoft.com/office/powerpoint/2019/9/main/command">
                <pc:docMk/>
                <pc:sldMk cId="2753918592" sldId="306"/>
                <pc2:cmMk id="{9B525207-4BC4-40DD-A59C-FA6505258107}"/>
              </pc2:cmMkLst>
              <pc226:cmRplyChg chg="add">
                <pc226:chgData name="Tess Mathew" userId="d9634da0-0662-4f50-87a9-1f9a18a4e677" providerId="ADAL" clId="{D7370F7A-F0CD-41C6-9716-C73C9D975F84}" dt="2023-12-04T12:18:32.140" v="122"/>
                <pc2:cmRplyMkLst xmlns:pc2="http://schemas.microsoft.com/office/powerpoint/2019/9/main/command">
                  <pc:docMk/>
                  <pc:sldMk cId="2753918592" sldId="306"/>
                  <pc2:cmMk id="{9B525207-4BC4-40DD-A59C-FA6505258107}"/>
                  <pc2:cmRplyMk id="{2AFA8E71-3C6C-4A3A-8F99-74ECE79E1CCF}"/>
                </pc2:cmRplyMkLst>
              </pc226:cmRplyChg>
            </pc226:cmChg>
            <pc226:cmChg xmlns:pc226="http://schemas.microsoft.com/office/powerpoint/2022/06/main/command" chg="mod">
              <pc226:chgData name="Tess Mathew" userId="d9634da0-0662-4f50-87a9-1f9a18a4e677" providerId="ADAL" clId="{D7370F7A-F0CD-41C6-9716-C73C9D975F84}" dt="2023-12-04T12:30:52.657" v="392" actId="20577"/>
              <pc2:cmMkLst xmlns:pc2="http://schemas.microsoft.com/office/powerpoint/2019/9/main/command">
                <pc:docMk/>
                <pc:sldMk cId="2753918592" sldId="306"/>
                <pc2:cmMk id="{A8A57D29-6C95-4C61-90C7-7D84A51466FC}"/>
              </pc2:cmMkLst>
              <pc226:cmRplyChg chg="add">
                <pc226:chgData name="Tess Mathew" userId="d9634da0-0662-4f50-87a9-1f9a18a4e677" providerId="ADAL" clId="{D7370F7A-F0CD-41C6-9716-C73C9D975F84}" dt="2023-12-04T12:22:57.215" v="151"/>
                <pc2:cmRplyMkLst xmlns:pc2="http://schemas.microsoft.com/office/powerpoint/2019/9/main/command">
                  <pc:docMk/>
                  <pc:sldMk cId="2753918592" sldId="306"/>
                  <pc2:cmMk id="{A8A57D29-6C95-4C61-90C7-7D84A51466FC}"/>
                  <pc2:cmRplyMk id="{76535704-DFE4-43B8-8746-E65A09658DF9}"/>
                </pc2:cmRplyMkLst>
              </pc226:cmRplyChg>
            </pc226:cmChg>
            <pc226:cmChg xmlns:pc226="http://schemas.microsoft.com/office/powerpoint/2022/06/main/command" chg="mod">
              <pc226:chgData name="Tess Mathew" userId="d9634da0-0662-4f50-87a9-1f9a18a4e677" providerId="ADAL" clId="{D7370F7A-F0CD-41C6-9716-C73C9D975F84}" dt="2023-12-04T12:30:52.657" v="392" actId="20577"/>
              <pc2:cmMkLst xmlns:pc2="http://schemas.microsoft.com/office/powerpoint/2019/9/main/command">
                <pc:docMk/>
                <pc:sldMk cId="2753918592" sldId="306"/>
                <pc2:cmMk id="{A9F29646-F746-4946-86EC-37D4276A8EA8}"/>
              </pc2:cmMkLst>
              <pc226:cmRplyChg chg="add">
                <pc226:chgData name="Tess Mathew" userId="d9634da0-0662-4f50-87a9-1f9a18a4e677" providerId="ADAL" clId="{D7370F7A-F0CD-41C6-9716-C73C9D975F84}" dt="2023-12-04T12:22:08.171" v="146"/>
                <pc2:cmRplyMkLst xmlns:pc2="http://schemas.microsoft.com/office/powerpoint/2019/9/main/command">
                  <pc:docMk/>
                  <pc:sldMk cId="2753918592" sldId="306"/>
                  <pc2:cmMk id="{A9F29646-F746-4946-86EC-37D4276A8EA8}"/>
                  <pc2:cmRplyMk id="{D8139DA6-5690-4693-8828-D0F6B02CCBB0}"/>
                </pc2:cmRplyMkLst>
              </pc226:cmRplyChg>
            </pc226:cmChg>
            <pc226:cmChg xmlns:pc226="http://schemas.microsoft.com/office/powerpoint/2022/06/main/command" chg="mod">
              <pc226:chgData name="Tess Mathew" userId="d9634da0-0662-4f50-87a9-1f9a18a4e677" providerId="ADAL" clId="{D7370F7A-F0CD-41C6-9716-C73C9D975F84}" dt="2023-12-04T12:30:52.657" v="392" actId="20577"/>
              <pc2:cmMkLst xmlns:pc2="http://schemas.microsoft.com/office/powerpoint/2019/9/main/command">
                <pc:docMk/>
                <pc:sldMk cId="2753918592" sldId="306"/>
                <pc2:cmMk id="{2A99BECA-D95D-42AC-99FB-A313EBB0533E}"/>
              </pc2:cmMkLst>
              <pc226:cmRplyChg chg="add">
                <pc226:chgData name="Tess Mathew" userId="d9634da0-0662-4f50-87a9-1f9a18a4e677" providerId="ADAL" clId="{D7370F7A-F0CD-41C6-9716-C73C9D975F84}" dt="2023-12-04T12:26:44.624" v="233"/>
                <pc2:cmRplyMkLst xmlns:pc2="http://schemas.microsoft.com/office/powerpoint/2019/9/main/command">
                  <pc:docMk/>
                  <pc:sldMk cId="2753918592" sldId="306"/>
                  <pc2:cmMk id="{2A99BECA-D95D-42AC-99FB-A313EBB0533E}"/>
                  <pc2:cmRplyMk id="{C1AE67D9-2697-43BA-A306-BFC560D7A2BA}"/>
                </pc2:cmRplyMkLst>
              </pc226:cmRplyChg>
            </pc226:cmChg>
          </p:ext>
        </pc:extLst>
      </pc:sldChg>
      <pc:sldChg chg="modSp mod modCm">
        <pc:chgData name="Tess Mathew" userId="d9634da0-0662-4f50-87a9-1f9a18a4e677" providerId="ADAL" clId="{D7370F7A-F0CD-41C6-9716-C73C9D975F84}" dt="2023-12-22T09:49:36.226" v="2746" actId="1035"/>
        <pc:sldMkLst>
          <pc:docMk/>
          <pc:sldMk cId="161480117" sldId="308"/>
        </pc:sldMkLst>
        <pc:spChg chg="mod">
          <ac:chgData name="Tess Mathew" userId="d9634da0-0662-4f50-87a9-1f9a18a4e677" providerId="ADAL" clId="{D7370F7A-F0CD-41C6-9716-C73C9D975F84}" dt="2023-12-22T09:49:36.226" v="2746" actId="1035"/>
          <ac:spMkLst>
            <pc:docMk/>
            <pc:sldMk cId="161480117" sldId="308"/>
            <ac:spMk id="25" creationId="{9EB17C61-05F8-392F-4048-1233AC59FDAE}"/>
          </ac:spMkLst>
        </pc:spChg>
        <pc:extLst>
          <p:ext xmlns:p="http://schemas.openxmlformats.org/presentationml/2006/main" uri="{D6D511B9-2390-475A-947B-AFAB55BFBCF1}">
            <pc226:cmChg xmlns:pc226="http://schemas.microsoft.com/office/powerpoint/2022/06/main/command" chg="">
              <pc226:chgData name="Tess Mathew" userId="d9634da0-0662-4f50-87a9-1f9a18a4e677" providerId="ADAL" clId="{D7370F7A-F0CD-41C6-9716-C73C9D975F84}" dt="2023-12-04T12:55:05.323" v="544"/>
              <pc2:cmMkLst xmlns:pc2="http://schemas.microsoft.com/office/powerpoint/2019/9/main/command">
                <pc:docMk/>
                <pc:sldMk cId="161480117" sldId="308"/>
                <pc2:cmMk id="{1A0EA387-0A09-410C-A1E5-CD99122A5BDA}"/>
              </pc2:cmMkLst>
              <pc226:cmRplyChg chg="add">
                <pc226:chgData name="Tess Mathew" userId="d9634da0-0662-4f50-87a9-1f9a18a4e677" providerId="ADAL" clId="{D7370F7A-F0CD-41C6-9716-C73C9D975F84}" dt="2023-12-04T12:55:05.323" v="544"/>
                <pc2:cmRplyMkLst xmlns:pc2="http://schemas.microsoft.com/office/powerpoint/2019/9/main/command">
                  <pc:docMk/>
                  <pc:sldMk cId="161480117" sldId="308"/>
                  <pc2:cmMk id="{1A0EA387-0A09-410C-A1E5-CD99122A5BDA}"/>
                  <pc2:cmRplyMk id="{6A346901-CDB3-44C9-A77F-EA4ADBD35F54}"/>
                </pc2:cmRplyMkLst>
              </pc226:cmRplyChg>
            </pc226:cmChg>
          </p:ext>
        </pc:extLst>
      </pc:sldChg>
      <pc:sldChg chg="modCm">
        <pc:chgData name="Tess Mathew" userId="d9634da0-0662-4f50-87a9-1f9a18a4e677" providerId="ADAL" clId="{D7370F7A-F0CD-41C6-9716-C73C9D975F84}" dt="2023-12-04T12:59:33.178" v="564"/>
        <pc:sldMkLst>
          <pc:docMk/>
          <pc:sldMk cId="2016152022" sldId="309"/>
        </pc:sldMkLst>
        <pc:extLst>
          <p:ext xmlns:p="http://schemas.openxmlformats.org/presentationml/2006/main" uri="{D6D511B9-2390-475A-947B-AFAB55BFBCF1}">
            <pc226:cmChg xmlns:pc226="http://schemas.microsoft.com/office/powerpoint/2022/06/main/command" chg="">
              <pc226:chgData name="Tess Mathew" userId="d9634da0-0662-4f50-87a9-1f9a18a4e677" providerId="ADAL" clId="{D7370F7A-F0CD-41C6-9716-C73C9D975F84}" dt="2023-12-04T12:59:33.178" v="564"/>
              <pc2:cmMkLst xmlns:pc2="http://schemas.microsoft.com/office/powerpoint/2019/9/main/command">
                <pc:docMk/>
                <pc:sldMk cId="2016152022" sldId="309"/>
                <pc2:cmMk id="{A4828D0B-FE96-4415-8E90-1363FC279BF6}"/>
              </pc2:cmMkLst>
              <pc226:cmRplyChg chg="add">
                <pc226:chgData name="Tess Mathew" userId="d9634da0-0662-4f50-87a9-1f9a18a4e677" providerId="ADAL" clId="{D7370F7A-F0CD-41C6-9716-C73C9D975F84}" dt="2023-12-04T12:59:33.178" v="564"/>
                <pc2:cmRplyMkLst xmlns:pc2="http://schemas.microsoft.com/office/powerpoint/2019/9/main/command">
                  <pc:docMk/>
                  <pc:sldMk cId="2016152022" sldId="309"/>
                  <pc2:cmMk id="{A4828D0B-FE96-4415-8E90-1363FC279BF6}"/>
                  <pc2:cmRplyMk id="{E3FAC571-7B46-4EEA-BD67-6F2ED726DD32}"/>
                </pc2:cmRplyMkLst>
              </pc226:cmRplyChg>
            </pc226:cmChg>
          </p:ext>
        </pc:extLst>
      </pc:sldChg>
      <pc:sldChg chg="modCm">
        <pc:chgData name="Tess Mathew" userId="d9634da0-0662-4f50-87a9-1f9a18a4e677" providerId="ADAL" clId="{D7370F7A-F0CD-41C6-9716-C73C9D975F84}" dt="2023-12-04T13:18:15.673" v="906"/>
        <pc:sldMkLst>
          <pc:docMk/>
          <pc:sldMk cId="3142295480" sldId="311"/>
        </pc:sldMkLst>
        <pc:extLst>
          <p:ext xmlns:p="http://schemas.openxmlformats.org/presentationml/2006/main" uri="{D6D511B9-2390-475A-947B-AFAB55BFBCF1}">
            <pc226:cmChg xmlns:pc226="http://schemas.microsoft.com/office/powerpoint/2022/06/main/command" chg="">
              <pc226:chgData name="Tess Mathew" userId="d9634da0-0662-4f50-87a9-1f9a18a4e677" providerId="ADAL" clId="{D7370F7A-F0CD-41C6-9716-C73C9D975F84}" dt="2023-12-04T13:18:15.673" v="906"/>
              <pc2:cmMkLst xmlns:pc2="http://schemas.microsoft.com/office/powerpoint/2019/9/main/command">
                <pc:docMk/>
                <pc:sldMk cId="3142295480" sldId="311"/>
                <pc2:cmMk id="{5BE2E2FC-F56A-4E3D-BD83-3E42062F75A1}"/>
              </pc2:cmMkLst>
              <pc226:cmRplyChg chg="add">
                <pc226:chgData name="Tess Mathew" userId="d9634da0-0662-4f50-87a9-1f9a18a4e677" providerId="ADAL" clId="{D7370F7A-F0CD-41C6-9716-C73C9D975F84}" dt="2023-12-04T13:18:15.673" v="906"/>
                <pc2:cmRplyMkLst xmlns:pc2="http://schemas.microsoft.com/office/powerpoint/2019/9/main/command">
                  <pc:docMk/>
                  <pc:sldMk cId="3142295480" sldId="311"/>
                  <pc2:cmMk id="{5BE2E2FC-F56A-4E3D-BD83-3E42062F75A1}"/>
                  <pc2:cmRplyMk id="{8D12156B-9F81-4B36-864B-2304EF7A0912}"/>
                </pc2:cmRplyMkLst>
              </pc226:cmRplyChg>
            </pc226:cmChg>
          </p:ext>
        </pc:extLst>
      </pc:sldChg>
      <pc:sldChg chg="modSp add mod delCm">
        <pc:chgData name="Tess Mathew" userId="d9634da0-0662-4f50-87a9-1f9a18a4e677" providerId="ADAL" clId="{D7370F7A-F0CD-41C6-9716-C73C9D975F84}" dt="2023-12-22T09:50:53.308" v="2775" actId="1036"/>
        <pc:sldMkLst>
          <pc:docMk/>
          <pc:sldMk cId="782505742" sldId="314"/>
        </pc:sldMkLst>
        <pc:spChg chg="mod">
          <ac:chgData name="Tess Mathew" userId="d9634da0-0662-4f50-87a9-1f9a18a4e677" providerId="ADAL" clId="{D7370F7A-F0CD-41C6-9716-C73C9D975F84}" dt="2023-12-22T09:50:53.308" v="2775" actId="1036"/>
          <ac:spMkLst>
            <pc:docMk/>
            <pc:sldMk cId="782505742" sldId="314"/>
            <ac:spMk id="25" creationId="{9EB17C61-05F8-392F-4048-1233AC59FDAE}"/>
          </ac:spMkLst>
        </pc:spChg>
        <pc:extLst>
          <p:ext xmlns:p="http://schemas.openxmlformats.org/presentationml/2006/main" uri="{D6D511B9-2390-475A-947B-AFAB55BFBCF1}">
            <pc226:cmChg xmlns:pc226="http://schemas.microsoft.com/office/powerpoint/2022/06/main/command" chg="del">
              <pc226:chgData name="Tess Mathew" userId="d9634da0-0662-4f50-87a9-1f9a18a4e677" providerId="ADAL" clId="{D7370F7A-F0CD-41C6-9716-C73C9D975F84}" dt="2023-12-04T13:07:55.897" v="606"/>
              <pc2:cmMkLst xmlns:pc2="http://schemas.microsoft.com/office/powerpoint/2019/9/main/command">
                <pc:docMk/>
                <pc:sldMk cId="782505742" sldId="314"/>
                <pc2:cmMk id="{D2DA83D7-B687-44F6-BC6C-2EB4130ABEBF}"/>
              </pc2:cmMkLst>
            </pc226:cmChg>
          </p:ext>
        </pc:extLst>
      </pc:sldChg>
      <pc:sldChg chg="addSp delSp modSp add mod delCm modCm modNotesTx">
        <pc:chgData name="Tess Mathew" userId="d9634da0-0662-4f50-87a9-1f9a18a4e677" providerId="ADAL" clId="{D7370F7A-F0CD-41C6-9716-C73C9D975F84}" dt="2023-12-22T09:51:23.808" v="2777" actId="12788"/>
        <pc:sldMkLst>
          <pc:docMk/>
          <pc:sldMk cId="3503219185" sldId="315"/>
        </pc:sldMkLst>
        <pc:spChg chg="del">
          <ac:chgData name="Tess Mathew" userId="d9634da0-0662-4f50-87a9-1f9a18a4e677" providerId="ADAL" clId="{D7370F7A-F0CD-41C6-9716-C73C9D975F84}" dt="2023-12-04T13:09:10.259" v="686" actId="478"/>
          <ac:spMkLst>
            <pc:docMk/>
            <pc:sldMk cId="3503219185" sldId="315"/>
            <ac:spMk id="2" creationId="{1B41F890-69A2-45C3-3F41-A014E2B99DCB}"/>
          </ac:spMkLst>
        </pc:spChg>
        <pc:spChg chg="add mod">
          <ac:chgData name="Tess Mathew" userId="d9634da0-0662-4f50-87a9-1f9a18a4e677" providerId="ADAL" clId="{D7370F7A-F0CD-41C6-9716-C73C9D975F84}" dt="2023-12-22T09:51:20.272" v="2776" actId="12788"/>
          <ac:spMkLst>
            <pc:docMk/>
            <pc:sldMk cId="3503219185" sldId="315"/>
            <ac:spMk id="2" creationId="{22EC70E1-AF2D-2099-C1EE-E9F9220DA4DF}"/>
          </ac:spMkLst>
        </pc:spChg>
        <pc:spChg chg="mod">
          <ac:chgData name="Tess Mathew" userId="d9634da0-0662-4f50-87a9-1f9a18a4e677" providerId="ADAL" clId="{D7370F7A-F0CD-41C6-9716-C73C9D975F84}" dt="2023-12-04T13:15:36.279" v="836" actId="207"/>
          <ac:spMkLst>
            <pc:docMk/>
            <pc:sldMk cId="3503219185" sldId="315"/>
            <ac:spMk id="3" creationId="{359CEC23-5DF1-EF19-8932-E661682EE194}"/>
          </ac:spMkLst>
        </pc:spChg>
        <pc:spChg chg="add mod ord">
          <ac:chgData name="Tess Mathew" userId="d9634da0-0662-4f50-87a9-1f9a18a4e677" providerId="ADAL" clId="{D7370F7A-F0CD-41C6-9716-C73C9D975F84}" dt="2023-12-22T09:51:23.808" v="2777" actId="12788"/>
          <ac:spMkLst>
            <pc:docMk/>
            <pc:sldMk cId="3503219185" sldId="315"/>
            <ac:spMk id="5" creationId="{7E8A5BD8-1112-C037-FE82-5AFF64D61694}"/>
          </ac:spMkLst>
        </pc:spChg>
        <pc:spChg chg="add mod">
          <ac:chgData name="Tess Mathew" userId="d9634da0-0662-4f50-87a9-1f9a18a4e677" providerId="ADAL" clId="{D7370F7A-F0CD-41C6-9716-C73C9D975F84}" dt="2023-12-07T10:33:18.005" v="1707" actId="1035"/>
          <ac:spMkLst>
            <pc:docMk/>
            <pc:sldMk cId="3503219185" sldId="315"/>
            <ac:spMk id="6" creationId="{302FAA72-B7F9-BD56-08B0-6B074B44B9B8}"/>
          </ac:spMkLst>
        </pc:spChg>
        <pc:spChg chg="add mod">
          <ac:chgData name="Tess Mathew" userId="d9634da0-0662-4f50-87a9-1f9a18a4e677" providerId="ADAL" clId="{D7370F7A-F0CD-41C6-9716-C73C9D975F84}" dt="2023-12-07T10:33:18.005" v="1707" actId="1035"/>
          <ac:spMkLst>
            <pc:docMk/>
            <pc:sldMk cId="3503219185" sldId="315"/>
            <ac:spMk id="7" creationId="{67F03198-03C6-F495-2251-1A41AC881F27}"/>
          </ac:spMkLst>
        </pc:spChg>
        <pc:spChg chg="add mod">
          <ac:chgData name="Tess Mathew" userId="d9634da0-0662-4f50-87a9-1f9a18a4e677" providerId="ADAL" clId="{D7370F7A-F0CD-41C6-9716-C73C9D975F84}" dt="2023-12-07T10:33:18.005" v="1707" actId="1035"/>
          <ac:spMkLst>
            <pc:docMk/>
            <pc:sldMk cId="3503219185" sldId="315"/>
            <ac:spMk id="8" creationId="{3ECED80A-8F1C-E9F5-2720-55A7BDC06E12}"/>
          </ac:spMkLst>
        </pc:spChg>
        <pc:spChg chg="add mod ord">
          <ac:chgData name="Tess Mathew" userId="d9634da0-0662-4f50-87a9-1f9a18a4e677" providerId="ADAL" clId="{D7370F7A-F0CD-41C6-9716-C73C9D975F84}" dt="2023-12-07T10:33:18.005" v="1707" actId="1035"/>
          <ac:spMkLst>
            <pc:docMk/>
            <pc:sldMk cId="3503219185" sldId="315"/>
            <ac:spMk id="9" creationId="{535F3303-7558-17BB-9FBB-28BEDDD56F80}"/>
          </ac:spMkLst>
        </pc:spChg>
        <pc:spChg chg="add mod ord">
          <ac:chgData name="Tess Mathew" userId="d9634da0-0662-4f50-87a9-1f9a18a4e677" providerId="ADAL" clId="{D7370F7A-F0CD-41C6-9716-C73C9D975F84}" dt="2023-12-07T10:33:18.005" v="1707" actId="1035"/>
          <ac:spMkLst>
            <pc:docMk/>
            <pc:sldMk cId="3503219185" sldId="315"/>
            <ac:spMk id="10" creationId="{EEBDBC07-0A53-D7F6-32E4-F94BC35478E1}"/>
          </ac:spMkLst>
        </pc:spChg>
        <pc:spChg chg="del">
          <ac:chgData name="Tess Mathew" userId="d9634da0-0662-4f50-87a9-1f9a18a4e677" providerId="ADAL" clId="{D7370F7A-F0CD-41C6-9716-C73C9D975F84}" dt="2023-12-04T13:09:10.259" v="686" actId="478"/>
          <ac:spMkLst>
            <pc:docMk/>
            <pc:sldMk cId="3503219185" sldId="315"/>
            <ac:spMk id="11" creationId="{07B7BF6A-44CA-B22E-C82A-26238E4174B9}"/>
          </ac:spMkLst>
        </pc:spChg>
        <pc:spChg chg="add mod ord">
          <ac:chgData name="Tess Mathew" userId="d9634da0-0662-4f50-87a9-1f9a18a4e677" providerId="ADAL" clId="{D7370F7A-F0CD-41C6-9716-C73C9D975F84}" dt="2023-12-07T10:33:18.005" v="1707" actId="1035"/>
          <ac:spMkLst>
            <pc:docMk/>
            <pc:sldMk cId="3503219185" sldId="315"/>
            <ac:spMk id="11" creationId="{C3C5EA86-2656-8262-5682-26907B48F149}"/>
          </ac:spMkLst>
        </pc:spChg>
        <pc:spChg chg="add mod">
          <ac:chgData name="Tess Mathew" userId="d9634da0-0662-4f50-87a9-1f9a18a4e677" providerId="ADAL" clId="{D7370F7A-F0CD-41C6-9716-C73C9D975F84}" dt="2023-12-07T10:33:18.005" v="1707" actId="1035"/>
          <ac:spMkLst>
            <pc:docMk/>
            <pc:sldMk cId="3503219185" sldId="315"/>
            <ac:spMk id="12" creationId="{0382B44D-0D34-450C-073F-BF237BCBF6C9}"/>
          </ac:spMkLst>
        </pc:spChg>
        <pc:spChg chg="del">
          <ac:chgData name="Tess Mathew" userId="d9634da0-0662-4f50-87a9-1f9a18a4e677" providerId="ADAL" clId="{D7370F7A-F0CD-41C6-9716-C73C9D975F84}" dt="2023-12-04T13:08:57.906" v="657" actId="478"/>
          <ac:spMkLst>
            <pc:docMk/>
            <pc:sldMk cId="3503219185" sldId="315"/>
            <ac:spMk id="12" creationId="{15D25826-E0B4-E98C-0CEB-87175DD896DC}"/>
          </ac:spMkLst>
        </pc:spChg>
        <pc:spChg chg="add mod">
          <ac:chgData name="Tess Mathew" userId="d9634da0-0662-4f50-87a9-1f9a18a4e677" providerId="ADAL" clId="{D7370F7A-F0CD-41C6-9716-C73C9D975F84}" dt="2023-12-07T10:33:18.005" v="1707" actId="1035"/>
          <ac:spMkLst>
            <pc:docMk/>
            <pc:sldMk cId="3503219185" sldId="315"/>
            <ac:spMk id="13" creationId="{2D7F9149-3B2F-89D8-91B6-B5D7645797B1}"/>
          </ac:spMkLst>
        </pc:spChg>
        <pc:spChg chg="add mod">
          <ac:chgData name="Tess Mathew" userId="d9634da0-0662-4f50-87a9-1f9a18a4e677" providerId="ADAL" clId="{D7370F7A-F0CD-41C6-9716-C73C9D975F84}" dt="2023-12-07T10:33:18.005" v="1707" actId="1035"/>
          <ac:spMkLst>
            <pc:docMk/>
            <pc:sldMk cId="3503219185" sldId="315"/>
            <ac:spMk id="14" creationId="{01E5CFEB-9FBB-2342-B2DA-1A7AB52B74EF}"/>
          </ac:spMkLst>
        </pc:spChg>
        <pc:spChg chg="add mod">
          <ac:chgData name="Tess Mathew" userId="d9634da0-0662-4f50-87a9-1f9a18a4e677" providerId="ADAL" clId="{D7370F7A-F0CD-41C6-9716-C73C9D975F84}" dt="2023-12-04T13:17:32.029" v="903"/>
          <ac:spMkLst>
            <pc:docMk/>
            <pc:sldMk cId="3503219185" sldId="315"/>
            <ac:spMk id="24" creationId="{A39FFCD3-0181-F8F7-FC91-83B5AB3228FC}"/>
          </ac:spMkLst>
        </pc:spChg>
        <pc:spChg chg="add mod">
          <ac:chgData name="Tess Mathew" userId="d9634da0-0662-4f50-87a9-1f9a18a4e677" providerId="ADAL" clId="{D7370F7A-F0CD-41C6-9716-C73C9D975F84}" dt="2023-12-07T10:15:03.820" v="1467" actId="20577"/>
          <ac:spMkLst>
            <pc:docMk/>
            <pc:sldMk cId="3503219185" sldId="315"/>
            <ac:spMk id="26" creationId="{78DA0EFA-A9E8-A735-0383-D0AD0D9DDA1E}"/>
          </ac:spMkLst>
        </pc:spChg>
        <pc:spChg chg="add del mod">
          <ac:chgData name="Tess Mathew" userId="d9634da0-0662-4f50-87a9-1f9a18a4e677" providerId="ADAL" clId="{D7370F7A-F0CD-41C6-9716-C73C9D975F84}" dt="2023-12-04T13:16:44.368" v="870" actId="478"/>
          <ac:spMkLst>
            <pc:docMk/>
            <pc:sldMk cId="3503219185" sldId="315"/>
            <ac:spMk id="27" creationId="{1270808F-2C95-6D71-0FBD-5C403A75B797}"/>
          </ac:spMkLst>
        </pc:spChg>
        <pc:spChg chg="add del mod">
          <ac:chgData name="Tess Mathew" userId="d9634da0-0662-4f50-87a9-1f9a18a4e677" providerId="ADAL" clId="{D7370F7A-F0CD-41C6-9716-C73C9D975F84}" dt="2023-12-07T10:18:41.042" v="1469" actId="478"/>
          <ac:spMkLst>
            <pc:docMk/>
            <pc:sldMk cId="3503219185" sldId="315"/>
            <ac:spMk id="28" creationId="{F8D12140-6BA4-DB4F-E9B9-0F70C88B10BE}"/>
          </ac:spMkLst>
        </pc:spChg>
        <pc:spChg chg="add del mod">
          <ac:chgData name="Tess Mathew" userId="d9634da0-0662-4f50-87a9-1f9a18a4e677" providerId="ADAL" clId="{D7370F7A-F0CD-41C6-9716-C73C9D975F84}" dt="2023-12-07T10:18:41.042" v="1469" actId="478"/>
          <ac:spMkLst>
            <pc:docMk/>
            <pc:sldMk cId="3503219185" sldId="315"/>
            <ac:spMk id="29" creationId="{598C18C5-EFC0-71CC-85D9-A6CEDC77378D}"/>
          </ac:spMkLst>
        </pc:spChg>
        <pc:spChg chg="add del mod">
          <ac:chgData name="Tess Mathew" userId="d9634da0-0662-4f50-87a9-1f9a18a4e677" providerId="ADAL" clId="{D7370F7A-F0CD-41C6-9716-C73C9D975F84}" dt="2023-12-07T10:18:41.042" v="1469" actId="478"/>
          <ac:spMkLst>
            <pc:docMk/>
            <pc:sldMk cId="3503219185" sldId="315"/>
            <ac:spMk id="30" creationId="{61AF7CDE-3489-5592-DA2C-2EDEC5E5756A}"/>
          </ac:spMkLst>
        </pc:spChg>
        <pc:spChg chg="add del mod">
          <ac:chgData name="Tess Mathew" userId="d9634da0-0662-4f50-87a9-1f9a18a4e677" providerId="ADAL" clId="{D7370F7A-F0CD-41C6-9716-C73C9D975F84}" dt="2023-12-07T10:18:41.042" v="1469" actId="478"/>
          <ac:spMkLst>
            <pc:docMk/>
            <pc:sldMk cId="3503219185" sldId="315"/>
            <ac:spMk id="31" creationId="{98108B83-8FAD-00A9-D307-02EE1EFD8E6C}"/>
          </ac:spMkLst>
        </pc:spChg>
        <pc:grpChg chg="del">
          <ac:chgData name="Tess Mathew" userId="d9634da0-0662-4f50-87a9-1f9a18a4e677" providerId="ADAL" clId="{D7370F7A-F0CD-41C6-9716-C73C9D975F84}" dt="2023-12-04T13:09:10.259" v="686" actId="478"/>
          <ac:grpSpMkLst>
            <pc:docMk/>
            <pc:sldMk cId="3503219185" sldId="315"/>
            <ac:grpSpMk id="4" creationId="{9E955FD2-C40A-2A0B-622F-FB25CD235192}"/>
          </ac:grpSpMkLst>
        </pc:grpChg>
        <pc:grpChg chg="del">
          <ac:chgData name="Tess Mathew" userId="d9634da0-0662-4f50-87a9-1f9a18a4e677" providerId="ADAL" clId="{D7370F7A-F0CD-41C6-9716-C73C9D975F84}" dt="2023-12-04T13:09:10.259" v="686" actId="478"/>
          <ac:grpSpMkLst>
            <pc:docMk/>
            <pc:sldMk cId="3503219185" sldId="315"/>
            <ac:grpSpMk id="13" creationId="{4F598FC3-3200-E20E-C86B-024CA38F815F}"/>
          </ac:grpSpMkLst>
        </pc:grpChg>
        <pc:cxnChg chg="add del mod replST">
          <ac:chgData name="Tess Mathew" userId="d9634da0-0662-4f50-87a9-1f9a18a4e677" providerId="ADAL" clId="{D7370F7A-F0CD-41C6-9716-C73C9D975F84}" dt="2023-12-04T13:09:02.517" v="685"/>
          <ac:cxnSpMkLst>
            <pc:docMk/>
            <pc:sldMk cId="3503219185" sldId="315"/>
            <ac:cxnSpMk id="23" creationId="{0479416E-CC3F-8807-3D47-1D50576628F3}"/>
          </ac:cxnSpMkLst>
        </pc:cxnChg>
        <pc:cxnChg chg="add del mod replST">
          <ac:chgData name="Tess Mathew" userId="d9634da0-0662-4f50-87a9-1f9a18a4e677" providerId="ADAL" clId="{D7370F7A-F0CD-41C6-9716-C73C9D975F84}" dt="2023-12-04T13:09:33.889" v="722"/>
          <ac:cxnSpMkLst>
            <pc:docMk/>
            <pc:sldMk cId="3503219185" sldId="315"/>
            <ac:cxnSpMk id="25" creationId="{F9142909-C5C3-46EE-C3B3-B5D70ABA8F74}"/>
          </ac:cxnSpMkLst>
        </pc:cxnChg>
        <pc:cxnChg chg="add del mod replST">
          <ac:chgData name="Tess Mathew" userId="d9634da0-0662-4f50-87a9-1f9a18a4e677" providerId="ADAL" clId="{D7370F7A-F0CD-41C6-9716-C73C9D975F84}" dt="2023-12-04T13:17:32.031" v="905"/>
          <ac:cxnSpMkLst>
            <pc:docMk/>
            <pc:sldMk cId="3503219185" sldId="315"/>
            <ac:cxnSpMk id="32" creationId="{AA30CB62-972A-22D5-BE5A-3C460F6D9DE4}"/>
          </ac:cxnSpMkLst>
        </pc:cxnChg>
        <pc:extLst>
          <p:ext xmlns:p="http://schemas.openxmlformats.org/presentationml/2006/main" uri="{D6D511B9-2390-475A-947B-AFAB55BFBCF1}">
            <pc226:cmChg xmlns:pc226="http://schemas.microsoft.com/office/powerpoint/2022/06/main/command" chg="del">
              <pc226:chgData name="Tess Mathew" userId="d9634da0-0662-4f50-87a9-1f9a18a4e677" providerId="ADAL" clId="{D7370F7A-F0CD-41C6-9716-C73C9D975F84}" dt="2023-12-04T13:08:35.455" v="608"/>
              <pc2:cmMkLst xmlns:pc2="http://schemas.microsoft.com/office/powerpoint/2019/9/main/command">
                <pc:docMk/>
                <pc:sldMk cId="3503219185" sldId="315"/>
                <pc2:cmMk id="{6147C31D-9079-4522-A1E2-5EC7D292AC76}"/>
              </pc2:cmMkLst>
            </pc226:cmChg>
            <pc226:cmChg xmlns:pc226="http://schemas.microsoft.com/office/powerpoint/2022/06/main/command" chg="">
              <pc226:chgData name="Tess Mathew" userId="d9634da0-0662-4f50-87a9-1f9a18a4e677" providerId="ADAL" clId="{D7370F7A-F0CD-41C6-9716-C73C9D975F84}" dt="2023-12-13T11:38:41.783" v="2365"/>
              <pc2:cmMkLst xmlns:pc2="http://schemas.microsoft.com/office/powerpoint/2019/9/main/command">
                <pc:docMk/>
                <pc:sldMk cId="3503219185" sldId="315"/>
                <pc2:cmMk id="{EB72DA52-1E27-4756-A827-13D046440110}"/>
              </pc2:cmMkLst>
              <pc226:cmRplyChg chg="add">
                <pc226:chgData name="Tess Mathew" userId="d9634da0-0662-4f50-87a9-1f9a18a4e677" providerId="ADAL" clId="{D7370F7A-F0CD-41C6-9716-C73C9D975F84}" dt="2023-12-13T11:38:41.783" v="2365"/>
                <pc2:cmRplyMkLst xmlns:pc2="http://schemas.microsoft.com/office/powerpoint/2019/9/main/command">
                  <pc:docMk/>
                  <pc:sldMk cId="3503219185" sldId="315"/>
                  <pc2:cmMk id="{EB72DA52-1E27-4756-A827-13D046440110}"/>
                  <pc2:cmRplyMk id="{D0B8050A-2C3E-4172-9203-D5FA47E97093}"/>
                </pc2:cmRplyMkLst>
              </pc226:cmRplyChg>
            </pc226:cmChg>
            <pc226:cmChg xmlns:pc226="http://schemas.microsoft.com/office/powerpoint/2022/06/main/command" chg="del">
              <pc226:chgData name="Tess Mathew" userId="d9634da0-0662-4f50-87a9-1f9a18a4e677" providerId="ADAL" clId="{D7370F7A-F0CD-41C6-9716-C73C9D975F84}" dt="2023-12-04T13:08:35.455" v="608"/>
              <pc2:cmMkLst xmlns:pc2="http://schemas.microsoft.com/office/powerpoint/2019/9/main/command">
                <pc:docMk/>
                <pc:sldMk cId="3503219185" sldId="315"/>
                <pc2:cmMk id="{03E41FA4-1CF4-4C43-89F4-0ED27306712C}"/>
              </pc2:cmMkLst>
            </pc226:cmChg>
            <pc226:cmChg xmlns:pc226="http://schemas.microsoft.com/office/powerpoint/2022/06/main/command" chg="del">
              <pc226:chgData name="Tess Mathew" userId="d9634da0-0662-4f50-87a9-1f9a18a4e677" providerId="ADAL" clId="{D7370F7A-F0CD-41C6-9716-C73C9D975F84}" dt="2023-12-04T13:08:35.455" v="608"/>
              <pc2:cmMkLst xmlns:pc2="http://schemas.microsoft.com/office/powerpoint/2019/9/main/command">
                <pc:docMk/>
                <pc:sldMk cId="3503219185" sldId="315"/>
                <pc2:cmMk id="{B68FA6CD-BDE9-417E-9616-C2CD0765BEED}"/>
              </pc2:cmMkLst>
            </pc226:cmChg>
            <pc226:cmChg xmlns:pc226="http://schemas.microsoft.com/office/powerpoint/2022/06/main/command" chg="del">
              <pc226:chgData name="Tess Mathew" userId="d9634da0-0662-4f50-87a9-1f9a18a4e677" providerId="ADAL" clId="{D7370F7A-F0CD-41C6-9716-C73C9D975F84}" dt="2023-12-04T13:08:35.455" v="608"/>
              <pc2:cmMkLst xmlns:pc2="http://schemas.microsoft.com/office/powerpoint/2019/9/main/command">
                <pc:docMk/>
                <pc:sldMk cId="3503219185" sldId="315"/>
                <pc2:cmMk id="{87E0F2D6-F014-44F7-96FA-DEA911051767}"/>
              </pc2:cmMkLst>
            </pc226:cmChg>
            <pc226:cmChg xmlns:pc226="http://schemas.microsoft.com/office/powerpoint/2022/06/main/command" chg="del">
              <pc226:chgData name="Tess Mathew" userId="d9634da0-0662-4f50-87a9-1f9a18a4e677" providerId="ADAL" clId="{D7370F7A-F0CD-41C6-9716-C73C9D975F84}" dt="2023-12-04T13:08:35.455" v="608"/>
              <pc2:cmMkLst xmlns:pc2="http://schemas.microsoft.com/office/powerpoint/2019/9/main/command">
                <pc:docMk/>
                <pc:sldMk cId="3503219185" sldId="315"/>
                <pc2:cmMk id="{4238D8F0-9F04-442B-9D0C-3DF39DDF463F}"/>
              </pc2:cmMkLst>
            </pc226:cmChg>
          </p:ext>
        </pc:extLst>
      </pc:sldChg>
      <pc:sldChg chg="modSp mod">
        <pc:chgData name="Tess Mathew" userId="d9634da0-0662-4f50-87a9-1f9a18a4e677" providerId="ADAL" clId="{D7370F7A-F0CD-41C6-9716-C73C9D975F84}" dt="2023-12-22T09:48:50.818" v="2737" actId="1036"/>
        <pc:sldMkLst>
          <pc:docMk/>
          <pc:sldMk cId="3082878696" sldId="330"/>
        </pc:sldMkLst>
        <pc:spChg chg="mod">
          <ac:chgData name="Tess Mathew" userId="d9634da0-0662-4f50-87a9-1f9a18a4e677" providerId="ADAL" clId="{D7370F7A-F0CD-41C6-9716-C73C9D975F84}" dt="2023-12-22T09:48:50.818" v="2737" actId="1036"/>
          <ac:spMkLst>
            <pc:docMk/>
            <pc:sldMk cId="3082878696" sldId="330"/>
            <ac:spMk id="6" creationId="{BE9D51BB-01C3-9087-D92E-21586B9258C3}"/>
          </ac:spMkLst>
        </pc:spChg>
      </pc:sldChg>
      <pc:sldChg chg="modSp mod">
        <pc:chgData name="Tess Mathew" userId="d9634da0-0662-4f50-87a9-1f9a18a4e677" providerId="ADAL" clId="{D7370F7A-F0CD-41C6-9716-C73C9D975F84}" dt="2024-01-02T05:30:39.026" v="2824" actId="6549"/>
        <pc:sldMkLst>
          <pc:docMk/>
          <pc:sldMk cId="3942597084" sldId="336"/>
        </pc:sldMkLst>
        <pc:spChg chg="mod">
          <ac:chgData name="Tess Mathew" userId="d9634da0-0662-4f50-87a9-1f9a18a4e677" providerId="ADAL" clId="{D7370F7A-F0CD-41C6-9716-C73C9D975F84}" dt="2024-01-02T05:30:39.026" v="2824" actId="6549"/>
          <ac:spMkLst>
            <pc:docMk/>
            <pc:sldMk cId="3942597084" sldId="336"/>
            <ac:spMk id="5" creationId="{E6B0FF46-750A-6F00-0188-E59F67D3CAED}"/>
          </ac:spMkLst>
        </pc:spChg>
      </pc:sldChg>
      <pc:sldMasterChg chg="delSldLayout">
        <pc:chgData name="Tess Mathew" userId="d9634da0-0662-4f50-87a9-1f9a18a4e677" providerId="ADAL" clId="{D7370F7A-F0CD-41C6-9716-C73C9D975F84}" dt="2023-12-13T11:26:29.435" v="2049" actId="47"/>
        <pc:sldMasterMkLst>
          <pc:docMk/>
          <pc:sldMasterMk cId="3368593342" sldId="2147483673"/>
        </pc:sldMasterMkLst>
        <pc:sldLayoutChg chg="del">
          <pc:chgData name="Tess Mathew" userId="d9634da0-0662-4f50-87a9-1f9a18a4e677" providerId="ADAL" clId="{D7370F7A-F0CD-41C6-9716-C73C9D975F84}" dt="2023-12-13T11:26:29.435" v="2049" actId="47"/>
          <pc:sldLayoutMkLst>
            <pc:docMk/>
            <pc:sldMasterMk cId="3368593342" sldId="2147483673"/>
            <pc:sldLayoutMk cId="2072245604" sldId="2147483709"/>
          </pc:sldLayoutMkLst>
        </pc:sldLayoutChg>
      </pc:sldMasterChg>
    </pc:docChg>
  </pc:docChgLst>
  <pc:docChgLst>
    <pc:chgData name="Nidhi S" userId="S::nidhi.s@simplilearn.com::e811137e-61d7-4f1b-af76-a47790489e26" providerId="AD" clId="Web-{7FEB7FD9-2941-0B77-8121-AD774541FE37}"/>
    <pc:docChg chg="mod">
      <pc:chgData name="Nidhi S" userId="S::nidhi.s@simplilearn.com::e811137e-61d7-4f1b-af76-a47790489e26" providerId="AD" clId="Web-{7FEB7FD9-2941-0B77-8121-AD774541FE37}" dt="2023-12-07T09:13:33.748" v="20"/>
      <pc:docMkLst>
        <pc:docMk/>
      </pc:docMkLst>
      <pc:sldChg chg="modCm">
        <pc:chgData name="Nidhi S" userId="S::nidhi.s@simplilearn.com::e811137e-61d7-4f1b-af76-a47790489e26" providerId="AD" clId="Web-{7FEB7FD9-2941-0B77-8121-AD774541FE37}" dt="2023-12-07T08:52:23.756" v="2"/>
        <pc:sldMkLst>
          <pc:docMk/>
          <pc:sldMk cId="1070346001" sldId="262"/>
        </pc:sldMkLst>
        <pc:extLst>
          <p:ext xmlns:p="http://schemas.openxmlformats.org/presentationml/2006/main" uri="{D6D511B9-2390-475A-947B-AFAB55BFBCF1}">
            <pc226:cmChg xmlns:pc226="http://schemas.microsoft.com/office/powerpoint/2022/06/main/command" chg="mod">
              <pc226:chgData name="Nidhi S" userId="S::nidhi.s@simplilearn.com::e811137e-61d7-4f1b-af76-a47790489e26" providerId="AD" clId="Web-{7FEB7FD9-2941-0B77-8121-AD774541FE37}" dt="2023-12-07T08:52:23.756" v="2"/>
              <pc2:cmMkLst xmlns:pc2="http://schemas.microsoft.com/office/powerpoint/2019/9/main/command">
                <pc:docMk/>
                <pc:sldMk cId="1070346001" sldId="262"/>
                <pc2:cmMk id="{5138AA23-7866-4DA7-BEA9-EF0668537E0E}"/>
              </pc2:cmMkLst>
              <pc226:cmRplyChg chg="add">
                <pc226:chgData name="Nidhi S" userId="S::nidhi.s@simplilearn.com::e811137e-61d7-4f1b-af76-a47790489e26" providerId="AD" clId="Web-{7FEB7FD9-2941-0B77-8121-AD774541FE37}" dt="2023-12-07T08:52:19.771" v="1"/>
                <pc2:cmRplyMkLst xmlns:pc2="http://schemas.microsoft.com/office/powerpoint/2019/9/main/command">
                  <pc:docMk/>
                  <pc:sldMk cId="1070346001" sldId="262"/>
                  <pc2:cmMk id="{5138AA23-7866-4DA7-BEA9-EF0668537E0E}"/>
                  <pc2:cmRplyMk id="{E623D73D-0721-415B-B99D-D52FCAEF9551}"/>
                </pc2:cmRplyMkLst>
              </pc226:cmRplyChg>
            </pc226:cmChg>
          </p:ext>
        </pc:extLst>
      </pc:sldChg>
      <pc:sldChg chg="modCm">
        <pc:chgData name="Nidhi S" userId="S::nidhi.s@simplilearn.com::e811137e-61d7-4f1b-af76-a47790489e26" providerId="AD" clId="Web-{7FEB7FD9-2941-0B77-8121-AD774541FE37}" dt="2023-12-07T08:56:31.045" v="11"/>
        <pc:sldMkLst>
          <pc:docMk/>
          <pc:sldMk cId="1530117634" sldId="270"/>
        </pc:sldMkLst>
        <pc:extLst>
          <p:ext xmlns:p="http://schemas.openxmlformats.org/presentationml/2006/main" uri="{D6D511B9-2390-475A-947B-AFAB55BFBCF1}">
            <pc226:cmChg xmlns:pc226="http://schemas.microsoft.com/office/powerpoint/2022/06/main/command" chg="">
              <pc226:chgData name="Nidhi S" userId="S::nidhi.s@simplilearn.com::e811137e-61d7-4f1b-af76-a47790489e26" providerId="AD" clId="Web-{7FEB7FD9-2941-0B77-8121-AD774541FE37}" dt="2023-12-07T08:56:31.045" v="11"/>
              <pc2:cmMkLst xmlns:pc2="http://schemas.microsoft.com/office/powerpoint/2019/9/main/command">
                <pc:docMk/>
                <pc:sldMk cId="1530117634" sldId="270"/>
                <pc2:cmMk id="{03BBB574-B3D9-4D3D-9E6F-955FC7DA733C}"/>
              </pc2:cmMkLst>
              <pc226:cmRplyChg chg="add">
                <pc226:chgData name="Nidhi S" userId="S::nidhi.s@simplilearn.com::e811137e-61d7-4f1b-af76-a47790489e26" providerId="AD" clId="Web-{7FEB7FD9-2941-0B77-8121-AD774541FE37}" dt="2023-12-07T08:56:31.045" v="11"/>
                <pc2:cmRplyMkLst xmlns:pc2="http://schemas.microsoft.com/office/powerpoint/2019/9/main/command">
                  <pc:docMk/>
                  <pc:sldMk cId="1530117634" sldId="270"/>
                  <pc2:cmMk id="{03BBB574-B3D9-4D3D-9E6F-955FC7DA733C}"/>
                  <pc2:cmRplyMk id="{3AEBA7F1-D2C1-4BEC-88E0-C8C1618541C9}"/>
                </pc2:cmRplyMkLst>
              </pc226:cmRplyChg>
            </pc226:cmChg>
            <pc226:cmChg xmlns:pc226="http://schemas.microsoft.com/office/powerpoint/2022/06/main/command" chg="mod">
              <pc226:chgData name="Nidhi S" userId="S::nidhi.s@simplilearn.com::e811137e-61d7-4f1b-af76-a47790489e26" providerId="AD" clId="Web-{7FEB7FD9-2941-0B77-8121-AD774541FE37}" dt="2023-12-07T08:53:45.930" v="9"/>
              <pc2:cmMkLst xmlns:pc2="http://schemas.microsoft.com/office/powerpoint/2019/9/main/command">
                <pc:docMk/>
                <pc:sldMk cId="1530117634" sldId="270"/>
                <pc2:cmMk id="{2D701A98-448E-4900-932F-9FC917DB8C19}"/>
              </pc2:cmMkLst>
            </pc226:cmChg>
            <pc226:cmChg xmlns:pc226="http://schemas.microsoft.com/office/powerpoint/2022/06/main/command" chg="">
              <pc226:chgData name="Nidhi S" userId="S::nidhi.s@simplilearn.com::e811137e-61d7-4f1b-af76-a47790489e26" providerId="AD" clId="Web-{7FEB7FD9-2941-0B77-8121-AD774541FE37}" dt="2023-12-07T08:56:09.060" v="10"/>
              <pc2:cmMkLst xmlns:pc2="http://schemas.microsoft.com/office/powerpoint/2019/9/main/command">
                <pc:docMk/>
                <pc:sldMk cId="1530117634" sldId="270"/>
                <pc2:cmMk id="{A02022A7-8750-47FB-9F0A-3C14DACFA4EB}"/>
              </pc2:cmMkLst>
              <pc226:cmRplyChg chg="add">
                <pc226:chgData name="Nidhi S" userId="S::nidhi.s@simplilearn.com::e811137e-61d7-4f1b-af76-a47790489e26" providerId="AD" clId="Web-{7FEB7FD9-2941-0B77-8121-AD774541FE37}" dt="2023-12-07T08:56:09.060" v="10"/>
                <pc2:cmRplyMkLst xmlns:pc2="http://schemas.microsoft.com/office/powerpoint/2019/9/main/command">
                  <pc:docMk/>
                  <pc:sldMk cId="1530117634" sldId="270"/>
                  <pc2:cmMk id="{A02022A7-8750-47FB-9F0A-3C14DACFA4EB}"/>
                  <pc2:cmRplyMk id="{AB57AB94-C6D5-475A-8C00-49AA15031A8E}"/>
                </pc2:cmRplyMkLst>
              </pc226:cmRplyChg>
            </pc226:cmChg>
          </p:ext>
        </pc:extLst>
      </pc:sldChg>
      <pc:sldChg chg="modCm">
        <pc:chgData name="Nidhi S" userId="S::nidhi.s@simplilearn.com::e811137e-61d7-4f1b-af76-a47790489e26" providerId="AD" clId="Web-{7FEB7FD9-2941-0B77-8121-AD774541FE37}" dt="2023-12-07T08:53:33.289" v="8"/>
        <pc:sldMkLst>
          <pc:docMk/>
          <pc:sldMk cId="150403746" sldId="297"/>
        </pc:sldMkLst>
        <pc:extLst>
          <p:ext xmlns:p="http://schemas.openxmlformats.org/presentationml/2006/main" uri="{D6D511B9-2390-475A-947B-AFAB55BFBCF1}">
            <pc226:cmChg xmlns:pc226="http://schemas.microsoft.com/office/powerpoint/2022/06/main/command" chg="mod">
              <pc226:chgData name="Nidhi S" userId="S::nidhi.s@simplilearn.com::e811137e-61d7-4f1b-af76-a47790489e26" providerId="AD" clId="Web-{7FEB7FD9-2941-0B77-8121-AD774541FE37}" dt="2023-12-07T08:53:07.898" v="4"/>
              <pc2:cmMkLst xmlns:pc2="http://schemas.microsoft.com/office/powerpoint/2019/9/main/command">
                <pc:docMk/>
                <pc:sldMk cId="150403746" sldId="297"/>
                <pc2:cmMk id="{743923A4-8A1C-4505-B63F-66D1F849E2FF}"/>
              </pc2:cmMkLst>
              <pc226:cmRplyChg chg="add">
                <pc226:chgData name="Nidhi S" userId="S::nidhi.s@simplilearn.com::e811137e-61d7-4f1b-af76-a47790489e26" providerId="AD" clId="Web-{7FEB7FD9-2941-0B77-8121-AD774541FE37}" dt="2023-12-07T08:53:03.523" v="3"/>
                <pc2:cmRplyMkLst xmlns:pc2="http://schemas.microsoft.com/office/powerpoint/2019/9/main/command">
                  <pc:docMk/>
                  <pc:sldMk cId="150403746" sldId="297"/>
                  <pc2:cmMk id="{743923A4-8A1C-4505-B63F-66D1F849E2FF}"/>
                  <pc2:cmRplyMk id="{86F95C56-7398-45F0-8A99-B8689900A90D}"/>
                </pc2:cmRplyMkLst>
              </pc226:cmRplyChg>
            </pc226:cmChg>
            <pc226:cmChg xmlns:pc226="http://schemas.microsoft.com/office/powerpoint/2022/06/main/command" chg="mod">
              <pc226:chgData name="Nidhi S" userId="S::nidhi.s@simplilearn.com::e811137e-61d7-4f1b-af76-a47790489e26" providerId="AD" clId="Web-{7FEB7FD9-2941-0B77-8121-AD774541FE37}" dt="2023-12-07T08:53:33.289" v="8"/>
              <pc2:cmMkLst xmlns:pc2="http://schemas.microsoft.com/office/powerpoint/2019/9/main/command">
                <pc:docMk/>
                <pc:sldMk cId="150403746" sldId="297"/>
                <pc2:cmMk id="{4A0957B8-3D7E-4334-B1FE-0E2304B51BE9}"/>
              </pc2:cmMkLst>
              <pc226:cmRplyChg chg="add">
                <pc226:chgData name="Nidhi S" userId="S::nidhi.s@simplilearn.com::e811137e-61d7-4f1b-af76-a47790489e26" providerId="AD" clId="Web-{7FEB7FD9-2941-0B77-8121-AD774541FE37}" dt="2023-12-07T08:53:28.758" v="7"/>
                <pc2:cmRplyMkLst xmlns:pc2="http://schemas.microsoft.com/office/powerpoint/2019/9/main/command">
                  <pc:docMk/>
                  <pc:sldMk cId="150403746" sldId="297"/>
                  <pc2:cmMk id="{4A0957B8-3D7E-4334-B1FE-0E2304B51BE9}"/>
                  <pc2:cmRplyMk id="{E774CBA6-DA23-4CFD-833E-C04717B4A8D1}"/>
                </pc2:cmRplyMkLst>
              </pc226:cmRplyChg>
            </pc226:cmChg>
            <pc226:cmChg xmlns:pc226="http://schemas.microsoft.com/office/powerpoint/2022/06/main/command" chg="mod">
              <pc226:chgData name="Nidhi S" userId="S::nidhi.s@simplilearn.com::e811137e-61d7-4f1b-af76-a47790489e26" providerId="AD" clId="Web-{7FEB7FD9-2941-0B77-8121-AD774541FE37}" dt="2023-12-07T08:53:20.429" v="6"/>
              <pc2:cmMkLst xmlns:pc2="http://schemas.microsoft.com/office/powerpoint/2019/9/main/command">
                <pc:docMk/>
                <pc:sldMk cId="150403746" sldId="297"/>
                <pc2:cmMk id="{113F13CF-BFB1-4A9C-A10C-5FE6E21603B0}"/>
              </pc2:cmMkLst>
              <pc226:cmRplyChg chg="add">
                <pc226:chgData name="Nidhi S" userId="S::nidhi.s@simplilearn.com::e811137e-61d7-4f1b-af76-a47790489e26" providerId="AD" clId="Web-{7FEB7FD9-2941-0B77-8121-AD774541FE37}" dt="2023-12-07T08:53:17.195" v="5"/>
                <pc2:cmRplyMkLst xmlns:pc2="http://schemas.microsoft.com/office/powerpoint/2019/9/main/command">
                  <pc:docMk/>
                  <pc:sldMk cId="150403746" sldId="297"/>
                  <pc2:cmMk id="{113F13CF-BFB1-4A9C-A10C-5FE6E21603B0}"/>
                  <pc2:cmRplyMk id="{FB4F429D-6983-4731-941D-890FE165B0DD}"/>
                </pc2:cmRplyMkLst>
              </pc226:cmRplyChg>
            </pc226:cmChg>
          </p:ext>
        </pc:extLst>
      </pc:sldChg>
      <pc:sldChg chg="modCm">
        <pc:chgData name="Nidhi S" userId="S::nidhi.s@simplilearn.com::e811137e-61d7-4f1b-af76-a47790489e26" providerId="AD" clId="Web-{7FEB7FD9-2941-0B77-8121-AD774541FE37}" dt="2023-12-07T09:13:33.748" v="20"/>
        <pc:sldMkLst>
          <pc:docMk/>
          <pc:sldMk cId="2567527985" sldId="305"/>
        </pc:sldMkLst>
        <pc:extLst>
          <p:ext xmlns:p="http://schemas.openxmlformats.org/presentationml/2006/main" uri="{D6D511B9-2390-475A-947B-AFAB55BFBCF1}">
            <pc226:cmChg xmlns:pc226="http://schemas.microsoft.com/office/powerpoint/2022/06/main/command" chg="mod">
              <pc226:chgData name="Nidhi S" userId="S::nidhi.s@simplilearn.com::e811137e-61d7-4f1b-af76-a47790489e26" providerId="AD" clId="Web-{7FEB7FD9-2941-0B77-8121-AD774541FE37}" dt="2023-12-07T09:13:33.748" v="20"/>
              <pc2:cmMkLst xmlns:pc2="http://schemas.microsoft.com/office/powerpoint/2019/9/main/command">
                <pc:docMk/>
                <pc:sldMk cId="2567527985" sldId="305"/>
                <pc2:cmMk id="{B6E39D12-B361-478D-8F04-1BDAC4F6A2BE}"/>
              </pc2:cmMkLst>
            </pc226:cmChg>
            <pc226:cmChg xmlns:pc226="http://schemas.microsoft.com/office/powerpoint/2022/06/main/command" chg="mod">
              <pc226:chgData name="Nidhi S" userId="S::nidhi.s@simplilearn.com::e811137e-61d7-4f1b-af76-a47790489e26" providerId="AD" clId="Web-{7FEB7FD9-2941-0B77-8121-AD774541FE37}" dt="2023-12-07T09:01:02.287" v="17"/>
              <pc2:cmMkLst xmlns:pc2="http://schemas.microsoft.com/office/powerpoint/2019/9/main/command">
                <pc:docMk/>
                <pc:sldMk cId="2567527985" sldId="305"/>
                <pc2:cmMk id="{E10FC652-4A75-4865-8250-E8CBB745A2E4}"/>
              </pc2:cmMkLst>
            </pc226:cmChg>
            <pc226:cmChg xmlns:pc226="http://schemas.microsoft.com/office/powerpoint/2022/06/main/command" chg="mod">
              <pc226:chgData name="Nidhi S" userId="S::nidhi.s@simplilearn.com::e811137e-61d7-4f1b-af76-a47790489e26" providerId="AD" clId="Web-{7FEB7FD9-2941-0B77-8121-AD774541FE37}" dt="2023-12-07T08:58:55.502" v="16"/>
              <pc2:cmMkLst xmlns:pc2="http://schemas.microsoft.com/office/powerpoint/2019/9/main/command">
                <pc:docMk/>
                <pc:sldMk cId="2567527985" sldId="305"/>
                <pc2:cmMk id="{56FF3BCB-E126-45B0-BDDE-D135F782AE02}"/>
              </pc2:cmMkLst>
            </pc226:cmChg>
            <pc226:cmChg xmlns:pc226="http://schemas.microsoft.com/office/powerpoint/2022/06/main/command" chg="mod">
              <pc226:chgData name="Nidhi S" userId="S::nidhi.s@simplilearn.com::e811137e-61d7-4f1b-af76-a47790489e26" providerId="AD" clId="Web-{7FEB7FD9-2941-0B77-8121-AD774541FE37}" dt="2023-12-07T09:09:40.069" v="19"/>
              <pc2:cmMkLst xmlns:pc2="http://schemas.microsoft.com/office/powerpoint/2019/9/main/command">
                <pc:docMk/>
                <pc:sldMk cId="2567527985" sldId="305"/>
                <pc2:cmMk id="{DCCDA4D4-96B1-4B03-AD04-A5BEB06ED2B0}"/>
              </pc2:cmMkLst>
            </pc226:cmChg>
            <pc226:cmChg xmlns:pc226="http://schemas.microsoft.com/office/powerpoint/2022/06/main/command" chg="mod">
              <pc226:chgData name="Nidhi S" userId="S::nidhi.s@simplilearn.com::e811137e-61d7-4f1b-af76-a47790489e26" providerId="AD" clId="Web-{7FEB7FD9-2941-0B77-8121-AD774541FE37}" dt="2023-12-07T09:09:25.162" v="18"/>
              <pc2:cmMkLst xmlns:pc2="http://schemas.microsoft.com/office/powerpoint/2019/9/main/command">
                <pc:docMk/>
                <pc:sldMk cId="2567527985" sldId="305"/>
                <pc2:cmMk id="{A9C27FE2-1D28-4035-90C7-06209500670A}"/>
              </pc2:cmMkLst>
            </pc226:cmChg>
          </p:ext>
        </pc:extLst>
      </pc:sldChg>
      <pc:sldChg chg="modCm">
        <pc:chgData name="Nidhi S" userId="S::nidhi.s@simplilearn.com::e811137e-61d7-4f1b-af76-a47790489e26" providerId="AD" clId="Web-{7FEB7FD9-2941-0B77-8121-AD774541FE37}" dt="2023-12-07T08:58:24.892" v="15"/>
        <pc:sldMkLst>
          <pc:docMk/>
          <pc:sldMk cId="2753918592" sldId="306"/>
        </pc:sldMkLst>
        <pc:extLst>
          <p:ext xmlns:p="http://schemas.openxmlformats.org/presentationml/2006/main" uri="{D6D511B9-2390-475A-947B-AFAB55BFBCF1}">
            <pc226:cmChg xmlns:pc226="http://schemas.microsoft.com/office/powerpoint/2022/06/main/command" chg="mod">
              <pc226:chgData name="Nidhi S" userId="S::nidhi.s@simplilearn.com::e811137e-61d7-4f1b-af76-a47790489e26" providerId="AD" clId="Web-{7FEB7FD9-2941-0B77-8121-AD774541FE37}" dt="2023-12-07T08:57:32.218" v="12"/>
              <pc2:cmMkLst xmlns:pc2="http://schemas.microsoft.com/office/powerpoint/2019/9/main/command">
                <pc:docMk/>
                <pc:sldMk cId="2753918592" sldId="306"/>
                <pc2:cmMk id="{CA612902-5EA4-483C-8BC1-C6DE285DDB40}"/>
              </pc2:cmMkLst>
            </pc226:cmChg>
            <pc226:cmChg xmlns:pc226="http://schemas.microsoft.com/office/powerpoint/2022/06/main/command" chg="mod">
              <pc226:chgData name="Nidhi S" userId="S::nidhi.s@simplilearn.com::e811137e-61d7-4f1b-af76-a47790489e26" providerId="AD" clId="Web-{7FEB7FD9-2941-0B77-8121-AD774541FE37}" dt="2023-12-07T08:58:17.595" v="14"/>
              <pc2:cmMkLst xmlns:pc2="http://schemas.microsoft.com/office/powerpoint/2019/9/main/command">
                <pc:docMk/>
                <pc:sldMk cId="2753918592" sldId="306"/>
                <pc2:cmMk id="{9B525207-4BC4-40DD-A59C-FA6505258107}"/>
              </pc2:cmMkLst>
            </pc226:cmChg>
            <pc226:cmChg xmlns:pc226="http://schemas.microsoft.com/office/powerpoint/2022/06/main/command" chg="mod">
              <pc226:chgData name="Nidhi S" userId="S::nidhi.s@simplilearn.com::e811137e-61d7-4f1b-af76-a47790489e26" providerId="AD" clId="Web-{7FEB7FD9-2941-0B77-8121-AD774541FE37}" dt="2023-12-07T08:58:24.892" v="15"/>
              <pc2:cmMkLst xmlns:pc2="http://schemas.microsoft.com/office/powerpoint/2019/9/main/command">
                <pc:docMk/>
                <pc:sldMk cId="2753918592" sldId="306"/>
                <pc2:cmMk id="{A8A57D29-6C95-4C61-90C7-7D84A51466FC}"/>
              </pc2:cmMkLst>
            </pc226:cmChg>
            <pc226:cmChg xmlns:pc226="http://schemas.microsoft.com/office/powerpoint/2022/06/main/command" chg="mod">
              <pc226:chgData name="Nidhi S" userId="S::nidhi.s@simplilearn.com::e811137e-61d7-4f1b-af76-a47790489e26" providerId="AD" clId="Web-{7FEB7FD9-2941-0B77-8121-AD774541FE37}" dt="2023-12-07T08:58:10.360" v="13"/>
              <pc2:cmMkLst xmlns:pc2="http://schemas.microsoft.com/office/powerpoint/2019/9/main/command">
                <pc:docMk/>
                <pc:sldMk cId="2753918592" sldId="306"/>
                <pc2:cmMk id="{A9F29646-F746-4946-86EC-37D4276A8EA8}"/>
              </pc2:cmMkLst>
            </pc226:cmChg>
          </p:ext>
        </pc:extLst>
      </pc:sldChg>
    </pc:docChg>
  </pc:docChgLst>
  <pc:docChgLst>
    <pc:chgData name="Aarushi" userId="c002ff96-f164-4b93-a466-3e374851619e" providerId="ADAL" clId="{D8A17ADA-971F-49F2-BF20-859EFCD9C2F2}"/>
    <pc:docChg chg="undo custSel modSld">
      <pc:chgData name="Aarushi" userId="c002ff96-f164-4b93-a466-3e374851619e" providerId="ADAL" clId="{D8A17ADA-971F-49F2-BF20-859EFCD9C2F2}" dt="2023-12-13T12:19:24.056" v="62"/>
      <pc:docMkLst>
        <pc:docMk/>
      </pc:docMkLst>
      <pc:sldChg chg="delCm">
        <pc:chgData name="Aarushi" userId="c002ff96-f164-4b93-a466-3e374851619e" providerId="ADAL" clId="{D8A17ADA-971F-49F2-BF20-859EFCD9C2F2}" dt="2023-12-12T11:16:19.628" v="0"/>
        <pc:sldMkLst>
          <pc:docMk/>
          <pc:sldMk cId="1070346001" sldId="262"/>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D8A17ADA-971F-49F2-BF20-859EFCD9C2F2}" dt="2023-12-12T11:16:19.628" v="0"/>
              <pc2:cmMkLst xmlns:pc2="http://schemas.microsoft.com/office/powerpoint/2019/9/main/command">
                <pc:docMk/>
                <pc:sldMk cId="1070346001" sldId="262"/>
                <pc2:cmMk id="{5138AA23-7866-4DA7-BEA9-EF0668537E0E}"/>
              </pc2:cmMkLst>
            </pc226:cmChg>
          </p:ext>
        </pc:extLst>
      </pc:sldChg>
      <pc:sldChg chg="modSp mod addCm delCm">
        <pc:chgData name="Aarushi" userId="c002ff96-f164-4b93-a466-3e374851619e" providerId="ADAL" clId="{D8A17ADA-971F-49F2-BF20-859EFCD9C2F2}" dt="2023-12-13T12:14:23.023" v="58"/>
        <pc:sldMkLst>
          <pc:docMk/>
          <pc:sldMk cId="1530117634" sldId="270"/>
        </pc:sldMkLst>
        <pc:spChg chg="mod">
          <ac:chgData name="Aarushi" userId="c002ff96-f164-4b93-a466-3e374851619e" providerId="ADAL" clId="{D8A17ADA-971F-49F2-BF20-859EFCD9C2F2}" dt="2023-12-12T11:26:28.969" v="13" actId="20577"/>
          <ac:spMkLst>
            <pc:docMk/>
            <pc:sldMk cId="1530117634" sldId="270"/>
            <ac:spMk id="15" creationId="{C902CFA6-F398-B220-CBC8-651619612C17}"/>
          </ac:spMkLst>
        </pc:sp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D8A17ADA-971F-49F2-BF20-859EFCD9C2F2}" dt="2023-12-13T12:14:23.023" v="58"/>
              <pc2:cmMkLst xmlns:pc2="http://schemas.microsoft.com/office/powerpoint/2019/9/main/command">
                <pc:docMk/>
                <pc:sldMk cId="1530117634" sldId="270"/>
                <pc2:cmMk id="{1474F015-9580-44C3-BB09-819053CEBCA2}"/>
              </pc2:cmMkLst>
            </pc226:cmChg>
            <pc226:cmChg xmlns:pc226="http://schemas.microsoft.com/office/powerpoint/2022/06/main/command" chg="del">
              <pc226:chgData name="Aarushi" userId="c002ff96-f164-4b93-a466-3e374851619e" providerId="ADAL" clId="{D8A17ADA-971F-49F2-BF20-859EFCD9C2F2}" dt="2023-12-12T11:25:39.076" v="3"/>
              <pc2:cmMkLst xmlns:pc2="http://schemas.microsoft.com/office/powerpoint/2019/9/main/command">
                <pc:docMk/>
                <pc:sldMk cId="1530117634" sldId="270"/>
                <pc2:cmMk id="{03BBB574-B3D9-4D3D-9E6F-955FC7DA733C}"/>
              </pc2:cmMkLst>
            </pc226:cmChg>
            <pc226:cmChg xmlns:pc226="http://schemas.microsoft.com/office/powerpoint/2022/06/main/command" chg="del">
              <pc226:chgData name="Aarushi" userId="c002ff96-f164-4b93-a466-3e374851619e" providerId="ADAL" clId="{D8A17ADA-971F-49F2-BF20-859EFCD9C2F2}" dt="2023-12-12T11:21:27.446" v="1"/>
              <pc2:cmMkLst xmlns:pc2="http://schemas.microsoft.com/office/powerpoint/2019/9/main/command">
                <pc:docMk/>
                <pc:sldMk cId="1530117634" sldId="270"/>
                <pc2:cmMk id="{2D701A98-448E-4900-932F-9FC917DB8C19}"/>
              </pc2:cmMkLst>
            </pc226:cmChg>
            <pc226:cmChg xmlns:pc226="http://schemas.microsoft.com/office/powerpoint/2022/06/main/command" chg="del">
              <pc226:chgData name="Aarushi" userId="c002ff96-f164-4b93-a466-3e374851619e" providerId="ADAL" clId="{D8A17ADA-971F-49F2-BF20-859EFCD9C2F2}" dt="2023-12-12T11:25:35.386" v="2"/>
              <pc2:cmMkLst xmlns:pc2="http://schemas.microsoft.com/office/powerpoint/2019/9/main/command">
                <pc:docMk/>
                <pc:sldMk cId="1530117634" sldId="270"/>
                <pc2:cmMk id="{A02022A7-8750-47FB-9F0A-3C14DACFA4EB}"/>
              </pc2:cmMkLst>
            </pc226:cmChg>
          </p:ext>
        </pc:extLst>
      </pc:sldChg>
      <pc:sldChg chg="addCm delCm">
        <pc:chgData name="Aarushi" userId="c002ff96-f164-4b93-a466-3e374851619e" providerId="ADAL" clId="{D8A17ADA-971F-49F2-BF20-859EFCD9C2F2}" dt="2023-12-13T12:19:24.056" v="62"/>
        <pc:sldMkLst>
          <pc:docMk/>
          <pc:sldMk cId="2252011926" sldId="296"/>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D8A17ADA-971F-49F2-BF20-859EFCD9C2F2}" dt="2023-12-13T12:19:24.056" v="62"/>
              <pc2:cmMkLst xmlns:pc2="http://schemas.microsoft.com/office/powerpoint/2019/9/main/command">
                <pc:docMk/>
                <pc:sldMk cId="2252011926" sldId="296"/>
                <pc2:cmMk id="{BC8A0A36-44DD-468D-9FFD-696283A3F0E3}"/>
              </pc2:cmMkLst>
            </pc226:cmChg>
            <pc226:cmChg xmlns:pc226="http://schemas.microsoft.com/office/powerpoint/2022/06/main/command" chg="del">
              <pc226:chgData name="Aarushi" userId="c002ff96-f164-4b93-a466-3e374851619e" providerId="ADAL" clId="{D8A17ADA-971F-49F2-BF20-859EFCD9C2F2}" dt="2023-12-13T07:21:32.171" v="48"/>
              <pc2:cmMkLst xmlns:pc2="http://schemas.microsoft.com/office/powerpoint/2019/9/main/command">
                <pc:docMk/>
                <pc:sldMk cId="2252011926" sldId="296"/>
                <pc2:cmMk id="{D4F22CC3-F257-457B-8657-012C5705B036}"/>
              </pc2:cmMkLst>
            </pc226:cmChg>
          </p:ext>
        </pc:extLst>
      </pc:sldChg>
      <pc:sldChg chg="delCm modNotesTx">
        <pc:chgData name="Aarushi" userId="c002ff96-f164-4b93-a466-3e374851619e" providerId="ADAL" clId="{D8A17ADA-971F-49F2-BF20-859EFCD9C2F2}" dt="2023-12-12T11:42:42.547" v="21" actId="20577"/>
        <pc:sldMkLst>
          <pc:docMk/>
          <pc:sldMk cId="150403746" sldId="297"/>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D8A17ADA-971F-49F2-BF20-859EFCD9C2F2}" dt="2023-12-12T11:27:28.389" v="16"/>
              <pc2:cmMkLst xmlns:pc2="http://schemas.microsoft.com/office/powerpoint/2019/9/main/command">
                <pc:docMk/>
                <pc:sldMk cId="150403746" sldId="297"/>
                <pc2:cmMk id="{743923A4-8A1C-4505-B63F-66D1F849E2FF}"/>
              </pc2:cmMkLst>
            </pc226:cmChg>
            <pc226:cmChg xmlns:pc226="http://schemas.microsoft.com/office/powerpoint/2022/06/main/command" chg="del">
              <pc226:chgData name="Aarushi" userId="c002ff96-f164-4b93-a466-3e374851619e" providerId="ADAL" clId="{D8A17ADA-971F-49F2-BF20-859EFCD9C2F2}" dt="2023-12-12T11:27:29.270" v="17"/>
              <pc2:cmMkLst xmlns:pc2="http://schemas.microsoft.com/office/powerpoint/2019/9/main/command">
                <pc:docMk/>
                <pc:sldMk cId="150403746" sldId="297"/>
                <pc2:cmMk id="{4A0957B8-3D7E-4334-B1FE-0E2304B51BE9}"/>
              </pc2:cmMkLst>
            </pc226:cmChg>
            <pc226:cmChg xmlns:pc226="http://schemas.microsoft.com/office/powerpoint/2022/06/main/command" chg="del">
              <pc226:chgData name="Aarushi" userId="c002ff96-f164-4b93-a466-3e374851619e" providerId="ADAL" clId="{D8A17ADA-971F-49F2-BF20-859EFCD9C2F2}" dt="2023-12-12T11:27:27.209" v="15"/>
              <pc2:cmMkLst xmlns:pc2="http://schemas.microsoft.com/office/powerpoint/2019/9/main/command">
                <pc:docMk/>
                <pc:sldMk cId="150403746" sldId="297"/>
                <pc2:cmMk id="{113F13CF-BFB1-4A9C-A10C-5FE6E21603B0}"/>
              </pc2:cmMkLst>
            </pc226:cmChg>
          </p:ext>
        </pc:extLst>
      </pc:sldChg>
      <pc:sldChg chg="delCm">
        <pc:chgData name="Aarushi" userId="c002ff96-f164-4b93-a466-3e374851619e" providerId="ADAL" clId="{D8A17ADA-971F-49F2-BF20-859EFCD9C2F2}" dt="2023-12-13T06:55:44.815" v="46"/>
        <pc:sldMkLst>
          <pc:docMk/>
          <pc:sldMk cId="2507565873" sldId="298"/>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D8A17ADA-971F-49F2-BF20-859EFCD9C2F2}" dt="2023-12-13T06:55:38.408" v="44"/>
              <pc2:cmMkLst xmlns:pc2="http://schemas.microsoft.com/office/powerpoint/2019/9/main/command">
                <pc:docMk/>
                <pc:sldMk cId="2507565873" sldId="298"/>
                <pc2:cmMk id="{4D4E1311-FE52-4497-BECC-A3ADD6442270}"/>
              </pc2:cmMkLst>
            </pc226:cmChg>
            <pc226:cmChg xmlns:pc226="http://schemas.microsoft.com/office/powerpoint/2022/06/main/command" chg="del">
              <pc226:chgData name="Aarushi" userId="c002ff96-f164-4b93-a466-3e374851619e" providerId="ADAL" clId="{D8A17ADA-971F-49F2-BF20-859EFCD9C2F2}" dt="2023-12-13T06:55:41.921" v="45"/>
              <pc2:cmMkLst xmlns:pc2="http://schemas.microsoft.com/office/powerpoint/2019/9/main/command">
                <pc:docMk/>
                <pc:sldMk cId="2507565873" sldId="298"/>
                <pc2:cmMk id="{655B2056-81F8-4C8C-B137-51C9C3AFC9B0}"/>
              </pc2:cmMkLst>
            </pc226:cmChg>
            <pc226:cmChg xmlns:pc226="http://schemas.microsoft.com/office/powerpoint/2022/06/main/command" chg="del">
              <pc226:chgData name="Aarushi" userId="c002ff96-f164-4b93-a466-3e374851619e" providerId="ADAL" clId="{D8A17ADA-971F-49F2-BF20-859EFCD9C2F2}" dt="2023-12-13T06:55:44.815" v="46"/>
              <pc2:cmMkLst xmlns:pc2="http://schemas.microsoft.com/office/powerpoint/2019/9/main/command">
                <pc:docMk/>
                <pc:sldMk cId="2507565873" sldId="298"/>
                <pc2:cmMk id="{544021D7-3A7B-4760-87B0-3F8342EE872E}"/>
              </pc2:cmMkLst>
            </pc226:cmChg>
          </p:ext>
        </pc:extLst>
      </pc:sldChg>
      <pc:sldChg chg="addCm delCm">
        <pc:chgData name="Aarushi" userId="c002ff96-f164-4b93-a466-3e374851619e" providerId="ADAL" clId="{D8A17ADA-971F-49F2-BF20-859EFCD9C2F2}" dt="2023-12-13T12:14:36.894" v="60"/>
        <pc:sldMkLst>
          <pc:docMk/>
          <pc:sldMk cId="3199562542" sldId="301"/>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D8A17ADA-971F-49F2-BF20-859EFCD9C2F2}" dt="2023-12-13T06:46:52.558" v="41"/>
              <pc2:cmMkLst xmlns:pc2="http://schemas.microsoft.com/office/powerpoint/2019/9/main/command">
                <pc:docMk/>
                <pc:sldMk cId="3199562542" sldId="301"/>
                <pc2:cmMk id="{4859319E-277F-49F1-8AB1-F47B84EC0D14}"/>
              </pc2:cmMkLst>
            </pc226:cmChg>
            <pc226:cmChg xmlns:pc226="http://schemas.microsoft.com/office/powerpoint/2022/06/main/command" chg="add del">
              <pc226:chgData name="Aarushi" userId="c002ff96-f164-4b93-a466-3e374851619e" providerId="ADAL" clId="{D8A17ADA-971F-49F2-BF20-859EFCD9C2F2}" dt="2023-12-13T12:14:36.894" v="60"/>
              <pc2:cmMkLst xmlns:pc2="http://schemas.microsoft.com/office/powerpoint/2019/9/main/command">
                <pc:docMk/>
                <pc:sldMk cId="3199562542" sldId="301"/>
                <pc2:cmMk id="{AA9B61D3-A2E2-4DFA-AA06-9E8BFAFABA2D}"/>
              </pc2:cmMkLst>
            </pc226:cmChg>
            <pc226:cmChg xmlns:pc226="http://schemas.microsoft.com/office/powerpoint/2022/06/main/command" chg="del">
              <pc226:chgData name="Aarushi" userId="c002ff96-f164-4b93-a466-3e374851619e" providerId="ADAL" clId="{D8A17ADA-971F-49F2-BF20-859EFCD9C2F2}" dt="2023-12-13T06:46:52.558" v="41"/>
              <pc2:cmMkLst xmlns:pc2="http://schemas.microsoft.com/office/powerpoint/2019/9/main/command">
                <pc:docMk/>
                <pc:sldMk cId="3199562542" sldId="301"/>
                <pc2:cmMk id="{DFD322F5-FE25-414A-906C-2B53275D5DD5}"/>
              </pc2:cmMkLst>
            </pc226:cmChg>
          </p:ext>
        </pc:extLst>
      </pc:sldChg>
      <pc:sldChg chg="modSp mod delCm">
        <pc:chgData name="Aarushi" userId="c002ff96-f164-4b93-a466-3e374851619e" providerId="ADAL" clId="{D8A17ADA-971F-49F2-BF20-859EFCD9C2F2}" dt="2023-12-13T06:45:00.593" v="40" actId="20577"/>
        <pc:sldMkLst>
          <pc:docMk/>
          <pc:sldMk cId="1869896713" sldId="302"/>
        </pc:sldMkLst>
        <pc:spChg chg="mod">
          <ac:chgData name="Aarushi" userId="c002ff96-f164-4b93-a466-3e374851619e" providerId="ADAL" clId="{D8A17ADA-971F-49F2-BF20-859EFCD9C2F2}" dt="2023-12-13T06:45:00.593" v="40" actId="20577"/>
          <ac:spMkLst>
            <pc:docMk/>
            <pc:sldMk cId="1869896713" sldId="302"/>
            <ac:spMk id="19" creationId="{DD82CCE0-BBB2-E9FC-F4D3-F633EF6B29AD}"/>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D8A17ADA-971F-49F2-BF20-859EFCD9C2F2}" dt="2023-12-13T06:42:34.778" v="37"/>
              <pc2:cmMkLst xmlns:pc2="http://schemas.microsoft.com/office/powerpoint/2019/9/main/command">
                <pc:docMk/>
                <pc:sldMk cId="1869896713" sldId="302"/>
                <pc2:cmMk id="{32A8DC21-3608-4125-BB26-D2D6359E9552}"/>
              </pc2:cmMkLst>
            </pc226:cmChg>
            <pc226:cmChg xmlns:pc226="http://schemas.microsoft.com/office/powerpoint/2022/06/main/command" chg="del">
              <pc226:chgData name="Aarushi" userId="c002ff96-f164-4b93-a466-3e374851619e" providerId="ADAL" clId="{D8A17ADA-971F-49F2-BF20-859EFCD9C2F2}" dt="2023-12-13T06:42:34.778" v="37"/>
              <pc2:cmMkLst xmlns:pc2="http://schemas.microsoft.com/office/powerpoint/2019/9/main/command">
                <pc:docMk/>
                <pc:sldMk cId="1869896713" sldId="302"/>
                <pc2:cmMk id="{9332A847-21A4-47F4-82C9-27F51EAEE4E7}"/>
              </pc2:cmMkLst>
            </pc226:cmChg>
          </p:ext>
        </pc:extLst>
      </pc:sldChg>
      <pc:sldChg chg="modSp mod addCm delCm modNotesTx">
        <pc:chgData name="Aarushi" userId="c002ff96-f164-4b93-a466-3e374851619e" providerId="ADAL" clId="{D8A17ADA-971F-49F2-BF20-859EFCD9C2F2}" dt="2023-12-13T12:14:31.367" v="59"/>
        <pc:sldMkLst>
          <pc:docMk/>
          <pc:sldMk cId="3350722516" sldId="304"/>
        </pc:sldMkLst>
        <pc:spChg chg="mod">
          <ac:chgData name="Aarushi" userId="c002ff96-f164-4b93-a466-3e374851619e" providerId="ADAL" clId="{D8A17ADA-971F-49F2-BF20-859EFCD9C2F2}" dt="2023-12-13T06:42:22.660" v="36" actId="12"/>
          <ac:spMkLst>
            <pc:docMk/>
            <pc:sldMk cId="3350722516" sldId="304"/>
            <ac:spMk id="30" creationId="{ED503684-4FA4-80FA-CC10-B78B12E57516}"/>
          </ac:spMkLst>
        </pc:sp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D8A17ADA-971F-49F2-BF20-859EFCD9C2F2}" dt="2023-12-13T12:14:31.367" v="59"/>
              <pc2:cmMkLst xmlns:pc2="http://schemas.microsoft.com/office/powerpoint/2019/9/main/command">
                <pc:docMk/>
                <pc:sldMk cId="3350722516" sldId="304"/>
                <pc2:cmMk id="{9B073E5D-6273-4D3C-A426-6A6A7DC67B56}"/>
              </pc2:cmMkLst>
            </pc226:cmChg>
            <pc226:cmChg xmlns:pc226="http://schemas.microsoft.com/office/powerpoint/2022/06/main/command" chg="del">
              <pc226:chgData name="Aarushi" userId="c002ff96-f164-4b93-a466-3e374851619e" providerId="ADAL" clId="{D8A17ADA-971F-49F2-BF20-859EFCD9C2F2}" dt="2023-12-13T05:30:39.850" v="33"/>
              <pc2:cmMkLst xmlns:pc2="http://schemas.microsoft.com/office/powerpoint/2019/9/main/command">
                <pc:docMk/>
                <pc:sldMk cId="3350722516" sldId="304"/>
                <pc2:cmMk id="{3DA4B5F7-A020-43C6-AFE3-92054732A787}"/>
              </pc2:cmMkLst>
            </pc226:cmChg>
          </p:ext>
        </pc:extLst>
      </pc:sldChg>
      <pc:sldChg chg="delCm modNotesTx">
        <pc:chgData name="Aarushi" userId="c002ff96-f164-4b93-a466-3e374851619e" providerId="ADAL" clId="{D8A17ADA-971F-49F2-BF20-859EFCD9C2F2}" dt="2023-12-13T05:18:15.156" v="32" actId="113"/>
        <pc:sldMkLst>
          <pc:docMk/>
          <pc:sldMk cId="2567527985" sldId="305"/>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D8A17ADA-971F-49F2-BF20-859EFCD9C2F2}" dt="2023-12-13T05:17:14.118" v="31"/>
              <pc2:cmMkLst xmlns:pc2="http://schemas.microsoft.com/office/powerpoint/2019/9/main/command">
                <pc:docMk/>
                <pc:sldMk cId="2567527985" sldId="305"/>
                <pc2:cmMk id="{B6E39D12-B361-478D-8F04-1BDAC4F6A2BE}"/>
              </pc2:cmMkLst>
            </pc226:cmChg>
            <pc226:cmChg xmlns:pc226="http://schemas.microsoft.com/office/powerpoint/2022/06/main/command" chg="del">
              <pc226:chgData name="Aarushi" userId="c002ff96-f164-4b93-a466-3e374851619e" providerId="ADAL" clId="{D8A17ADA-971F-49F2-BF20-859EFCD9C2F2}" dt="2023-12-13T05:17:10.289" v="28"/>
              <pc2:cmMkLst xmlns:pc2="http://schemas.microsoft.com/office/powerpoint/2019/9/main/command">
                <pc:docMk/>
                <pc:sldMk cId="2567527985" sldId="305"/>
                <pc2:cmMk id="{E10FC652-4A75-4865-8250-E8CBB745A2E4}"/>
              </pc2:cmMkLst>
            </pc226:cmChg>
            <pc226:cmChg xmlns:pc226="http://schemas.microsoft.com/office/powerpoint/2022/06/main/command" chg="del">
              <pc226:chgData name="Aarushi" userId="c002ff96-f164-4b93-a466-3e374851619e" providerId="ADAL" clId="{D8A17ADA-971F-49F2-BF20-859EFCD9C2F2}" dt="2023-12-13T05:17:11.207" v="29"/>
              <pc2:cmMkLst xmlns:pc2="http://schemas.microsoft.com/office/powerpoint/2019/9/main/command">
                <pc:docMk/>
                <pc:sldMk cId="2567527985" sldId="305"/>
                <pc2:cmMk id="{56FF3BCB-E126-45B0-BDDE-D135F782AE02}"/>
              </pc2:cmMkLst>
            </pc226:cmChg>
            <pc226:cmChg xmlns:pc226="http://schemas.microsoft.com/office/powerpoint/2022/06/main/command" chg="del">
              <pc226:chgData name="Aarushi" userId="c002ff96-f164-4b93-a466-3e374851619e" providerId="ADAL" clId="{D8A17ADA-971F-49F2-BF20-859EFCD9C2F2}" dt="2023-12-12T11:48:39.598" v="27"/>
              <pc2:cmMkLst xmlns:pc2="http://schemas.microsoft.com/office/powerpoint/2019/9/main/command">
                <pc:docMk/>
                <pc:sldMk cId="2567527985" sldId="305"/>
                <pc2:cmMk id="{DCCDA4D4-96B1-4B03-AD04-A5BEB06ED2B0}"/>
              </pc2:cmMkLst>
            </pc226:cmChg>
            <pc226:cmChg xmlns:pc226="http://schemas.microsoft.com/office/powerpoint/2022/06/main/command" chg="del">
              <pc226:chgData name="Aarushi" userId="c002ff96-f164-4b93-a466-3e374851619e" providerId="ADAL" clId="{D8A17ADA-971F-49F2-BF20-859EFCD9C2F2}" dt="2023-12-13T05:17:13.121" v="30"/>
              <pc2:cmMkLst xmlns:pc2="http://schemas.microsoft.com/office/powerpoint/2019/9/main/command">
                <pc:docMk/>
                <pc:sldMk cId="2567527985" sldId="305"/>
                <pc2:cmMk id="{A9C27FE2-1D28-4035-90C7-06209500670A}"/>
              </pc2:cmMkLst>
            </pc226:cmChg>
          </p:ext>
        </pc:extLst>
      </pc:sldChg>
      <pc:sldChg chg="delCm">
        <pc:chgData name="Aarushi" userId="c002ff96-f164-4b93-a466-3e374851619e" providerId="ADAL" clId="{D8A17ADA-971F-49F2-BF20-859EFCD9C2F2}" dt="2023-12-12T11:43:13.596" v="26"/>
        <pc:sldMkLst>
          <pc:docMk/>
          <pc:sldMk cId="2753918592" sldId="306"/>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D8A17ADA-971F-49F2-BF20-859EFCD9C2F2}" dt="2023-12-12T11:43:04.549" v="25"/>
              <pc2:cmMkLst xmlns:pc2="http://schemas.microsoft.com/office/powerpoint/2019/9/main/command">
                <pc:docMk/>
                <pc:sldMk cId="2753918592" sldId="306"/>
                <pc2:cmMk id="{CA612902-5EA4-483C-8BC1-C6DE285DDB40}"/>
              </pc2:cmMkLst>
            </pc226:cmChg>
            <pc226:cmChg xmlns:pc226="http://schemas.microsoft.com/office/powerpoint/2022/06/main/command" chg="del">
              <pc226:chgData name="Aarushi" userId="c002ff96-f164-4b93-a466-3e374851619e" providerId="ADAL" clId="{D8A17ADA-971F-49F2-BF20-859EFCD9C2F2}" dt="2023-12-12T11:42:53.314" v="22"/>
              <pc2:cmMkLst xmlns:pc2="http://schemas.microsoft.com/office/powerpoint/2019/9/main/command">
                <pc:docMk/>
                <pc:sldMk cId="2753918592" sldId="306"/>
                <pc2:cmMk id="{9B525207-4BC4-40DD-A59C-FA6505258107}"/>
              </pc2:cmMkLst>
            </pc226:cmChg>
            <pc226:cmChg xmlns:pc226="http://schemas.microsoft.com/office/powerpoint/2022/06/main/command" chg="del">
              <pc226:chgData name="Aarushi" userId="c002ff96-f164-4b93-a466-3e374851619e" providerId="ADAL" clId="{D8A17ADA-971F-49F2-BF20-859EFCD9C2F2}" dt="2023-12-12T11:43:01.867" v="24"/>
              <pc2:cmMkLst xmlns:pc2="http://schemas.microsoft.com/office/powerpoint/2019/9/main/command">
                <pc:docMk/>
                <pc:sldMk cId="2753918592" sldId="306"/>
                <pc2:cmMk id="{A8A57D29-6C95-4C61-90C7-7D84A51466FC}"/>
              </pc2:cmMkLst>
            </pc226:cmChg>
            <pc226:cmChg xmlns:pc226="http://schemas.microsoft.com/office/powerpoint/2022/06/main/command" chg="del">
              <pc226:chgData name="Aarushi" userId="c002ff96-f164-4b93-a466-3e374851619e" providerId="ADAL" clId="{D8A17ADA-971F-49F2-BF20-859EFCD9C2F2}" dt="2023-12-12T11:42:57.742" v="23"/>
              <pc2:cmMkLst xmlns:pc2="http://schemas.microsoft.com/office/powerpoint/2019/9/main/command">
                <pc:docMk/>
                <pc:sldMk cId="2753918592" sldId="306"/>
                <pc2:cmMk id="{A9F29646-F746-4946-86EC-37D4276A8EA8}"/>
              </pc2:cmMkLst>
            </pc226:cmChg>
            <pc226:cmChg xmlns:pc226="http://schemas.microsoft.com/office/powerpoint/2022/06/main/command" chg="del">
              <pc226:chgData name="Aarushi" userId="c002ff96-f164-4b93-a466-3e374851619e" providerId="ADAL" clId="{D8A17ADA-971F-49F2-BF20-859EFCD9C2F2}" dt="2023-12-12T11:43:13.596" v="26"/>
              <pc2:cmMkLst xmlns:pc2="http://schemas.microsoft.com/office/powerpoint/2019/9/main/command">
                <pc:docMk/>
                <pc:sldMk cId="2753918592" sldId="306"/>
                <pc2:cmMk id="{2A99BECA-D95D-42AC-99FB-A313EBB0533E}"/>
              </pc2:cmMkLst>
            </pc226:cmChg>
          </p:ext>
        </pc:extLst>
      </pc:sldChg>
      <pc:sldChg chg="delCm">
        <pc:chgData name="Aarushi" userId="c002ff96-f164-4b93-a466-3e374851619e" providerId="ADAL" clId="{D8A17ADA-971F-49F2-BF20-859EFCD9C2F2}" dt="2023-12-13T06:50:09.181" v="43"/>
        <pc:sldMkLst>
          <pc:docMk/>
          <pc:sldMk cId="161480117" sldId="308"/>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D8A17ADA-971F-49F2-BF20-859EFCD9C2F2}" dt="2023-12-13T06:50:09.181" v="43"/>
              <pc2:cmMkLst xmlns:pc2="http://schemas.microsoft.com/office/powerpoint/2019/9/main/command">
                <pc:docMk/>
                <pc:sldMk cId="161480117" sldId="308"/>
                <pc2:cmMk id="{1A0EA387-0A09-410C-A1E5-CD99122A5BDA}"/>
              </pc2:cmMkLst>
            </pc226:cmChg>
          </p:ext>
        </pc:extLst>
      </pc:sldChg>
      <pc:sldChg chg="delCm">
        <pc:chgData name="Aarushi" userId="c002ff96-f164-4b93-a466-3e374851619e" providerId="ADAL" clId="{D8A17ADA-971F-49F2-BF20-859EFCD9C2F2}" dt="2023-12-13T07:17:08.143" v="47"/>
        <pc:sldMkLst>
          <pc:docMk/>
          <pc:sldMk cId="2016152022" sldId="309"/>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D8A17ADA-971F-49F2-BF20-859EFCD9C2F2}" dt="2023-12-13T07:17:08.143" v="47"/>
              <pc2:cmMkLst xmlns:pc2="http://schemas.microsoft.com/office/powerpoint/2019/9/main/command">
                <pc:docMk/>
                <pc:sldMk cId="2016152022" sldId="309"/>
                <pc2:cmMk id="{A4828D0B-FE96-4415-8E90-1363FC279BF6}"/>
              </pc2:cmMkLst>
            </pc226:cmChg>
          </p:ext>
        </pc:extLst>
      </pc:sldChg>
      <pc:sldChg chg="addCm delCm">
        <pc:chgData name="Aarushi" userId="c002ff96-f164-4b93-a466-3e374851619e" providerId="ADAL" clId="{D8A17ADA-971F-49F2-BF20-859EFCD9C2F2}" dt="2023-12-13T12:17:22.216" v="61"/>
        <pc:sldMkLst>
          <pc:docMk/>
          <pc:sldMk cId="3503219185" sldId="315"/>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D8A17ADA-971F-49F2-BF20-859EFCD9C2F2}" dt="2023-12-13T12:17:22.216" v="61"/>
              <pc2:cmMkLst xmlns:pc2="http://schemas.microsoft.com/office/powerpoint/2019/9/main/command">
                <pc:docMk/>
                <pc:sldMk cId="3503219185" sldId="315"/>
                <pc2:cmMk id="{EB72DA52-1E27-4756-A827-13D046440110}"/>
              </pc2:cmMkLst>
            </pc226:cmChg>
          </p:ext>
        </pc:extLst>
      </pc:sldChg>
    </pc:docChg>
  </pc:docChgLst>
  <pc:docChgLst>
    <pc:chgData name="Athresh PS" userId="6aaba706-7cac-4f49-bd78-392633c5ba9f" providerId="ADAL" clId="{9B6F0672-9A6F-4EA1-A8BD-A075D06CBB4B}"/>
    <pc:docChg chg="undo custSel modSld">
      <pc:chgData name="Athresh PS" userId="6aaba706-7cac-4f49-bd78-392633c5ba9f" providerId="ADAL" clId="{9B6F0672-9A6F-4EA1-A8BD-A075D06CBB4B}" dt="2024-01-08T05:03:28.616" v="464" actId="465"/>
      <pc:docMkLst>
        <pc:docMk/>
      </pc:docMkLst>
      <pc:sldChg chg="delSp modSp mod">
        <pc:chgData name="Athresh PS" userId="6aaba706-7cac-4f49-bd78-392633c5ba9f" providerId="ADAL" clId="{9B6F0672-9A6F-4EA1-A8BD-A075D06CBB4B}" dt="2024-01-01T08:49:16.797" v="431" actId="1035"/>
        <pc:sldMkLst>
          <pc:docMk/>
          <pc:sldMk cId="2124121692" sldId="276"/>
        </pc:sldMkLst>
        <pc:spChg chg="mod">
          <ac:chgData name="Athresh PS" userId="6aaba706-7cac-4f49-bd78-392633c5ba9f" providerId="ADAL" clId="{9B6F0672-9A6F-4EA1-A8BD-A075D06CBB4B}" dt="2024-01-01T08:48:58.526" v="421" actId="14100"/>
          <ac:spMkLst>
            <pc:docMk/>
            <pc:sldMk cId="2124121692" sldId="276"/>
            <ac:spMk id="3" creationId="{C950F53E-3D95-E7DA-EF67-0FCAB93565E5}"/>
          </ac:spMkLst>
        </pc:spChg>
        <pc:spChg chg="mod">
          <ac:chgData name="Athresh PS" userId="6aaba706-7cac-4f49-bd78-392633c5ba9f" providerId="ADAL" clId="{9B6F0672-9A6F-4EA1-A8BD-A075D06CBB4B}" dt="2024-01-01T08:49:12.185" v="424" actId="465"/>
          <ac:spMkLst>
            <pc:docMk/>
            <pc:sldMk cId="2124121692" sldId="276"/>
            <ac:spMk id="4" creationId="{BB29440D-05D9-7D39-C47B-BAE4B000BE7A}"/>
          </ac:spMkLst>
        </pc:spChg>
        <pc:spChg chg="mod">
          <ac:chgData name="Athresh PS" userId="6aaba706-7cac-4f49-bd78-392633c5ba9f" providerId="ADAL" clId="{9B6F0672-9A6F-4EA1-A8BD-A075D06CBB4B}" dt="2024-01-01T08:49:12.185" v="424" actId="465"/>
          <ac:spMkLst>
            <pc:docMk/>
            <pc:sldMk cId="2124121692" sldId="276"/>
            <ac:spMk id="5" creationId="{725E13F6-6113-71E5-F34F-4AA2264B5451}"/>
          </ac:spMkLst>
        </pc:spChg>
        <pc:spChg chg="mod">
          <ac:chgData name="Athresh PS" userId="6aaba706-7cac-4f49-bd78-392633c5ba9f" providerId="ADAL" clId="{9B6F0672-9A6F-4EA1-A8BD-A075D06CBB4B}" dt="2024-01-01T08:49:07.166" v="423" actId="14100"/>
          <ac:spMkLst>
            <pc:docMk/>
            <pc:sldMk cId="2124121692" sldId="276"/>
            <ac:spMk id="6" creationId="{A1A7381D-4CD5-A357-E997-F29D3884A523}"/>
          </ac:spMkLst>
        </pc:spChg>
        <pc:spChg chg="del">
          <ac:chgData name="Athresh PS" userId="6aaba706-7cac-4f49-bd78-392633c5ba9f" providerId="ADAL" clId="{9B6F0672-9A6F-4EA1-A8BD-A075D06CBB4B}" dt="2024-01-01T08:48:46.661" v="420" actId="478"/>
          <ac:spMkLst>
            <pc:docMk/>
            <pc:sldMk cId="2124121692" sldId="276"/>
            <ac:spMk id="7" creationId="{9911E25B-6D84-29E7-0C1F-096B06FF012E}"/>
          </ac:spMkLst>
        </pc:spChg>
        <pc:spChg chg="del">
          <ac:chgData name="Athresh PS" userId="6aaba706-7cac-4f49-bd78-392633c5ba9f" providerId="ADAL" clId="{9B6F0672-9A6F-4EA1-A8BD-A075D06CBB4B}" dt="2024-01-01T08:48:38.452" v="419" actId="478"/>
          <ac:spMkLst>
            <pc:docMk/>
            <pc:sldMk cId="2124121692" sldId="276"/>
            <ac:spMk id="8" creationId="{9AAD0B9E-6F21-C276-7C46-704D85EA88C6}"/>
          </ac:spMkLst>
        </pc:spChg>
        <pc:picChg chg="mod">
          <ac:chgData name="Athresh PS" userId="6aaba706-7cac-4f49-bd78-392633c5ba9f" providerId="ADAL" clId="{9B6F0672-9A6F-4EA1-A8BD-A075D06CBB4B}" dt="2024-01-01T08:49:15.191" v="427" actId="1035"/>
          <ac:picMkLst>
            <pc:docMk/>
            <pc:sldMk cId="2124121692" sldId="276"/>
            <ac:picMk id="28" creationId="{EEA1EC8E-0FE8-F629-E15B-DC6A4C683C4A}"/>
          </ac:picMkLst>
        </pc:picChg>
        <pc:picChg chg="mod">
          <ac:chgData name="Athresh PS" userId="6aaba706-7cac-4f49-bd78-392633c5ba9f" providerId="ADAL" clId="{9B6F0672-9A6F-4EA1-A8BD-A075D06CBB4B}" dt="2024-01-01T08:49:16.797" v="431" actId="1035"/>
          <ac:picMkLst>
            <pc:docMk/>
            <pc:sldMk cId="2124121692" sldId="276"/>
            <ac:picMk id="29" creationId="{71DDC7C1-F437-5D75-EDA1-709A5C0DB21A}"/>
          </ac:picMkLst>
        </pc:picChg>
      </pc:sldChg>
      <pc:sldChg chg="addSp delSp modSp mod">
        <pc:chgData name="Athresh PS" userId="6aaba706-7cac-4f49-bd78-392633c5ba9f" providerId="ADAL" clId="{9B6F0672-9A6F-4EA1-A8BD-A075D06CBB4B}" dt="2024-01-08T05:03:28.616" v="464" actId="465"/>
        <pc:sldMkLst>
          <pc:docMk/>
          <pc:sldMk cId="150403746" sldId="297"/>
        </pc:sldMkLst>
        <pc:spChg chg="add mod">
          <ac:chgData name="Athresh PS" userId="6aaba706-7cac-4f49-bd78-392633c5ba9f" providerId="ADAL" clId="{9B6F0672-9A6F-4EA1-A8BD-A075D06CBB4B}" dt="2024-01-01T08:46:43.285" v="400" actId="208"/>
          <ac:spMkLst>
            <pc:docMk/>
            <pc:sldMk cId="150403746" sldId="297"/>
            <ac:spMk id="2" creationId="{8133A134-AA2A-51A5-2AD0-3E95ED97C745}"/>
          </ac:spMkLst>
        </pc:spChg>
        <pc:spChg chg="add mod">
          <ac:chgData name="Athresh PS" userId="6aaba706-7cac-4f49-bd78-392633c5ba9f" providerId="ADAL" clId="{9B6F0672-9A6F-4EA1-A8BD-A075D06CBB4B}" dt="2024-01-01T08:46:43.285" v="400" actId="208"/>
          <ac:spMkLst>
            <pc:docMk/>
            <pc:sldMk cId="150403746" sldId="297"/>
            <ac:spMk id="3" creationId="{1DF7081E-3270-E297-5000-AD23C2FF1038}"/>
          </ac:spMkLst>
        </pc:spChg>
        <pc:spChg chg="add mod">
          <ac:chgData name="Athresh PS" userId="6aaba706-7cac-4f49-bd78-392633c5ba9f" providerId="ADAL" clId="{9B6F0672-9A6F-4EA1-A8BD-A075D06CBB4B}" dt="2024-01-01T08:46:43.285" v="400" actId="208"/>
          <ac:spMkLst>
            <pc:docMk/>
            <pc:sldMk cId="150403746" sldId="297"/>
            <ac:spMk id="4" creationId="{6B3978E0-9B9F-9076-7897-B8C98604041C}"/>
          </ac:spMkLst>
        </pc:spChg>
        <pc:spChg chg="add del">
          <ac:chgData name="Athresh PS" userId="6aaba706-7cac-4f49-bd78-392633c5ba9f" providerId="ADAL" clId="{9B6F0672-9A6F-4EA1-A8BD-A075D06CBB4B}" dt="2024-01-01T08:32:36.683" v="1" actId="478"/>
          <ac:spMkLst>
            <pc:docMk/>
            <pc:sldMk cId="150403746" sldId="297"/>
            <ac:spMk id="7" creationId="{B83E7A17-B158-F937-DD3D-2C62B0CB6411}"/>
          </ac:spMkLst>
        </pc:spChg>
        <pc:spChg chg="add mod">
          <ac:chgData name="Athresh PS" userId="6aaba706-7cac-4f49-bd78-392633c5ba9f" providerId="ADAL" clId="{9B6F0672-9A6F-4EA1-A8BD-A075D06CBB4B}" dt="2024-01-01T08:46:43.285" v="400" actId="208"/>
          <ac:spMkLst>
            <pc:docMk/>
            <pc:sldMk cId="150403746" sldId="297"/>
            <ac:spMk id="41" creationId="{4523A861-376A-911A-0B1B-C21023FFE9D1}"/>
          </ac:spMkLst>
        </pc:spChg>
        <pc:spChg chg="add mod">
          <ac:chgData name="Athresh PS" userId="6aaba706-7cac-4f49-bd78-392633c5ba9f" providerId="ADAL" clId="{9B6F0672-9A6F-4EA1-A8BD-A075D06CBB4B}" dt="2024-01-08T05:03:23.660" v="463" actId="465"/>
          <ac:spMkLst>
            <pc:docMk/>
            <pc:sldMk cId="150403746" sldId="297"/>
            <ac:spMk id="42" creationId="{3C13D893-A95A-789D-1DA8-CEDC0FEC65FE}"/>
          </ac:spMkLst>
        </pc:spChg>
        <pc:spChg chg="add mod">
          <ac:chgData name="Athresh PS" userId="6aaba706-7cac-4f49-bd78-392633c5ba9f" providerId="ADAL" clId="{9B6F0672-9A6F-4EA1-A8BD-A075D06CBB4B}" dt="2024-01-08T05:03:15.775" v="462" actId="465"/>
          <ac:spMkLst>
            <pc:docMk/>
            <pc:sldMk cId="150403746" sldId="297"/>
            <ac:spMk id="43" creationId="{C0812BFB-E913-3191-99D7-8041D4DDC340}"/>
          </ac:spMkLst>
        </pc:spChg>
        <pc:spChg chg="add mod">
          <ac:chgData name="Athresh PS" userId="6aaba706-7cac-4f49-bd78-392633c5ba9f" providerId="ADAL" clId="{9B6F0672-9A6F-4EA1-A8BD-A075D06CBB4B}" dt="2024-01-08T05:03:28.616" v="464" actId="465"/>
          <ac:spMkLst>
            <pc:docMk/>
            <pc:sldMk cId="150403746" sldId="297"/>
            <ac:spMk id="44" creationId="{9D1EBC48-3F48-7B22-1F40-DBE49D3DD5BD}"/>
          </ac:spMkLst>
        </pc:spChg>
        <pc:spChg chg="add mod">
          <ac:chgData name="Athresh PS" userId="6aaba706-7cac-4f49-bd78-392633c5ba9f" providerId="ADAL" clId="{9B6F0672-9A6F-4EA1-A8BD-A075D06CBB4B}" dt="2024-01-01T08:46:43.285" v="400" actId="208"/>
          <ac:spMkLst>
            <pc:docMk/>
            <pc:sldMk cId="150403746" sldId="297"/>
            <ac:spMk id="45" creationId="{7C619A50-C836-2E75-7E0E-08063CD1FE00}"/>
          </ac:spMkLst>
        </pc:spChg>
        <pc:spChg chg="add mod">
          <ac:chgData name="Athresh PS" userId="6aaba706-7cac-4f49-bd78-392633c5ba9f" providerId="ADAL" clId="{9B6F0672-9A6F-4EA1-A8BD-A075D06CBB4B}" dt="2024-01-01T08:46:43.285" v="400" actId="208"/>
          <ac:spMkLst>
            <pc:docMk/>
            <pc:sldMk cId="150403746" sldId="297"/>
            <ac:spMk id="46" creationId="{806661F5-4D54-A2FC-E74B-29AAB755F5BC}"/>
          </ac:spMkLst>
        </pc:spChg>
        <pc:grpChg chg="del mod">
          <ac:chgData name="Athresh PS" userId="6aaba706-7cac-4f49-bd78-392633c5ba9f" providerId="ADAL" clId="{9B6F0672-9A6F-4EA1-A8BD-A075D06CBB4B}" dt="2024-01-01T08:38:27.031" v="56" actId="478"/>
          <ac:grpSpMkLst>
            <pc:docMk/>
            <pc:sldMk cId="150403746" sldId="297"/>
            <ac:grpSpMk id="6" creationId="{C54EF77E-0AAE-6844-421F-6CD1C7671675}"/>
          </ac:grpSpMkLst>
        </pc:grpChg>
        <pc:grpChg chg="del">
          <ac:chgData name="Athresh PS" userId="6aaba706-7cac-4f49-bd78-392633c5ba9f" providerId="ADAL" clId="{9B6F0672-9A6F-4EA1-A8BD-A075D06CBB4B}" dt="2024-01-01T08:39:13.517" v="67" actId="478"/>
          <ac:grpSpMkLst>
            <pc:docMk/>
            <pc:sldMk cId="150403746" sldId="297"/>
            <ac:grpSpMk id="13" creationId="{8A69A519-B78C-1E37-8781-629E0E0B404B}"/>
          </ac:grpSpMkLst>
        </pc:grpChg>
        <pc:grpChg chg="del">
          <ac:chgData name="Athresh PS" userId="6aaba706-7cac-4f49-bd78-392633c5ba9f" providerId="ADAL" clId="{9B6F0672-9A6F-4EA1-A8BD-A075D06CBB4B}" dt="2024-01-01T08:38:27.031" v="56" actId="478"/>
          <ac:grpSpMkLst>
            <pc:docMk/>
            <pc:sldMk cId="150403746" sldId="297"/>
            <ac:grpSpMk id="20" creationId="{828F4875-FC91-1FC2-494C-05433B1E9982}"/>
          </ac:grpSpMkLst>
        </pc:grpChg>
        <pc:grpChg chg="del">
          <ac:chgData name="Athresh PS" userId="6aaba706-7cac-4f49-bd78-392633c5ba9f" providerId="ADAL" clId="{9B6F0672-9A6F-4EA1-A8BD-A075D06CBB4B}" dt="2024-01-01T08:39:13.517" v="67" actId="478"/>
          <ac:grpSpMkLst>
            <pc:docMk/>
            <pc:sldMk cId="150403746" sldId="297"/>
            <ac:grpSpMk id="27" creationId="{7F717C41-49FB-8C4E-03F4-CDD03061435B}"/>
          </ac:grpSpMkLst>
        </pc:grpChg>
        <pc:grpChg chg="del">
          <ac:chgData name="Athresh PS" userId="6aaba706-7cac-4f49-bd78-392633c5ba9f" providerId="ADAL" clId="{9B6F0672-9A6F-4EA1-A8BD-A075D06CBB4B}" dt="2024-01-01T08:38:27.031" v="56" actId="478"/>
          <ac:grpSpMkLst>
            <pc:docMk/>
            <pc:sldMk cId="150403746" sldId="297"/>
            <ac:grpSpMk id="34" creationId="{746DB0DB-B499-7690-BC57-6993AA990C89}"/>
          </ac:grpSpMkLst>
        </pc:grpChg>
        <pc:grpChg chg="del">
          <ac:chgData name="Athresh PS" userId="6aaba706-7cac-4f49-bd78-392633c5ba9f" providerId="ADAL" clId="{9B6F0672-9A6F-4EA1-A8BD-A075D06CBB4B}" dt="2024-01-01T08:39:13.517" v="67" actId="478"/>
          <ac:grpSpMkLst>
            <pc:docMk/>
            <pc:sldMk cId="150403746" sldId="297"/>
            <ac:grpSpMk id="48" creationId="{0CBE843C-4F86-86EA-C22A-0F299B590C9D}"/>
          </ac:grpSpMkLst>
        </pc:grpChg>
        <pc:grpChg chg="del">
          <ac:chgData name="Athresh PS" userId="6aaba706-7cac-4f49-bd78-392633c5ba9f" providerId="ADAL" clId="{9B6F0672-9A6F-4EA1-A8BD-A075D06CBB4B}" dt="2024-01-01T08:38:27.031" v="56" actId="478"/>
          <ac:grpSpMkLst>
            <pc:docMk/>
            <pc:sldMk cId="150403746" sldId="297"/>
            <ac:grpSpMk id="55" creationId="{7FE68821-A547-C73F-B863-80D3A11932F7}"/>
          </ac:grpSpMkLst>
        </pc:grpChg>
        <pc:grpChg chg="del">
          <ac:chgData name="Athresh PS" userId="6aaba706-7cac-4f49-bd78-392633c5ba9f" providerId="ADAL" clId="{9B6F0672-9A6F-4EA1-A8BD-A075D06CBB4B}" dt="2024-01-01T08:39:13.517" v="67" actId="478"/>
          <ac:grpSpMkLst>
            <pc:docMk/>
            <pc:sldMk cId="150403746" sldId="297"/>
            <ac:grpSpMk id="62" creationId="{F981873E-9DC5-8806-C27B-A2815671378F}"/>
          </ac:grpSpMkLst>
        </pc:grpChg>
        <pc:grpChg chg="del">
          <ac:chgData name="Athresh PS" userId="6aaba706-7cac-4f49-bd78-392633c5ba9f" providerId="ADAL" clId="{9B6F0672-9A6F-4EA1-A8BD-A075D06CBB4B}" dt="2024-01-01T08:39:42.081" v="73" actId="478"/>
          <ac:grpSpMkLst>
            <pc:docMk/>
            <pc:sldMk cId="150403746" sldId="297"/>
            <ac:grpSpMk id="69" creationId="{4FD0FCB8-B7A6-AD0D-4813-B715FA35598C}"/>
          </ac:grpSpMkLst>
        </pc:grpChg>
      </pc:sldChg>
      <pc:sldChg chg="modSp mod">
        <pc:chgData name="Athresh PS" userId="6aaba706-7cac-4f49-bd78-392633c5ba9f" providerId="ADAL" clId="{9B6F0672-9A6F-4EA1-A8BD-A075D06CBB4B}" dt="2024-01-01T08:47:52.864" v="416" actId="208"/>
        <pc:sldMkLst>
          <pc:docMk/>
          <pc:sldMk cId="3199562542" sldId="301"/>
        </pc:sldMkLst>
        <pc:spChg chg="mod">
          <ac:chgData name="Athresh PS" userId="6aaba706-7cac-4f49-bd78-392633c5ba9f" providerId="ADAL" clId="{9B6F0672-9A6F-4EA1-A8BD-A075D06CBB4B}" dt="2024-01-01T08:47:52.864" v="416" actId="208"/>
          <ac:spMkLst>
            <pc:docMk/>
            <pc:sldMk cId="3199562542" sldId="301"/>
            <ac:spMk id="3" creationId="{53612E47-326B-8B9C-D209-36FBB30725A8}"/>
          </ac:spMkLst>
        </pc:spChg>
        <pc:spChg chg="mod">
          <ac:chgData name="Athresh PS" userId="6aaba706-7cac-4f49-bd78-392633c5ba9f" providerId="ADAL" clId="{9B6F0672-9A6F-4EA1-A8BD-A075D06CBB4B}" dt="2024-01-01T08:47:52.864" v="416" actId="208"/>
          <ac:spMkLst>
            <pc:docMk/>
            <pc:sldMk cId="3199562542" sldId="301"/>
            <ac:spMk id="4" creationId="{D52DD230-5BFA-60BB-373E-79D78EFF1FFF}"/>
          </ac:spMkLst>
        </pc:spChg>
        <pc:spChg chg="mod">
          <ac:chgData name="Athresh PS" userId="6aaba706-7cac-4f49-bd78-392633c5ba9f" providerId="ADAL" clId="{9B6F0672-9A6F-4EA1-A8BD-A075D06CBB4B}" dt="2024-01-01T08:47:52.864" v="416" actId="208"/>
          <ac:spMkLst>
            <pc:docMk/>
            <pc:sldMk cId="3199562542" sldId="301"/>
            <ac:spMk id="5" creationId="{34E7C94E-7905-016F-5679-655FA90CB3A2}"/>
          </ac:spMkLst>
        </pc:spChg>
        <pc:spChg chg="mod">
          <ac:chgData name="Athresh PS" userId="6aaba706-7cac-4f49-bd78-392633c5ba9f" providerId="ADAL" clId="{9B6F0672-9A6F-4EA1-A8BD-A075D06CBB4B}" dt="2024-01-01T08:47:52.864" v="416" actId="208"/>
          <ac:spMkLst>
            <pc:docMk/>
            <pc:sldMk cId="3199562542" sldId="301"/>
            <ac:spMk id="6" creationId="{28275F85-8064-6784-390C-269DB8D05250}"/>
          </ac:spMkLst>
        </pc:spChg>
        <pc:spChg chg="mod">
          <ac:chgData name="Athresh PS" userId="6aaba706-7cac-4f49-bd78-392633c5ba9f" providerId="ADAL" clId="{9B6F0672-9A6F-4EA1-A8BD-A075D06CBB4B}" dt="2024-01-01T08:47:52.864" v="416" actId="208"/>
          <ac:spMkLst>
            <pc:docMk/>
            <pc:sldMk cId="3199562542" sldId="301"/>
            <ac:spMk id="7" creationId="{C813A1FB-6CDB-0927-AF60-3EAF59DB6634}"/>
          </ac:spMkLst>
        </pc:spChg>
        <pc:spChg chg="mod">
          <ac:chgData name="Athresh PS" userId="6aaba706-7cac-4f49-bd78-392633c5ba9f" providerId="ADAL" clId="{9B6F0672-9A6F-4EA1-A8BD-A075D06CBB4B}" dt="2024-01-01T08:47:52.864" v="416" actId="208"/>
          <ac:spMkLst>
            <pc:docMk/>
            <pc:sldMk cId="3199562542" sldId="301"/>
            <ac:spMk id="8" creationId="{B00F42EE-5E54-CD1B-6D54-59052F32CD6E}"/>
          </ac:spMkLst>
        </pc:spChg>
        <pc:spChg chg="mod">
          <ac:chgData name="Athresh PS" userId="6aaba706-7cac-4f49-bd78-392633c5ba9f" providerId="ADAL" clId="{9B6F0672-9A6F-4EA1-A8BD-A075D06CBB4B}" dt="2024-01-01T08:47:52.864" v="416" actId="208"/>
          <ac:spMkLst>
            <pc:docMk/>
            <pc:sldMk cId="3199562542" sldId="301"/>
            <ac:spMk id="9" creationId="{D5259B90-E0AF-4C39-944F-628FB8B1CD7A}"/>
          </ac:spMkLst>
        </pc:spChg>
        <pc:spChg chg="mod">
          <ac:chgData name="Athresh PS" userId="6aaba706-7cac-4f49-bd78-392633c5ba9f" providerId="ADAL" clId="{9B6F0672-9A6F-4EA1-A8BD-A075D06CBB4B}" dt="2024-01-01T08:47:52.864" v="416" actId="208"/>
          <ac:spMkLst>
            <pc:docMk/>
            <pc:sldMk cId="3199562542" sldId="301"/>
            <ac:spMk id="10" creationId="{8DFBA161-27DD-13E4-BAB6-2B175BF47EA9}"/>
          </ac:spMkLst>
        </pc:spChg>
        <pc:spChg chg="mod">
          <ac:chgData name="Athresh PS" userId="6aaba706-7cac-4f49-bd78-392633c5ba9f" providerId="ADAL" clId="{9B6F0672-9A6F-4EA1-A8BD-A075D06CBB4B}" dt="2024-01-01T08:47:52.864" v="416" actId="208"/>
          <ac:spMkLst>
            <pc:docMk/>
            <pc:sldMk cId="3199562542" sldId="301"/>
            <ac:spMk id="11" creationId="{F704A6D7-EFDC-E532-EEBE-49905A6D75DF}"/>
          </ac:spMkLst>
        </pc:spChg>
        <pc:spChg chg="mod">
          <ac:chgData name="Athresh PS" userId="6aaba706-7cac-4f49-bd78-392633c5ba9f" providerId="ADAL" clId="{9B6F0672-9A6F-4EA1-A8BD-A075D06CBB4B}" dt="2024-01-01T08:47:52.864" v="416" actId="208"/>
          <ac:spMkLst>
            <pc:docMk/>
            <pc:sldMk cId="3199562542" sldId="301"/>
            <ac:spMk id="12" creationId="{8DF84A7C-CEA9-095B-ABF7-A1283E39270F}"/>
          </ac:spMkLst>
        </pc:spChg>
        <pc:spChg chg="mod">
          <ac:chgData name="Athresh PS" userId="6aaba706-7cac-4f49-bd78-392633c5ba9f" providerId="ADAL" clId="{9B6F0672-9A6F-4EA1-A8BD-A075D06CBB4B}" dt="2024-01-01T08:47:52.864" v="416" actId="208"/>
          <ac:spMkLst>
            <pc:docMk/>
            <pc:sldMk cId="3199562542" sldId="301"/>
            <ac:spMk id="13" creationId="{5CFF25AF-601A-6FB2-EEF3-C84A207C9392}"/>
          </ac:spMkLst>
        </pc:spChg>
        <pc:spChg chg="mod">
          <ac:chgData name="Athresh PS" userId="6aaba706-7cac-4f49-bd78-392633c5ba9f" providerId="ADAL" clId="{9B6F0672-9A6F-4EA1-A8BD-A075D06CBB4B}" dt="2024-01-01T08:47:52.864" v="416" actId="208"/>
          <ac:spMkLst>
            <pc:docMk/>
            <pc:sldMk cId="3199562542" sldId="301"/>
            <ac:spMk id="14" creationId="{D4D3F48E-5800-605D-7163-AE2E2629632A}"/>
          </ac:spMkLst>
        </pc:spChg>
      </pc:sldChg>
      <pc:sldChg chg="addSp delSp modSp mod">
        <pc:chgData name="Athresh PS" userId="6aaba706-7cac-4f49-bd78-392633c5ba9f" providerId="ADAL" clId="{9B6F0672-9A6F-4EA1-A8BD-A075D06CBB4B}" dt="2024-01-01T08:47:33.584" v="414" actId="208"/>
        <pc:sldMkLst>
          <pc:docMk/>
          <pc:sldMk cId="1869896713" sldId="302"/>
        </pc:sldMkLst>
        <pc:spChg chg="mod">
          <ac:chgData name="Athresh PS" userId="6aaba706-7cac-4f49-bd78-392633c5ba9f" providerId="ADAL" clId="{9B6F0672-9A6F-4EA1-A8BD-A075D06CBB4B}" dt="2024-01-01T08:47:33.584" v="414" actId="208"/>
          <ac:spMkLst>
            <pc:docMk/>
            <pc:sldMk cId="1869896713" sldId="302"/>
            <ac:spMk id="2" creationId="{82E043C2-43E9-24A1-E5A3-B99ABF4B33F6}"/>
          </ac:spMkLst>
        </pc:spChg>
        <pc:spChg chg="mod">
          <ac:chgData name="Athresh PS" userId="6aaba706-7cac-4f49-bd78-392633c5ba9f" providerId="ADAL" clId="{9B6F0672-9A6F-4EA1-A8BD-A075D06CBB4B}" dt="2024-01-01T08:47:33.584" v="414" actId="208"/>
          <ac:spMkLst>
            <pc:docMk/>
            <pc:sldMk cId="1869896713" sldId="302"/>
            <ac:spMk id="3" creationId="{3B11124E-8D5C-3CF8-8F58-3A7E536E6475}"/>
          </ac:spMkLst>
        </pc:spChg>
        <pc:spChg chg="add mod">
          <ac:chgData name="Athresh PS" userId="6aaba706-7cac-4f49-bd78-392633c5ba9f" providerId="ADAL" clId="{9B6F0672-9A6F-4EA1-A8BD-A075D06CBB4B}" dt="2024-01-01T08:47:29.825" v="413" actId="208"/>
          <ac:spMkLst>
            <pc:docMk/>
            <pc:sldMk cId="1869896713" sldId="302"/>
            <ac:spMk id="22" creationId="{7CD8BF85-F3C3-9107-047F-95070BAF516B}"/>
          </ac:spMkLst>
        </pc:spChg>
        <pc:spChg chg="add mod">
          <ac:chgData name="Athresh PS" userId="6aaba706-7cac-4f49-bd78-392633c5ba9f" providerId="ADAL" clId="{9B6F0672-9A6F-4EA1-A8BD-A075D06CBB4B}" dt="2024-01-01T08:47:29.825" v="413" actId="208"/>
          <ac:spMkLst>
            <pc:docMk/>
            <pc:sldMk cId="1869896713" sldId="302"/>
            <ac:spMk id="23" creationId="{E4A8885A-C38D-6D0E-FC26-B3F3DC5A249C}"/>
          </ac:spMkLst>
        </pc:spChg>
        <pc:grpChg chg="del">
          <ac:chgData name="Athresh PS" userId="6aaba706-7cac-4f49-bd78-392633c5ba9f" providerId="ADAL" clId="{9B6F0672-9A6F-4EA1-A8BD-A075D06CBB4B}" dt="2024-01-01T08:45:41.129" v="349" actId="478"/>
          <ac:grpSpMkLst>
            <pc:docMk/>
            <pc:sldMk cId="1869896713" sldId="302"/>
            <ac:grpSpMk id="4" creationId="{63B701C7-AEB4-3E4F-F127-524388D9C8E7}"/>
          </ac:grpSpMkLst>
        </pc:grpChg>
        <pc:grpChg chg="del mod">
          <ac:chgData name="Athresh PS" userId="6aaba706-7cac-4f49-bd78-392633c5ba9f" providerId="ADAL" clId="{9B6F0672-9A6F-4EA1-A8BD-A075D06CBB4B}" dt="2024-01-01T08:45:51.828" v="374" actId="478"/>
          <ac:grpSpMkLst>
            <pc:docMk/>
            <pc:sldMk cId="1869896713" sldId="302"/>
            <ac:grpSpMk id="12" creationId="{A215E560-A029-30E5-5DE9-32A60728819C}"/>
          </ac:grpSpMkLst>
        </pc:grpChg>
      </pc:sldChg>
      <pc:sldChg chg="addSp delSp modSp mod">
        <pc:chgData name="Athresh PS" userId="6aaba706-7cac-4f49-bd78-392633c5ba9f" providerId="ADAL" clId="{9B6F0672-9A6F-4EA1-A8BD-A075D06CBB4B}" dt="2024-01-01T08:51:42.771" v="461" actId="1035"/>
        <pc:sldMkLst>
          <pc:docMk/>
          <pc:sldMk cId="3350722516" sldId="304"/>
        </pc:sldMkLst>
        <pc:spChg chg="add mod">
          <ac:chgData name="Athresh PS" userId="6aaba706-7cac-4f49-bd78-392633c5ba9f" providerId="ADAL" clId="{9B6F0672-9A6F-4EA1-A8BD-A075D06CBB4B}" dt="2024-01-01T08:51:42.771" v="461" actId="1035"/>
          <ac:spMkLst>
            <pc:docMk/>
            <pc:sldMk cId="3350722516" sldId="304"/>
            <ac:spMk id="2" creationId="{B5B68436-EDAA-9213-424F-9BD2F193CB7A}"/>
          </ac:spMkLst>
        </pc:spChg>
        <pc:spChg chg="add mod">
          <ac:chgData name="Athresh PS" userId="6aaba706-7cac-4f49-bd78-392633c5ba9f" providerId="ADAL" clId="{9B6F0672-9A6F-4EA1-A8BD-A075D06CBB4B}" dt="2024-01-01T08:51:42.771" v="461" actId="1035"/>
          <ac:spMkLst>
            <pc:docMk/>
            <pc:sldMk cId="3350722516" sldId="304"/>
            <ac:spMk id="3" creationId="{99737646-2C16-C114-D773-8C87BC67804B}"/>
          </ac:spMkLst>
        </pc:spChg>
        <pc:spChg chg="add del mod">
          <ac:chgData name="Athresh PS" userId="6aaba706-7cac-4f49-bd78-392633c5ba9f" providerId="ADAL" clId="{9B6F0672-9A6F-4EA1-A8BD-A075D06CBB4B}" dt="2024-01-01T08:44:06.603" v="297" actId="478"/>
          <ac:spMkLst>
            <pc:docMk/>
            <pc:sldMk cId="3350722516" sldId="304"/>
            <ac:spMk id="4" creationId="{D7BF39DF-8058-A5F4-3D86-3C4D9D314C13}"/>
          </ac:spMkLst>
        </pc:spChg>
        <pc:spChg chg="mod">
          <ac:chgData name="Athresh PS" userId="6aaba706-7cac-4f49-bd78-392633c5ba9f" providerId="ADAL" clId="{9B6F0672-9A6F-4EA1-A8BD-A075D06CBB4B}" dt="2024-01-01T08:51:42.771" v="461" actId="1035"/>
          <ac:spMkLst>
            <pc:docMk/>
            <pc:sldMk cId="3350722516" sldId="304"/>
            <ac:spMk id="11" creationId="{FC779DEE-F5B3-93E2-0764-1B49F7CEC767}"/>
          </ac:spMkLst>
        </pc:spChg>
        <pc:spChg chg="mod">
          <ac:chgData name="Athresh PS" userId="6aaba706-7cac-4f49-bd78-392633c5ba9f" providerId="ADAL" clId="{9B6F0672-9A6F-4EA1-A8BD-A075D06CBB4B}" dt="2024-01-01T08:51:42.771" v="461" actId="1035"/>
          <ac:spMkLst>
            <pc:docMk/>
            <pc:sldMk cId="3350722516" sldId="304"/>
            <ac:spMk id="19" creationId="{7803A530-07BF-4E7F-8502-17A72FFDE245}"/>
          </ac:spMkLst>
        </pc:spChg>
        <pc:spChg chg="mod">
          <ac:chgData name="Athresh PS" userId="6aaba706-7cac-4f49-bd78-392633c5ba9f" providerId="ADAL" clId="{9B6F0672-9A6F-4EA1-A8BD-A075D06CBB4B}" dt="2024-01-01T08:51:42.771" v="461" actId="1035"/>
          <ac:spMkLst>
            <pc:docMk/>
            <pc:sldMk cId="3350722516" sldId="304"/>
            <ac:spMk id="22" creationId="{A7D424E6-DE77-1C86-962B-3ADF342CDB12}"/>
          </ac:spMkLst>
        </pc:spChg>
        <pc:spChg chg="mod">
          <ac:chgData name="Athresh PS" userId="6aaba706-7cac-4f49-bd78-392633c5ba9f" providerId="ADAL" clId="{9B6F0672-9A6F-4EA1-A8BD-A075D06CBB4B}" dt="2024-01-01T08:51:42.771" v="461" actId="1035"/>
          <ac:spMkLst>
            <pc:docMk/>
            <pc:sldMk cId="3350722516" sldId="304"/>
            <ac:spMk id="30" creationId="{ED503684-4FA4-80FA-CC10-B78B12E57516}"/>
          </ac:spMkLst>
        </pc:spChg>
        <pc:grpChg chg="del">
          <ac:chgData name="Athresh PS" userId="6aaba706-7cac-4f49-bd78-392633c5ba9f" providerId="ADAL" clId="{9B6F0672-9A6F-4EA1-A8BD-A075D06CBB4B}" dt="2024-01-01T08:44:13.761" v="299" actId="478"/>
          <ac:grpSpMkLst>
            <pc:docMk/>
            <pc:sldMk cId="3350722516" sldId="304"/>
            <ac:grpSpMk id="12" creationId="{C9D4E1CD-1AAF-10F1-6A81-F394C82104F3}"/>
          </ac:grpSpMkLst>
        </pc:grpChg>
        <pc:grpChg chg="del mod">
          <ac:chgData name="Athresh PS" userId="6aaba706-7cac-4f49-bd78-392633c5ba9f" providerId="ADAL" clId="{9B6F0672-9A6F-4EA1-A8BD-A075D06CBB4B}" dt="2024-01-01T08:44:27.833" v="342" actId="478"/>
          <ac:grpSpMkLst>
            <pc:docMk/>
            <pc:sldMk cId="3350722516" sldId="304"/>
            <ac:grpSpMk id="23" creationId="{37F84C24-8EC0-B75F-6DE2-3FB2F86728FF}"/>
          </ac:grpSpMkLst>
        </pc:grpChg>
      </pc:sldChg>
      <pc:sldChg chg="addSp delSp modSp mod">
        <pc:chgData name="Athresh PS" userId="6aaba706-7cac-4f49-bd78-392633c5ba9f" providerId="ADAL" clId="{9B6F0672-9A6F-4EA1-A8BD-A075D06CBB4B}" dt="2024-01-01T08:47:09.929" v="407" actId="208"/>
        <pc:sldMkLst>
          <pc:docMk/>
          <pc:sldMk cId="2567527985" sldId="305"/>
        </pc:sldMkLst>
        <pc:spChg chg="mod">
          <ac:chgData name="Athresh PS" userId="6aaba706-7cac-4f49-bd78-392633c5ba9f" providerId="ADAL" clId="{9B6F0672-9A6F-4EA1-A8BD-A075D06CBB4B}" dt="2024-01-01T08:47:09.929" v="407" actId="208"/>
          <ac:spMkLst>
            <pc:docMk/>
            <pc:sldMk cId="2567527985" sldId="305"/>
            <ac:spMk id="2" creationId="{33CCCEA5-97AB-21A9-D638-8B5C9A974798}"/>
          </ac:spMkLst>
        </pc:spChg>
        <pc:spChg chg="mod">
          <ac:chgData name="Athresh PS" userId="6aaba706-7cac-4f49-bd78-392633c5ba9f" providerId="ADAL" clId="{9B6F0672-9A6F-4EA1-A8BD-A075D06CBB4B}" dt="2024-01-01T08:47:09.929" v="407" actId="208"/>
          <ac:spMkLst>
            <pc:docMk/>
            <pc:sldMk cId="2567527985" sldId="305"/>
            <ac:spMk id="10" creationId="{4CCDA17A-F14C-F838-8541-5A3A3363EDC7}"/>
          </ac:spMkLst>
        </pc:spChg>
        <pc:spChg chg="mod">
          <ac:chgData name="Athresh PS" userId="6aaba706-7cac-4f49-bd78-392633c5ba9f" providerId="ADAL" clId="{9B6F0672-9A6F-4EA1-A8BD-A075D06CBB4B}" dt="2024-01-01T08:47:09.929" v="407" actId="208"/>
          <ac:spMkLst>
            <pc:docMk/>
            <pc:sldMk cId="2567527985" sldId="305"/>
            <ac:spMk id="20" creationId="{E259D6CC-968D-A408-84A9-0642C26BDA62}"/>
          </ac:spMkLst>
        </pc:spChg>
        <pc:spChg chg="add mod">
          <ac:chgData name="Athresh PS" userId="6aaba706-7cac-4f49-bd78-392633c5ba9f" providerId="ADAL" clId="{9B6F0672-9A6F-4EA1-A8BD-A075D06CBB4B}" dt="2024-01-01T08:47:04.681" v="406" actId="208"/>
          <ac:spMkLst>
            <pc:docMk/>
            <pc:sldMk cId="2567527985" sldId="305"/>
            <ac:spMk id="29" creationId="{D49D19B6-3232-6F56-6E28-97D9D9F12554}"/>
          </ac:spMkLst>
        </pc:spChg>
        <pc:spChg chg="add del mod">
          <ac:chgData name="Athresh PS" userId="6aaba706-7cac-4f49-bd78-392633c5ba9f" providerId="ADAL" clId="{9B6F0672-9A6F-4EA1-A8BD-A075D06CBB4B}" dt="2024-01-01T08:43:14.806" v="282" actId="478"/>
          <ac:spMkLst>
            <pc:docMk/>
            <pc:sldMk cId="2567527985" sldId="305"/>
            <ac:spMk id="31" creationId="{0A880B30-9712-A392-9F42-D66EB138D7A4}"/>
          </ac:spMkLst>
        </pc:spChg>
        <pc:spChg chg="add mod">
          <ac:chgData name="Athresh PS" userId="6aaba706-7cac-4f49-bd78-392633c5ba9f" providerId="ADAL" clId="{9B6F0672-9A6F-4EA1-A8BD-A075D06CBB4B}" dt="2024-01-01T08:47:04.681" v="406" actId="208"/>
          <ac:spMkLst>
            <pc:docMk/>
            <pc:sldMk cId="2567527985" sldId="305"/>
            <ac:spMk id="32" creationId="{EB9F784B-2A03-CB8B-25A0-F6E133E6A3D4}"/>
          </ac:spMkLst>
        </pc:spChg>
        <pc:spChg chg="add mod">
          <ac:chgData name="Athresh PS" userId="6aaba706-7cac-4f49-bd78-392633c5ba9f" providerId="ADAL" clId="{9B6F0672-9A6F-4EA1-A8BD-A075D06CBB4B}" dt="2024-01-01T08:47:04.681" v="406" actId="208"/>
          <ac:spMkLst>
            <pc:docMk/>
            <pc:sldMk cId="2567527985" sldId="305"/>
            <ac:spMk id="33" creationId="{0AAE6D7B-82E8-CB87-F3A6-7290ECF2C1AF}"/>
          </ac:spMkLst>
        </pc:spChg>
        <pc:grpChg chg="del mod">
          <ac:chgData name="Athresh PS" userId="6aaba706-7cac-4f49-bd78-392633c5ba9f" providerId="ADAL" clId="{9B6F0672-9A6F-4EA1-A8BD-A075D06CBB4B}" dt="2024-01-01T08:43:53.910" v="295" actId="478"/>
          <ac:grpSpMkLst>
            <pc:docMk/>
            <pc:sldMk cId="2567527985" sldId="305"/>
            <ac:grpSpMk id="3" creationId="{32D35FCD-AB92-A638-A71F-FC5191678C87}"/>
          </ac:grpSpMkLst>
        </pc:grpChg>
        <pc:grpChg chg="del mod">
          <ac:chgData name="Athresh PS" userId="6aaba706-7cac-4f49-bd78-392633c5ba9f" providerId="ADAL" clId="{9B6F0672-9A6F-4EA1-A8BD-A075D06CBB4B}" dt="2024-01-01T08:43:26.314" v="286" actId="478"/>
          <ac:grpSpMkLst>
            <pc:docMk/>
            <pc:sldMk cId="2567527985" sldId="305"/>
            <ac:grpSpMk id="11" creationId="{EBE8C5CF-983E-9DDD-A641-6E729EA3397A}"/>
          </ac:grpSpMkLst>
        </pc:grpChg>
        <pc:grpChg chg="del mod">
          <ac:chgData name="Athresh PS" userId="6aaba706-7cac-4f49-bd78-392633c5ba9f" providerId="ADAL" clId="{9B6F0672-9A6F-4EA1-A8BD-A075D06CBB4B}" dt="2024-01-01T08:43:53.910" v="295" actId="478"/>
          <ac:grpSpMkLst>
            <pc:docMk/>
            <pc:sldMk cId="2567527985" sldId="305"/>
            <ac:grpSpMk id="21" creationId="{1FD25078-8933-3367-C3FA-FDDF24D91518}"/>
          </ac:grpSpMkLst>
        </pc:grpChg>
      </pc:sldChg>
      <pc:sldChg chg="addSp delSp modSp mod">
        <pc:chgData name="Athresh PS" userId="6aaba706-7cac-4f49-bd78-392633c5ba9f" providerId="ADAL" clId="{9B6F0672-9A6F-4EA1-A8BD-A075D06CBB4B}" dt="2024-01-01T08:46:58.825" v="404" actId="208"/>
        <pc:sldMkLst>
          <pc:docMk/>
          <pc:sldMk cId="2753918592" sldId="306"/>
        </pc:sldMkLst>
        <pc:spChg chg="mod ord">
          <ac:chgData name="Athresh PS" userId="6aaba706-7cac-4f49-bd78-392633c5ba9f" providerId="ADAL" clId="{9B6F0672-9A6F-4EA1-A8BD-A075D06CBB4B}" dt="2024-01-01T08:46:58.825" v="404" actId="208"/>
          <ac:spMkLst>
            <pc:docMk/>
            <pc:sldMk cId="2753918592" sldId="306"/>
            <ac:spMk id="2" creationId="{1B41F890-69A2-45C3-3F41-A014E2B99DCB}"/>
          </ac:spMkLst>
        </pc:spChg>
        <pc:spChg chg="mod">
          <ac:chgData name="Athresh PS" userId="6aaba706-7cac-4f49-bd78-392633c5ba9f" providerId="ADAL" clId="{9B6F0672-9A6F-4EA1-A8BD-A075D06CBB4B}" dt="2024-01-01T08:46:55.288" v="403" actId="208"/>
          <ac:spMkLst>
            <pc:docMk/>
            <pc:sldMk cId="2753918592" sldId="306"/>
            <ac:spMk id="14" creationId="{73B3D06D-FF9F-EDA0-2549-AFC37027ECE0}"/>
          </ac:spMkLst>
        </pc:spChg>
        <pc:spChg chg="del">
          <ac:chgData name="Athresh PS" userId="6aaba706-7cac-4f49-bd78-392633c5ba9f" providerId="ADAL" clId="{9B6F0672-9A6F-4EA1-A8BD-A075D06CBB4B}" dt="2024-01-01T08:42:56.990" v="279" actId="478"/>
          <ac:spMkLst>
            <pc:docMk/>
            <pc:sldMk cId="2753918592" sldId="306"/>
            <ac:spMk id="17" creationId="{F8B5C330-C7F2-6AB1-A95A-B84A62BCC5BB}"/>
          </ac:spMkLst>
        </pc:spChg>
        <pc:spChg chg="del">
          <ac:chgData name="Athresh PS" userId="6aaba706-7cac-4f49-bd78-392633c5ba9f" providerId="ADAL" clId="{9B6F0672-9A6F-4EA1-A8BD-A075D06CBB4B}" dt="2024-01-01T08:42:55.515" v="278" actId="478"/>
          <ac:spMkLst>
            <pc:docMk/>
            <pc:sldMk cId="2753918592" sldId="306"/>
            <ac:spMk id="18" creationId="{EDCC4990-A6E0-02C0-E0B2-06CC3B29B71A}"/>
          </ac:spMkLst>
        </pc:spChg>
        <pc:spChg chg="del">
          <ac:chgData name="Athresh PS" userId="6aaba706-7cac-4f49-bd78-392633c5ba9f" providerId="ADAL" clId="{9B6F0672-9A6F-4EA1-A8BD-A075D06CBB4B}" dt="2024-01-01T08:42:49.425" v="274" actId="478"/>
          <ac:spMkLst>
            <pc:docMk/>
            <pc:sldMk cId="2753918592" sldId="306"/>
            <ac:spMk id="19" creationId="{B8DCE101-B89D-72E3-5D95-525DBB880BB1}"/>
          </ac:spMkLst>
        </pc:spChg>
        <pc:spChg chg="del">
          <ac:chgData name="Athresh PS" userId="6aaba706-7cac-4f49-bd78-392633c5ba9f" providerId="ADAL" clId="{9B6F0672-9A6F-4EA1-A8BD-A075D06CBB4B}" dt="2024-01-01T08:42:50.718" v="275" actId="478"/>
          <ac:spMkLst>
            <pc:docMk/>
            <pc:sldMk cId="2753918592" sldId="306"/>
            <ac:spMk id="20" creationId="{5A7D0ABF-5460-D4DB-C411-19716B2F0B4C}"/>
          </ac:spMkLst>
        </pc:spChg>
        <pc:spChg chg="add del">
          <ac:chgData name="Athresh PS" userId="6aaba706-7cac-4f49-bd78-392633c5ba9f" providerId="ADAL" clId="{9B6F0672-9A6F-4EA1-A8BD-A075D06CBB4B}" dt="2024-01-01T08:42:47.230" v="273" actId="478"/>
          <ac:spMkLst>
            <pc:docMk/>
            <pc:sldMk cId="2753918592" sldId="306"/>
            <ac:spMk id="21" creationId="{5665F563-40DD-E65E-D922-0FE75A9A7195}"/>
          </ac:spMkLst>
        </pc:spChg>
        <pc:spChg chg="del">
          <ac:chgData name="Athresh PS" userId="6aaba706-7cac-4f49-bd78-392633c5ba9f" providerId="ADAL" clId="{9B6F0672-9A6F-4EA1-A8BD-A075D06CBB4B}" dt="2024-01-01T08:42:46.080" v="272" actId="478"/>
          <ac:spMkLst>
            <pc:docMk/>
            <pc:sldMk cId="2753918592" sldId="306"/>
            <ac:spMk id="22" creationId="{D7DF147F-8ACB-EAA4-F0C5-9B47612AC09F}"/>
          </ac:spMkLst>
        </pc:spChg>
        <pc:spChg chg="add mod">
          <ac:chgData name="Athresh PS" userId="6aaba706-7cac-4f49-bd78-392633c5ba9f" providerId="ADAL" clId="{9B6F0672-9A6F-4EA1-A8BD-A075D06CBB4B}" dt="2024-01-01T08:46:48.849" v="402" actId="207"/>
          <ac:spMkLst>
            <pc:docMk/>
            <pc:sldMk cId="2753918592" sldId="306"/>
            <ac:spMk id="23" creationId="{E0523366-C96D-D155-A319-CADA41E59A3C}"/>
          </ac:spMkLst>
        </pc:spChg>
        <pc:spChg chg="add mod">
          <ac:chgData name="Athresh PS" userId="6aaba706-7cac-4f49-bd78-392633c5ba9f" providerId="ADAL" clId="{9B6F0672-9A6F-4EA1-A8BD-A075D06CBB4B}" dt="2024-01-01T08:46:48.849" v="402" actId="207"/>
          <ac:spMkLst>
            <pc:docMk/>
            <pc:sldMk cId="2753918592" sldId="306"/>
            <ac:spMk id="24" creationId="{3A6462B9-4F09-71BC-9A1C-928D9C06D061}"/>
          </ac:spMkLst>
        </pc:spChg>
        <pc:grpChg chg="del mod">
          <ac:chgData name="Athresh PS" userId="6aaba706-7cac-4f49-bd78-392633c5ba9f" providerId="ADAL" clId="{9B6F0672-9A6F-4EA1-A8BD-A075D06CBB4B}" dt="2024-01-01T08:41:43.577" v="260" actId="478"/>
          <ac:grpSpMkLst>
            <pc:docMk/>
            <pc:sldMk cId="2753918592" sldId="306"/>
            <ac:grpSpMk id="4" creationId="{9E955FD2-C40A-2A0B-622F-FB25CD235192}"/>
          </ac:grpSpMkLst>
        </pc:grpChg>
        <pc:grpChg chg="add del mod">
          <ac:chgData name="Athresh PS" userId="6aaba706-7cac-4f49-bd78-392633c5ba9f" providerId="ADAL" clId="{9B6F0672-9A6F-4EA1-A8BD-A075D06CBB4B}" dt="2024-01-01T08:42:54.239" v="277" actId="478"/>
          <ac:grpSpMkLst>
            <pc:docMk/>
            <pc:sldMk cId="2753918592" sldId="306"/>
            <ac:grpSpMk id="13" creationId="{4F598FC3-3200-E20E-C86B-024CA38F815F}"/>
          </ac:grpSpMkLst>
        </pc:grpChg>
        <pc:grpChg chg="del">
          <ac:chgData name="Athresh PS" userId="6aaba706-7cac-4f49-bd78-392633c5ba9f" providerId="ADAL" clId="{9B6F0672-9A6F-4EA1-A8BD-A075D06CBB4B}" dt="2024-01-01T08:42:55.515" v="278" actId="478"/>
          <ac:grpSpMkLst>
            <pc:docMk/>
            <pc:sldMk cId="2753918592" sldId="306"/>
            <ac:grpSpMk id="15" creationId="{16719B04-28A7-DE27-1A04-2BCB4CA15066}"/>
          </ac:grpSpMkLst>
        </pc:grpChg>
      </pc:sldChg>
      <pc:sldChg chg="modSp mod">
        <pc:chgData name="Athresh PS" userId="6aaba706-7cac-4f49-bd78-392633c5ba9f" providerId="ADAL" clId="{9B6F0672-9A6F-4EA1-A8BD-A075D06CBB4B}" dt="2024-01-01T08:48:21.593" v="418" actId="208"/>
        <pc:sldMkLst>
          <pc:docMk/>
          <pc:sldMk cId="3503219185" sldId="315"/>
        </pc:sldMkLst>
        <pc:spChg chg="mod">
          <ac:chgData name="Athresh PS" userId="6aaba706-7cac-4f49-bd78-392633c5ba9f" providerId="ADAL" clId="{9B6F0672-9A6F-4EA1-A8BD-A075D06CBB4B}" dt="2024-01-01T08:48:21.593" v="418" actId="208"/>
          <ac:spMkLst>
            <pc:docMk/>
            <pc:sldMk cId="3503219185" sldId="315"/>
            <ac:spMk id="5" creationId="{7E8A5BD8-1112-C037-FE82-5AFF64D61694}"/>
          </ac:spMkLst>
        </pc:spChg>
        <pc:spChg chg="mod">
          <ac:chgData name="Athresh PS" userId="6aaba706-7cac-4f49-bd78-392633c5ba9f" providerId="ADAL" clId="{9B6F0672-9A6F-4EA1-A8BD-A075D06CBB4B}" dt="2024-01-01T08:48:16.312" v="417" actId="208"/>
          <ac:spMkLst>
            <pc:docMk/>
            <pc:sldMk cId="3503219185" sldId="315"/>
            <ac:spMk id="6" creationId="{302FAA72-B7F9-BD56-08B0-6B074B44B9B8}"/>
          </ac:spMkLst>
        </pc:spChg>
        <pc:spChg chg="mod">
          <ac:chgData name="Athresh PS" userId="6aaba706-7cac-4f49-bd78-392633c5ba9f" providerId="ADAL" clId="{9B6F0672-9A6F-4EA1-A8BD-A075D06CBB4B}" dt="2024-01-01T08:48:16.312" v="417" actId="208"/>
          <ac:spMkLst>
            <pc:docMk/>
            <pc:sldMk cId="3503219185" sldId="315"/>
            <ac:spMk id="7" creationId="{67F03198-03C6-F495-2251-1A41AC881F27}"/>
          </ac:spMkLst>
        </pc:spChg>
        <pc:spChg chg="mod">
          <ac:chgData name="Athresh PS" userId="6aaba706-7cac-4f49-bd78-392633c5ba9f" providerId="ADAL" clId="{9B6F0672-9A6F-4EA1-A8BD-A075D06CBB4B}" dt="2024-01-01T08:48:16.312" v="417" actId="208"/>
          <ac:spMkLst>
            <pc:docMk/>
            <pc:sldMk cId="3503219185" sldId="315"/>
            <ac:spMk id="8" creationId="{3ECED80A-8F1C-E9F5-2720-55A7BDC06E12}"/>
          </ac:spMkLst>
        </pc:spChg>
      </pc:sldChg>
    </pc:docChg>
  </pc:docChgLst>
  <pc:docChgLst>
    <pc:chgData name="Nidhi S" userId="e811137e-61d7-4f1b-af76-a47790489e26" providerId="ADAL" clId="{B5D43E54-2712-4D0B-B434-3A86F7A75E07}"/>
    <pc:docChg chg="undo custSel delSld modSld">
      <pc:chgData name="Nidhi S" userId="e811137e-61d7-4f1b-af76-a47790489e26" providerId="ADAL" clId="{B5D43E54-2712-4D0B-B434-3A86F7A75E07}" dt="2023-12-07T11:39:03.164" v="72"/>
      <pc:docMkLst>
        <pc:docMk/>
      </pc:docMkLst>
      <pc:sldChg chg="modCm">
        <pc:chgData name="Nidhi S" userId="e811137e-61d7-4f1b-af76-a47790489e26" providerId="ADAL" clId="{B5D43E54-2712-4D0B-B434-3A86F7A75E07}" dt="2023-12-07T11:39:03.164" v="72"/>
        <pc:sldMkLst>
          <pc:docMk/>
          <pc:sldMk cId="1530117634" sldId="270"/>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11:39:00.181" v="71"/>
              <pc2:cmMkLst xmlns:pc2="http://schemas.microsoft.com/office/powerpoint/2019/9/main/command">
                <pc:docMk/>
                <pc:sldMk cId="1530117634" sldId="270"/>
                <pc2:cmMk id="{03BBB574-B3D9-4D3D-9E6F-955FC7DA733C}"/>
              </pc2:cmMkLst>
              <pc226:cmRplyChg chg="add">
                <pc226:chgData name="Nidhi S" userId="e811137e-61d7-4f1b-af76-a47790489e26" providerId="ADAL" clId="{B5D43E54-2712-4D0B-B434-3A86F7A75E07}" dt="2023-12-07T11:38:57.460" v="70"/>
                <pc2:cmRplyMkLst xmlns:pc2="http://schemas.microsoft.com/office/powerpoint/2019/9/main/command">
                  <pc:docMk/>
                  <pc:sldMk cId="1530117634" sldId="270"/>
                  <pc2:cmMk id="{03BBB574-B3D9-4D3D-9E6F-955FC7DA733C}"/>
                  <pc2:cmRplyMk id="{80678136-7B32-4DF2-AE92-070DCA81D794}"/>
                </pc2:cmRplyMkLst>
              </pc226:cmRplyChg>
            </pc226:cmChg>
            <pc226:cmChg xmlns:pc226="http://schemas.microsoft.com/office/powerpoint/2022/06/main/command" chg="mod">
              <pc226:chgData name="Nidhi S" userId="e811137e-61d7-4f1b-af76-a47790489e26" providerId="ADAL" clId="{B5D43E54-2712-4D0B-B434-3A86F7A75E07}" dt="2023-12-07T11:39:03.164" v="72"/>
              <pc2:cmMkLst xmlns:pc2="http://schemas.microsoft.com/office/powerpoint/2019/9/main/command">
                <pc:docMk/>
                <pc:sldMk cId="1530117634" sldId="270"/>
                <pc2:cmMk id="{A02022A7-8750-47FB-9F0A-3C14DACFA4EB}"/>
              </pc2:cmMkLst>
            </pc226:cmChg>
          </p:ext>
        </pc:extLst>
      </pc:sldChg>
      <pc:sldChg chg="addSp modSp mod">
        <pc:chgData name="Nidhi S" userId="e811137e-61d7-4f1b-af76-a47790489e26" providerId="ADAL" clId="{B5D43E54-2712-4D0B-B434-3A86F7A75E07}" dt="2023-12-07T11:17:23.178" v="46" actId="1076"/>
        <pc:sldMkLst>
          <pc:docMk/>
          <pc:sldMk cId="2124121692" sldId="276"/>
        </pc:sldMkLst>
        <pc:spChg chg="add mod">
          <ac:chgData name="Nidhi S" userId="e811137e-61d7-4f1b-af76-a47790489e26" providerId="ADAL" clId="{B5D43E54-2712-4D0B-B434-3A86F7A75E07}" dt="2023-12-07T11:17:23.178" v="46" actId="1076"/>
          <ac:spMkLst>
            <pc:docMk/>
            <pc:sldMk cId="2124121692" sldId="276"/>
            <ac:spMk id="8" creationId="{9AAD0B9E-6F21-C276-7C46-704D85EA88C6}"/>
          </ac:spMkLst>
        </pc:spChg>
      </pc:sldChg>
      <pc:sldChg chg="modCm">
        <pc:chgData name="Nidhi S" userId="e811137e-61d7-4f1b-af76-a47790489e26" providerId="ADAL" clId="{B5D43E54-2712-4D0B-B434-3A86F7A75E07}" dt="2023-12-07T11:17:07.775" v="44"/>
        <pc:sldMkLst>
          <pc:docMk/>
          <pc:sldMk cId="2252011926" sldId="296"/>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11:17:07.775" v="44"/>
              <pc2:cmMkLst xmlns:pc2="http://schemas.microsoft.com/office/powerpoint/2019/9/main/command">
                <pc:docMk/>
                <pc:sldMk cId="2252011926" sldId="296"/>
                <pc2:cmMk id="{D4F22CC3-F257-457B-8657-012C5705B036}"/>
              </pc2:cmMkLst>
            </pc226:cmChg>
          </p:ext>
        </pc:extLst>
      </pc:sldChg>
      <pc:sldChg chg="modCm">
        <pc:chgData name="Nidhi S" userId="e811137e-61d7-4f1b-af76-a47790489e26" providerId="ADAL" clId="{B5D43E54-2712-4D0B-B434-3A86F7A75E07}" dt="2023-12-07T09:28:40.032" v="11"/>
        <pc:sldMkLst>
          <pc:docMk/>
          <pc:sldMk cId="2507565873" sldId="298"/>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09:28:40.032" v="11"/>
              <pc2:cmMkLst xmlns:pc2="http://schemas.microsoft.com/office/powerpoint/2019/9/main/command">
                <pc:docMk/>
                <pc:sldMk cId="2507565873" sldId="298"/>
                <pc2:cmMk id="{4D4E1311-FE52-4497-BECC-A3ADD6442270}"/>
              </pc2:cmMkLst>
              <pc226:cmRplyChg chg="add">
                <pc226:chgData name="Nidhi S" userId="e811137e-61d7-4f1b-af76-a47790489e26" providerId="ADAL" clId="{B5D43E54-2712-4D0B-B434-3A86F7A75E07}" dt="2023-12-07T09:28:20.163" v="10"/>
                <pc2:cmRplyMkLst xmlns:pc2="http://schemas.microsoft.com/office/powerpoint/2019/9/main/command">
                  <pc:docMk/>
                  <pc:sldMk cId="2507565873" sldId="298"/>
                  <pc2:cmMk id="{4D4E1311-FE52-4497-BECC-A3ADD6442270}"/>
                  <pc2:cmRplyMk id="{6B7D863C-CA27-49B3-A6C2-2CF592FBAFF4}"/>
                </pc2:cmRplyMkLst>
              </pc226:cmRplyChg>
            </pc226:cmChg>
            <pc226:cmChg xmlns:pc226="http://schemas.microsoft.com/office/powerpoint/2022/06/main/command" chg="mod">
              <pc226:chgData name="Nidhi S" userId="e811137e-61d7-4f1b-af76-a47790489e26" providerId="ADAL" clId="{B5D43E54-2712-4D0B-B434-3A86F7A75E07}" dt="2023-12-07T09:27:49.771" v="9"/>
              <pc2:cmMkLst xmlns:pc2="http://schemas.microsoft.com/office/powerpoint/2019/9/main/command">
                <pc:docMk/>
                <pc:sldMk cId="2507565873" sldId="298"/>
                <pc2:cmMk id="{544021D7-3A7B-4760-87B0-3F8342EE872E}"/>
              </pc2:cmMkLst>
            </pc226:cmChg>
          </p:ext>
        </pc:extLst>
      </pc:sldChg>
      <pc:sldChg chg="modCm">
        <pc:chgData name="Nidhi S" userId="e811137e-61d7-4f1b-af76-a47790489e26" providerId="ADAL" clId="{B5D43E54-2712-4D0B-B434-3A86F7A75E07}" dt="2023-12-07T09:27:21.735" v="7"/>
        <pc:sldMkLst>
          <pc:docMk/>
          <pc:sldMk cId="3199562542" sldId="301"/>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09:27:18.350" v="6"/>
              <pc2:cmMkLst xmlns:pc2="http://schemas.microsoft.com/office/powerpoint/2019/9/main/command">
                <pc:docMk/>
                <pc:sldMk cId="3199562542" sldId="301"/>
                <pc2:cmMk id="{4859319E-277F-49F1-8AB1-F47B84EC0D14}"/>
              </pc2:cmMkLst>
            </pc226:cmChg>
            <pc226:cmChg xmlns:pc226="http://schemas.microsoft.com/office/powerpoint/2022/06/main/command" chg="mod">
              <pc226:chgData name="Nidhi S" userId="e811137e-61d7-4f1b-af76-a47790489e26" providerId="ADAL" clId="{B5D43E54-2712-4D0B-B434-3A86F7A75E07}" dt="2023-12-07T09:27:21.735" v="7"/>
              <pc2:cmMkLst xmlns:pc2="http://schemas.microsoft.com/office/powerpoint/2019/9/main/command">
                <pc:docMk/>
                <pc:sldMk cId="3199562542" sldId="301"/>
                <pc2:cmMk id="{DFD322F5-FE25-414A-906C-2B53275D5DD5}"/>
              </pc2:cmMkLst>
              <pc226:cmRplyChg chg="add">
                <pc226:chgData name="Nidhi S" userId="e811137e-61d7-4f1b-af76-a47790489e26" providerId="ADAL" clId="{B5D43E54-2712-4D0B-B434-3A86F7A75E07}" dt="2023-12-07T09:27:13.532" v="5"/>
                <pc2:cmRplyMkLst xmlns:pc2="http://schemas.microsoft.com/office/powerpoint/2019/9/main/command">
                  <pc:docMk/>
                  <pc:sldMk cId="3199562542" sldId="301"/>
                  <pc2:cmMk id="{DFD322F5-FE25-414A-906C-2B53275D5DD5}"/>
                  <pc2:cmRplyMk id="{7D3D5A6E-6166-4329-9967-44555E1825D1}"/>
                </pc2:cmRplyMkLst>
              </pc226:cmRplyChg>
            </pc226:cmChg>
          </p:ext>
        </pc:extLst>
      </pc:sldChg>
      <pc:sldChg chg="modCm">
        <pc:chgData name="Nidhi S" userId="e811137e-61d7-4f1b-af76-a47790489e26" providerId="ADAL" clId="{B5D43E54-2712-4D0B-B434-3A86F7A75E07}" dt="2023-12-07T11:36:39.230" v="68"/>
        <pc:sldMkLst>
          <pc:docMk/>
          <pc:sldMk cId="1869896713" sldId="302"/>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11:36:39.230" v="68"/>
              <pc2:cmMkLst xmlns:pc2="http://schemas.microsoft.com/office/powerpoint/2019/9/main/command">
                <pc:docMk/>
                <pc:sldMk cId="1869896713" sldId="302"/>
                <pc2:cmMk id="{32A8DC21-3608-4125-BB26-D2D6359E9552}"/>
              </pc2:cmMkLst>
            </pc226:cmChg>
            <pc226:cmChg xmlns:pc226="http://schemas.microsoft.com/office/powerpoint/2022/06/main/command" chg="mod">
              <pc226:chgData name="Nidhi S" userId="e811137e-61d7-4f1b-af76-a47790489e26" providerId="ADAL" clId="{B5D43E54-2712-4D0B-B434-3A86F7A75E07}" dt="2023-12-07T11:33:53.981" v="67"/>
              <pc2:cmMkLst xmlns:pc2="http://schemas.microsoft.com/office/powerpoint/2019/9/main/command">
                <pc:docMk/>
                <pc:sldMk cId="1869896713" sldId="302"/>
                <pc2:cmMk id="{9332A847-21A4-47F4-82C9-27F51EAEE4E7}"/>
              </pc2:cmMkLst>
            </pc226:cmChg>
          </p:ext>
        </pc:extLst>
      </pc:sldChg>
      <pc:sldChg chg="del modCm">
        <pc:chgData name="Nidhi S" userId="e811137e-61d7-4f1b-af76-a47790489e26" providerId="ADAL" clId="{B5D43E54-2712-4D0B-B434-3A86F7A75E07}" dt="2023-12-07T09:26:37.095" v="4" actId="47"/>
        <pc:sldMkLst>
          <pc:docMk/>
          <pc:sldMk cId="2881332323" sldId="303"/>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09:24:57.260" v="2"/>
              <pc2:cmMkLst xmlns:pc2="http://schemas.microsoft.com/office/powerpoint/2019/9/main/command">
                <pc:docMk/>
                <pc:sldMk cId="2881332323" sldId="303"/>
                <pc2:cmMk id="{D9799C6A-98CB-468D-A6F3-00C53E90E2D5}"/>
              </pc2:cmMkLst>
            </pc226:cmChg>
            <pc226:cmChg xmlns:pc226="http://schemas.microsoft.com/office/powerpoint/2022/06/main/command" chg="">
              <pc226:chgData name="Nidhi S" userId="e811137e-61d7-4f1b-af76-a47790489e26" providerId="ADAL" clId="{B5D43E54-2712-4D0B-B434-3A86F7A75E07}" dt="2023-12-07T09:26:34.731" v="3"/>
              <pc2:cmMkLst xmlns:pc2="http://schemas.microsoft.com/office/powerpoint/2019/9/main/command">
                <pc:docMk/>
                <pc:sldMk cId="2881332323" sldId="303"/>
                <pc2:cmMk id="{6E556ACB-78DE-4287-9936-0C05047EA41D}"/>
              </pc2:cmMkLst>
              <pc226:cmRplyChg chg="add">
                <pc226:chgData name="Nidhi S" userId="e811137e-61d7-4f1b-af76-a47790489e26" providerId="ADAL" clId="{B5D43E54-2712-4D0B-B434-3A86F7A75E07}" dt="2023-12-07T09:26:34.731" v="3"/>
                <pc2:cmRplyMkLst xmlns:pc2="http://schemas.microsoft.com/office/powerpoint/2019/9/main/command">
                  <pc:docMk/>
                  <pc:sldMk cId="2881332323" sldId="303"/>
                  <pc2:cmMk id="{6E556ACB-78DE-4287-9936-0C05047EA41D}"/>
                  <pc2:cmRplyMk id="{41501020-5C3A-48D5-B9D8-D8EC3AFD3349}"/>
                </pc2:cmRplyMkLst>
              </pc226:cmRplyChg>
            </pc226:cmChg>
            <pc226:cmChg xmlns:pc226="http://schemas.microsoft.com/office/powerpoint/2022/06/main/command" chg="mod">
              <pc226:chgData name="Nidhi S" userId="e811137e-61d7-4f1b-af76-a47790489e26" providerId="ADAL" clId="{B5D43E54-2712-4D0B-B434-3A86F7A75E07}" dt="2023-12-07T09:22:40.811" v="0"/>
              <pc2:cmMkLst xmlns:pc2="http://schemas.microsoft.com/office/powerpoint/2019/9/main/command">
                <pc:docMk/>
                <pc:sldMk cId="2881332323" sldId="303"/>
                <pc2:cmMk id="{D5967ED1-ECDD-42E4-B4E4-EC60E6337052}"/>
              </pc2:cmMkLst>
            </pc226:cmChg>
          </p:ext>
        </pc:extLst>
      </pc:sldChg>
      <pc:sldChg chg="modCm">
        <pc:chgData name="Nidhi S" userId="e811137e-61d7-4f1b-af76-a47790489e26" providerId="ADAL" clId="{B5D43E54-2712-4D0B-B434-3A86F7A75E07}" dt="2023-12-07T09:24:48.216" v="1"/>
        <pc:sldMkLst>
          <pc:docMk/>
          <pc:sldMk cId="3350722516" sldId="304"/>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09:24:48.216" v="1"/>
              <pc2:cmMkLst xmlns:pc2="http://schemas.microsoft.com/office/powerpoint/2019/9/main/command">
                <pc:docMk/>
                <pc:sldMk cId="3350722516" sldId="304"/>
                <pc2:cmMk id="{3DA4B5F7-A020-43C6-AFE3-92054732A787}"/>
              </pc2:cmMkLst>
            </pc226:cmChg>
          </p:ext>
        </pc:extLst>
      </pc:sldChg>
      <pc:sldChg chg="modCm">
        <pc:chgData name="Nidhi S" userId="e811137e-61d7-4f1b-af76-a47790489e26" providerId="ADAL" clId="{B5D43E54-2712-4D0B-B434-3A86F7A75E07}" dt="2023-12-07T11:37:00.129" v="69"/>
        <pc:sldMkLst>
          <pc:docMk/>
          <pc:sldMk cId="2753918592" sldId="306"/>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11:37:00.129" v="69"/>
              <pc2:cmMkLst xmlns:pc2="http://schemas.microsoft.com/office/powerpoint/2019/9/main/command">
                <pc:docMk/>
                <pc:sldMk cId="2753918592" sldId="306"/>
                <pc2:cmMk id="{2A99BECA-D95D-42AC-99FB-A313EBB0533E}"/>
              </pc2:cmMkLst>
            </pc226:cmChg>
          </p:ext>
        </pc:extLst>
      </pc:sldChg>
      <pc:sldChg chg="modCm">
        <pc:chgData name="Nidhi S" userId="e811137e-61d7-4f1b-af76-a47790489e26" providerId="ADAL" clId="{B5D43E54-2712-4D0B-B434-3A86F7A75E07}" dt="2023-12-07T09:27:33.011" v="8"/>
        <pc:sldMkLst>
          <pc:docMk/>
          <pc:sldMk cId="161480117" sldId="308"/>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09:27:33.011" v="8"/>
              <pc2:cmMkLst xmlns:pc2="http://schemas.microsoft.com/office/powerpoint/2019/9/main/command">
                <pc:docMk/>
                <pc:sldMk cId="161480117" sldId="308"/>
                <pc2:cmMk id="{1A0EA387-0A09-410C-A1E5-CD99122A5BDA}"/>
              </pc2:cmMkLst>
            </pc226:cmChg>
          </p:ext>
        </pc:extLst>
      </pc:sldChg>
      <pc:sldChg chg="modCm">
        <pc:chgData name="Nidhi S" userId="e811137e-61d7-4f1b-af76-a47790489e26" providerId="ADAL" clId="{B5D43E54-2712-4D0B-B434-3A86F7A75E07}" dt="2023-12-07T09:29:17.224" v="12"/>
        <pc:sldMkLst>
          <pc:docMk/>
          <pc:sldMk cId="2016152022" sldId="309"/>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09:29:17.224" v="12"/>
              <pc2:cmMkLst xmlns:pc2="http://schemas.microsoft.com/office/powerpoint/2019/9/main/command">
                <pc:docMk/>
                <pc:sldMk cId="2016152022" sldId="309"/>
                <pc2:cmMk id="{A4828D0B-FE96-4415-8E90-1363FC279BF6}"/>
              </pc2:cmMkLst>
            </pc226:cmChg>
          </p:ext>
        </pc:extLst>
      </pc:sldChg>
      <pc:sldChg chg="modCm">
        <pc:chgData name="Nidhi S" userId="e811137e-61d7-4f1b-af76-a47790489e26" providerId="ADAL" clId="{B5D43E54-2712-4D0B-B434-3A86F7A75E07}" dt="2023-12-07T11:33:35.200" v="66"/>
        <pc:sldMkLst>
          <pc:docMk/>
          <pc:sldMk cId="3142295480" sldId="311"/>
        </pc:sldMkLst>
        <pc:extLst>
          <p:ext xmlns:p="http://schemas.openxmlformats.org/presentationml/2006/main" uri="{D6D511B9-2390-475A-947B-AFAB55BFBCF1}">
            <pc226:cmChg xmlns:pc226="http://schemas.microsoft.com/office/powerpoint/2022/06/main/command" chg="mod">
              <pc226:chgData name="Nidhi S" userId="e811137e-61d7-4f1b-af76-a47790489e26" providerId="ADAL" clId="{B5D43E54-2712-4D0B-B434-3A86F7A75E07}" dt="2023-12-07T11:33:35.200" v="66"/>
              <pc2:cmMkLst xmlns:pc2="http://schemas.microsoft.com/office/powerpoint/2019/9/main/command">
                <pc:docMk/>
                <pc:sldMk cId="3142295480" sldId="311"/>
                <pc2:cmMk id="{5BE2E2FC-F56A-4E3D-BD83-3E42062F75A1}"/>
              </pc2:cmMkLst>
            </pc226:cmChg>
          </p:ext>
        </pc:extLst>
      </pc:sldChg>
      <pc:sldChg chg="addSp delSp modSp mod modNotesTx">
        <pc:chgData name="Nidhi S" userId="e811137e-61d7-4f1b-af76-a47790489e26" providerId="ADAL" clId="{B5D43E54-2712-4D0B-B434-3A86F7A75E07}" dt="2023-12-07T11:32:27.477" v="65" actId="20577"/>
        <pc:sldMkLst>
          <pc:docMk/>
          <pc:sldMk cId="3503219185" sldId="315"/>
        </pc:sldMkLst>
        <pc:spChg chg="mod">
          <ac:chgData name="Nidhi S" userId="e811137e-61d7-4f1b-af76-a47790489e26" providerId="ADAL" clId="{B5D43E54-2712-4D0B-B434-3A86F7A75E07}" dt="2023-12-07T09:53:13.117" v="13" actId="255"/>
          <ac:spMkLst>
            <pc:docMk/>
            <pc:sldMk cId="3503219185" sldId="315"/>
            <ac:spMk id="3" creationId="{359CEC23-5DF1-EF19-8932-E661682EE194}"/>
          </ac:spMkLst>
        </pc:spChg>
        <pc:spChg chg="add mod">
          <ac:chgData name="Nidhi S" userId="e811137e-61d7-4f1b-af76-a47790489e26" providerId="ADAL" clId="{B5D43E54-2712-4D0B-B434-3A86F7A75E07}" dt="2023-12-07T09:53:38.530" v="40"/>
          <ac:spMkLst>
            <pc:docMk/>
            <pc:sldMk cId="3503219185" sldId="315"/>
            <ac:spMk id="4" creationId="{DC1DC194-896E-2981-5287-1912B4C97C5E}"/>
          </ac:spMkLst>
        </pc:spChg>
        <pc:spChg chg="mod">
          <ac:chgData name="Nidhi S" userId="e811137e-61d7-4f1b-af76-a47790489e26" providerId="ADAL" clId="{B5D43E54-2712-4D0B-B434-3A86F7A75E07}" dt="2023-12-07T11:30:05.368" v="52" actId="207"/>
          <ac:spMkLst>
            <pc:docMk/>
            <pc:sldMk cId="3503219185" sldId="315"/>
            <ac:spMk id="13" creationId="{2D7F9149-3B2F-89D8-91B6-B5D7645797B1}"/>
          </ac:spMkLst>
        </pc:spChg>
        <pc:spChg chg="mod">
          <ac:chgData name="Nidhi S" userId="e811137e-61d7-4f1b-af76-a47790489e26" providerId="ADAL" clId="{B5D43E54-2712-4D0B-B434-3A86F7A75E07}" dt="2023-12-07T11:32:27.477" v="65" actId="20577"/>
          <ac:spMkLst>
            <pc:docMk/>
            <pc:sldMk cId="3503219185" sldId="315"/>
            <ac:spMk id="14" creationId="{01E5CFEB-9FBB-2342-B2DA-1A7AB52B74EF}"/>
          </ac:spMkLst>
        </pc:spChg>
        <pc:spChg chg="del">
          <ac:chgData name="Nidhi S" userId="e811137e-61d7-4f1b-af76-a47790489e26" providerId="ADAL" clId="{B5D43E54-2712-4D0B-B434-3A86F7A75E07}" dt="2023-12-07T09:53:16.784" v="14" actId="478"/>
          <ac:spMkLst>
            <pc:docMk/>
            <pc:sldMk cId="3503219185" sldId="315"/>
            <ac:spMk id="24" creationId="{A39FFCD3-0181-F8F7-FC91-83B5AB3228FC}"/>
          </ac:spMkLst>
        </pc:spChg>
        <pc:spChg chg="mod">
          <ac:chgData name="Nidhi S" userId="e811137e-61d7-4f1b-af76-a47790489e26" providerId="ADAL" clId="{B5D43E54-2712-4D0B-B434-3A86F7A75E07}" dt="2023-12-07T10:13:29.132" v="43" actId="948"/>
          <ac:spMkLst>
            <pc:docMk/>
            <pc:sldMk cId="3503219185" sldId="315"/>
            <ac:spMk id="30" creationId="{61AF7CDE-3489-5592-DA2C-2EDEC5E5756A}"/>
          </ac:spMkLst>
        </pc:spChg>
        <pc:cxnChg chg="add del mod replST">
          <ac:chgData name="Nidhi S" userId="e811137e-61d7-4f1b-af76-a47790489e26" providerId="ADAL" clId="{B5D43E54-2712-4D0B-B434-3A86F7A75E07}" dt="2023-12-07T09:53:38.547" v="42"/>
          <ac:cxnSpMkLst>
            <pc:docMk/>
            <pc:sldMk cId="3503219185" sldId="315"/>
            <ac:cxnSpMk id="2" creationId="{FF143017-88CF-B483-3546-6F97FEE4D3F3}"/>
          </ac:cxnSpMkLst>
        </pc:cxnChg>
      </pc:sldChg>
    </pc:docChg>
  </pc:docChgLst>
  <pc:docChgLst>
    <pc:chgData name="Rewa Pimpalkar" userId="17ebfd74-0fe5-4800-9067-b1c1b14afe88" providerId="ADAL" clId="{F438DF56-5A5E-4CDB-A9DA-65D296A871FA}"/>
    <pc:docChg chg="undo custSel addSld delSld modSld">
      <pc:chgData name="Rewa Pimpalkar" userId="17ebfd74-0fe5-4800-9067-b1c1b14afe88" providerId="ADAL" clId="{F438DF56-5A5E-4CDB-A9DA-65D296A871FA}" dt="2023-12-28T11:26:52.398" v="180" actId="47"/>
      <pc:docMkLst>
        <pc:docMk/>
      </pc:docMkLst>
      <pc:sldChg chg="add del">
        <pc:chgData name="Rewa Pimpalkar" userId="17ebfd74-0fe5-4800-9067-b1c1b14afe88" providerId="ADAL" clId="{F438DF56-5A5E-4CDB-A9DA-65D296A871FA}" dt="2023-12-28T11:26:50.902" v="179" actId="47"/>
        <pc:sldMkLst>
          <pc:docMk/>
          <pc:sldMk cId="2016152022" sldId="309"/>
        </pc:sldMkLst>
      </pc:sldChg>
      <pc:sldChg chg="del">
        <pc:chgData name="Rewa Pimpalkar" userId="17ebfd74-0fe5-4800-9067-b1c1b14afe88" providerId="ADAL" clId="{F438DF56-5A5E-4CDB-A9DA-65D296A871FA}" dt="2023-12-28T10:59:58.784" v="65" actId="47"/>
        <pc:sldMkLst>
          <pc:docMk/>
          <pc:sldMk cId="3142295480" sldId="311"/>
        </pc:sldMkLst>
      </pc:sldChg>
      <pc:sldChg chg="addSp delSp modSp del mod">
        <pc:chgData name="Rewa Pimpalkar" userId="17ebfd74-0fe5-4800-9067-b1c1b14afe88" providerId="ADAL" clId="{F438DF56-5A5E-4CDB-A9DA-65D296A871FA}" dt="2023-12-21T07:00:36.045" v="27" actId="47"/>
        <pc:sldMkLst>
          <pc:docMk/>
          <pc:sldMk cId="79848794" sldId="312"/>
        </pc:sldMkLst>
        <pc:spChg chg="add del mod">
          <ac:chgData name="Rewa Pimpalkar" userId="17ebfd74-0fe5-4800-9067-b1c1b14afe88" providerId="ADAL" clId="{F438DF56-5A5E-4CDB-A9DA-65D296A871FA}" dt="2023-12-21T06:54:07.904" v="7" actId="478"/>
          <ac:spMkLst>
            <pc:docMk/>
            <pc:sldMk cId="79848794" sldId="312"/>
            <ac:spMk id="3" creationId="{D54911CF-97B6-6600-D84F-282F2FBFAC9A}"/>
          </ac:spMkLst>
        </pc:spChg>
        <pc:spChg chg="add del">
          <ac:chgData name="Rewa Pimpalkar" userId="17ebfd74-0fe5-4800-9067-b1c1b14afe88" providerId="ADAL" clId="{F438DF56-5A5E-4CDB-A9DA-65D296A871FA}" dt="2023-12-21T06:54:07.490" v="6" actId="22"/>
          <ac:spMkLst>
            <pc:docMk/>
            <pc:sldMk cId="79848794" sldId="312"/>
            <ac:spMk id="7" creationId="{F359CA88-71CE-7B7D-E7D7-CD6122B3F63F}"/>
          </ac:spMkLst>
        </pc:spChg>
      </pc:sldChg>
      <pc:sldChg chg="del">
        <pc:chgData name="Rewa Pimpalkar" userId="17ebfd74-0fe5-4800-9067-b1c1b14afe88" providerId="ADAL" clId="{F438DF56-5A5E-4CDB-A9DA-65D296A871FA}" dt="2023-12-28T11:26:52.398" v="180" actId="47"/>
        <pc:sldMkLst>
          <pc:docMk/>
          <pc:sldMk cId="3077121352" sldId="313"/>
        </pc:sldMkLst>
      </pc:sldChg>
      <pc:sldChg chg="modSp add mod">
        <pc:chgData name="Rewa Pimpalkar" userId="17ebfd74-0fe5-4800-9067-b1c1b14afe88" providerId="ADAL" clId="{F438DF56-5A5E-4CDB-A9DA-65D296A871FA}" dt="2023-12-28T10:56:19.715" v="43" actId="20577"/>
        <pc:sldMkLst>
          <pc:docMk/>
          <pc:sldMk cId="3082878696" sldId="330"/>
        </pc:sldMkLst>
        <pc:spChg chg="mod">
          <ac:chgData name="Rewa Pimpalkar" userId="17ebfd74-0fe5-4800-9067-b1c1b14afe88" providerId="ADAL" clId="{F438DF56-5A5E-4CDB-A9DA-65D296A871FA}" dt="2023-12-28T10:56:05.384" v="39"/>
          <ac:spMkLst>
            <pc:docMk/>
            <pc:sldMk cId="3082878696" sldId="330"/>
            <ac:spMk id="5" creationId="{E6B0FF46-750A-6F00-0188-E59F67D3CAED}"/>
          </ac:spMkLst>
        </pc:spChg>
        <pc:spChg chg="mod">
          <ac:chgData name="Rewa Pimpalkar" userId="17ebfd74-0fe5-4800-9067-b1c1b14afe88" providerId="ADAL" clId="{F438DF56-5A5E-4CDB-A9DA-65D296A871FA}" dt="2023-12-28T10:56:19.715" v="43" actId="20577"/>
          <ac:spMkLst>
            <pc:docMk/>
            <pc:sldMk cId="3082878696" sldId="330"/>
            <ac:spMk id="6" creationId="{BE9D51BB-01C3-9087-D92E-21586B9258C3}"/>
          </ac:spMkLst>
        </pc:spChg>
      </pc:sldChg>
      <pc:sldChg chg="modSp add mod">
        <pc:chgData name="Rewa Pimpalkar" userId="17ebfd74-0fe5-4800-9067-b1c1b14afe88" providerId="ADAL" clId="{F438DF56-5A5E-4CDB-A9DA-65D296A871FA}" dt="2023-12-28T11:04:38.492" v="93" actId="20577"/>
        <pc:sldMkLst>
          <pc:docMk/>
          <pc:sldMk cId="2836856355" sldId="331"/>
        </pc:sldMkLst>
        <pc:spChg chg="mod">
          <ac:chgData name="Rewa Pimpalkar" userId="17ebfd74-0fe5-4800-9067-b1c1b14afe88" providerId="ADAL" clId="{F438DF56-5A5E-4CDB-A9DA-65D296A871FA}" dt="2023-12-28T11:04:38.492" v="93" actId="20577"/>
          <ac:spMkLst>
            <pc:docMk/>
            <pc:sldMk cId="2836856355" sldId="331"/>
            <ac:spMk id="11" creationId="{D2C99E60-BEC5-75DC-C4E2-A387E1581F4D}"/>
          </ac:spMkLst>
        </pc:spChg>
      </pc:sldChg>
      <pc:sldChg chg="add">
        <pc:chgData name="Rewa Pimpalkar" userId="17ebfd74-0fe5-4800-9067-b1c1b14afe88" providerId="ADAL" clId="{F438DF56-5A5E-4CDB-A9DA-65D296A871FA}" dt="2023-12-28T10:59:50.329" v="64"/>
        <pc:sldMkLst>
          <pc:docMk/>
          <pc:sldMk cId="526639701" sldId="332"/>
        </pc:sldMkLst>
      </pc:sldChg>
      <pc:sldChg chg="modSp add del mod">
        <pc:chgData name="Rewa Pimpalkar" userId="17ebfd74-0fe5-4800-9067-b1c1b14afe88" providerId="ADAL" clId="{F438DF56-5A5E-4CDB-A9DA-65D296A871FA}" dt="2023-12-28T10:59:41.569" v="63" actId="2696"/>
        <pc:sldMkLst>
          <pc:docMk/>
          <pc:sldMk cId="4120536777" sldId="332"/>
        </pc:sldMkLst>
        <pc:spChg chg="mod">
          <ac:chgData name="Rewa Pimpalkar" userId="17ebfd74-0fe5-4800-9067-b1c1b14afe88" providerId="ADAL" clId="{F438DF56-5A5E-4CDB-A9DA-65D296A871FA}" dt="2023-12-28T10:58:01.348" v="47"/>
          <ac:spMkLst>
            <pc:docMk/>
            <pc:sldMk cId="4120536777" sldId="332"/>
            <ac:spMk id="5" creationId="{E6B0FF46-750A-6F00-0188-E59F67D3CAED}"/>
          </ac:spMkLst>
        </pc:spChg>
        <pc:spChg chg="mod">
          <ac:chgData name="Rewa Pimpalkar" userId="17ebfd74-0fe5-4800-9067-b1c1b14afe88" providerId="ADAL" clId="{F438DF56-5A5E-4CDB-A9DA-65D296A871FA}" dt="2023-12-28T10:58:26.497" v="56" actId="20577"/>
          <ac:spMkLst>
            <pc:docMk/>
            <pc:sldMk cId="4120536777" sldId="332"/>
            <ac:spMk id="6" creationId="{BE9D51BB-01C3-9087-D92E-21586B9258C3}"/>
          </ac:spMkLst>
        </pc:spChg>
      </pc:sldChg>
      <pc:sldChg chg="modSp add mod">
        <pc:chgData name="Rewa Pimpalkar" userId="17ebfd74-0fe5-4800-9067-b1c1b14afe88" providerId="ADAL" clId="{F438DF56-5A5E-4CDB-A9DA-65D296A871FA}" dt="2023-12-28T11:10:16.645" v="140" actId="20577"/>
        <pc:sldMkLst>
          <pc:docMk/>
          <pc:sldMk cId="3031968087" sldId="333"/>
        </pc:sldMkLst>
        <pc:spChg chg="mod">
          <ac:chgData name="Rewa Pimpalkar" userId="17ebfd74-0fe5-4800-9067-b1c1b14afe88" providerId="ADAL" clId="{F438DF56-5A5E-4CDB-A9DA-65D296A871FA}" dt="2023-12-28T11:10:16.645" v="140" actId="20577"/>
          <ac:spMkLst>
            <pc:docMk/>
            <pc:sldMk cId="3031968087" sldId="333"/>
            <ac:spMk id="11" creationId="{D2C99E60-BEC5-75DC-C4E2-A387E1581F4D}"/>
          </ac:spMkLst>
        </pc:spChg>
      </pc:sldChg>
      <pc:sldChg chg="modSp add del mod">
        <pc:chgData name="Rewa Pimpalkar" userId="17ebfd74-0fe5-4800-9067-b1c1b14afe88" providerId="ADAL" clId="{F438DF56-5A5E-4CDB-A9DA-65D296A871FA}" dt="2023-12-28T10:59:41.569" v="63" actId="2696"/>
        <pc:sldMkLst>
          <pc:docMk/>
          <pc:sldMk cId="3892250105" sldId="333"/>
        </pc:sldMkLst>
        <pc:spChg chg="mod">
          <ac:chgData name="Rewa Pimpalkar" userId="17ebfd74-0fe5-4800-9067-b1c1b14afe88" providerId="ADAL" clId="{F438DF56-5A5E-4CDB-A9DA-65D296A871FA}" dt="2023-12-28T10:58:39.098" v="60" actId="20577"/>
          <ac:spMkLst>
            <pc:docMk/>
            <pc:sldMk cId="3892250105" sldId="333"/>
            <ac:spMk id="11" creationId="{D2C99E60-BEC5-75DC-C4E2-A387E1581F4D}"/>
          </ac:spMkLst>
        </pc:spChg>
      </pc:sldChg>
      <pc:sldChg chg="modSp add mod">
        <pc:chgData name="Rewa Pimpalkar" userId="17ebfd74-0fe5-4800-9067-b1c1b14afe88" providerId="ADAL" clId="{F438DF56-5A5E-4CDB-A9DA-65D296A871FA}" dt="2023-12-28T11:15:14.048" v="143" actId="20577"/>
        <pc:sldMkLst>
          <pc:docMk/>
          <pc:sldMk cId="2250861373" sldId="334"/>
        </pc:sldMkLst>
        <pc:spChg chg="mod">
          <ac:chgData name="Rewa Pimpalkar" userId="17ebfd74-0fe5-4800-9067-b1c1b14afe88" providerId="ADAL" clId="{F438DF56-5A5E-4CDB-A9DA-65D296A871FA}" dt="2023-12-28T11:15:14.048" v="143" actId="20577"/>
          <ac:spMkLst>
            <pc:docMk/>
            <pc:sldMk cId="2250861373" sldId="334"/>
            <ac:spMk id="5" creationId="{E6B0FF46-750A-6F00-0188-E59F67D3CAED}"/>
          </ac:spMkLst>
        </pc:spChg>
        <pc:spChg chg="mod">
          <ac:chgData name="Rewa Pimpalkar" userId="17ebfd74-0fe5-4800-9067-b1c1b14afe88" providerId="ADAL" clId="{F438DF56-5A5E-4CDB-A9DA-65D296A871FA}" dt="2023-12-28T11:07:33.037" v="120" actId="20577"/>
          <ac:spMkLst>
            <pc:docMk/>
            <pc:sldMk cId="2250861373" sldId="334"/>
            <ac:spMk id="6" creationId="{BE9D51BB-01C3-9087-D92E-21586B9258C3}"/>
          </ac:spMkLst>
        </pc:spChg>
      </pc:sldChg>
      <pc:sldChg chg="modSp add mod">
        <pc:chgData name="Rewa Pimpalkar" userId="17ebfd74-0fe5-4800-9067-b1c1b14afe88" providerId="ADAL" clId="{F438DF56-5A5E-4CDB-A9DA-65D296A871FA}" dt="2023-12-28T11:25:58.246" v="178" actId="20577"/>
        <pc:sldMkLst>
          <pc:docMk/>
          <pc:sldMk cId="468201584" sldId="335"/>
        </pc:sldMkLst>
        <pc:spChg chg="mod">
          <ac:chgData name="Rewa Pimpalkar" userId="17ebfd74-0fe5-4800-9067-b1c1b14afe88" providerId="ADAL" clId="{F438DF56-5A5E-4CDB-A9DA-65D296A871FA}" dt="2023-12-28T11:25:58.246" v="178" actId="20577"/>
          <ac:spMkLst>
            <pc:docMk/>
            <pc:sldMk cId="468201584" sldId="335"/>
            <ac:spMk id="11" creationId="{D2C99E60-BEC5-75DC-C4E2-A387E1581F4D}"/>
          </ac:spMkLst>
        </pc:spChg>
      </pc:sldChg>
      <pc:sldChg chg="modSp add mod">
        <pc:chgData name="Rewa Pimpalkar" userId="17ebfd74-0fe5-4800-9067-b1c1b14afe88" providerId="ADAL" clId="{F438DF56-5A5E-4CDB-A9DA-65D296A871FA}" dt="2023-12-28T11:21:59.423" v="153" actId="20577"/>
        <pc:sldMkLst>
          <pc:docMk/>
          <pc:sldMk cId="3942597084" sldId="336"/>
        </pc:sldMkLst>
        <pc:spChg chg="mod">
          <ac:chgData name="Rewa Pimpalkar" userId="17ebfd74-0fe5-4800-9067-b1c1b14afe88" providerId="ADAL" clId="{F438DF56-5A5E-4CDB-A9DA-65D296A871FA}" dt="2023-12-28T11:21:41.154" v="147"/>
          <ac:spMkLst>
            <pc:docMk/>
            <pc:sldMk cId="3942597084" sldId="336"/>
            <ac:spMk id="5" creationId="{E6B0FF46-750A-6F00-0188-E59F67D3CAED}"/>
          </ac:spMkLst>
        </pc:spChg>
        <pc:spChg chg="mod">
          <ac:chgData name="Rewa Pimpalkar" userId="17ebfd74-0fe5-4800-9067-b1c1b14afe88" providerId="ADAL" clId="{F438DF56-5A5E-4CDB-A9DA-65D296A871FA}" dt="2023-12-28T11:21:59.423" v="153" actId="20577"/>
          <ac:spMkLst>
            <pc:docMk/>
            <pc:sldMk cId="3942597084" sldId="336"/>
            <ac:spMk id="6" creationId="{BE9D51BB-01C3-9087-D92E-21586B9258C3}"/>
          </ac:spMkLst>
        </pc:spChg>
      </pc:sldChg>
      <pc:sldChg chg="modSp add mod">
        <pc:chgData name="Rewa Pimpalkar" userId="17ebfd74-0fe5-4800-9067-b1c1b14afe88" providerId="ADAL" clId="{F438DF56-5A5E-4CDB-A9DA-65D296A871FA}" dt="2023-12-28T11:22:36.206" v="164" actId="20577"/>
        <pc:sldMkLst>
          <pc:docMk/>
          <pc:sldMk cId="3017575181" sldId="337"/>
        </pc:sldMkLst>
        <pc:spChg chg="mod">
          <ac:chgData name="Rewa Pimpalkar" userId="17ebfd74-0fe5-4800-9067-b1c1b14afe88" providerId="ADAL" clId="{F438DF56-5A5E-4CDB-A9DA-65D296A871FA}" dt="2023-12-28T11:22:36.206" v="164" actId="20577"/>
          <ac:spMkLst>
            <pc:docMk/>
            <pc:sldMk cId="3017575181" sldId="337"/>
            <ac:spMk id="11" creationId="{D2C99E60-BEC5-75DC-C4E2-A387E1581F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81794-B535-4C48-BBE8-526578888544}"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00C1-7326-4B4D-9C4E-22E7230B62CC}" type="slidenum">
              <a:rPr lang="en-US" smtClean="0"/>
              <a:t>‹#›</a:t>
            </a:fld>
            <a:endParaRPr lang="en-US"/>
          </a:p>
        </p:txBody>
      </p:sp>
    </p:spTree>
    <p:extLst>
      <p:ext uri="{BB962C8B-B14F-4D97-AF65-F5344CB8AC3E}">
        <p14:creationId xmlns:p14="http://schemas.microsoft.com/office/powerpoint/2010/main" val="373814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2</a:t>
            </a:fld>
            <a:endParaRPr lang="en-US"/>
          </a:p>
        </p:txBody>
      </p:sp>
    </p:spTree>
    <p:extLst>
      <p:ext uri="{BB962C8B-B14F-4D97-AF65-F5344CB8AC3E}">
        <p14:creationId xmlns:p14="http://schemas.microsoft.com/office/powerpoint/2010/main" val="262746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Routing in Next.js, </a:t>
            </a:r>
            <a:r>
              <a:rPr lang="en-US" sz="2800" b="0" i="0">
                <a:solidFill>
                  <a:srgbClr val="D1D5DB"/>
                </a:solidFill>
                <a:effectLst/>
                <a:latin typeface="Söhne"/>
              </a:rPr>
              <a:t>refers to the process of managing navigation between different pages in a web application based on URL paths.</a:t>
            </a: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endParaRPr lang="en-IN" b="0"/>
          </a:p>
          <a:p>
            <a:r>
              <a:rPr lang="en-US" b="1" i="0">
                <a:solidFill>
                  <a:srgbClr val="FFFFFF"/>
                </a:solidFill>
                <a:effectLst/>
                <a:latin typeface="Nunito" pitchFamily="2" charset="0"/>
              </a:rPr>
              <a:t>Types of Routes in Next.js:</a:t>
            </a:r>
            <a:endParaRPr lang="en-IN" b="0" i="0">
              <a:solidFill>
                <a:srgbClr val="FFFFFF"/>
              </a:solidFill>
              <a:effectLst/>
              <a:latin typeface="Nunito" pitchFamily="2" charset="0"/>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b="1" i="0">
                <a:solidFill>
                  <a:srgbClr val="FFFFFF"/>
                </a:solidFill>
                <a:effectLst/>
                <a:latin typeface="Nunito" pitchFamily="2" charset="0"/>
              </a:rPr>
              <a:t>Index Routes: </a:t>
            </a:r>
            <a:r>
              <a:rPr lang="en-US" sz="1200" b="0" i="0">
                <a:solidFill>
                  <a:srgbClr val="404040"/>
                </a:solidFill>
                <a:effectLst/>
                <a:latin typeface="Open Sans" pitchFamily="2" charset="0"/>
              </a:rPr>
              <a:t>The index.js files in the pages directory get automatically routed to the root directory. </a:t>
            </a:r>
            <a:endParaRPr lang="en-US" b="1" i="0">
              <a:solidFill>
                <a:srgbClr val="FFFFFF"/>
              </a:solidFill>
              <a:effectLst/>
              <a:latin typeface="Nunito" pitchFamily="2" charset="0"/>
            </a:endParaRPr>
          </a:p>
          <a:p>
            <a:pPr algn="l" fontAlgn="base">
              <a:buFont typeface="Arial" panose="020B0604020202020204" pitchFamily="34" charset="0"/>
              <a:buChar char="•"/>
            </a:pPr>
            <a:r>
              <a:rPr lang="en-US" b="1" i="0">
                <a:solidFill>
                  <a:srgbClr val="FFFFFF"/>
                </a:solidFill>
                <a:effectLst/>
                <a:latin typeface="Nunito" pitchFamily="2" charset="0"/>
              </a:rPr>
              <a:t>Nested Routes: </a:t>
            </a:r>
            <a:r>
              <a:rPr lang="en-US" sz="1200" b="0" i="0">
                <a:solidFill>
                  <a:srgbClr val="404040"/>
                </a:solidFill>
                <a:effectLst/>
                <a:latin typeface="Open Sans" panose="020B0606030504020204" pitchFamily="34" charset="0"/>
              </a:rPr>
              <a:t>It involves organizing files into subdirectories within the pages directory and enables the creation of nested URL structures.</a:t>
            </a:r>
            <a:endParaRPr lang="en-US" b="0" i="0">
              <a:solidFill>
                <a:srgbClr val="FFFFFF"/>
              </a:solidFill>
              <a:effectLst/>
              <a:latin typeface="Nunito" pitchFamily="2" charset="0"/>
            </a:endParaRPr>
          </a:p>
          <a:p>
            <a:pPr>
              <a:lnSpc>
                <a:spcPct val="115000"/>
              </a:lnSpc>
            </a:pPr>
            <a:r>
              <a:rPr lang="en-US" b="1" i="0">
                <a:solidFill>
                  <a:srgbClr val="FFFFFF"/>
                </a:solidFill>
                <a:effectLst/>
                <a:latin typeface="Nunito" pitchFamily="2" charset="0"/>
              </a:rPr>
              <a:t>Dynamic Routes:</a:t>
            </a:r>
            <a:r>
              <a:rPr lang="en-US" b="0" i="0">
                <a:solidFill>
                  <a:srgbClr val="FFFFFF"/>
                </a:solidFill>
                <a:effectLst/>
                <a:latin typeface="Nunito" pitchFamily="2" charset="0"/>
              </a:rPr>
              <a:t> </a:t>
            </a:r>
            <a:r>
              <a:rPr lang="en-US" sz="1200" b="0" i="0">
                <a:solidFill>
                  <a:srgbClr val="404040"/>
                </a:solidFill>
                <a:effectLst/>
                <a:latin typeface="Open Sans" pitchFamily="2" charset="0"/>
              </a:rPr>
              <a:t>It uses square brackets (</a:t>
            </a:r>
            <a:r>
              <a:rPr lang="en-US" sz="1200" b="1" i="0">
                <a:solidFill>
                  <a:srgbClr val="404040"/>
                </a:solidFill>
                <a:effectLst/>
                <a:latin typeface="Open Sans" pitchFamily="2" charset="0"/>
              </a:rPr>
              <a:t>[ ]</a:t>
            </a:r>
            <a:r>
              <a:rPr lang="en-US" sz="1200" b="0" i="0">
                <a:solidFill>
                  <a:srgbClr val="404040"/>
                </a:solidFill>
                <a:effectLst/>
                <a:latin typeface="Open Sans" pitchFamily="2" charset="0"/>
              </a:rPr>
              <a:t>) to indicate dynamic segments in the URL.</a:t>
            </a:r>
            <a:endParaRPr lang="en-IN" sz="1200" b="0">
              <a:solidFill>
                <a:srgbClr val="404040"/>
              </a:solidFill>
              <a:latin typeface="Open Sans" pitchFamily="2" charset="0"/>
            </a:endParaRPr>
          </a:p>
          <a:p>
            <a:pPr algn="l" fontAlgn="base">
              <a:buFont typeface="Arial" panose="020B0604020202020204" pitchFamily="34" charset="0"/>
              <a:buNone/>
            </a:pPr>
            <a:endParaRPr lang="en-IN" b="0"/>
          </a:p>
        </p:txBody>
      </p:sp>
      <p:sp>
        <p:nvSpPr>
          <p:cNvPr id="4" name="Slide Number Placeholder 3"/>
          <p:cNvSpPr>
            <a:spLocks noGrp="1"/>
          </p:cNvSpPr>
          <p:nvPr>
            <p:ph type="sldNum" sz="quarter" idx="5"/>
          </p:nvPr>
        </p:nvSpPr>
        <p:spPr/>
        <p:txBody>
          <a:bodyPr/>
          <a:lstStyle/>
          <a:p>
            <a:fld id="{0AC900C1-7326-4B4D-9C4E-22E7230B62CC}" type="slidenum">
              <a:rPr lang="en-US" smtClean="0"/>
              <a:t>18</a:t>
            </a:fld>
            <a:endParaRPr lang="en-US"/>
          </a:p>
        </p:txBody>
      </p:sp>
    </p:spTree>
    <p:extLst>
      <p:ext uri="{BB962C8B-B14F-4D97-AF65-F5344CB8AC3E}">
        <p14:creationId xmlns:p14="http://schemas.microsoft.com/office/powerpoint/2010/main" val="93483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25</a:t>
            </a:fld>
            <a:endParaRPr lang="en-US"/>
          </a:p>
        </p:txBody>
      </p:sp>
    </p:spTree>
    <p:extLst>
      <p:ext uri="{BB962C8B-B14F-4D97-AF65-F5344CB8AC3E}">
        <p14:creationId xmlns:p14="http://schemas.microsoft.com/office/powerpoint/2010/main" val="246891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marR="0">
              <a:lnSpc>
                <a:spcPct val="107000"/>
              </a:lnSpc>
              <a:spcBef>
                <a:spcPts val="0"/>
              </a:spcBef>
              <a:spcAft>
                <a:spcPts val="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Next.js is a React framework for building full-stack web applications using the React library. You use React Components to build user interfaces, and Next.js for additional features and optimizations.</a:t>
            </a:r>
          </a:p>
          <a:p>
            <a:pPr marL="247650" marR="0">
              <a:lnSpc>
                <a:spcPct val="107000"/>
              </a:lnSpc>
              <a:spcBef>
                <a:spcPts val="0"/>
              </a:spcBef>
              <a:spcAft>
                <a:spcPts val="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47650" marR="0">
              <a:lnSpc>
                <a:spcPct val="107000"/>
              </a:lnSpc>
              <a:spcBef>
                <a:spcPts val="0"/>
              </a:spcBef>
              <a:spcAft>
                <a:spcPts val="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Next.js also abstracts and automatically configures tooling needed for React, like bundling, compiling, and more. This allows you to focus on building your application instead of spending time with configuration.</a:t>
            </a:r>
          </a:p>
          <a:p>
            <a:pPr marL="247650" marR="0">
              <a:lnSpc>
                <a:spcPct val="107000"/>
              </a:lnSpc>
              <a:spcBef>
                <a:spcPts val="0"/>
              </a:spcBef>
              <a:spcAft>
                <a:spcPts val="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47650" marR="0">
              <a:lnSpc>
                <a:spcPct val="107000"/>
              </a:lnSpc>
              <a:spcBef>
                <a:spcPts val="0"/>
              </a:spcBef>
              <a:spcAft>
                <a:spcPts val="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Next.js can help you build interactive, dynamic, and fast React applications.</a:t>
            </a:r>
          </a:p>
          <a:p>
            <a:pPr marL="247650" marR="0">
              <a:lnSpc>
                <a:spcPct val="107000"/>
              </a:lnSpc>
              <a:spcBef>
                <a:spcPts val="0"/>
              </a:spcBef>
              <a:spcAft>
                <a:spcPts val="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47650" marR="0">
              <a:lnSpc>
                <a:spcPct val="107000"/>
              </a:lnSpc>
              <a:spcBef>
                <a:spcPts val="0"/>
              </a:spcBef>
              <a:spcAft>
                <a:spcPts val="800"/>
              </a:spcAft>
            </a:pPr>
            <a:r>
              <a:rPr lang="en-US" sz="1200" kern="100" dirty="0">
                <a:solidFill>
                  <a:srgbClr val="6E7076"/>
                </a:solidFill>
                <a:effectLst/>
                <a:latin typeface="Roboto" panose="02000000000000000000" pitchFamily="2" charset="0"/>
                <a:ea typeface="Calibri" panose="020F0502020204030204" pitchFamily="34" charset="0"/>
                <a:cs typeface="Times New Roman" panose="02020603050405020304" pitchFamily="18" charset="0"/>
              </a:rPr>
              <a:t>Next.js is known for the best developer experience when building production-ready applications with all the features you need.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0"/>
              </a:spcAft>
              <a:buSzPts val="1400"/>
              <a:buNone/>
            </a:pPr>
            <a:endParaRPr lang="en-US" dirty="0">
              <a:solidFill>
                <a:srgbClr val="374151"/>
              </a:solidFill>
            </a:endParaRP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4</a:t>
            </a:fld>
            <a:endParaRPr lang="en-US"/>
          </a:p>
        </p:txBody>
      </p:sp>
    </p:spTree>
    <p:extLst>
      <p:ext uri="{BB962C8B-B14F-4D97-AF65-F5344CB8AC3E}">
        <p14:creationId xmlns:p14="http://schemas.microsoft.com/office/powerpoint/2010/main" val="2770221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15000"/>
              </a:lnSpc>
              <a:spcBef>
                <a:spcPts val="0"/>
              </a:spcBef>
              <a:spcAft>
                <a:spcPts val="750"/>
              </a:spcAft>
              <a:buFont typeface="+mj-lt"/>
              <a:buNone/>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Some key features of Next.js:</a:t>
            </a:r>
          </a:p>
          <a:p>
            <a:pPr marL="342900" marR="0" lvl="0" indent="-342900">
              <a:lnSpc>
                <a:spcPct val="115000"/>
              </a:lnSpc>
              <a:spcBef>
                <a:spcPts val="0"/>
              </a:spcBef>
              <a:spcAft>
                <a:spcPts val="750"/>
              </a:spcAft>
              <a:buFont typeface="+mj-lt"/>
              <a:buAutoNum type="arabicPeriod"/>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Data Fetching </a:t>
            </a:r>
            <a:endParaRPr lang="en-US" sz="12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750"/>
              </a:spcAft>
              <a:buFont typeface="+mj-lt"/>
              <a:buAutoNum type="arabicPeriod"/>
            </a:pPr>
            <a:r>
              <a:rPr lang="en-US" sz="1200" b="0" dirty="0">
                <a:solidFill>
                  <a:srgbClr val="800080"/>
                </a:solidFill>
                <a:effectLst/>
                <a:latin typeface="Calibri" panose="020F0502020204030204" pitchFamily="34" charset="0"/>
                <a:ea typeface="Times New Roman" panose="02020603050405020304" pitchFamily="18" charset="0"/>
              </a:rPr>
              <a:t>Built-in CSS</a:t>
            </a:r>
            <a:endParaRPr lang="en-US" sz="1200" b="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750"/>
              </a:spcAft>
              <a:buFont typeface="+mj-lt"/>
              <a:buAutoNum type="arabicPeriod"/>
            </a:pPr>
            <a:r>
              <a:rPr lang="en-US" sz="1200" b="0" dirty="0">
                <a:solidFill>
                  <a:srgbClr val="212529"/>
                </a:solidFill>
                <a:effectLst/>
                <a:latin typeface="Calibri" panose="020F0502020204030204" pitchFamily="34" charset="0"/>
                <a:ea typeface="Times New Roman" panose="02020603050405020304" pitchFamily="18" charset="0"/>
              </a:rPr>
              <a:t>Server-Side Rendering (SSR)</a:t>
            </a:r>
            <a:endParaRPr lang="en-US" sz="1200" b="0" dirty="0">
              <a:effectLst/>
              <a:latin typeface="Times New Roman" panose="02020603050405020304" pitchFamily="18" charset="0"/>
              <a:ea typeface="Times New Roman" panose="02020603050405020304" pitchFamily="18" charset="0"/>
            </a:endParaRPr>
          </a:p>
          <a:p>
            <a:pPr marL="342900" marR="0" lvl="0" indent="-342900">
              <a:lnSpc>
                <a:spcPct val="115000"/>
              </a:lnSpc>
              <a:buFont typeface="+mj-lt"/>
              <a:buAutoNum type="arabicPeriod"/>
            </a:pPr>
            <a:r>
              <a:rPr lang="en-US" sz="1200" b="0" spc="50" dirty="0">
                <a:solidFill>
                  <a:srgbClr val="2B2B2B"/>
                </a:solidFill>
                <a:effectLst/>
                <a:latin typeface="Calibri" panose="020F0502020204030204" pitchFamily="34" charset="0"/>
                <a:ea typeface="Times New Roman" panose="02020603050405020304" pitchFamily="18" charset="0"/>
              </a:rPr>
              <a:t>Dynamic Routing </a:t>
            </a:r>
            <a:endParaRPr lang="en-US" sz="1200" b="0" spc="50"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15000"/>
              </a:lnSpc>
              <a:buFont typeface="+mj-lt"/>
              <a:buAutoNum type="arabicPeriod"/>
            </a:pPr>
            <a:r>
              <a:rPr lang="en-US" sz="1200" b="0" dirty="0">
                <a:solidFill>
                  <a:srgbClr val="800080"/>
                </a:solidFill>
                <a:effectLst/>
                <a:latin typeface="Calibri" panose="020F0502020204030204" pitchFamily="34" charset="0"/>
                <a:ea typeface="Times New Roman" panose="02020603050405020304" pitchFamily="18" charset="0"/>
              </a:rPr>
              <a:t>TypeScript</a:t>
            </a:r>
          </a:p>
          <a:p>
            <a:pPr marL="342900" marR="0" lvl="0" indent="-342900">
              <a:lnSpc>
                <a:spcPct val="115000"/>
              </a:lnSpc>
              <a:buFont typeface="+mj-lt"/>
              <a:buAutoNum type="arabicPeriod"/>
            </a:pPr>
            <a:r>
              <a:rPr lang="en-US" sz="1200" b="0" dirty="0">
                <a:solidFill>
                  <a:srgbClr val="800080"/>
                </a:solidFill>
                <a:effectLst/>
                <a:latin typeface="Calibri" panose="020F0502020204030204" pitchFamily="34" charset="0"/>
                <a:ea typeface="Times New Roman" panose="02020603050405020304" pitchFamily="18" charset="0"/>
              </a:rPr>
              <a:t>Image Optimization</a:t>
            </a:r>
            <a:endParaRPr lang="en-US" sz="1200" b="0"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15000"/>
              </a:lnSpc>
              <a:buFont typeface="+mj-lt"/>
              <a:buAutoNum type="arabicPeriod"/>
            </a:pPr>
            <a:r>
              <a:rPr lang="en-US" sz="1200" b="0" dirty="0">
                <a:solidFill>
                  <a:srgbClr val="212529"/>
                </a:solidFill>
                <a:effectLst/>
                <a:latin typeface="Calibri" panose="020F0502020204030204" pitchFamily="34" charset="0"/>
                <a:ea typeface="Times New Roman" panose="02020603050405020304" pitchFamily="18" charset="0"/>
              </a:rPr>
              <a:t>Layouts</a:t>
            </a:r>
            <a:endParaRPr lang="en-US" sz="1200" b="0"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15000"/>
              </a:lnSpc>
              <a:buFont typeface="+mj-lt"/>
              <a:buAutoNum type="arabicPeriod"/>
            </a:pPr>
            <a:r>
              <a:rPr lang="en-US" sz="1200" b="0" dirty="0">
                <a:solidFill>
                  <a:srgbClr val="800080"/>
                </a:solidFill>
                <a:effectLst/>
                <a:latin typeface="Calibri" panose="020F0502020204030204" pitchFamily="34" charset="0"/>
                <a:ea typeface="Times New Roman" panose="02020603050405020304" pitchFamily="18" charset="0"/>
              </a:rPr>
              <a:t>Fast Refresh</a:t>
            </a:r>
            <a:endParaRPr lang="en-US" sz="1200" b="0"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15000"/>
              </a:lnSpc>
              <a:buFont typeface="+mj-lt"/>
              <a:buAutoNum type="arabicPeriod"/>
            </a:pPr>
            <a:r>
              <a:rPr lang="en-US" sz="1200" b="0" dirty="0">
                <a:solidFill>
                  <a:srgbClr val="212529"/>
                </a:solidFill>
                <a:effectLst/>
                <a:latin typeface="Calibri" panose="020F0502020204030204" pitchFamily="34" charset="0"/>
                <a:ea typeface="Times New Roman" panose="02020603050405020304" pitchFamily="18" charset="0"/>
              </a:rPr>
              <a:t>Automatic code splitting</a:t>
            </a:r>
            <a:endParaRPr lang="en-US" sz="1200" b="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5</a:t>
            </a:fld>
            <a:endParaRPr lang="en-US"/>
          </a:p>
        </p:txBody>
      </p:sp>
    </p:spTree>
    <p:extLst>
      <p:ext uri="{BB962C8B-B14F-4D97-AF65-F5344CB8AC3E}">
        <p14:creationId xmlns:p14="http://schemas.microsoft.com/office/powerpoint/2010/main" val="418544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750"/>
              </a:spcAft>
              <a:buFont typeface="+mj-lt"/>
              <a:buAutoNum type="arabicPeriod"/>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Data Fetching</a:t>
            </a:r>
            <a:endParaRPr lang="en-US" sz="12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750"/>
              </a:spcAft>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Data fetching in Next.js is a fundamental aspect, providing developers with various methods (Examples: Static Generation with </a:t>
            </a:r>
            <a:r>
              <a:rPr lang="en-US" sz="1200" b="1" kern="0" dirty="0" err="1">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getStaticProps</a:t>
            </a:r>
            <a:r>
              <a:rPr lang="en-US" sz="1200" b="1"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Server-side Rendering with </a:t>
            </a:r>
            <a:r>
              <a:rPr lang="en-US" sz="1200" b="1" kern="0" dirty="0" err="1">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getServerSideProps</a:t>
            </a: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 to fetch and render data in their applications. These methods align with different rendering strategies like Server-Side Rendering (SSR), Static Site Generation (SSG), and Client-Side Rendering.</a:t>
            </a:r>
            <a:endParaRPr lang="en-US" sz="12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750"/>
              </a:spcAft>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750"/>
              </a:spcAft>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[SSR in Next.js: Renders pages on the server for each request, providing improved SEO and faster initial page load, suitable for dynamic content.</a:t>
            </a:r>
            <a:endParaRPr lang="en-US" sz="12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750"/>
              </a:spcAft>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750"/>
              </a:spcAft>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SSG in Next.js: Generates static HTML files at build time, leading to high performance and faster loading, ideal for pages with static content.</a:t>
            </a:r>
            <a:endParaRPr lang="en-US" sz="12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750"/>
              </a:spcAft>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750"/>
              </a:spcAft>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Client-Side Rendering in Next.js: Loads and renders content in the browser using JavaScript, enhancing interactivity and user experience, but may impact initial load time and SEO.]</a:t>
            </a:r>
            <a:endParaRPr lang="en-US" sz="12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750"/>
              </a:spcAft>
            </a:pPr>
            <a:r>
              <a:rPr lang="en-US" sz="1200" b="0" kern="0" dirty="0">
                <a:solidFill>
                  <a:srgbClr val="80008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b="0" dirty="0">
              <a:solidFill>
                <a:srgbClr val="374151"/>
              </a:solidFill>
            </a:endParaRPr>
          </a:p>
          <a:p>
            <a:pPr marL="0" marR="0" lvl="0" indent="0">
              <a:lnSpc>
                <a:spcPct val="115000"/>
              </a:lnSpc>
              <a:spcBef>
                <a:spcPts val="0"/>
              </a:spcBef>
              <a:spcAft>
                <a:spcPts val="750"/>
              </a:spcAft>
              <a:buFont typeface="+mj-lt"/>
              <a:buNone/>
            </a:pPr>
            <a:r>
              <a:rPr lang="en-US" sz="1200" b="1" dirty="0">
                <a:solidFill>
                  <a:srgbClr val="800080"/>
                </a:solidFill>
                <a:effectLst/>
                <a:latin typeface="Calibri" panose="020F0502020204030204" pitchFamily="34" charset="0"/>
                <a:ea typeface="Times New Roman" panose="02020603050405020304" pitchFamily="18" charset="0"/>
              </a:rPr>
              <a:t>2. Built-in CSS</a:t>
            </a:r>
            <a:endParaRPr lang="en-US" sz="1200" b="1" dirty="0">
              <a:effectLst/>
              <a:latin typeface="Times New Roman" panose="02020603050405020304" pitchFamily="18" charset="0"/>
              <a:ea typeface="Times New Roman" panose="02020603050405020304" pitchFamily="18" charset="0"/>
            </a:endParaRPr>
          </a:p>
          <a:p>
            <a:pPr marL="476250" marR="0">
              <a:lnSpc>
                <a:spcPct val="115000"/>
              </a:lnSpc>
              <a:spcBef>
                <a:spcPts val="0"/>
              </a:spcBef>
              <a:spcAft>
                <a:spcPts val="750"/>
              </a:spcAft>
            </a:pPr>
            <a:r>
              <a:rPr lang="en-US" sz="1200" b="0" dirty="0">
                <a:solidFill>
                  <a:srgbClr val="212529"/>
                </a:solidFill>
                <a:effectLst/>
                <a:latin typeface="Calibri" panose="020F0502020204030204" pitchFamily="34" charset="0"/>
                <a:ea typeface="Times New Roman" panose="02020603050405020304" pitchFamily="18" charset="0"/>
              </a:rPr>
              <a:t>Next.js supports to import CSS files directly in your JavaScript/React components.</a:t>
            </a:r>
            <a:endParaRPr lang="en-US" sz="1200" b="1" dirty="0">
              <a:effectLst/>
              <a:latin typeface="Times New Roman" panose="02020603050405020304" pitchFamily="18" charset="0"/>
              <a:ea typeface="Times New Roman" panose="02020603050405020304" pitchFamily="18" charset="0"/>
            </a:endParaRPr>
          </a:p>
          <a:p>
            <a:endParaRPr lang="en-IN" b="0" dirty="0"/>
          </a:p>
        </p:txBody>
      </p:sp>
      <p:sp>
        <p:nvSpPr>
          <p:cNvPr id="4" name="Slide Number Placeholder 3"/>
          <p:cNvSpPr>
            <a:spLocks noGrp="1"/>
          </p:cNvSpPr>
          <p:nvPr>
            <p:ph type="sldNum" sz="quarter" idx="5"/>
          </p:nvPr>
        </p:nvSpPr>
        <p:spPr/>
        <p:txBody>
          <a:bodyPr/>
          <a:lstStyle/>
          <a:p>
            <a:fld id="{0AC900C1-7326-4B4D-9C4E-22E7230B62CC}" type="slidenum">
              <a:rPr lang="en-US" smtClean="0"/>
              <a:t>6</a:t>
            </a:fld>
            <a:endParaRPr lang="en-US"/>
          </a:p>
        </p:txBody>
      </p:sp>
    </p:spTree>
    <p:extLst>
      <p:ext uri="{BB962C8B-B14F-4D97-AF65-F5344CB8AC3E}">
        <p14:creationId xmlns:p14="http://schemas.microsoft.com/office/powerpoint/2010/main" val="3446161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15000"/>
              </a:lnSpc>
              <a:spcBef>
                <a:spcPts val="0"/>
              </a:spcBef>
              <a:spcAft>
                <a:spcPts val="750"/>
              </a:spcAft>
              <a:buFont typeface="+mj-lt"/>
              <a:buNone/>
            </a:pPr>
            <a:r>
              <a:rPr lang="en-US" sz="1800" b="0">
                <a:solidFill>
                  <a:srgbClr val="212529"/>
                </a:solidFill>
                <a:effectLst/>
                <a:latin typeface="Calibri" panose="020F0502020204030204" pitchFamily="34" charset="0"/>
                <a:ea typeface="Times New Roman" panose="02020603050405020304" pitchFamily="18" charset="0"/>
              </a:rPr>
              <a:t>3. Server-Side Rendering (SSR)</a:t>
            </a:r>
            <a:endParaRPr lang="en-US" sz="1800" b="0">
              <a:effectLst/>
              <a:latin typeface="Times New Roman" panose="02020603050405020304" pitchFamily="18" charset="0"/>
              <a:ea typeface="Times New Roman" panose="02020603050405020304" pitchFamily="18" charset="0"/>
            </a:endParaRPr>
          </a:p>
          <a:p>
            <a:pPr marL="476250" marR="0">
              <a:lnSpc>
                <a:spcPct val="115000"/>
              </a:lnSpc>
              <a:spcBef>
                <a:spcPts val="0"/>
              </a:spcBef>
              <a:spcAft>
                <a:spcPts val="750"/>
              </a:spcAft>
            </a:pPr>
            <a:r>
              <a:rPr lang="en-US" sz="1800" b="0">
                <a:solidFill>
                  <a:srgbClr val="212529"/>
                </a:solidFill>
                <a:effectLst/>
                <a:latin typeface="Calibri" panose="020F0502020204030204" pitchFamily="34" charset="0"/>
                <a:ea typeface="Times New Roman" panose="02020603050405020304" pitchFamily="18" charset="0"/>
              </a:rPr>
              <a:t>Next.js allows pages to be rendered on the server side. This means the server pre-renders each page into HTML, which is then sent to the client. This process can improve performance and SEO.</a:t>
            </a:r>
            <a:endParaRPr lang="en-US" sz="1800" b="0">
              <a:effectLst/>
              <a:latin typeface="Times New Roman" panose="02020603050405020304" pitchFamily="18" charset="0"/>
              <a:ea typeface="Times New Roman" panose="02020603050405020304" pitchFamily="18" charset="0"/>
            </a:endParaRPr>
          </a:p>
          <a:p>
            <a:pPr marL="0" marR="0" lvl="0" indent="0">
              <a:lnSpc>
                <a:spcPct val="115000"/>
              </a:lnSpc>
              <a:buFont typeface="+mj-lt"/>
              <a:buNone/>
            </a:pPr>
            <a:r>
              <a:rPr lang="en-US" sz="1200" b="0" spc="50">
                <a:solidFill>
                  <a:srgbClr val="2B2B2B"/>
                </a:solidFill>
                <a:effectLst/>
                <a:latin typeface="Calibri" panose="020F0502020204030204" pitchFamily="34" charset="0"/>
                <a:ea typeface="Times New Roman" panose="02020603050405020304" pitchFamily="18" charset="0"/>
              </a:rPr>
              <a:t>4. Dynamic Routing </a:t>
            </a:r>
            <a:endParaRPr lang="en-US" sz="1200" b="0">
              <a:effectLst/>
              <a:latin typeface="Times New Roman" panose="02020603050405020304" pitchFamily="18" charset="0"/>
              <a:ea typeface="Times New Roman" panose="02020603050405020304" pitchFamily="18" charset="0"/>
            </a:endParaRPr>
          </a:p>
          <a:p>
            <a:pPr marL="476250" marR="0">
              <a:lnSpc>
                <a:spcPct val="115000"/>
              </a:lnSpc>
              <a:spcBef>
                <a:spcPts val="0"/>
              </a:spcBef>
              <a:spcAft>
                <a:spcPts val="750"/>
              </a:spcAft>
            </a:pPr>
            <a:r>
              <a:rPr lang="en-US" sz="1200" b="0" spc="50">
                <a:solidFill>
                  <a:srgbClr val="2B2B2B"/>
                </a:solidFill>
                <a:effectLst/>
                <a:latin typeface="Calibri" panose="020F0502020204030204" pitchFamily="34" charset="0"/>
                <a:ea typeface="Times New Roman" panose="02020603050405020304" pitchFamily="18" charset="0"/>
              </a:rPr>
              <a:t>Next.js offers a file-system-based routing mechanism where pages are automatically routed based on their file names in the pages directory. This eliminates the need for explicit route declarations, simplifying the creation of new routes. Additionally, dynamic routing is supported, allowing for the creation of complex routing patterns with variables in the URL.</a:t>
            </a:r>
            <a:endParaRPr lang="en-US" sz="1200" b="0">
              <a:effectLst/>
              <a:latin typeface="Times New Roman" panose="02020603050405020304" pitchFamily="18" charset="0"/>
              <a:ea typeface="Times New Roman" panose="02020603050405020304" pitchFamily="18" charset="0"/>
            </a:endParaRPr>
          </a:p>
          <a:p>
            <a:pPr marL="476250" marR="0">
              <a:lnSpc>
                <a:spcPct val="115000"/>
              </a:lnSpc>
              <a:spcBef>
                <a:spcPts val="0"/>
              </a:spcBef>
              <a:spcAft>
                <a:spcPts val="750"/>
              </a:spcAft>
            </a:pPr>
            <a:r>
              <a:rPr lang="en-US" sz="1200" b="0" spc="50">
                <a:solidFill>
                  <a:srgbClr val="2B2B2B"/>
                </a:solidFill>
                <a:effectLst/>
                <a:latin typeface="Calibri" panose="020F0502020204030204" pitchFamily="34" charset="0"/>
                <a:ea typeface="Times New Roman" panose="02020603050405020304" pitchFamily="18" charset="0"/>
              </a:rPr>
              <a:t>Dynamic routes are pages that enable you to add customized parameters to a URL. </a:t>
            </a:r>
            <a:endParaRPr lang="en-US" sz="1200" b="0">
              <a:effectLst/>
              <a:latin typeface="Times New Roman" panose="02020603050405020304" pitchFamily="18" charset="0"/>
              <a:ea typeface="Times New Roman" panose="02020603050405020304" pitchFamily="18" charset="0"/>
            </a:endParaRPr>
          </a:p>
          <a:p>
            <a:pPr marL="476250" marR="0">
              <a:lnSpc>
                <a:spcPct val="115000"/>
              </a:lnSpc>
              <a:spcBef>
                <a:spcPts val="0"/>
              </a:spcBef>
              <a:spcAft>
                <a:spcPts val="750"/>
              </a:spcAft>
            </a:pPr>
            <a:r>
              <a:rPr lang="en-US" sz="1200" b="0" spc="50">
                <a:solidFill>
                  <a:srgbClr val="2B2B2B"/>
                </a:solidFill>
                <a:effectLst/>
                <a:latin typeface="Calibri" panose="020F0502020204030204" pitchFamily="34" charset="0"/>
                <a:ea typeface="Times New Roman" panose="02020603050405020304" pitchFamily="18" charset="0"/>
              </a:rPr>
              <a:t>Any URL is mapped to the file system and stored in the page folder without the need for extra configuration.</a:t>
            </a:r>
            <a:endParaRPr lang="en-US" sz="1200" b="0">
              <a:effectLst/>
              <a:latin typeface="Times New Roman" panose="02020603050405020304" pitchFamily="18" charset="0"/>
              <a:ea typeface="Times New Roman" panose="02020603050405020304" pitchFamily="18" charset="0"/>
            </a:endParaRPr>
          </a:p>
          <a:p>
            <a:pPr marL="0" lvl="0" indent="0" algn="l" rtl="0">
              <a:lnSpc>
                <a:spcPct val="115000"/>
              </a:lnSpc>
              <a:spcBef>
                <a:spcPts val="0"/>
              </a:spcBef>
              <a:spcAft>
                <a:spcPts val="0"/>
              </a:spcAft>
              <a:buSzPts val="1400"/>
              <a:buNone/>
            </a:pPr>
            <a:endParaRPr lang="en-US" b="0">
              <a:solidFill>
                <a:srgbClr val="374151"/>
              </a:solidFill>
            </a:endParaRPr>
          </a:p>
          <a:p>
            <a:pPr marL="0" marR="0" lvl="0" indent="0">
              <a:lnSpc>
                <a:spcPct val="115000"/>
              </a:lnSpc>
              <a:spcBef>
                <a:spcPts val="0"/>
              </a:spcBef>
              <a:spcAft>
                <a:spcPts val="750"/>
              </a:spcAft>
              <a:buFont typeface="+mj-lt"/>
              <a:buNone/>
            </a:pPr>
            <a:r>
              <a:rPr lang="en-US" sz="1200" b="0" spc="50">
                <a:solidFill>
                  <a:srgbClr val="2B2B2B"/>
                </a:solidFill>
                <a:effectLst/>
                <a:latin typeface="Calibri" panose="020F0502020204030204" pitchFamily="34" charset="0"/>
                <a:ea typeface="Times New Roman" panose="02020603050405020304" pitchFamily="18" charset="0"/>
              </a:rPr>
              <a:t>5. </a:t>
            </a:r>
            <a:r>
              <a:rPr lang="en-US" sz="1200" b="0">
                <a:solidFill>
                  <a:srgbClr val="800080"/>
                </a:solidFill>
                <a:effectLst/>
                <a:latin typeface="Calibri" panose="020F0502020204030204" pitchFamily="34" charset="0"/>
                <a:ea typeface="Times New Roman" panose="02020603050405020304" pitchFamily="18" charset="0"/>
              </a:rPr>
              <a:t>TypeScript</a:t>
            </a:r>
            <a:endParaRPr lang="en-US" sz="1200" b="0">
              <a:effectLst/>
              <a:latin typeface="Times New Roman" panose="02020603050405020304" pitchFamily="18" charset="0"/>
              <a:ea typeface="Times New Roman" panose="02020603050405020304" pitchFamily="18" charset="0"/>
            </a:endParaRPr>
          </a:p>
          <a:p>
            <a:pPr marL="476250" marR="0">
              <a:lnSpc>
                <a:spcPct val="115000"/>
              </a:lnSpc>
              <a:spcBef>
                <a:spcPts val="0"/>
              </a:spcBef>
              <a:spcAft>
                <a:spcPts val="750"/>
              </a:spcAft>
            </a:pPr>
            <a:r>
              <a:rPr lang="en-US" sz="1200" b="0">
                <a:solidFill>
                  <a:srgbClr val="800080"/>
                </a:solidFill>
                <a:effectLst/>
                <a:latin typeface="Calibri" panose="020F0502020204030204" pitchFamily="34" charset="0"/>
                <a:ea typeface="Times New Roman" panose="02020603050405020304" pitchFamily="18" charset="0"/>
              </a:rPr>
              <a:t>Next.js has built-in TypeScript support, making it easier to build robust applications with type-checking.</a:t>
            </a:r>
            <a:endParaRPr lang="en-US" sz="1200" b="0">
              <a:effectLst/>
              <a:latin typeface="Times New Roman" panose="02020603050405020304" pitchFamily="18" charset="0"/>
              <a:ea typeface="Times New Roman" panose="02020603050405020304" pitchFamily="18" charset="0"/>
            </a:endParaRPr>
          </a:p>
          <a:p>
            <a:endParaRPr lang="en-IN" b="0"/>
          </a:p>
        </p:txBody>
      </p:sp>
      <p:sp>
        <p:nvSpPr>
          <p:cNvPr id="4" name="Slide Number Placeholder 3"/>
          <p:cNvSpPr>
            <a:spLocks noGrp="1"/>
          </p:cNvSpPr>
          <p:nvPr>
            <p:ph type="sldNum" sz="quarter" idx="5"/>
          </p:nvPr>
        </p:nvSpPr>
        <p:spPr/>
        <p:txBody>
          <a:bodyPr/>
          <a:lstStyle/>
          <a:p>
            <a:fld id="{0AC900C1-7326-4B4D-9C4E-22E7230B62CC}" type="slidenum">
              <a:rPr lang="en-US" smtClean="0"/>
              <a:t>7</a:t>
            </a:fld>
            <a:endParaRPr lang="en-US"/>
          </a:p>
        </p:txBody>
      </p:sp>
    </p:spTree>
    <p:extLst>
      <p:ext uri="{BB962C8B-B14F-4D97-AF65-F5344CB8AC3E}">
        <p14:creationId xmlns:p14="http://schemas.microsoft.com/office/powerpoint/2010/main" val="2773386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750"/>
              </a:spcAft>
            </a:pPr>
            <a:r>
              <a:rPr lang="en-US" sz="1200" b="0">
                <a:solidFill>
                  <a:srgbClr val="800080"/>
                </a:solidFill>
                <a:effectLst/>
                <a:latin typeface="Calibri" panose="020F0502020204030204" pitchFamily="34" charset="0"/>
                <a:ea typeface="Times New Roman" panose="02020603050405020304" pitchFamily="18" charset="0"/>
              </a:rPr>
              <a:t>6 Image Optimization</a:t>
            </a:r>
            <a:endParaRPr lang="en-US" sz="1200" b="0">
              <a:effectLst/>
              <a:latin typeface="Times New Roman" panose="02020603050405020304" pitchFamily="18" charset="0"/>
              <a:ea typeface="Times New Roman" panose="02020603050405020304" pitchFamily="18" charset="0"/>
            </a:endParaRPr>
          </a:p>
          <a:p>
            <a:pPr marL="457200" marR="0">
              <a:lnSpc>
                <a:spcPct val="115000"/>
              </a:lnSpc>
              <a:spcBef>
                <a:spcPts val="0"/>
              </a:spcBef>
              <a:spcAft>
                <a:spcPts val="750"/>
              </a:spcAft>
            </a:pPr>
            <a:r>
              <a:rPr lang="en-US" sz="1200" b="0">
                <a:solidFill>
                  <a:srgbClr val="800080"/>
                </a:solidFill>
                <a:effectLst/>
                <a:latin typeface="Calibri" panose="020F0502020204030204" pitchFamily="34" charset="0"/>
                <a:ea typeface="Times New Roman" panose="02020603050405020304" pitchFamily="18" charset="0"/>
              </a:rPr>
              <a:t>Next.js includes automatic image optimization with the next/image component, which can resize, optimize, and serve images in modern formats like WebP. [</a:t>
            </a:r>
            <a:r>
              <a:rPr lang="en-US" b="0" i="0">
                <a:solidFill>
                  <a:srgbClr val="202124"/>
                </a:solidFill>
                <a:effectLst/>
                <a:latin typeface="Google Sans"/>
              </a:rPr>
              <a:t>WebP is </a:t>
            </a:r>
            <a:r>
              <a:rPr lang="en-US" b="0" i="0">
                <a:solidFill>
                  <a:srgbClr val="040C28"/>
                </a:solidFill>
                <a:effectLst/>
                <a:latin typeface="Google Sans"/>
              </a:rPr>
              <a:t>a modern image format that provides superior lossless and lossy compression for images on the web</a:t>
            </a:r>
            <a:r>
              <a:rPr lang="en-US" b="0" i="0">
                <a:solidFill>
                  <a:srgbClr val="202124"/>
                </a:solidFill>
                <a:effectLst/>
                <a:latin typeface="Google Sans"/>
              </a:rPr>
              <a:t>.]</a:t>
            </a:r>
            <a:endParaRPr lang="en-US" sz="1200" b="0">
              <a:effectLst/>
              <a:latin typeface="Times New Roman" panose="02020603050405020304" pitchFamily="18" charset="0"/>
              <a:ea typeface="Times New Roman" panose="02020603050405020304" pitchFamily="18" charset="0"/>
            </a:endParaRPr>
          </a:p>
          <a:p>
            <a:pPr marL="457200" marR="0">
              <a:lnSpc>
                <a:spcPct val="115000"/>
              </a:lnSpc>
            </a:pPr>
            <a:r>
              <a:rPr lang="en-US" sz="1200" b="0">
                <a:solidFill>
                  <a:srgbClr val="212529"/>
                </a:solidFill>
                <a:effectLst/>
                <a:latin typeface="Calibri" panose="020F0502020204030204" pitchFamily="34" charset="0"/>
                <a:ea typeface="Times New Roman" panose="02020603050405020304" pitchFamily="18" charset="0"/>
              </a:rPr>
              <a:t>This tries not to transport huge pictures to gadgets with a smaller viewport. </a:t>
            </a:r>
            <a:endParaRPr lang="en-US" sz="1200" b="0">
              <a:effectLst/>
              <a:latin typeface="Times New Roman" panose="02020603050405020304" pitchFamily="18" charset="0"/>
              <a:ea typeface="Times New Roman" panose="02020603050405020304" pitchFamily="18" charset="0"/>
            </a:endParaRPr>
          </a:p>
          <a:p>
            <a:pPr marL="457200" marR="0">
              <a:lnSpc>
                <a:spcPct val="115000"/>
              </a:lnSpc>
              <a:spcBef>
                <a:spcPts val="0"/>
              </a:spcBef>
              <a:spcAft>
                <a:spcPts val="750"/>
              </a:spcAft>
            </a:pPr>
            <a:r>
              <a:rPr lang="en-US" sz="1200" b="0">
                <a:solidFill>
                  <a:srgbClr val="212529"/>
                </a:solidFill>
                <a:effectLst/>
                <a:latin typeface="Calibri" panose="020F0502020204030204" pitchFamily="34" charset="0"/>
                <a:ea typeface="Times New Roman" panose="02020603050405020304" pitchFamily="18" charset="0"/>
              </a:rPr>
              <a:t>Automatic Image Optimization works with any picture source</a:t>
            </a:r>
            <a:endParaRPr lang="en-US" sz="1200" b="0">
              <a:solidFill>
                <a:schemeClr val="dk1"/>
              </a:solidFill>
              <a:effectLst/>
              <a:latin typeface="Times New Roman" panose="02020603050405020304" pitchFamily="18" charset="0"/>
              <a:ea typeface="Times New Roman" panose="02020603050405020304" pitchFamily="18" charset="0"/>
            </a:endParaRPr>
          </a:p>
          <a:p>
            <a:pPr marL="0" lvl="0" indent="0" algn="l" rtl="0">
              <a:lnSpc>
                <a:spcPct val="115000"/>
              </a:lnSpc>
              <a:spcBef>
                <a:spcPts val="0"/>
              </a:spcBef>
              <a:spcAft>
                <a:spcPts val="0"/>
              </a:spcAft>
              <a:buSzPts val="1400"/>
              <a:buNone/>
            </a:pPr>
            <a:endParaRPr lang="en-US" b="0">
              <a:solidFill>
                <a:srgbClr val="374151"/>
              </a:solidFill>
            </a:endParaRPr>
          </a:p>
          <a:p>
            <a:pPr marL="0" marR="0" indent="457200">
              <a:lnSpc>
                <a:spcPct val="115000"/>
              </a:lnSpc>
              <a:spcBef>
                <a:spcPts val="0"/>
              </a:spcBef>
              <a:spcAft>
                <a:spcPts val="750"/>
              </a:spcAft>
            </a:pPr>
            <a:r>
              <a:rPr lang="en-US" sz="1200" b="0">
                <a:solidFill>
                  <a:srgbClr val="212529"/>
                </a:solidFill>
                <a:effectLst/>
                <a:latin typeface="Calibri" panose="020F0502020204030204" pitchFamily="34" charset="0"/>
                <a:ea typeface="Times New Roman" panose="02020603050405020304" pitchFamily="18" charset="0"/>
              </a:rPr>
              <a:t>7. Layouts</a:t>
            </a:r>
            <a:endParaRPr lang="en-US" sz="1200" b="0">
              <a:effectLst/>
              <a:latin typeface="Times New Roman" panose="02020603050405020304" pitchFamily="18" charset="0"/>
              <a:ea typeface="Times New Roman" panose="02020603050405020304" pitchFamily="18" charset="0"/>
            </a:endParaRPr>
          </a:p>
          <a:p>
            <a:pPr marL="457200" marR="0">
              <a:lnSpc>
                <a:spcPct val="115000"/>
              </a:lnSpc>
              <a:spcBef>
                <a:spcPts val="0"/>
              </a:spcBef>
              <a:spcAft>
                <a:spcPts val="750"/>
              </a:spcAft>
            </a:pPr>
            <a:r>
              <a:rPr lang="en-US" sz="1200" b="0">
                <a:solidFill>
                  <a:srgbClr val="212529"/>
                </a:solidFill>
                <a:effectLst/>
                <a:latin typeface="Calibri" panose="020F0502020204030204" pitchFamily="34" charset="0"/>
                <a:ea typeface="Times New Roman" panose="02020603050405020304" pitchFamily="18" charset="0"/>
              </a:rPr>
              <a:t>The Layouts feature in Next.js allows developers to create reusable layout components that can wrap around pages or groups of pages. This is particularly useful for maintaining consistent design elements like headers, footers, and sidebars across different pages. By defining a layout component once, you can apply it across multiple pages, ensuring a consistent look and feel while reducing redundancy in code. This feature streamlines the development process and makes it easier to manage and update the UI across an entire Next.js application.</a:t>
            </a:r>
            <a:endParaRPr lang="en-US" sz="1200" b="0">
              <a:effectLst/>
              <a:latin typeface="Times New Roman" panose="02020603050405020304" pitchFamily="18" charset="0"/>
              <a:ea typeface="Times New Roman" panose="02020603050405020304" pitchFamily="18" charset="0"/>
            </a:endParaRPr>
          </a:p>
          <a:p>
            <a:endParaRPr lang="en-IN" b="0"/>
          </a:p>
        </p:txBody>
      </p:sp>
      <p:sp>
        <p:nvSpPr>
          <p:cNvPr id="4" name="Slide Number Placeholder 3"/>
          <p:cNvSpPr>
            <a:spLocks noGrp="1"/>
          </p:cNvSpPr>
          <p:nvPr>
            <p:ph type="sldNum" sz="quarter" idx="5"/>
          </p:nvPr>
        </p:nvSpPr>
        <p:spPr/>
        <p:txBody>
          <a:bodyPr/>
          <a:lstStyle/>
          <a:p>
            <a:fld id="{0AC900C1-7326-4B4D-9C4E-22E7230B62CC}" type="slidenum">
              <a:rPr lang="en-US" smtClean="0"/>
              <a:t>8</a:t>
            </a:fld>
            <a:endParaRPr lang="en-US"/>
          </a:p>
        </p:txBody>
      </p:sp>
    </p:spTree>
    <p:extLst>
      <p:ext uri="{BB962C8B-B14F-4D97-AF65-F5344CB8AC3E}">
        <p14:creationId xmlns:p14="http://schemas.microsoft.com/office/powerpoint/2010/main" val="371206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15000"/>
              </a:lnSpc>
              <a:spcBef>
                <a:spcPts val="0"/>
              </a:spcBef>
              <a:spcAft>
                <a:spcPts val="750"/>
              </a:spcAft>
            </a:pPr>
            <a:r>
              <a:rPr lang="en-US" sz="1200" b="1">
                <a:solidFill>
                  <a:srgbClr val="020817"/>
                </a:solidFill>
                <a:effectLst/>
                <a:latin typeface="Calibri" panose="020F0502020204030204" pitchFamily="34" charset="0"/>
                <a:ea typeface="Times New Roman" panose="02020603050405020304" pitchFamily="18" charset="0"/>
              </a:rPr>
              <a:t>8. </a:t>
            </a:r>
            <a:r>
              <a:rPr lang="en-US" sz="1200" b="1">
                <a:solidFill>
                  <a:srgbClr val="800080"/>
                </a:solidFill>
                <a:effectLst/>
                <a:latin typeface="Calibri" panose="020F0502020204030204" pitchFamily="34" charset="0"/>
                <a:ea typeface="Times New Roman" panose="02020603050405020304" pitchFamily="18" charset="0"/>
              </a:rPr>
              <a:t>Fast Refresh</a:t>
            </a:r>
            <a:endParaRPr lang="en-US" sz="1200" b="1">
              <a:effectLst/>
              <a:latin typeface="Times New Roman" panose="02020603050405020304" pitchFamily="18" charset="0"/>
              <a:ea typeface="Times New Roman" panose="02020603050405020304" pitchFamily="18" charset="0"/>
            </a:endParaRPr>
          </a:p>
          <a:p>
            <a:pPr marL="457200" marR="0" indent="457200">
              <a:lnSpc>
                <a:spcPct val="115000"/>
              </a:lnSpc>
              <a:spcBef>
                <a:spcPts val="0"/>
              </a:spcBef>
              <a:spcAft>
                <a:spcPts val="750"/>
              </a:spcAft>
            </a:pPr>
            <a:r>
              <a:rPr lang="en-US" sz="1200" b="0">
                <a:solidFill>
                  <a:srgbClr val="212529"/>
                </a:solidFill>
                <a:effectLst/>
                <a:latin typeface="Calibri" panose="020F0502020204030204" pitchFamily="34" charset="0"/>
                <a:ea typeface="Times New Roman" panose="02020603050405020304" pitchFamily="18" charset="0"/>
              </a:rPr>
              <a:t>This feature provides instant feedback on edits made to React components. It preserves the state of the components while updating the code, which enhances the development experience.</a:t>
            </a:r>
            <a:endParaRPr lang="en-US" sz="1200" b="1">
              <a:effectLst/>
              <a:latin typeface="Times New Roman" panose="02020603050405020304" pitchFamily="18" charset="0"/>
              <a:ea typeface="Times New Roman" panose="02020603050405020304" pitchFamily="18" charset="0"/>
            </a:endParaRPr>
          </a:p>
          <a:p>
            <a:pPr marL="0" marR="0" indent="457200">
              <a:lnSpc>
                <a:spcPct val="115000"/>
              </a:lnSpc>
              <a:spcBef>
                <a:spcPts val="0"/>
              </a:spcBef>
              <a:spcAft>
                <a:spcPts val="750"/>
              </a:spcAft>
            </a:pPr>
            <a:r>
              <a:rPr lang="en-US" sz="1200" b="1">
                <a:solidFill>
                  <a:srgbClr val="212529"/>
                </a:solidFill>
                <a:effectLst/>
                <a:latin typeface="Calibri" panose="020F0502020204030204" pitchFamily="34" charset="0"/>
                <a:ea typeface="Times New Roman" panose="02020603050405020304" pitchFamily="18" charset="0"/>
              </a:rPr>
              <a:t>9 Automatic code splitting</a:t>
            </a:r>
            <a:endParaRPr lang="en-US" sz="1200" b="1">
              <a:effectLst/>
              <a:latin typeface="Times New Roman" panose="02020603050405020304" pitchFamily="18" charset="0"/>
              <a:ea typeface="Times New Roman" panose="02020603050405020304" pitchFamily="18" charset="0"/>
            </a:endParaRPr>
          </a:p>
          <a:p>
            <a:pPr marL="457200" marR="0">
              <a:lnSpc>
                <a:spcPct val="115000"/>
              </a:lnSpc>
              <a:spcBef>
                <a:spcPts val="0"/>
              </a:spcBef>
              <a:spcAft>
                <a:spcPts val="750"/>
              </a:spcAft>
            </a:pPr>
            <a:r>
              <a:rPr lang="en-US" sz="1200" b="0">
                <a:solidFill>
                  <a:srgbClr val="212529"/>
                </a:solidFill>
                <a:effectLst/>
                <a:latin typeface="Calibri" panose="020F0502020204030204" pitchFamily="34" charset="0"/>
                <a:ea typeface="Times New Roman" panose="02020603050405020304" pitchFamily="18" charset="0"/>
              </a:rPr>
              <a:t>Next.js automatically implements code splitting, a feature that enhances application performance by splitting the JavaScript code into smaller chunks. This process happens at the page level: each page in the pages directory gets its own JavaScript bundle. This means that only the code necessary for rendering a particular page is loaded when a user visits that page, leading to faster page load times. This approach optimizes the initial load of the application, as users download only the code they need for the page they're visiting, rather than the entire application's code. This results in improved performance, especially for larger applications.</a:t>
            </a:r>
            <a:endParaRPr lang="en-US" sz="1200" b="1">
              <a:effectLst/>
              <a:latin typeface="Times New Roman" panose="02020603050405020304" pitchFamily="18" charset="0"/>
              <a:ea typeface="Times New Roman" panose="02020603050405020304" pitchFamily="18" charset="0"/>
            </a:endParaRPr>
          </a:p>
          <a:p>
            <a:pPr marL="247650" marR="0">
              <a:lnSpc>
                <a:spcPct val="107000"/>
              </a:lnSpc>
              <a:spcBef>
                <a:spcPts val="0"/>
              </a:spcBef>
              <a:spcAft>
                <a:spcPts val="800"/>
              </a:spcAft>
            </a:pPr>
            <a:r>
              <a:rPr lang="en-US" sz="1200" kern="10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l" rtl="0">
              <a:lnSpc>
                <a:spcPct val="115000"/>
              </a:lnSpc>
              <a:spcBef>
                <a:spcPts val="0"/>
              </a:spcBef>
              <a:spcAft>
                <a:spcPts val="0"/>
              </a:spcAft>
              <a:buSzPts val="1400"/>
              <a:buNone/>
            </a:pPr>
            <a:endParaRPr lang="en-US">
              <a:solidFill>
                <a:srgbClr val="374151"/>
              </a:solidFill>
            </a:endParaRPr>
          </a:p>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9</a:t>
            </a:fld>
            <a:endParaRPr lang="en-US"/>
          </a:p>
        </p:txBody>
      </p:sp>
    </p:spTree>
    <p:extLst>
      <p:ext uri="{BB962C8B-B14F-4D97-AF65-F5344CB8AC3E}">
        <p14:creationId xmlns:p14="http://schemas.microsoft.com/office/powerpoint/2010/main" val="35001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b="1" dirty="0">
                <a:solidFill>
                  <a:srgbClr val="404040"/>
                </a:solidFill>
                <a:latin typeface="Open Sans"/>
                <a:ea typeface="Open Sans"/>
                <a:cs typeface="Open Sans"/>
              </a:rPr>
              <a:t>Some benefits of Using Next.js with React:</a:t>
            </a:r>
          </a:p>
          <a:p>
            <a:pPr marL="0" marR="0">
              <a:lnSpc>
                <a:spcPct val="107000"/>
              </a:lnSpc>
              <a:spcBef>
                <a:spcPts val="0"/>
              </a:spcBef>
              <a:spcAft>
                <a:spcPts val="800"/>
              </a:spcAft>
            </a:pP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Improved Performance: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Next.js's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server-side rendering and static site generation contribute to faster page load times, which is crucial for user experience and SEO.</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Better SEO: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Server-side rendered pages and statically generated sites are more easily indexed by search engines, leading to potentially higher search rankings.</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Enhanced User Experience: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Features like automatic code splitting and optimized image handling ensure that users experience faster, more responsive web applications.</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Simplified Routing: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file-system-based routing in Next.js simplifies the creation of routes, making the development process more intuitive.</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Full-stack Capabilities: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With API routes, Next.js allows developers to write server-side logic directly within the application, facilitating the development of full-stack applications.</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Ease of Deployment: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Next.js applications can be easily deployed on various hosting platforms, often with minimal configuration.</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Flexibility with Rendering Techniques: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Next.js supports different rendering techniques (SSR, SSG, client-side rendering) within the same application, giving developers flexibility based on each page’s needs.</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Scalability: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framework is designed to build applications that can scale, making it suitable for both small and large-scale applications.</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Rich Ecosystem: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Being part of the React ecosystem, Next.js benefits from a wide range of compatible libraries and tools.</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Community and Support: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 large, active community means better support, more resources, and a continuous stream of updates and improvements.</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Developer Experience: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Features like hot module replacement and fast refresh contribute to a more efficient and enjoyable development experience.</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Zero Configuration Startup: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Next.js works out of the box with sensible defaults, yet it is highly customizable for complex use cases.</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benefits make Next.js a compelling choice for developers looking to leverage React for more efficient, scalable, and performance-oriented web applications.</a:t>
            </a:r>
          </a:p>
          <a:p>
            <a:pPr marL="0" lvl="0" indent="0" algn="l" rtl="0">
              <a:lnSpc>
                <a:spcPct val="115000"/>
              </a:lnSpc>
              <a:spcBef>
                <a:spcPts val="0"/>
              </a:spcBef>
              <a:spcAft>
                <a:spcPts val="0"/>
              </a:spcAft>
              <a:buSzPts val="1400"/>
              <a:buNone/>
            </a:pPr>
            <a:endParaRPr lang="en-US" dirty="0">
              <a:solidFill>
                <a:srgbClr val="374151"/>
              </a:solidFill>
            </a:endParaRP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10</a:t>
            </a:fld>
            <a:endParaRPr lang="en-US"/>
          </a:p>
        </p:txBody>
      </p:sp>
    </p:spTree>
    <p:extLst>
      <p:ext uri="{BB962C8B-B14F-4D97-AF65-F5344CB8AC3E}">
        <p14:creationId xmlns:p14="http://schemas.microsoft.com/office/powerpoint/2010/main" val="862903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kern="100">
                <a:effectLst/>
                <a:latin typeface="Calibri" panose="020F0502020204030204" pitchFamily="34" charset="0"/>
                <a:ea typeface="Calibri" panose="020F0502020204030204" pitchFamily="34" charset="0"/>
                <a:cs typeface="Times New Roman" panose="02020603050405020304" pitchFamily="18" charset="0"/>
              </a:rPr>
              <a:t>Server-Side Rendering in Next.js</a:t>
            </a:r>
          </a:p>
          <a:p>
            <a:pPr marL="457200" marR="0">
              <a:lnSpc>
                <a:spcPct val="107000"/>
              </a:lnSpc>
              <a:spcBef>
                <a:spcPts val="0"/>
              </a:spcBef>
              <a:spcAft>
                <a:spcPts val="800"/>
              </a:spcAft>
            </a:pPr>
            <a:r>
              <a:rPr lang="en-US" sz="1200" kern="100">
                <a:effectLst/>
                <a:latin typeface="Calibri" panose="020F0502020204030204" pitchFamily="34" charset="0"/>
                <a:ea typeface="Calibri" panose="020F0502020204030204" pitchFamily="34" charset="0"/>
                <a:cs typeface="Times New Roman" panose="02020603050405020304" pitchFamily="18" charset="0"/>
              </a:rPr>
              <a:t>Server-side rendering (SSR) in Next.js refers to the process of rendering React components on the server to generate HTML for a page request, which is then sent to the client's browser. This approach differs from traditional React applications, where rendering typically occurs in the browser (client-side). SSR in Next.js offers several advantages, particularly in terms of performance and SEO.</a:t>
            </a:r>
          </a:p>
          <a:p>
            <a:pPr marL="0" lvl="0" indent="0" algn="l" rtl="0">
              <a:lnSpc>
                <a:spcPct val="115000"/>
              </a:lnSpc>
              <a:spcBef>
                <a:spcPts val="0"/>
              </a:spcBef>
              <a:spcAft>
                <a:spcPts val="0"/>
              </a:spcAft>
              <a:buSzPts val="1400"/>
              <a:buNone/>
            </a:pPr>
            <a:endParaRPr lang="en-US">
              <a:solidFill>
                <a:srgbClr val="374151"/>
              </a:solidFill>
            </a:endParaRPr>
          </a:p>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14</a:t>
            </a:fld>
            <a:endParaRPr lang="en-US"/>
          </a:p>
        </p:txBody>
      </p:sp>
    </p:spTree>
    <p:extLst>
      <p:ext uri="{BB962C8B-B14F-4D97-AF65-F5344CB8AC3E}">
        <p14:creationId xmlns:p14="http://schemas.microsoft.com/office/powerpoint/2010/main" val="3355989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pic>
        <p:nvPicPr>
          <p:cNvPr id="7" name="Google Shape;18;p22">
            <a:extLst>
              <a:ext uri="{FF2B5EF4-FFF2-40B4-BE49-F238E27FC236}">
                <a16:creationId xmlns:a16="http://schemas.microsoft.com/office/drawing/2014/main" id="{7B4145C4-EE9A-4056-4B60-0881CACD0193}"/>
              </a:ext>
            </a:extLst>
          </p:cNvPr>
          <p:cNvPicPr preferRelativeResize="0"/>
          <p:nvPr userDrawn="1"/>
        </p:nvPicPr>
        <p:blipFill>
          <a:blip r:embed="rId2"/>
          <a:srcRect/>
          <a:stretch/>
        </p:blipFill>
        <p:spPr>
          <a:xfrm>
            <a:off x="0" y="0"/>
            <a:ext cx="16255998" cy="9143999"/>
          </a:xfrm>
          <a:prstGeom prst="rect">
            <a:avLst/>
          </a:prstGeom>
          <a:noFill/>
          <a:ln>
            <a:noFill/>
          </a:ln>
        </p:spPr>
      </p:pic>
      <p:sp>
        <p:nvSpPr>
          <p:cNvPr id="8" name="Google Shape;24;p23">
            <a:extLst>
              <a:ext uri="{FF2B5EF4-FFF2-40B4-BE49-F238E27FC236}">
                <a16:creationId xmlns:a16="http://schemas.microsoft.com/office/drawing/2014/main" id="{CE57947D-DBAC-21DB-73BE-F78F1726973A}"/>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916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preserve="1" userDrawn="1">
  <p:cSld name="Content Slide">
    <p:spTree>
      <p:nvGrpSpPr>
        <p:cNvPr id="1" name="Shape 59"/>
        <p:cNvGrpSpPr/>
        <p:nvPr/>
      </p:nvGrpSpPr>
      <p:grpSpPr>
        <a:xfrm>
          <a:off x="0" y="0"/>
          <a:ext cx="0" cy="0"/>
          <a:chOff x="0" y="0"/>
          <a:chExt cx="0" cy="0"/>
        </a:xfrm>
      </p:grpSpPr>
      <p:pic>
        <p:nvPicPr>
          <p:cNvPr id="60" name="Google Shape;60;p29"/>
          <p:cNvPicPr preferRelativeResize="0"/>
          <p:nvPr/>
        </p:nvPicPr>
        <p:blipFill>
          <a:blip r:embed="rId2"/>
          <a:srcRect/>
          <a:stretch/>
        </p:blipFill>
        <p:spPr>
          <a:xfrm>
            <a:off x="0" y="0"/>
            <a:ext cx="16255999" cy="9143999"/>
          </a:xfrm>
          <a:prstGeom prst="rect">
            <a:avLst/>
          </a:prstGeom>
          <a:noFill/>
          <a:ln>
            <a:noFill/>
          </a:ln>
        </p:spPr>
      </p:pic>
      <p:sp>
        <p:nvSpPr>
          <p:cNvPr id="2" name="Google Shape;29;p24">
            <a:extLst>
              <a:ext uri="{FF2B5EF4-FFF2-40B4-BE49-F238E27FC236}">
                <a16:creationId xmlns:a16="http://schemas.microsoft.com/office/drawing/2014/main" id="{9DE67C09-DDD5-F518-3695-E699DFE5CC4F}"/>
              </a:ext>
            </a:extLst>
          </p:cNvPr>
          <p:cNvSpPr txBox="1">
            <a:spLocks noGrp="1"/>
          </p:cNvSpPr>
          <p:nvPr>
            <p:ph type="body" idx="1"/>
          </p:nvPr>
        </p:nvSpPr>
        <p:spPr>
          <a:xfrm>
            <a:off x="1291858" y="2603120"/>
            <a:ext cx="13696998" cy="5527418"/>
          </a:xfrm>
          <a:prstGeom prst="rect">
            <a:avLst/>
          </a:prstGeom>
          <a:noFill/>
          <a:ln>
            <a:noFill/>
          </a:ln>
        </p:spPr>
        <p:txBody>
          <a:bodyPr spcFirstLastPara="1" wrap="square" lIns="91425" tIns="0" rIns="91425" bIns="0" anchor="t" anchorCtr="0">
            <a:normAutofit/>
          </a:bodyPr>
          <a:lstStyle>
            <a:lvl1pPr marL="0" indent="0">
              <a:spcBef>
                <a:spcPts val="0"/>
              </a:spcBef>
              <a:buNone/>
              <a:defRPr sz="2200" dirty="0">
                <a:solidFill>
                  <a:schemeClr val="tx1">
                    <a:lumMod val="75000"/>
                    <a:lumOff val="25000"/>
                  </a:schemeClr>
                </a:solidFill>
                <a:latin typeface="Open Sans"/>
                <a:ea typeface="Open Sans"/>
                <a:cs typeface="Open Sans"/>
              </a:defRPr>
            </a:lvl1pPr>
          </a:lstStyle>
          <a:p>
            <a:pPr marL="342900" lvl="0" indent="-342900" algn="ctr">
              <a:lnSpc>
                <a:spcPct val="115000"/>
              </a:lnSpc>
            </a:pPr>
            <a:endParaRPr/>
          </a:p>
        </p:txBody>
      </p:sp>
      <p:sp>
        <p:nvSpPr>
          <p:cNvPr id="3" name="Google Shape;73;p29">
            <a:extLst>
              <a:ext uri="{FF2B5EF4-FFF2-40B4-BE49-F238E27FC236}">
                <a16:creationId xmlns:a16="http://schemas.microsoft.com/office/drawing/2014/main" id="{38354FE8-D9C0-5D1E-6102-5F329424ACA2}"/>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4" name="Picture 3" descr="A picture containing colorfulness, pattern, rectangle, screenshot&#10;&#10;Description automatically generated">
            <a:extLst>
              <a:ext uri="{FF2B5EF4-FFF2-40B4-BE49-F238E27FC236}">
                <a16:creationId xmlns:a16="http://schemas.microsoft.com/office/drawing/2014/main" id="{E2A3B44F-361D-277C-1049-456D319756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913238"/>
            <a:ext cx="1219478" cy="7291461"/>
          </a:xfrm>
          <a:prstGeom prst="rect">
            <a:avLst/>
          </a:prstGeom>
        </p:spPr>
      </p:pic>
      <p:sp>
        <p:nvSpPr>
          <p:cNvPr id="5" name="Google Shape;62;p29">
            <a:extLst>
              <a:ext uri="{FF2B5EF4-FFF2-40B4-BE49-F238E27FC236}">
                <a16:creationId xmlns:a16="http://schemas.microsoft.com/office/drawing/2014/main" id="{AB337D6E-8449-CC57-E216-03FFF7FCAE69}"/>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26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Content_Slide">
    <p:spTree>
      <p:nvGrpSpPr>
        <p:cNvPr id="1" name=""/>
        <p:cNvGrpSpPr/>
        <p:nvPr/>
      </p:nvGrpSpPr>
      <p:grpSpPr>
        <a:xfrm>
          <a:off x="0" y="0"/>
          <a:ext cx="0" cy="0"/>
          <a:chOff x="0" y="0"/>
          <a:chExt cx="0" cy="0"/>
        </a:xfrm>
      </p:grpSpPr>
      <p:pic>
        <p:nvPicPr>
          <p:cNvPr id="3" name="Google Shape;60;p29">
            <a:extLst>
              <a:ext uri="{FF2B5EF4-FFF2-40B4-BE49-F238E27FC236}">
                <a16:creationId xmlns:a16="http://schemas.microsoft.com/office/drawing/2014/main" id="{F32A8D92-D03F-CBD0-6218-23FF67B0B49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15" name="Google Shape;73;p29">
            <a:extLst>
              <a:ext uri="{FF2B5EF4-FFF2-40B4-BE49-F238E27FC236}">
                <a16:creationId xmlns:a16="http://schemas.microsoft.com/office/drawing/2014/main" id="{E6FEAC37-04A1-A80A-3380-E02111EDE62B}"/>
              </a:ext>
            </a:extLst>
          </p:cNvPr>
          <p:cNvSpPr txBox="1">
            <a:spLocks noGrp="1"/>
          </p:cNvSpPr>
          <p:nvPr>
            <p:ph type="body" idx="10"/>
          </p:nvPr>
        </p:nvSpPr>
        <p:spPr>
          <a:xfrm>
            <a:off x="1291857" y="1512833"/>
            <a:ext cx="13696999"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pic>
        <p:nvPicPr>
          <p:cNvPr id="2" name="Picture 1" descr="A picture containing colorfulness, pattern, rectangle, screenshot&#10;&#10;Description automatically generated">
            <a:extLst>
              <a:ext uri="{FF2B5EF4-FFF2-40B4-BE49-F238E27FC236}">
                <a16:creationId xmlns:a16="http://schemas.microsoft.com/office/drawing/2014/main" id="{CE904573-2F71-0E73-120D-C3CFB365EE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897196"/>
            <a:ext cx="1219478" cy="7291461"/>
          </a:xfrm>
          <a:prstGeom prst="rect">
            <a:avLst/>
          </a:prstGeom>
        </p:spPr>
      </p:pic>
      <p:sp>
        <p:nvSpPr>
          <p:cNvPr id="6" name="Text Placeholder 4">
            <a:extLst>
              <a:ext uri="{FF2B5EF4-FFF2-40B4-BE49-F238E27FC236}">
                <a16:creationId xmlns:a16="http://schemas.microsoft.com/office/drawing/2014/main" id="{F3E84CA6-4EC8-7CAF-7B14-1E891A95D9DF}"/>
              </a:ext>
            </a:extLst>
          </p:cNvPr>
          <p:cNvSpPr>
            <a:spLocks noGrp="1"/>
          </p:cNvSpPr>
          <p:nvPr>
            <p:ph type="body" sz="quarter" idx="13"/>
          </p:nvPr>
        </p:nvSpPr>
        <p:spPr>
          <a:xfrm>
            <a:off x="1285825" y="2612636"/>
            <a:ext cx="13697000" cy="5517901"/>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
        <p:nvSpPr>
          <p:cNvPr id="7" name="Google Shape;62;p29">
            <a:extLst>
              <a:ext uri="{FF2B5EF4-FFF2-40B4-BE49-F238E27FC236}">
                <a16:creationId xmlns:a16="http://schemas.microsoft.com/office/drawing/2014/main" id="{AC975B08-1151-8CCE-4012-72257845E88A}"/>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4763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nowledge Check " preserve="1">
  <p:cSld name="Knowledge Check ">
    <p:spTree>
      <p:nvGrpSpPr>
        <p:cNvPr id="1" name="Shape 74"/>
        <p:cNvGrpSpPr/>
        <p:nvPr/>
      </p:nvGrpSpPr>
      <p:grpSpPr>
        <a:xfrm>
          <a:off x="0" y="0"/>
          <a:ext cx="0" cy="0"/>
          <a:chOff x="0" y="0"/>
          <a:chExt cx="0" cy="0"/>
        </a:xfrm>
      </p:grpSpPr>
      <p:pic>
        <p:nvPicPr>
          <p:cNvPr id="2" name="Google Shape;75;p30">
            <a:extLst>
              <a:ext uri="{FF2B5EF4-FFF2-40B4-BE49-F238E27FC236}">
                <a16:creationId xmlns:a16="http://schemas.microsoft.com/office/drawing/2014/main" id="{DBF002C0-AEB4-C534-B92D-91D67E6C1306}"/>
              </a:ext>
            </a:extLst>
          </p:cNvPr>
          <p:cNvPicPr preferRelativeResize="0"/>
          <p:nvPr userDrawn="1"/>
        </p:nvPicPr>
        <p:blipFill>
          <a:blip r:embed="rId2"/>
          <a:srcRect/>
          <a:stretch/>
        </p:blipFill>
        <p:spPr>
          <a:xfrm>
            <a:off x="0" y="0"/>
            <a:ext cx="16255998" cy="9143998"/>
          </a:xfrm>
          <a:prstGeom prst="rect">
            <a:avLst/>
          </a:prstGeom>
          <a:noFill/>
          <a:ln>
            <a:noFill/>
          </a:ln>
        </p:spPr>
      </p:pic>
      <p:pic>
        <p:nvPicPr>
          <p:cNvPr id="4" name="Picture 3" descr="A picture containing arrow&#10;&#10;Description automatically generated">
            <a:extLst>
              <a:ext uri="{FF2B5EF4-FFF2-40B4-BE49-F238E27FC236}">
                <a16:creationId xmlns:a16="http://schemas.microsoft.com/office/drawing/2014/main" id="{72D68FFF-4E46-2E6B-67FA-3692374CF001}"/>
              </a:ext>
            </a:extLst>
          </p:cNvPr>
          <p:cNvPicPr>
            <a:picLocks noChangeAspect="1"/>
          </p:cNvPicPr>
          <p:nvPr userDrawn="1"/>
        </p:nvPicPr>
        <p:blipFill>
          <a:blip r:embed="rId3"/>
          <a:stretch>
            <a:fillRect/>
          </a:stretch>
        </p:blipFill>
        <p:spPr>
          <a:xfrm>
            <a:off x="0" y="0"/>
            <a:ext cx="16256000" cy="9144000"/>
          </a:xfrm>
          <a:prstGeom prst="rect">
            <a:avLst/>
          </a:prstGeom>
        </p:spPr>
      </p:pic>
      <p:sp>
        <p:nvSpPr>
          <p:cNvPr id="3" name="Google Shape;77;p30">
            <a:extLst>
              <a:ext uri="{FF2B5EF4-FFF2-40B4-BE49-F238E27FC236}">
                <a16:creationId xmlns:a16="http://schemas.microsoft.com/office/drawing/2014/main" id="{6A084776-D363-88F2-5A8F-FF2A63DFFD9D}"/>
              </a:ext>
            </a:extLst>
          </p:cNvPr>
          <p:cNvSpPr/>
          <p:nvPr userDrawn="1"/>
        </p:nvSpPr>
        <p:spPr>
          <a:xfrm>
            <a:off x="8955907"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pitchFamily="34" charset="0"/>
              <a:buNone/>
            </a:pPr>
            <a:r>
              <a:rPr lang="en-US" sz="2800" b="1" i="0" u="none" strike="noStrike" cap="none">
                <a:solidFill>
                  <a:schemeClr val="tx1">
                    <a:lumMod val="75000"/>
                    <a:lumOff val="25000"/>
                  </a:schemeClr>
                </a:solidFill>
                <a:latin typeface="Open Sans"/>
                <a:ea typeface="Open Sans"/>
                <a:cs typeface="Open Sans"/>
                <a:sym typeface="Open Sans"/>
              </a:rPr>
              <a:t>Knowledge Check</a:t>
            </a:r>
            <a:endParaRPr sz="1400" b="0" i="0" u="none" strike="noStrike" cap="none">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105780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CCF119B-BE71-CB96-2E2D-4D70E3379D0F}"/>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Box">
            <a:extLst>
              <a:ext uri="{FF2B5EF4-FFF2-40B4-BE49-F238E27FC236}">
                <a16:creationId xmlns:a16="http://schemas.microsoft.com/office/drawing/2014/main" id="{E7B51B66-9EEF-5EF8-EAC3-1AA2FA35C688}"/>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KT_Text">
            <a:extLst>
              <a:ext uri="{FF2B5EF4-FFF2-40B4-BE49-F238E27FC236}">
                <a16:creationId xmlns:a16="http://schemas.microsoft.com/office/drawing/2014/main" id="{9E09D2CD-8815-6873-76A0-750613A9B008}"/>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6" name="Rec_Box">
            <a:extLst>
              <a:ext uri="{FF2B5EF4-FFF2-40B4-BE49-F238E27FC236}">
                <a16:creationId xmlns:a16="http://schemas.microsoft.com/office/drawing/2014/main" id="{0E9A9157-9B5D-B020-50FD-5C124440F36A}"/>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
            <a:extLst>
              <a:ext uri="{FF2B5EF4-FFF2-40B4-BE49-F238E27FC236}">
                <a16:creationId xmlns:a16="http://schemas.microsoft.com/office/drawing/2014/main" id="{FDF40B25-39B3-30ED-29BE-9F1AD527FCE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8" name="Opt_A">
            <a:extLst>
              <a:ext uri="{FF2B5EF4-FFF2-40B4-BE49-F238E27FC236}">
                <a16:creationId xmlns:a16="http://schemas.microsoft.com/office/drawing/2014/main" id="{2FFD20E1-904E-7B1C-E7A2-1A99877EE0D7}"/>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
            <a:extLst>
              <a:ext uri="{FF2B5EF4-FFF2-40B4-BE49-F238E27FC236}">
                <a16:creationId xmlns:a16="http://schemas.microsoft.com/office/drawing/2014/main" id="{DB253624-90B8-4C2B-CA21-11904E51AA4D}"/>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0" name="Opt_B">
            <a:extLst>
              <a:ext uri="{FF2B5EF4-FFF2-40B4-BE49-F238E27FC236}">
                <a16:creationId xmlns:a16="http://schemas.microsoft.com/office/drawing/2014/main" id="{497E5D63-1C02-9A8F-6921-B4CF2B94E4A1}"/>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1" name="C">
            <a:extLst>
              <a:ext uri="{FF2B5EF4-FFF2-40B4-BE49-F238E27FC236}">
                <a16:creationId xmlns:a16="http://schemas.microsoft.com/office/drawing/2014/main" id="{92E01BA2-8854-8B22-5E3B-BD48CB6419FD}"/>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2" name="Opt_C">
            <a:extLst>
              <a:ext uri="{FF2B5EF4-FFF2-40B4-BE49-F238E27FC236}">
                <a16:creationId xmlns:a16="http://schemas.microsoft.com/office/drawing/2014/main" id="{231483CE-CEF9-6644-5D62-34D212C6AC67}"/>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D">
            <a:extLst>
              <a:ext uri="{FF2B5EF4-FFF2-40B4-BE49-F238E27FC236}">
                <a16:creationId xmlns:a16="http://schemas.microsoft.com/office/drawing/2014/main" id="{29F7EC89-820C-671D-8F62-46D0543D5E13}"/>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4" name="Opt_D">
            <a:extLst>
              <a:ext uri="{FF2B5EF4-FFF2-40B4-BE49-F238E27FC236}">
                <a16:creationId xmlns:a16="http://schemas.microsoft.com/office/drawing/2014/main" id="{D10DFBE0-864B-7031-13FD-BF42F6452ABB}"/>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Q">
            <a:extLst>
              <a:ext uri="{FF2B5EF4-FFF2-40B4-BE49-F238E27FC236}">
                <a16:creationId xmlns:a16="http://schemas.microsoft.com/office/drawing/2014/main" id="{48CDC350-FF9D-82C7-1731-756BBBD2CE0D}"/>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 name="Q_No">
            <a:extLst>
              <a:ext uri="{FF2B5EF4-FFF2-40B4-BE49-F238E27FC236}">
                <a16:creationId xmlns:a16="http://schemas.microsoft.com/office/drawing/2014/main" id="{60E48CF6-ADFB-CA4C-5E8B-AE3CD5F217B1}"/>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1585081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_Ans_IS">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F08981F-95F3-6867-209A-E2A49BEB7AC3}"/>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C5585E79-E8D7-0597-1980-9449B5FE0292}"/>
              </a:ext>
            </a:extLst>
          </p:cNvPr>
          <p:cNvSpPr txBox="1"/>
          <p:nvPr userDrawn="1"/>
        </p:nvSpPr>
        <p:spPr>
          <a:xfrm>
            <a:off x="670034" y="7369706"/>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55D1669A-D9BB-F86C-6916-C74581CEC093}"/>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25B26E89-236B-925D-2F8A-FDAD4518B1D0}"/>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FE57084E-D5CD-4D1D-AD6B-B0A29FBA4D52}"/>
              </a:ext>
            </a:extLst>
          </p:cNvPr>
          <p:cNvSpPr>
            <a:spLocks noGrp="1"/>
          </p:cNvSpPr>
          <p:nvPr>
            <p:ph type="body" sz="quarter" idx="18" hasCustomPrompt="1"/>
          </p:nvPr>
        </p:nvSpPr>
        <p:spPr>
          <a:xfrm>
            <a:off x="3251201" y="7277661"/>
            <a:ext cx="8834438"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7CBBC3EA-7B88-E6C6-BE6B-D41D2C647AAB}"/>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CDEDD483-9F61-36CD-8536-63FB8C1D1DC9}"/>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BA405B45-EFAB-0D57-ADA9-DD1F4FD2F9B7}"/>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C6D60610-3ED0-B3DE-F0C6-1E2E0C6FC1CE}"/>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
            <a:extLst>
              <a:ext uri="{FF2B5EF4-FFF2-40B4-BE49-F238E27FC236}">
                <a16:creationId xmlns:a16="http://schemas.microsoft.com/office/drawing/2014/main" id="{C6A04807-31DA-6E4E-AAB1-C5EB073355C4}"/>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6" name="C">
            <a:extLst>
              <a:ext uri="{FF2B5EF4-FFF2-40B4-BE49-F238E27FC236}">
                <a16:creationId xmlns:a16="http://schemas.microsoft.com/office/drawing/2014/main" id="{19EED400-005F-8BFC-0381-17F5410E8424}"/>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4" name="B">
            <a:extLst>
              <a:ext uri="{FF2B5EF4-FFF2-40B4-BE49-F238E27FC236}">
                <a16:creationId xmlns:a16="http://schemas.microsoft.com/office/drawing/2014/main" id="{21CD75C6-F639-739D-B089-020EF5CBFA3A}"/>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2" name="A">
            <a:extLst>
              <a:ext uri="{FF2B5EF4-FFF2-40B4-BE49-F238E27FC236}">
                <a16:creationId xmlns:a16="http://schemas.microsoft.com/office/drawing/2014/main" id="{76DB4DA8-CC10-506C-D27B-9B1CE227D9B0}"/>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19" name="Opt_D">
            <a:extLst>
              <a:ext uri="{FF2B5EF4-FFF2-40B4-BE49-F238E27FC236}">
                <a16:creationId xmlns:a16="http://schemas.microsoft.com/office/drawing/2014/main" id="{F320B7DB-043B-B1AC-2976-FCB6609BE238}"/>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7" name="Opt_C">
            <a:extLst>
              <a:ext uri="{FF2B5EF4-FFF2-40B4-BE49-F238E27FC236}">
                <a16:creationId xmlns:a16="http://schemas.microsoft.com/office/drawing/2014/main" id="{DF544E43-096D-AD15-9CFA-70A320AE0272}"/>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Opt_B">
            <a:extLst>
              <a:ext uri="{FF2B5EF4-FFF2-40B4-BE49-F238E27FC236}">
                <a16:creationId xmlns:a16="http://schemas.microsoft.com/office/drawing/2014/main" id="{0969321A-3DCC-F52F-8C1B-6E04397531A7}"/>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Opt_A">
            <a:extLst>
              <a:ext uri="{FF2B5EF4-FFF2-40B4-BE49-F238E27FC236}">
                <a16:creationId xmlns:a16="http://schemas.microsoft.com/office/drawing/2014/main" id="{5A890064-C69C-0664-8FC1-9D4423FC9A3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0" name="Q">
            <a:extLst>
              <a:ext uri="{FF2B5EF4-FFF2-40B4-BE49-F238E27FC236}">
                <a16:creationId xmlns:a16="http://schemas.microsoft.com/office/drawing/2014/main" id="{F963B27F-8F18-67BB-B561-399E9B718B77}"/>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56C84790-83B0-039F-DB11-90A54FCA41D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4314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_Ans_Are">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F8347C9-CC7D-0DF8-C02A-47B5723D8572}"/>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06DF12F7-7FC3-A6A0-1F9D-2B31AAB76C62}"/>
              </a:ext>
            </a:extLst>
          </p:cNvPr>
          <p:cNvSpPr txBox="1"/>
          <p:nvPr userDrawn="1"/>
        </p:nvSpPr>
        <p:spPr>
          <a:xfrm>
            <a:off x="670034" y="7369706"/>
            <a:ext cx="29134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are</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B75A6E75-5672-578C-B075-BA07AABDEC08}"/>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B67B1844-0936-2346-DC2D-072812F8FF82}"/>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505D6B31-CF67-8AE8-6D6C-1AE10E434FE3}"/>
              </a:ext>
            </a:extLst>
          </p:cNvPr>
          <p:cNvSpPr>
            <a:spLocks noGrp="1"/>
          </p:cNvSpPr>
          <p:nvPr>
            <p:ph type="body" sz="quarter" idx="18" hasCustomPrompt="1"/>
          </p:nvPr>
        </p:nvSpPr>
        <p:spPr>
          <a:xfrm>
            <a:off x="3484605" y="7277661"/>
            <a:ext cx="8601033"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2AA669A4-854E-BC52-A6EB-CEC258CCD135}"/>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4ADF7E3A-81A0-2B00-A3DE-320BBA3EAADC}"/>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65E260BD-9AEB-3002-A10D-0ED784F237CC}"/>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667E1C0D-1A8F-3FEE-62D2-1CF59B597F36}"/>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
            <a:extLst>
              <a:ext uri="{FF2B5EF4-FFF2-40B4-BE49-F238E27FC236}">
                <a16:creationId xmlns:a16="http://schemas.microsoft.com/office/drawing/2014/main" id="{A40B7AF7-3696-C4FB-D945-5436FC8398C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13" name="Opt_A">
            <a:extLst>
              <a:ext uri="{FF2B5EF4-FFF2-40B4-BE49-F238E27FC236}">
                <a16:creationId xmlns:a16="http://schemas.microsoft.com/office/drawing/2014/main" id="{1494EC36-DEF5-5104-F8EA-E3D4B2BBD8E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4" name="B">
            <a:extLst>
              <a:ext uri="{FF2B5EF4-FFF2-40B4-BE49-F238E27FC236}">
                <a16:creationId xmlns:a16="http://schemas.microsoft.com/office/drawing/2014/main" id="{9AFF282F-7CD2-660E-F6FB-6A6841171D6F}"/>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5" name="Opt_B">
            <a:extLst>
              <a:ext uri="{FF2B5EF4-FFF2-40B4-BE49-F238E27FC236}">
                <a16:creationId xmlns:a16="http://schemas.microsoft.com/office/drawing/2014/main" id="{01ADAF17-D7DF-669F-96A4-A5A66652F7E4}"/>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6" name="C">
            <a:extLst>
              <a:ext uri="{FF2B5EF4-FFF2-40B4-BE49-F238E27FC236}">
                <a16:creationId xmlns:a16="http://schemas.microsoft.com/office/drawing/2014/main" id="{E0054334-AE0D-D3F5-C186-9EAB001CEBAA}"/>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7" name="Opt_C">
            <a:extLst>
              <a:ext uri="{FF2B5EF4-FFF2-40B4-BE49-F238E27FC236}">
                <a16:creationId xmlns:a16="http://schemas.microsoft.com/office/drawing/2014/main" id="{98DDCBFB-B945-8ADF-F3B2-02F8E9E10B08}"/>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8" name="D">
            <a:extLst>
              <a:ext uri="{FF2B5EF4-FFF2-40B4-BE49-F238E27FC236}">
                <a16:creationId xmlns:a16="http://schemas.microsoft.com/office/drawing/2014/main" id="{A5C29CAE-D65C-162C-E28E-5C00B6BF49E6}"/>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9" name="Opt_D">
            <a:extLst>
              <a:ext uri="{FF2B5EF4-FFF2-40B4-BE49-F238E27FC236}">
                <a16:creationId xmlns:a16="http://schemas.microsoft.com/office/drawing/2014/main" id="{787DB315-5654-6FF4-4775-BE435BA1CC23}"/>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1" name="Q">
            <a:extLst>
              <a:ext uri="{FF2B5EF4-FFF2-40B4-BE49-F238E27FC236}">
                <a16:creationId xmlns:a16="http://schemas.microsoft.com/office/drawing/2014/main" id="{32B26A31-7ADA-92C4-0EC9-7FBCC4B0F2B6}"/>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6AEFDC33-934D-D32C-A2F5-91C510E8C69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210615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Takeaways" preserve="1" userDrawn="1">
  <p:cSld name="Key Takeaways">
    <p:spTree>
      <p:nvGrpSpPr>
        <p:cNvPr id="1" name="Shape 129"/>
        <p:cNvGrpSpPr/>
        <p:nvPr/>
      </p:nvGrpSpPr>
      <p:grpSpPr>
        <a:xfrm>
          <a:off x="0" y="0"/>
          <a:ext cx="0" cy="0"/>
          <a:chOff x="0" y="0"/>
          <a:chExt cx="0" cy="0"/>
        </a:xfrm>
      </p:grpSpPr>
      <p:pic>
        <p:nvPicPr>
          <p:cNvPr id="130" name="Google Shape;130;p33"/>
          <p:cNvPicPr preferRelativeResize="0"/>
          <p:nvPr/>
        </p:nvPicPr>
        <p:blipFill>
          <a:blip r:embed="rId2"/>
          <a:srcRect/>
          <a:stretch/>
        </p:blipFill>
        <p:spPr>
          <a:xfrm>
            <a:off x="0" y="0"/>
            <a:ext cx="16255999" cy="9143999"/>
          </a:xfrm>
          <a:prstGeom prst="rect">
            <a:avLst/>
          </a:prstGeom>
          <a:noFill/>
          <a:ln>
            <a:noFill/>
          </a:ln>
        </p:spPr>
      </p:pic>
      <p:sp>
        <p:nvSpPr>
          <p:cNvPr id="2" name="Google Shape;47;p27">
            <a:extLst>
              <a:ext uri="{FF2B5EF4-FFF2-40B4-BE49-F238E27FC236}">
                <a16:creationId xmlns:a16="http://schemas.microsoft.com/office/drawing/2014/main" id="{DFADBA2E-0E91-C8B8-3A16-37E16A8024BC}"/>
              </a:ext>
            </a:extLst>
          </p:cNvPr>
          <p:cNvSpPr/>
          <p:nvPr userDrawn="1"/>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228600" marR="0" lvl="0" indent="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Key Takeaways</a:t>
            </a:r>
            <a:endParaRPr lang="en-US" sz="1400" b="0" i="0" u="none" strike="noStrike" cap="none">
              <a:solidFill>
                <a:schemeClr val="tx1">
                  <a:lumMod val="75000"/>
                  <a:lumOff val="25000"/>
                </a:schemeClr>
              </a:solidFill>
              <a:latin typeface="Arial"/>
              <a:ea typeface="Arial"/>
              <a:cs typeface="Arial"/>
              <a:sym typeface="Arial"/>
            </a:endParaRPr>
          </a:p>
        </p:txBody>
      </p:sp>
      <p:sp>
        <p:nvSpPr>
          <p:cNvPr id="4" name="Brandline_LVC">
            <a:extLst>
              <a:ext uri="{FF2B5EF4-FFF2-40B4-BE49-F238E27FC236}">
                <a16:creationId xmlns:a16="http://schemas.microsoft.com/office/drawing/2014/main" id="{F274DB65-9471-8FF1-5F67-3A8B02FBF3BD}"/>
              </a:ext>
            </a:extLst>
          </p:cNvPr>
          <p:cNvSpPr/>
          <p:nvPr userDrawn="1"/>
        </p:nvSpPr>
        <p:spPr>
          <a:xfrm>
            <a:off x="3559993" y="837660"/>
            <a:ext cx="3377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Text Placeholder 4">
            <a:extLst>
              <a:ext uri="{FF2B5EF4-FFF2-40B4-BE49-F238E27FC236}">
                <a16:creationId xmlns:a16="http://schemas.microsoft.com/office/drawing/2014/main" id="{96AF3B2F-06F8-C0B9-F594-763BF82CAEE1}"/>
              </a:ext>
            </a:extLst>
          </p:cNvPr>
          <p:cNvSpPr>
            <a:spLocks noGrp="1"/>
          </p:cNvSpPr>
          <p:nvPr>
            <p:ph type="body" sz="quarter" idx="15" hasCustomPrompt="1"/>
          </p:nvPr>
        </p:nvSpPr>
        <p:spPr>
          <a:xfrm>
            <a:off x="1332875" y="1967907"/>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5" name="Text Placeholder 4">
            <a:extLst>
              <a:ext uri="{FF2B5EF4-FFF2-40B4-BE49-F238E27FC236}">
                <a16:creationId xmlns:a16="http://schemas.microsoft.com/office/drawing/2014/main" id="{887B16BD-1678-AAEB-705C-ACC6F4E638BB}"/>
              </a:ext>
            </a:extLst>
          </p:cNvPr>
          <p:cNvSpPr>
            <a:spLocks noGrp="1"/>
          </p:cNvSpPr>
          <p:nvPr>
            <p:ph type="body" sz="quarter" idx="16" hasCustomPrompt="1"/>
          </p:nvPr>
        </p:nvSpPr>
        <p:spPr>
          <a:xfrm>
            <a:off x="1332356" y="2755555"/>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6" name="Text Placeholder 4">
            <a:extLst>
              <a:ext uri="{FF2B5EF4-FFF2-40B4-BE49-F238E27FC236}">
                <a16:creationId xmlns:a16="http://schemas.microsoft.com/office/drawing/2014/main" id="{9DA0B994-BAF5-3871-1AE2-2955090941D6}"/>
              </a:ext>
            </a:extLst>
          </p:cNvPr>
          <p:cNvSpPr>
            <a:spLocks noGrp="1"/>
          </p:cNvSpPr>
          <p:nvPr>
            <p:ph type="body" sz="quarter" idx="17" hasCustomPrompt="1"/>
          </p:nvPr>
        </p:nvSpPr>
        <p:spPr>
          <a:xfrm>
            <a:off x="1331837" y="3567917"/>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7" name="Text Placeholder 4">
            <a:extLst>
              <a:ext uri="{FF2B5EF4-FFF2-40B4-BE49-F238E27FC236}">
                <a16:creationId xmlns:a16="http://schemas.microsoft.com/office/drawing/2014/main" id="{9153C8D8-C81D-C688-AD6D-054C831ED8FF}"/>
              </a:ext>
            </a:extLst>
          </p:cNvPr>
          <p:cNvSpPr>
            <a:spLocks noGrp="1"/>
          </p:cNvSpPr>
          <p:nvPr>
            <p:ph type="body" sz="quarter" idx="18" hasCustomPrompt="1"/>
          </p:nvPr>
        </p:nvSpPr>
        <p:spPr>
          <a:xfrm>
            <a:off x="1332873" y="4392637"/>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grpSp>
        <p:nvGrpSpPr>
          <p:cNvPr id="23" name="Group 22" hidden="1">
            <a:extLst>
              <a:ext uri="{FF2B5EF4-FFF2-40B4-BE49-F238E27FC236}">
                <a16:creationId xmlns:a16="http://schemas.microsoft.com/office/drawing/2014/main" id="{7D3CB7FC-1EE6-F753-459E-16D565CC72D5}"/>
              </a:ext>
            </a:extLst>
          </p:cNvPr>
          <p:cNvGrpSpPr>
            <a:grpSpLocks noGrp="1" noUngrp="1" noRot="1" noMove="1" noResize="1"/>
          </p:cNvGrpSpPr>
          <p:nvPr userDrawn="1"/>
        </p:nvGrpSpPr>
        <p:grpSpPr>
          <a:xfrm>
            <a:off x="1239953" y="642551"/>
            <a:ext cx="4011669" cy="4670397"/>
            <a:chOff x="1239953" y="642551"/>
            <a:chExt cx="4011669" cy="4670397"/>
          </a:xfrm>
        </p:grpSpPr>
        <p:sp>
          <p:nvSpPr>
            <p:cNvPr id="24" name="Rectangle 23">
              <a:extLst>
                <a:ext uri="{FF2B5EF4-FFF2-40B4-BE49-F238E27FC236}">
                  <a16:creationId xmlns:a16="http://schemas.microsoft.com/office/drawing/2014/main" id="{7938B2B5-F7D2-93C4-4B9B-2A8705CFBB0D}"/>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60516D-1A86-E05D-CDB5-234F5B190421}"/>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049D24-171C-A4CE-5C84-362BCAE9D2EF}"/>
                </a:ext>
              </a:extLst>
            </p:cNvPr>
            <p:cNvSpPr>
              <a:spLocks noGrp="1" noRot="1" noMove="1" noResize="1" noEditPoints="1" noAdjustHandles="1" noChangeArrowheads="1" noChangeShapeType="1"/>
            </p:cNvSpPr>
            <p:nvPr userDrawn="1"/>
          </p:nvSpPr>
          <p:spPr>
            <a:xfrm>
              <a:off x="1332872" y="309446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B4E1D9-0180-437B-334A-07F7823362C0}"/>
                </a:ext>
              </a:extLst>
            </p:cNvPr>
            <p:cNvSpPr>
              <a:spLocks noGrp="1" noRot="1" noMove="1" noResize="1" noEditPoints="1" noAdjustHandles="1" noChangeArrowheads="1" noChangeShapeType="1"/>
            </p:cNvSpPr>
            <p:nvPr userDrawn="1"/>
          </p:nvSpPr>
          <p:spPr>
            <a:xfrm>
              <a:off x="1332872" y="390312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0CFBF9F-0A86-F779-0E1B-EE628909727A}"/>
                </a:ext>
              </a:extLst>
            </p:cNvPr>
            <p:cNvSpPr>
              <a:spLocks noGrp="1" noRot="1" noMove="1" noResize="1" noEditPoints="1" noAdjustHandles="1" noChangeArrowheads="1" noChangeShapeType="1"/>
            </p:cNvSpPr>
            <p:nvPr userDrawn="1"/>
          </p:nvSpPr>
          <p:spPr>
            <a:xfrm>
              <a:off x="1332872" y="4718948"/>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5036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1512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nassisted Practice" preserve="1" userDrawn="1">
  <p:cSld name="Unassisted Practice">
    <p:spTree>
      <p:nvGrpSpPr>
        <p:cNvPr id="1" name="Shape 144"/>
        <p:cNvGrpSpPr/>
        <p:nvPr/>
      </p:nvGrpSpPr>
      <p:grpSpPr>
        <a:xfrm>
          <a:off x="0" y="0"/>
          <a:ext cx="0" cy="0"/>
          <a:chOff x="0" y="0"/>
          <a:chExt cx="0" cy="0"/>
        </a:xfrm>
      </p:grpSpPr>
      <p:pic>
        <p:nvPicPr>
          <p:cNvPr id="145" name="Google Shape;145;p35"/>
          <p:cNvPicPr preferRelativeResize="0"/>
          <p:nvPr/>
        </p:nvPicPr>
        <p:blipFill>
          <a:blip r:embed="rId2"/>
          <a:srcRect/>
          <a:stretch/>
        </p:blipFill>
        <p:spPr>
          <a:xfrm>
            <a:off x="0" y="0"/>
            <a:ext cx="16255998" cy="9143999"/>
          </a:xfrm>
          <a:prstGeom prst="rect">
            <a:avLst/>
          </a:prstGeom>
          <a:noFill/>
          <a:ln>
            <a:noFill/>
          </a:ln>
        </p:spPr>
      </p:pic>
      <p:pic>
        <p:nvPicPr>
          <p:cNvPr id="147" name="Google Shape;147;p35"/>
          <p:cNvPicPr preferRelativeResize="0"/>
          <p:nvPr/>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149" name="Google Shape;149;p35"/>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 name="Text Placeholder 6">
            <a:extLst>
              <a:ext uri="{FF2B5EF4-FFF2-40B4-BE49-F238E27FC236}">
                <a16:creationId xmlns:a16="http://schemas.microsoft.com/office/drawing/2014/main" id="{4DC99CB9-B9F0-7414-1AF5-045EF855FDA1}"/>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5" name="Text Placeholder 6">
            <a:extLst>
              <a:ext uri="{FF2B5EF4-FFF2-40B4-BE49-F238E27FC236}">
                <a16:creationId xmlns:a16="http://schemas.microsoft.com/office/drawing/2014/main" id="{CF61395D-ECD0-5341-1B2E-8C1937098D4C}"/>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453335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for_Practise">
    <p:spTree>
      <p:nvGrpSpPr>
        <p:cNvPr id="1" name=""/>
        <p:cNvGrpSpPr/>
        <p:nvPr/>
      </p:nvGrpSpPr>
      <p:grpSpPr>
        <a:xfrm>
          <a:off x="0" y="0"/>
          <a:ext cx="0" cy="0"/>
          <a:chOff x="0" y="0"/>
          <a:chExt cx="0" cy="0"/>
        </a:xfrm>
      </p:grpSpPr>
      <p:sp>
        <p:nvSpPr>
          <p:cNvPr id="6" name="Google Shape;73;p29">
            <a:extLst>
              <a:ext uri="{FF2B5EF4-FFF2-40B4-BE49-F238E27FC236}">
                <a16:creationId xmlns:a16="http://schemas.microsoft.com/office/drawing/2014/main" id="{D1405CDE-CE1A-9CEE-B0C9-004F72CAF344}"/>
              </a:ext>
            </a:extLst>
          </p:cNvPr>
          <p:cNvSpPr txBox="1">
            <a:spLocks noGrp="1"/>
          </p:cNvSpPr>
          <p:nvPr>
            <p:ph type="body" idx="11"/>
          </p:nvPr>
        </p:nvSpPr>
        <p:spPr>
          <a:xfrm>
            <a:off x="1291857" y="1788696"/>
            <a:ext cx="13696999" cy="821615"/>
          </a:xfrm>
          <a:prstGeom prst="rect">
            <a:avLst/>
          </a:prstGeom>
          <a:noFill/>
          <a:ln>
            <a:noFill/>
          </a:ln>
        </p:spPr>
        <p:txBody>
          <a:bodyPr spcFirstLastPara="1" vert="horz" wrap="square" lIns="91425" tIns="0" rIns="91425" bIns="0" rtlCol="0" anchor="t" anchorCtr="0">
            <a:normAutofit/>
          </a:bodyPr>
          <a:lstStyle>
            <a:lvl1pPr marL="0" indent="0">
              <a:buNone/>
              <a:defRPr>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sp>
        <p:nvSpPr>
          <p:cNvPr id="3" name="Text Placeholder 4">
            <a:extLst>
              <a:ext uri="{FF2B5EF4-FFF2-40B4-BE49-F238E27FC236}">
                <a16:creationId xmlns:a16="http://schemas.microsoft.com/office/drawing/2014/main" id="{6659D141-D5AB-CB0E-32C4-D683A6B3D762}"/>
              </a:ext>
            </a:extLst>
          </p:cNvPr>
          <p:cNvSpPr>
            <a:spLocks noGrp="1"/>
          </p:cNvSpPr>
          <p:nvPr>
            <p:ph type="body" sz="quarter" idx="13"/>
          </p:nvPr>
        </p:nvSpPr>
        <p:spPr>
          <a:xfrm>
            <a:off x="1285825" y="2872126"/>
            <a:ext cx="13697000" cy="5406695"/>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12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sson Name" preserve="1" userDrawn="1">
  <p:cSld name="Lesson Name">
    <p:spTree>
      <p:nvGrpSpPr>
        <p:cNvPr id="1" name="Shape 20"/>
        <p:cNvGrpSpPr/>
        <p:nvPr/>
      </p:nvGrpSpPr>
      <p:grpSpPr>
        <a:xfrm>
          <a:off x="0" y="0"/>
          <a:ext cx="0" cy="0"/>
          <a:chOff x="0" y="0"/>
          <a:chExt cx="0" cy="0"/>
        </a:xfrm>
      </p:grpSpPr>
      <p:pic>
        <p:nvPicPr>
          <p:cNvPr id="21" name="Google Shape;21;p23"/>
          <p:cNvPicPr preferRelativeResize="0"/>
          <p:nvPr/>
        </p:nvPicPr>
        <p:blipFill>
          <a:blip r:embed="rId2"/>
          <a:srcRect/>
          <a:stretch/>
        </p:blipFill>
        <p:spPr>
          <a:xfrm>
            <a:off x="0" y="0"/>
            <a:ext cx="16255999" cy="9143999"/>
          </a:xfrm>
          <a:prstGeom prst="rect">
            <a:avLst/>
          </a:prstGeom>
          <a:noFill/>
          <a:ln>
            <a:noFill/>
          </a:ln>
        </p:spPr>
      </p:pic>
      <p:sp>
        <p:nvSpPr>
          <p:cNvPr id="2" name="Google Shape;24;p23">
            <a:extLst>
              <a:ext uri="{FF2B5EF4-FFF2-40B4-BE49-F238E27FC236}">
                <a16:creationId xmlns:a16="http://schemas.microsoft.com/office/drawing/2014/main" id="{0FE0BEE1-B2B3-D8AE-8B21-7B4BAC91C142}"/>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0991897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End Project" preserve="1" userDrawn="1">
  <p:cSld name="Section-End Project">
    <p:spTree>
      <p:nvGrpSpPr>
        <p:cNvPr id="1" name="Shape 150"/>
        <p:cNvGrpSpPr/>
        <p:nvPr/>
      </p:nvGrpSpPr>
      <p:grpSpPr>
        <a:xfrm>
          <a:off x="0" y="0"/>
          <a:ext cx="0" cy="0"/>
          <a:chOff x="0" y="0"/>
          <a:chExt cx="0" cy="0"/>
        </a:xfrm>
      </p:grpSpPr>
      <p:pic>
        <p:nvPicPr>
          <p:cNvPr id="151" name="Google Shape;151;p53"/>
          <p:cNvPicPr preferRelativeResize="0"/>
          <p:nvPr/>
        </p:nvPicPr>
        <p:blipFill>
          <a:blip r:embed="rId2"/>
          <a:srcRect/>
          <a:stretch/>
        </p:blipFill>
        <p:spPr>
          <a:xfrm>
            <a:off x="0" y="0"/>
            <a:ext cx="16255998" cy="9143999"/>
          </a:xfrm>
          <a:prstGeom prst="rect">
            <a:avLst/>
          </a:prstGeom>
          <a:noFill/>
          <a:ln>
            <a:noFill/>
          </a:ln>
        </p:spPr>
      </p:pic>
      <p:sp>
        <p:nvSpPr>
          <p:cNvPr id="3" name="Google Shape;62;p29">
            <a:extLst>
              <a:ext uri="{FF2B5EF4-FFF2-40B4-BE49-F238E27FC236}">
                <a16:creationId xmlns:a16="http://schemas.microsoft.com/office/drawing/2014/main" id="{C8B862E1-9541-C73F-B4E1-7205F5F0B55E}"/>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Text Placeholder 6">
            <a:extLst>
              <a:ext uri="{FF2B5EF4-FFF2-40B4-BE49-F238E27FC236}">
                <a16:creationId xmlns:a16="http://schemas.microsoft.com/office/drawing/2014/main" id="{EA35605C-2EDD-0BD1-F3BC-5BCA7F763AE8}"/>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114373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esson-end Project" preserve="1" userDrawn="1">
  <p:cSld name="Lesson-end Project">
    <p:spTree>
      <p:nvGrpSpPr>
        <p:cNvPr id="1" name="Shape 156"/>
        <p:cNvGrpSpPr/>
        <p:nvPr/>
      </p:nvGrpSpPr>
      <p:grpSpPr>
        <a:xfrm>
          <a:off x="0" y="0"/>
          <a:ext cx="0" cy="0"/>
          <a:chOff x="0" y="0"/>
          <a:chExt cx="0" cy="0"/>
        </a:xfrm>
      </p:grpSpPr>
      <p:pic>
        <p:nvPicPr>
          <p:cNvPr id="157" name="Google Shape;157;p36"/>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3E86479C-5EE1-09E2-3000-A2B690B93C3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Text Placeholder 6">
            <a:extLst>
              <a:ext uri="{FF2B5EF4-FFF2-40B4-BE49-F238E27FC236}">
                <a16:creationId xmlns:a16="http://schemas.microsoft.com/office/drawing/2014/main" id="{012C144F-B154-93C1-CFA0-EFC58EC80E5A}"/>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01208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ase-End Project" preserve="1" userDrawn="1">
  <p:cSld name="Phase-End Project">
    <p:spTree>
      <p:nvGrpSpPr>
        <p:cNvPr id="1" name="Shape 162"/>
        <p:cNvGrpSpPr/>
        <p:nvPr/>
      </p:nvGrpSpPr>
      <p:grpSpPr>
        <a:xfrm>
          <a:off x="0" y="0"/>
          <a:ext cx="0" cy="0"/>
          <a:chOff x="0" y="0"/>
          <a:chExt cx="0" cy="0"/>
        </a:xfrm>
      </p:grpSpPr>
      <p:pic>
        <p:nvPicPr>
          <p:cNvPr id="163" name="Google Shape;163;p52"/>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A829CD2D-82CE-C005-D724-CC0A723196CF}"/>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809861E1-DB64-D3D1-CB74-AB30BEF481B3}"/>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896443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for_project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E5D05C5A-9735-BDF2-45FB-ECA0E61F3FE0}"/>
              </a:ext>
            </a:extLst>
          </p:cNvPr>
          <p:cNvSpPr>
            <a:spLocks noGrp="1"/>
          </p:cNvSpPr>
          <p:nvPr>
            <p:ph type="body" sz="quarter" idx="13"/>
          </p:nvPr>
        </p:nvSpPr>
        <p:spPr>
          <a:xfrm>
            <a:off x="4834890" y="1377162"/>
            <a:ext cx="10314607"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0124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136CAA0F-DD7B-0995-4200-59792701A9ED}"/>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9" name="Text Placeholder 3">
            <a:extLst>
              <a:ext uri="{FF2B5EF4-FFF2-40B4-BE49-F238E27FC236}">
                <a16:creationId xmlns:a16="http://schemas.microsoft.com/office/drawing/2014/main" id="{7FAA6052-B67C-D403-9614-DC0C0FDBAAB1}"/>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pic>
        <p:nvPicPr>
          <p:cNvPr id="4" name="Picture 3" descr="A picture containing child art, table, illustration, design&#10;&#10;Description automatically generated">
            <a:extLst>
              <a:ext uri="{FF2B5EF4-FFF2-40B4-BE49-F238E27FC236}">
                <a16:creationId xmlns:a16="http://schemas.microsoft.com/office/drawing/2014/main" id="{46A1F55C-8226-40C3-1D94-8C7560993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2176" y="2171113"/>
            <a:ext cx="4823955" cy="4555588"/>
          </a:xfrm>
          <a:prstGeom prst="rect">
            <a:avLst/>
          </a:prstGeom>
        </p:spPr>
      </p:pic>
    </p:spTree>
    <p:extLst>
      <p:ext uri="{BB962C8B-B14F-4D97-AF65-F5344CB8AC3E}">
        <p14:creationId xmlns:p14="http://schemas.microsoft.com/office/powerpoint/2010/main" val="1564186606"/>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ussion" preserve="1" userDrawn="1">
  <p:cSld name="Discussion">
    <p:spTree>
      <p:nvGrpSpPr>
        <p:cNvPr id="1" name="Shape 168"/>
        <p:cNvGrpSpPr/>
        <p:nvPr/>
      </p:nvGrpSpPr>
      <p:grpSpPr>
        <a:xfrm>
          <a:off x="0" y="0"/>
          <a:ext cx="0" cy="0"/>
          <a:chOff x="0" y="0"/>
          <a:chExt cx="0" cy="0"/>
        </a:xfrm>
      </p:grpSpPr>
      <p:pic>
        <p:nvPicPr>
          <p:cNvPr id="169" name="Google Shape;169;p16"/>
          <p:cNvPicPr preferRelativeResize="0"/>
          <p:nvPr/>
        </p:nvPicPr>
        <p:blipFill>
          <a:blip r:embed="rId2"/>
          <a:srcRect/>
          <a:stretch/>
        </p:blipFill>
        <p:spPr>
          <a:xfrm>
            <a:off x="0" y="0"/>
            <a:ext cx="16255999" cy="9144000"/>
          </a:xfrm>
          <a:prstGeom prst="rect">
            <a:avLst/>
          </a:prstGeom>
          <a:noFill/>
          <a:ln>
            <a:noFill/>
          </a:ln>
        </p:spPr>
      </p:pic>
      <p:pic>
        <p:nvPicPr>
          <p:cNvPr id="2" name="Picture 1">
            <a:extLst>
              <a:ext uri="{FF2B5EF4-FFF2-40B4-BE49-F238E27FC236}">
                <a16:creationId xmlns:a16="http://schemas.microsoft.com/office/drawing/2014/main" id="{F4AA18AE-0804-BDBB-3D58-9BEC7C3955F3}"/>
              </a:ext>
            </a:extLst>
          </p:cNvPr>
          <p:cNvPicPr>
            <a:picLocks noChangeAspect="1"/>
          </p:cNvPicPr>
          <p:nvPr userDrawn="1"/>
        </p:nvPicPr>
        <p:blipFill>
          <a:blip r:embed="rId3"/>
          <a:srcRect/>
          <a:stretch/>
        </p:blipFill>
        <p:spPr>
          <a:xfrm>
            <a:off x="1303264" y="2051538"/>
            <a:ext cx="4661781" cy="4794738"/>
          </a:xfrm>
          <a:prstGeom prst="rect">
            <a:avLst/>
          </a:prstGeom>
        </p:spPr>
      </p:pic>
      <p:sp>
        <p:nvSpPr>
          <p:cNvPr id="4" name="Text Placeholder 3">
            <a:extLst>
              <a:ext uri="{FF2B5EF4-FFF2-40B4-BE49-F238E27FC236}">
                <a16:creationId xmlns:a16="http://schemas.microsoft.com/office/drawing/2014/main" id="{95138432-77B6-A0DB-E9D4-05C1ED62A6FF}"/>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spTree>
    <p:extLst>
      <p:ext uri="{BB962C8B-B14F-4D97-AF65-F5344CB8AC3E}">
        <p14:creationId xmlns:p14="http://schemas.microsoft.com/office/powerpoint/2010/main" val="145667771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Content" preserve="1" userDrawn="1">
  <p:cSld name="Discussion-Content">
    <p:spTree>
      <p:nvGrpSpPr>
        <p:cNvPr id="1" name="Shape 174"/>
        <p:cNvGrpSpPr/>
        <p:nvPr/>
      </p:nvGrpSpPr>
      <p:grpSpPr>
        <a:xfrm>
          <a:off x="0" y="0"/>
          <a:ext cx="0" cy="0"/>
          <a:chOff x="0" y="0"/>
          <a:chExt cx="0" cy="0"/>
        </a:xfrm>
      </p:grpSpPr>
      <p:pic>
        <p:nvPicPr>
          <p:cNvPr id="175" name="Google Shape;175;p17"/>
          <p:cNvPicPr preferRelativeResize="0"/>
          <p:nvPr/>
        </p:nvPicPr>
        <p:blipFill>
          <a:blip r:embed="rId2"/>
          <a:srcRect/>
          <a:stretch/>
        </p:blipFill>
        <p:spPr>
          <a:xfrm>
            <a:off x="0" y="0"/>
            <a:ext cx="16255999" cy="9144000"/>
          </a:xfrm>
          <a:prstGeom prst="rect">
            <a:avLst/>
          </a:prstGeom>
          <a:noFill/>
          <a:ln>
            <a:noFill/>
          </a:ln>
        </p:spPr>
      </p:pic>
      <p:sp>
        <p:nvSpPr>
          <p:cNvPr id="177" name="Google Shape;177;p17"/>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9" name="Google Shape;189;p17"/>
          <p:cNvPicPr preferRelativeResize="0"/>
          <p:nvPr/>
        </p:nvPicPr>
        <p:blipFill rotWithShape="1">
          <a:blip r:embed="rId3">
            <a:alphaModFix/>
          </a:blip>
          <a:srcRect/>
          <a:stretch/>
        </p:blipFill>
        <p:spPr>
          <a:xfrm>
            <a:off x="752450" y="2249238"/>
            <a:ext cx="4290990" cy="4413372"/>
          </a:xfrm>
          <a:prstGeom prst="rect">
            <a:avLst/>
          </a:prstGeom>
          <a:noFill/>
          <a:ln>
            <a:noFill/>
          </a:ln>
        </p:spPr>
      </p:pic>
      <p:sp>
        <p:nvSpPr>
          <p:cNvPr id="2" name="Text Placeholder 6">
            <a:extLst>
              <a:ext uri="{FF2B5EF4-FFF2-40B4-BE49-F238E27FC236}">
                <a16:creationId xmlns:a16="http://schemas.microsoft.com/office/drawing/2014/main" id="{2190EDBE-42C7-8577-2262-B01D520296F0}"/>
              </a:ext>
            </a:extLst>
          </p:cNvPr>
          <p:cNvSpPr>
            <a:spLocks noGrp="1"/>
          </p:cNvSpPr>
          <p:nvPr>
            <p:ph type="body" sz="quarter" idx="10"/>
          </p:nvPr>
        </p:nvSpPr>
        <p:spPr>
          <a:xfrm>
            <a:off x="5394960" y="1761785"/>
            <a:ext cx="10346786" cy="6260127"/>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38589251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le-Play Activities">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2444B81E-A7F2-DD03-1F7C-99ED49FAF882}"/>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2" name="Text Placeholder 3">
            <a:extLst>
              <a:ext uri="{FF2B5EF4-FFF2-40B4-BE49-F238E27FC236}">
                <a16:creationId xmlns:a16="http://schemas.microsoft.com/office/drawing/2014/main" id="{8C918EE9-73C7-114C-7405-846E29EB7AEA}"/>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t" anchorCtr="0">
            <a:noAutofit/>
          </a:bodyPr>
          <a:lstStyle>
            <a:lvl1pPr marL="0" indent="0" algn="ctr">
              <a:buFont typeface="Arial" panose="020B0604020202020204" pitchFamily="34" charset="0"/>
              <a:buNone/>
              <a:defRPr lang="en-US" sz="2800" b="1" dirty="0">
                <a:solidFill>
                  <a:schemeClr val="tx1">
                    <a:lumMod val="75000"/>
                    <a:lumOff val="25000"/>
                  </a:schemeClr>
                </a:solidFill>
                <a:latin typeface="Open Sans"/>
                <a:ea typeface="Open Sans"/>
                <a:cs typeface="Open Sans"/>
              </a:defRPr>
            </a:lvl1pPr>
          </a:lstStyle>
          <a:p>
            <a:pPr marL="228600" lvl="0" indent="-228600" algn="ctr"/>
            <a:r>
              <a:rPr lang="en-US"/>
              <a:t>Topic Name</a:t>
            </a:r>
          </a:p>
        </p:txBody>
      </p:sp>
      <p:pic>
        <p:nvPicPr>
          <p:cNvPr id="9" name="Picture 8" descr="A group of people reading books&#10;&#10;Description automatically generated with low confidence">
            <a:extLst>
              <a:ext uri="{FF2B5EF4-FFF2-40B4-BE49-F238E27FC236}">
                <a16:creationId xmlns:a16="http://schemas.microsoft.com/office/drawing/2014/main" id="{F1D10771-AD41-E153-2D96-91B7FA550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7129" y="2323120"/>
            <a:ext cx="5664389" cy="4497760"/>
          </a:xfrm>
          <a:prstGeom prst="rect">
            <a:avLst/>
          </a:prstGeom>
        </p:spPr>
      </p:pic>
    </p:spTree>
    <p:extLst>
      <p:ext uri="{BB962C8B-B14F-4D97-AF65-F5344CB8AC3E}">
        <p14:creationId xmlns:p14="http://schemas.microsoft.com/office/powerpoint/2010/main" val="270298490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urse-end Project" preserve="1" userDrawn="1">
  <p:cSld name="Course-end Project">
    <p:spTree>
      <p:nvGrpSpPr>
        <p:cNvPr id="1" name="Shape 190"/>
        <p:cNvGrpSpPr/>
        <p:nvPr/>
      </p:nvGrpSpPr>
      <p:grpSpPr>
        <a:xfrm>
          <a:off x="0" y="0"/>
          <a:ext cx="0" cy="0"/>
          <a:chOff x="0" y="0"/>
          <a:chExt cx="0" cy="0"/>
        </a:xfrm>
      </p:grpSpPr>
      <p:pic>
        <p:nvPicPr>
          <p:cNvPr id="191" name="Google Shape;191;p37"/>
          <p:cNvPicPr preferRelativeResize="0"/>
          <p:nvPr/>
        </p:nvPicPr>
        <p:blipFill>
          <a:blip r:embed="rId2"/>
          <a:srcRect/>
          <a:stretch/>
        </p:blipFill>
        <p:spPr>
          <a:xfrm>
            <a:off x="2" y="0"/>
            <a:ext cx="16255996" cy="9143998"/>
          </a:xfrm>
          <a:prstGeom prst="rect">
            <a:avLst/>
          </a:prstGeom>
          <a:noFill/>
          <a:ln>
            <a:noFill/>
          </a:ln>
        </p:spPr>
      </p:pic>
      <p:sp>
        <p:nvSpPr>
          <p:cNvPr id="2" name="Google Shape;177;p17">
            <a:extLst>
              <a:ext uri="{FF2B5EF4-FFF2-40B4-BE49-F238E27FC236}">
                <a16:creationId xmlns:a16="http://schemas.microsoft.com/office/drawing/2014/main" id="{662DC3C5-12CB-1B7D-A0D6-88DA0A6525F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2F575C20-C035-6B61-875E-DFDF9C3950C5}"/>
              </a:ext>
            </a:extLst>
          </p:cNvPr>
          <p:cNvSpPr>
            <a:spLocks noGrp="1"/>
          </p:cNvSpPr>
          <p:nvPr>
            <p:ph type="body" sz="quarter" idx="10"/>
          </p:nvPr>
        </p:nvSpPr>
        <p:spPr>
          <a:xfrm>
            <a:off x="4845052" y="1364776"/>
            <a:ext cx="10303962" cy="6823881"/>
          </a:xfrm>
          <a:prstGeom prst="rect">
            <a:avLst/>
          </a:prstGeom>
        </p:spPr>
        <p:txBody>
          <a:bodyPr/>
          <a:lstStyle>
            <a:lvl1pPr marL="0" indent="0" algn="l">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771887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efore the Next Class" preserve="1" userDrawn="1">
  <p:cSld name="Before the Next Class">
    <p:spTree>
      <p:nvGrpSpPr>
        <p:cNvPr id="1" name="Shape 196"/>
        <p:cNvGrpSpPr/>
        <p:nvPr/>
      </p:nvGrpSpPr>
      <p:grpSpPr>
        <a:xfrm>
          <a:off x="0" y="0"/>
          <a:ext cx="0" cy="0"/>
          <a:chOff x="0" y="0"/>
          <a:chExt cx="0" cy="0"/>
        </a:xfrm>
      </p:grpSpPr>
      <p:pic>
        <p:nvPicPr>
          <p:cNvPr id="197" name="Google Shape;197;p40"/>
          <p:cNvPicPr preferRelativeResize="0"/>
          <p:nvPr/>
        </p:nvPicPr>
        <p:blipFill>
          <a:blip r:embed="rId2"/>
          <a:srcRect/>
          <a:stretch/>
        </p:blipFill>
        <p:spPr>
          <a:xfrm>
            <a:off x="0" y="0"/>
            <a:ext cx="16255999" cy="9143999"/>
          </a:xfrm>
          <a:prstGeom prst="rect">
            <a:avLst/>
          </a:prstGeom>
          <a:noFill/>
          <a:ln>
            <a:noFill/>
          </a:ln>
        </p:spPr>
      </p:pic>
      <p:sp>
        <p:nvSpPr>
          <p:cNvPr id="201" name="Google Shape;201;p40"/>
          <p:cNvSpPr/>
          <p:nvPr userDrawn="1"/>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a:solidFill>
                  <a:schemeClr val="tx1">
                    <a:lumMod val="75000"/>
                    <a:lumOff val="25000"/>
                  </a:schemeClr>
                </a:solidFill>
                <a:latin typeface="Open Sans"/>
                <a:ea typeface="Open Sans"/>
                <a:cs typeface="Open Sans"/>
                <a:sym typeface="Open Sans"/>
              </a:rPr>
              <a:t>Before the Next Class</a:t>
            </a:r>
            <a:endParaRPr sz="2800" b="1">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9A8AA2E1-D889-F5D4-9C7E-C1EBB432455A}"/>
              </a:ext>
            </a:extLst>
          </p:cNvPr>
          <p:cNvSpPr>
            <a:spLocks noGrp="1"/>
          </p:cNvSpPr>
          <p:nvPr>
            <p:ph type="body" sz="quarter" idx="11"/>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47737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You Already Know" preserve="1" userDrawn="1">
  <p:cSld name="You Already Know">
    <p:spTree>
      <p:nvGrpSpPr>
        <p:cNvPr id="1" name="Shape 25"/>
        <p:cNvGrpSpPr/>
        <p:nvPr/>
      </p:nvGrpSpPr>
      <p:grpSpPr>
        <a:xfrm>
          <a:off x="0" y="0"/>
          <a:ext cx="0" cy="0"/>
          <a:chOff x="0" y="0"/>
          <a:chExt cx="0" cy="0"/>
        </a:xfrm>
      </p:grpSpPr>
      <p:pic>
        <p:nvPicPr>
          <p:cNvPr id="26" name="Google Shape;26;p24"/>
          <p:cNvPicPr preferRelativeResize="0"/>
          <p:nvPr/>
        </p:nvPicPr>
        <p:blipFill>
          <a:blip r:embed="rId2"/>
          <a:srcRect/>
          <a:stretch/>
        </p:blipFill>
        <p:spPr>
          <a:xfrm>
            <a:off x="0" y="0"/>
            <a:ext cx="16255999" cy="9143999"/>
          </a:xfrm>
          <a:prstGeom prst="rect">
            <a:avLst/>
          </a:prstGeom>
          <a:noFill/>
          <a:ln>
            <a:noFill/>
          </a:ln>
        </p:spPr>
      </p:pic>
      <p:sp>
        <p:nvSpPr>
          <p:cNvPr id="30" name="Google Shape;30;p24"/>
          <p:cNvSpPr/>
          <p:nvPr/>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You Already Know</a:t>
            </a:r>
            <a:endParaRPr sz="1400" b="0" i="0" u="none" strike="noStrike" cap="none">
              <a:solidFill>
                <a:srgbClr val="000000"/>
              </a:solidFill>
              <a:latin typeface="Arial"/>
              <a:ea typeface="Arial"/>
              <a:cs typeface="Arial"/>
              <a:sym typeface="Arial"/>
            </a:endParaRPr>
          </a:p>
        </p:txBody>
      </p:sp>
      <p:sp>
        <p:nvSpPr>
          <p:cNvPr id="2" name="Google Shape;29;p24">
            <a:extLst>
              <a:ext uri="{FF2B5EF4-FFF2-40B4-BE49-F238E27FC236}">
                <a16:creationId xmlns:a16="http://schemas.microsoft.com/office/drawing/2014/main" id="{45805213-5148-C374-0B6A-FBC7DF66B880}"/>
              </a:ext>
            </a:extLst>
          </p:cNvPr>
          <p:cNvSpPr txBox="1">
            <a:spLocks noGrp="1"/>
          </p:cNvSpPr>
          <p:nvPr>
            <p:ph type="body" idx="1"/>
          </p:nvPr>
        </p:nvSpPr>
        <p:spPr>
          <a:xfrm>
            <a:off x="1291858" y="2603120"/>
            <a:ext cx="13696998"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lvl="0" algn="ctr">
              <a:lnSpc>
                <a:spcPct val="115000"/>
              </a:lnSpc>
              <a:spcBef>
                <a:spcPts val="0"/>
              </a:spcBef>
              <a:spcAft>
                <a:spcPts val="0"/>
              </a:spcAft>
              <a:buSzPts val="2800"/>
              <a:buFont typeface="Arial"/>
            </a:pPr>
            <a:endParaRPr/>
          </a:p>
        </p:txBody>
      </p:sp>
      <p:sp>
        <p:nvSpPr>
          <p:cNvPr id="5" name="Google Shape;73;p29">
            <a:extLst>
              <a:ext uri="{FF2B5EF4-FFF2-40B4-BE49-F238E27FC236}">
                <a16:creationId xmlns:a16="http://schemas.microsoft.com/office/drawing/2014/main" id="{A329659F-8931-D1BF-F644-B58CEC7A819F}"/>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999249254"/>
      </p:ext>
    </p:extLst>
  </p:cSld>
  <p:clrMapOvr>
    <a:masterClrMapping/>
  </p:clrMapOvr>
  <p:extLst>
    <p:ext uri="{DCECCB84-F9BA-43D5-87BE-67443E8EF086}">
      <p15:sldGuideLst xmlns:p15="http://schemas.microsoft.com/office/powerpoint/2012/main">
        <p15:guide id="2" pos="5120">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at Next?" preserve="1" userDrawn="1">
  <p:cSld name="What Next?">
    <p:spTree>
      <p:nvGrpSpPr>
        <p:cNvPr id="1" name="Shape 202"/>
        <p:cNvGrpSpPr/>
        <p:nvPr/>
      </p:nvGrpSpPr>
      <p:grpSpPr>
        <a:xfrm>
          <a:off x="0" y="0"/>
          <a:ext cx="0" cy="0"/>
          <a:chOff x="0" y="0"/>
          <a:chExt cx="0" cy="0"/>
        </a:xfrm>
      </p:grpSpPr>
      <p:pic>
        <p:nvPicPr>
          <p:cNvPr id="203" name="Google Shape;203;p41"/>
          <p:cNvPicPr preferRelativeResize="0"/>
          <p:nvPr/>
        </p:nvPicPr>
        <p:blipFill>
          <a:blip r:embed="rId2"/>
          <a:srcRect/>
          <a:stretch/>
        </p:blipFill>
        <p:spPr>
          <a:xfrm>
            <a:off x="0" y="0"/>
            <a:ext cx="16255999" cy="9143999"/>
          </a:xfrm>
          <a:prstGeom prst="rect">
            <a:avLst/>
          </a:prstGeom>
          <a:noFill/>
          <a:ln>
            <a:noFill/>
          </a:ln>
        </p:spPr>
      </p:pic>
      <p:sp>
        <p:nvSpPr>
          <p:cNvPr id="207" name="Google Shape;207;p41"/>
          <p:cNvSpPr/>
          <p:nvPr/>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a:solidFill>
                  <a:schemeClr val="tx1">
                    <a:lumMod val="75000"/>
                    <a:lumOff val="25000"/>
                  </a:schemeClr>
                </a:solidFill>
                <a:latin typeface="Open Sans"/>
                <a:ea typeface="Open Sans"/>
                <a:cs typeface="Open Sans"/>
                <a:sym typeface="Open Sans"/>
              </a:rPr>
              <a:t>What’s Next?</a:t>
            </a:r>
            <a:endParaRPr sz="2800" b="1">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57DB387E-1A29-1EE9-8E02-0C57BA6B68C2}"/>
              </a:ext>
            </a:extLst>
          </p:cNvPr>
          <p:cNvSpPr>
            <a:spLocks noGrp="1"/>
          </p:cNvSpPr>
          <p:nvPr>
            <p:ph type="body" sz="quarter" idx="10"/>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17956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s_for_whatnext_nextclas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FEACA45-46CE-3149-F1F8-368C0B35FE06}"/>
              </a:ext>
            </a:extLst>
          </p:cNvPr>
          <p:cNvSpPr>
            <a:spLocks noGrp="1"/>
          </p:cNvSpPr>
          <p:nvPr>
            <p:ph type="body" sz="quarter" idx="13"/>
          </p:nvPr>
        </p:nvSpPr>
        <p:spPr>
          <a:xfrm>
            <a:off x="670649" y="1377162"/>
            <a:ext cx="8439490"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2794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9" name="Text Placeholder 6">
            <a:extLst>
              <a:ext uri="{FF2B5EF4-FFF2-40B4-BE49-F238E27FC236}">
                <a16:creationId xmlns:a16="http://schemas.microsoft.com/office/drawing/2014/main" id="{E2E6CA9F-3565-A216-43DA-53E0E9F4D091}"/>
              </a:ext>
            </a:extLst>
          </p:cNvPr>
          <p:cNvSpPr>
            <a:spLocks noGrp="1"/>
          </p:cNvSpPr>
          <p:nvPr>
            <p:ph type="body" sz="quarter" idx="13"/>
          </p:nvPr>
        </p:nvSpPr>
        <p:spPr>
          <a:xfrm>
            <a:off x="12012930" y="2282865"/>
            <a:ext cx="2975926" cy="450315"/>
          </a:xfrm>
          <a:prstGeom prst="rect">
            <a:avLst/>
          </a:prstGeom>
        </p:spPr>
        <p:txBody>
          <a:bodyPr/>
          <a:lstStyle>
            <a:lvl1pPr marL="0" indent="0" algn="ctr">
              <a:lnSpc>
                <a:spcPct val="114000"/>
              </a:lnSpc>
              <a:spcBef>
                <a:spcPts val="0"/>
              </a:spcBef>
              <a:buFont typeface="Arial" panose="020B0604020202020204" pitchFamily="34" charset="0"/>
              <a:buNone/>
              <a:defRPr sz="2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410214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You_already_know">
    <p:spTree>
      <p:nvGrpSpPr>
        <p:cNvPr id="1" name=""/>
        <p:cNvGrpSpPr/>
        <p:nvPr/>
      </p:nvGrpSpPr>
      <p:grpSpPr>
        <a:xfrm>
          <a:off x="0" y="0"/>
          <a:ext cx="0" cy="0"/>
          <a:chOff x="0" y="0"/>
          <a:chExt cx="0" cy="0"/>
        </a:xfrm>
      </p:grpSpPr>
      <p:pic>
        <p:nvPicPr>
          <p:cNvPr id="3" name="Google Shape;26;p24">
            <a:extLst>
              <a:ext uri="{FF2B5EF4-FFF2-40B4-BE49-F238E27FC236}">
                <a16:creationId xmlns:a16="http://schemas.microsoft.com/office/drawing/2014/main" id="{6F1C32AD-6E65-45D9-86A4-DCDE0D32768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4" name="Google Shape;30;p24">
            <a:extLst>
              <a:ext uri="{FF2B5EF4-FFF2-40B4-BE49-F238E27FC236}">
                <a16:creationId xmlns:a16="http://schemas.microsoft.com/office/drawing/2014/main" id="{26A301A2-0292-1A51-1C40-16AB99F30AB7}"/>
              </a:ext>
            </a:extLst>
          </p:cNvPr>
          <p:cNvSpPr/>
          <p:nvPr userDrawn="1"/>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You Already Know</a:t>
            </a:r>
            <a:endParaRPr sz="1400" b="0" i="0" u="none" strike="noStrike" cap="none">
              <a:solidFill>
                <a:srgbClr val="000000"/>
              </a:solidFill>
              <a:latin typeface="Arial"/>
              <a:ea typeface="Arial"/>
              <a:cs typeface="Arial"/>
              <a:sym typeface="Arial"/>
            </a:endParaRPr>
          </a:p>
        </p:txBody>
      </p:sp>
      <p:sp>
        <p:nvSpPr>
          <p:cNvPr id="2" name="Text Placeholder 4">
            <a:extLst>
              <a:ext uri="{FF2B5EF4-FFF2-40B4-BE49-F238E27FC236}">
                <a16:creationId xmlns:a16="http://schemas.microsoft.com/office/drawing/2014/main" id="{80BBD519-6780-E29A-51F9-BC84AACECBB8}"/>
              </a:ext>
            </a:extLst>
          </p:cNvPr>
          <p:cNvSpPr>
            <a:spLocks noGrp="1"/>
          </p:cNvSpPr>
          <p:nvPr>
            <p:ph type="body" sz="quarter" idx="13"/>
          </p:nvPr>
        </p:nvSpPr>
        <p:spPr>
          <a:xfrm>
            <a:off x="1250783" y="1512887"/>
            <a:ext cx="13732042" cy="6618287"/>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431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cap" preserve="1" userDrawn="1">
  <p:cSld name="Recap">
    <p:spTree>
      <p:nvGrpSpPr>
        <p:cNvPr id="1" name="Shape 31"/>
        <p:cNvGrpSpPr/>
        <p:nvPr/>
      </p:nvGrpSpPr>
      <p:grpSpPr>
        <a:xfrm>
          <a:off x="0" y="0"/>
          <a:ext cx="0" cy="0"/>
          <a:chOff x="0" y="0"/>
          <a:chExt cx="0" cy="0"/>
        </a:xfrm>
      </p:grpSpPr>
      <p:pic>
        <p:nvPicPr>
          <p:cNvPr id="32" name="Google Shape;32;p25"/>
          <p:cNvPicPr preferRelativeResize="0"/>
          <p:nvPr/>
        </p:nvPicPr>
        <p:blipFill>
          <a:blip r:embed="rId2"/>
          <a:srcRect/>
          <a:stretch/>
        </p:blipFill>
        <p:spPr>
          <a:xfrm>
            <a:off x="0" y="0"/>
            <a:ext cx="16255999" cy="9143999"/>
          </a:xfrm>
          <a:prstGeom prst="rect">
            <a:avLst/>
          </a:prstGeom>
          <a:noFill/>
          <a:ln>
            <a:noFill/>
          </a:ln>
        </p:spPr>
      </p:pic>
      <p:pic>
        <p:nvPicPr>
          <p:cNvPr id="33" name="Google Shape;33;p25"/>
          <p:cNvPicPr preferRelativeResize="0"/>
          <p:nvPr/>
        </p:nvPicPr>
        <p:blipFill rotWithShape="1">
          <a:blip r:embed="rId3"/>
          <a:srcRect/>
          <a:stretch/>
        </p:blipFill>
        <p:spPr>
          <a:xfrm>
            <a:off x="0" y="0"/>
            <a:ext cx="16256000" cy="9144000"/>
          </a:xfrm>
          <a:prstGeom prst="rect">
            <a:avLst/>
          </a:prstGeom>
        </p:spPr>
      </p:pic>
      <p:sp>
        <p:nvSpPr>
          <p:cNvPr id="36" name="Google Shape;36;p25"/>
          <p:cNvSpPr/>
          <p:nvPr/>
        </p:nvSpPr>
        <p:spPr>
          <a:xfrm>
            <a:off x="352712" y="438867"/>
            <a:ext cx="2404969"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Recap</a:t>
            </a:r>
            <a:endParaRPr sz="1400" b="0" i="0" u="none" strike="noStrike" cap="none">
              <a:solidFill>
                <a:srgbClr val="000000"/>
              </a:solidFill>
              <a:latin typeface="Arial"/>
              <a:ea typeface="Arial"/>
              <a:cs typeface="Arial"/>
              <a:sym typeface="Arial"/>
            </a:endParaRPr>
          </a:p>
        </p:txBody>
      </p:sp>
      <p:sp>
        <p:nvSpPr>
          <p:cNvPr id="12" name="Google Shape;73;p29">
            <a:extLst>
              <a:ext uri="{FF2B5EF4-FFF2-40B4-BE49-F238E27FC236}">
                <a16:creationId xmlns:a16="http://schemas.microsoft.com/office/drawing/2014/main" id="{BA8E9C16-575E-F214-D660-349F8CD58800}"/>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13" name="Google Shape;29;p24">
            <a:extLst>
              <a:ext uri="{FF2B5EF4-FFF2-40B4-BE49-F238E27FC236}">
                <a16:creationId xmlns:a16="http://schemas.microsoft.com/office/drawing/2014/main" id="{A8352C58-E1B7-7AF5-20DA-4A18ECBF310C}"/>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Tree>
    <p:extLst>
      <p:ext uri="{BB962C8B-B14F-4D97-AF65-F5344CB8AC3E}">
        <p14:creationId xmlns:p14="http://schemas.microsoft.com/office/powerpoint/2010/main" val="1892430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 day in the life" preserve="1" userDrawn="1">
  <p:cSld name="A day in the life">
    <p:spTree>
      <p:nvGrpSpPr>
        <p:cNvPr id="1" name="Shape 37"/>
        <p:cNvGrpSpPr/>
        <p:nvPr/>
      </p:nvGrpSpPr>
      <p:grpSpPr>
        <a:xfrm>
          <a:off x="0" y="0"/>
          <a:ext cx="0" cy="0"/>
          <a:chOff x="0" y="0"/>
          <a:chExt cx="0" cy="0"/>
        </a:xfrm>
      </p:grpSpPr>
      <p:pic>
        <p:nvPicPr>
          <p:cNvPr id="3" name="Picture 2">
            <a:extLst>
              <a:ext uri="{FF2B5EF4-FFF2-40B4-BE49-F238E27FC236}">
                <a16:creationId xmlns:a16="http://schemas.microsoft.com/office/drawing/2014/main" id="{CB03379F-6615-3946-F3DC-84DD58EC0F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6255998" cy="9143999"/>
          </a:xfrm>
          <a:prstGeom prst="rect">
            <a:avLst/>
          </a:prstGeom>
        </p:spPr>
      </p:pic>
      <p:sp>
        <p:nvSpPr>
          <p:cNvPr id="6" name="Google Shape;73;p29">
            <a:extLst>
              <a:ext uri="{FF2B5EF4-FFF2-40B4-BE49-F238E27FC236}">
                <a16:creationId xmlns:a16="http://schemas.microsoft.com/office/drawing/2014/main" id="{47D8B3EC-6FC1-1D8C-89C7-6C535510F2DE}"/>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7" name="Google Shape;29;p24">
            <a:extLst>
              <a:ext uri="{FF2B5EF4-FFF2-40B4-BE49-F238E27FC236}">
                <a16:creationId xmlns:a16="http://schemas.microsoft.com/office/drawing/2014/main" id="{1D6B2300-6D1F-B115-8FF6-63B469079D08}"/>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2" name="Google Shape;62;p29">
            <a:extLst>
              <a:ext uri="{FF2B5EF4-FFF2-40B4-BE49-F238E27FC236}">
                <a16:creationId xmlns:a16="http://schemas.microsoft.com/office/drawing/2014/main" id="{A8ED1C70-09C3-3416-0187-C1611F8017B4}"/>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3281065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_for_Aday_Recap">
    <p:spTree>
      <p:nvGrpSpPr>
        <p:cNvPr id="1" name=""/>
        <p:cNvGrpSpPr/>
        <p:nvPr/>
      </p:nvGrpSpPr>
      <p:grpSpPr>
        <a:xfrm>
          <a:off x="0" y="0"/>
          <a:ext cx="0" cy="0"/>
          <a:chOff x="0" y="0"/>
          <a:chExt cx="0" cy="0"/>
        </a:xfrm>
      </p:grpSpPr>
      <p:sp>
        <p:nvSpPr>
          <p:cNvPr id="11" name="Google Shape;73;p29">
            <a:extLst>
              <a:ext uri="{FF2B5EF4-FFF2-40B4-BE49-F238E27FC236}">
                <a16:creationId xmlns:a16="http://schemas.microsoft.com/office/drawing/2014/main" id="{B3939B18-51C6-B760-9847-DBF969067996}"/>
              </a:ext>
            </a:extLst>
          </p:cNvPr>
          <p:cNvSpPr txBox="1">
            <a:spLocks noGrp="1"/>
          </p:cNvSpPr>
          <p:nvPr>
            <p:ph type="body" idx="10"/>
          </p:nvPr>
        </p:nvSpPr>
        <p:spPr>
          <a:xfrm>
            <a:off x="844889" y="1512833"/>
            <a:ext cx="10807533" cy="903776"/>
          </a:xfrm>
          <a:prstGeom prst="rect">
            <a:avLst/>
          </a:prstGeom>
        </p:spPr>
        <p:txBody>
          <a:bodyPr vert="horz" lIns="91440" tIns="45720" rIns="91440" bIns="45720" rtlCol="0">
            <a:normAutofit/>
          </a:bodyPr>
          <a:lstStyle>
            <a:lvl1pPr marL="0" indent="0">
              <a:buFont typeface="Arial" panose="020B0604020202020204" pitchFamily="34" charset="0"/>
              <a:buNone/>
              <a:defRPr dirty="0">
                <a:solidFill>
                  <a:schemeClr val="tx1">
                    <a:lumMod val="75000"/>
                    <a:lumOff val="25000"/>
                  </a:schemeClr>
                </a:solidFill>
              </a:defRPr>
            </a:lvl1pPr>
          </a:lstStyle>
          <a:p>
            <a:pPr marL="228600" lvl="0" indent="-228600"/>
            <a:endParaRPr/>
          </a:p>
        </p:txBody>
      </p:sp>
      <p:sp>
        <p:nvSpPr>
          <p:cNvPr id="5" name="Text Placeholder 4">
            <a:extLst>
              <a:ext uri="{FF2B5EF4-FFF2-40B4-BE49-F238E27FC236}">
                <a16:creationId xmlns:a16="http://schemas.microsoft.com/office/drawing/2014/main" id="{964B5EF1-B91C-9C3A-2571-75C7A1B0B8AF}"/>
              </a:ext>
            </a:extLst>
          </p:cNvPr>
          <p:cNvSpPr>
            <a:spLocks noGrp="1"/>
          </p:cNvSpPr>
          <p:nvPr>
            <p:ph type="body" sz="quarter" idx="12"/>
          </p:nvPr>
        </p:nvSpPr>
        <p:spPr>
          <a:xfrm>
            <a:off x="844550" y="2603500"/>
            <a:ext cx="10807700" cy="5538468"/>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18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s" preserve="1" userDrawn="1">
  <p:cSld name="Learning Objectives">
    <p:spTree>
      <p:nvGrpSpPr>
        <p:cNvPr id="1" name="Shape 44"/>
        <p:cNvGrpSpPr/>
        <p:nvPr/>
      </p:nvGrpSpPr>
      <p:grpSpPr>
        <a:xfrm>
          <a:off x="0" y="0"/>
          <a:ext cx="0" cy="0"/>
          <a:chOff x="0" y="0"/>
          <a:chExt cx="0" cy="0"/>
        </a:xfrm>
      </p:grpSpPr>
      <p:pic>
        <p:nvPicPr>
          <p:cNvPr id="45" name="Google Shape;45;p27"/>
          <p:cNvPicPr preferRelativeResize="0">
            <a:picLocks noGrp="1" noRot="1" noMove="1" noResize="1" noEditPoints="1" noAdjustHandles="1" noChangeArrowheads="1" noChangeShapeType="1" noCrop="1"/>
          </p:cNvPicPr>
          <p:nvPr/>
        </p:nvPicPr>
        <p:blipFill>
          <a:blip r:embed="rId2"/>
          <a:srcRect/>
          <a:stretch/>
        </p:blipFill>
        <p:spPr>
          <a:xfrm>
            <a:off x="0" y="0"/>
            <a:ext cx="16255999" cy="9143999"/>
          </a:xfrm>
          <a:prstGeom prst="rect">
            <a:avLst/>
          </a:prstGeom>
        </p:spPr>
      </p:pic>
      <p:sp>
        <p:nvSpPr>
          <p:cNvPr id="47" name="Google Shape;47;p27"/>
          <p:cNvSpPr>
            <a:spLocks noGrp="1" noRot="1" noMove="1" noResize="1" noEditPoints="1" noAdjustHandles="1" noChangeArrowheads="1" noChangeShapeType="1"/>
          </p:cNvSpPr>
          <p:nvPr/>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457200" marR="0" lvl="0" indent="-22860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Learning Objectives</a:t>
            </a:r>
            <a:endParaRPr sz="1400" b="0" i="0" u="none" strike="noStrike" cap="none">
              <a:solidFill>
                <a:schemeClr val="tx1">
                  <a:lumMod val="75000"/>
                  <a:lumOff val="25000"/>
                </a:schemeClr>
              </a:solidFill>
              <a:latin typeface="Arial"/>
              <a:ea typeface="Arial"/>
              <a:cs typeface="Arial"/>
              <a:sym typeface="Arial"/>
            </a:endParaRPr>
          </a:p>
        </p:txBody>
      </p:sp>
      <p:sp>
        <p:nvSpPr>
          <p:cNvPr id="53" name="Google Shape;53;p27"/>
          <p:cNvSpPr>
            <a:spLocks noGrp="1" noRot="1" noMove="1" noResize="1" noEditPoints="1" noAdjustHandles="1" noChangeArrowheads="1" noChangeShapeType="1"/>
          </p:cNvSpPr>
          <p:nvPr/>
        </p:nvSpPr>
        <p:spPr>
          <a:xfrm>
            <a:off x="718944" y="1933649"/>
            <a:ext cx="7888027" cy="553212"/>
          </a:xfrm>
          <a:prstGeom prst="rect">
            <a:avLst/>
          </a:prstGeom>
          <a:noFill/>
          <a:ln>
            <a:noFill/>
          </a:ln>
        </p:spPr>
        <p:txBody>
          <a:bodyPr spcFirstLastPara="1" wrap="square" lIns="91425" tIns="0" rIns="91425" bIns="0" anchor="t" anchorCtr="0">
            <a:normAutofit/>
          </a:bodyPr>
          <a:lstStyle/>
          <a:p>
            <a:pPr marL="342900" marR="0" lvl="0" indent="-342900" algn="l" rtl="0">
              <a:lnSpc>
                <a:spcPct val="90000"/>
              </a:lnSpc>
              <a:spcBef>
                <a:spcPts val="1000"/>
              </a:spcBef>
              <a:spcAft>
                <a:spcPts val="0"/>
              </a:spcAft>
              <a:buClr>
                <a:schemeClr val="dk1"/>
              </a:buClr>
              <a:buSzPts val="2800"/>
              <a:buFont typeface="Arial"/>
              <a:buNone/>
            </a:pPr>
            <a:r>
              <a:rPr lang="en-US" sz="2200" b="0" i="0" u="none" strike="noStrike" cap="none">
                <a:solidFill>
                  <a:schemeClr val="tx1">
                    <a:lumMod val="75000"/>
                    <a:lumOff val="25000"/>
                  </a:schemeClr>
                </a:solidFill>
                <a:latin typeface="Open Sans"/>
                <a:ea typeface="Open Sans"/>
                <a:cs typeface="Open Sans"/>
                <a:sym typeface="Open Sans"/>
              </a:rPr>
              <a:t>By the end of this lesson, you will be able to:</a:t>
            </a:r>
            <a:endParaRPr>
              <a:solidFill>
                <a:schemeClr val="tx1">
                  <a:lumMod val="75000"/>
                  <a:lumOff val="25000"/>
                </a:schemeClr>
              </a:solidFill>
            </a:endParaRPr>
          </a:p>
        </p:txBody>
      </p:sp>
      <p:sp>
        <p:nvSpPr>
          <p:cNvPr id="5" name="Brandline_LVC">
            <a:extLst>
              <a:ext uri="{FF2B5EF4-FFF2-40B4-BE49-F238E27FC236}">
                <a16:creationId xmlns:a16="http://schemas.microsoft.com/office/drawing/2014/main" id="{78567AD7-7BF8-45E8-DB3F-F2D6FE361A28}"/>
              </a:ext>
            </a:extLst>
          </p:cNvPr>
          <p:cNvSpPr>
            <a:spLocks noGrp="1" noRot="1" noMove="1" noResize="1" noEditPoints="1" noAdjustHandles="1" noChangeArrowheads="1" noChangeShapeType="1"/>
          </p:cNvSpPr>
          <p:nvPr userDrawn="1"/>
        </p:nvSpPr>
        <p:spPr>
          <a:xfrm>
            <a:off x="2967652" y="837660"/>
            <a:ext cx="4391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4">
            <a:extLst>
              <a:ext uri="{FF2B5EF4-FFF2-40B4-BE49-F238E27FC236}">
                <a16:creationId xmlns:a16="http://schemas.microsoft.com/office/drawing/2014/main" id="{6384E7AB-95CF-3870-72EE-80D1C6CB172C}"/>
              </a:ext>
            </a:extLst>
          </p:cNvPr>
          <p:cNvSpPr>
            <a:spLocks noGrp="1"/>
          </p:cNvSpPr>
          <p:nvPr>
            <p:ph type="body" sz="quarter" idx="11" hasCustomPrompt="1"/>
          </p:nvPr>
        </p:nvSpPr>
        <p:spPr>
          <a:xfrm>
            <a:off x="1332875" y="2758746"/>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7" name="Text Placeholder 4">
            <a:extLst>
              <a:ext uri="{FF2B5EF4-FFF2-40B4-BE49-F238E27FC236}">
                <a16:creationId xmlns:a16="http://schemas.microsoft.com/office/drawing/2014/main" id="{50792C23-1841-F349-D944-8E77CAED48FD}"/>
              </a:ext>
            </a:extLst>
          </p:cNvPr>
          <p:cNvSpPr>
            <a:spLocks noGrp="1"/>
          </p:cNvSpPr>
          <p:nvPr>
            <p:ph type="body" sz="quarter" idx="12" hasCustomPrompt="1"/>
          </p:nvPr>
        </p:nvSpPr>
        <p:spPr>
          <a:xfrm>
            <a:off x="1332356" y="3558751"/>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8" name="Text Placeholder 4">
            <a:extLst>
              <a:ext uri="{FF2B5EF4-FFF2-40B4-BE49-F238E27FC236}">
                <a16:creationId xmlns:a16="http://schemas.microsoft.com/office/drawing/2014/main" id="{7746234C-6D4D-7050-90E1-5A68C852394F}"/>
              </a:ext>
            </a:extLst>
          </p:cNvPr>
          <p:cNvSpPr>
            <a:spLocks noGrp="1"/>
          </p:cNvSpPr>
          <p:nvPr>
            <p:ph type="body" sz="quarter" idx="13" hasCustomPrompt="1"/>
          </p:nvPr>
        </p:nvSpPr>
        <p:spPr>
          <a:xfrm>
            <a:off x="1331837" y="4383470"/>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9" name="Text Placeholder 4">
            <a:extLst>
              <a:ext uri="{FF2B5EF4-FFF2-40B4-BE49-F238E27FC236}">
                <a16:creationId xmlns:a16="http://schemas.microsoft.com/office/drawing/2014/main" id="{DF9AB914-01CE-78D6-02EB-58EA39C5A159}"/>
              </a:ext>
            </a:extLst>
          </p:cNvPr>
          <p:cNvSpPr>
            <a:spLocks noGrp="1"/>
          </p:cNvSpPr>
          <p:nvPr>
            <p:ph type="body" sz="quarter" idx="14" hasCustomPrompt="1"/>
          </p:nvPr>
        </p:nvSpPr>
        <p:spPr>
          <a:xfrm>
            <a:off x="1332873" y="5195833"/>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Tree>
    <p:extLst>
      <p:ext uri="{BB962C8B-B14F-4D97-AF65-F5344CB8AC3E}">
        <p14:creationId xmlns:p14="http://schemas.microsoft.com/office/powerpoint/2010/main" val="35852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opic Name" preserve="1" userDrawn="1">
  <p:cSld name="Topic Name">
    <p:spTree>
      <p:nvGrpSpPr>
        <p:cNvPr id="1" name="Shape 54"/>
        <p:cNvGrpSpPr/>
        <p:nvPr/>
      </p:nvGrpSpPr>
      <p:grpSpPr>
        <a:xfrm>
          <a:off x="0" y="0"/>
          <a:ext cx="0" cy="0"/>
          <a:chOff x="0" y="0"/>
          <a:chExt cx="0" cy="0"/>
        </a:xfrm>
      </p:grpSpPr>
      <p:pic>
        <p:nvPicPr>
          <p:cNvPr id="55" name="Google Shape;55;p28"/>
          <p:cNvPicPr preferRelativeResize="0"/>
          <p:nvPr/>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B82D352B-96E6-AAAA-F1D6-C3BB62225E8B}"/>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773973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8547DCB-0B93-88B9-E345-AFD101D616BF}"/>
              </a:ext>
            </a:extLst>
          </p:cNvPr>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pPr marL="0" lvl="0" indent="0">
              <a:lnSpc>
                <a:spcPct val="114000"/>
              </a:lnSpc>
              <a:spcBef>
                <a:spcPts val="0"/>
              </a:spcBef>
              <a:buFont typeface="Arial" panose="020B0604020202020204" pitchFamily="34" charset="0"/>
            </a:pPr>
            <a:endParaRPr lang="en-US"/>
          </a:p>
        </p:txBody>
      </p:sp>
      <p:sp>
        <p:nvSpPr>
          <p:cNvPr id="9" name="Text Placeholder 2">
            <a:extLst>
              <a:ext uri="{FF2B5EF4-FFF2-40B4-BE49-F238E27FC236}">
                <a16:creationId xmlns:a16="http://schemas.microsoft.com/office/drawing/2014/main" id="{4140D4C3-76A5-7AB4-F1FA-F4CE290D17B5}"/>
              </a:ext>
            </a:extLst>
          </p:cNvPr>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marL="0" lvl="0" indent="0">
              <a:lnSpc>
                <a:spcPct val="114000"/>
              </a:lnSpc>
              <a:buNone/>
            </a:pPr>
            <a:r>
              <a:rPr lang="en-GB"/>
              <a:t>Click to edit Master text styles</a:t>
            </a:r>
          </a:p>
          <a:p>
            <a:pPr lvl="1">
              <a:lnSpc>
                <a:spcPct val="114000"/>
              </a:lnSpc>
              <a:spcBef>
                <a:spcPts val="1000"/>
              </a:spcBef>
            </a:pPr>
            <a:r>
              <a:rPr lang="en-GB"/>
              <a:t>Second level</a:t>
            </a:r>
          </a:p>
          <a:p>
            <a:pPr lvl="2">
              <a:lnSpc>
                <a:spcPct val="114000"/>
              </a:lnSpc>
              <a:spcBef>
                <a:spcPts val="1000"/>
              </a:spcBef>
              <a:buSzPct val="100000"/>
              <a:buFont typeface="Courier New" panose="02070309020205020404" pitchFamily="49" charset="0"/>
              <a:buChar char="o"/>
            </a:pPr>
            <a:r>
              <a:rPr lang="en-GB"/>
              <a:t>Third level</a:t>
            </a:r>
          </a:p>
        </p:txBody>
      </p:sp>
      <p:pic>
        <p:nvPicPr>
          <p:cNvPr id="3" name="Picture 2" descr="A picture containing black, darkness&#10;&#10;Description automatically generated" hidden="1">
            <a:extLst>
              <a:ext uri="{FF2B5EF4-FFF2-40B4-BE49-F238E27FC236}">
                <a16:creationId xmlns:a16="http://schemas.microsoft.com/office/drawing/2014/main" id="{D0996812-ACEF-2708-D65E-97AE86E32B51}"/>
              </a:ext>
            </a:extLst>
          </p:cNvPr>
          <p:cNvPicPr>
            <a:picLocks noGrp="1" noRot="1" noChangeAspect="1" noMove="1" noResize="1" noEditPoints="1" noAdjustHandles="1" noChangeArrowheads="1" noChangeShapeType="1" noCrop="1"/>
          </p:cNvPicPr>
          <p:nvPr userDrawn="1"/>
        </p:nvPicPr>
        <p:blipFill>
          <a:blip r:embed="rId3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4" name="Picture 3" descr="A picture containing screenshot, black" hidden="1">
            <a:extLst>
              <a:ext uri="{FF2B5EF4-FFF2-40B4-BE49-F238E27FC236}">
                <a16:creationId xmlns:a16="http://schemas.microsoft.com/office/drawing/2014/main" id="{712B286F-481C-B9B0-34AE-7EEBE053DE33}"/>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6" name="Picture 5" descr="A picture containing screenshot, black, darkness" hidden="1">
            <a:extLst>
              <a:ext uri="{FF2B5EF4-FFF2-40B4-BE49-F238E27FC236}">
                <a16:creationId xmlns:a16="http://schemas.microsoft.com/office/drawing/2014/main" id="{985A74AA-1EDE-C159-3D26-B856937B9D55}"/>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Tree>
    <p:extLst>
      <p:ext uri="{BB962C8B-B14F-4D97-AF65-F5344CB8AC3E}">
        <p14:creationId xmlns:p14="http://schemas.microsoft.com/office/powerpoint/2010/main" val="3368593342"/>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06" r:id="rId13"/>
    <p:sldLayoutId id="2147483707" r:id="rId14"/>
    <p:sldLayoutId id="2147483708"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9" r:id="rId32"/>
  </p:sldLayoutIdLst>
  <p:txStyles>
    <p:titleStyle>
      <a:lvl1pPr algn="l" defTabSz="914400" rtl="0" eaLnBrk="1" latinLnBrk="0" hangingPunct="1">
        <a:lnSpc>
          <a:spcPct val="114000"/>
        </a:lnSpc>
        <a:spcBef>
          <a:spcPct val="0"/>
        </a:spcBef>
        <a:buNone/>
        <a:def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5ACBF0"/>
          </p15:clr>
        </p15:guide>
        <p15:guide id="2" pos="5120" userDrawn="1">
          <p15:clr>
            <a:srgbClr val="000000"/>
          </p15:clr>
        </p15:guide>
        <p15:guide id="3" orient="horz" pos="2880" userDrawn="1">
          <p15:clr>
            <a:srgbClr val="000000"/>
          </p15:clr>
        </p15:guide>
        <p15:guide id="4" orient="horz" pos="5184" userDrawn="1">
          <p15:clr>
            <a:srgbClr val="5ACBF0"/>
          </p15:clr>
        </p15:guide>
        <p15:guide id="5" pos="1016" userDrawn="1">
          <p15:clr>
            <a:srgbClr val="5ACBF0"/>
          </p15:clr>
        </p15:guide>
        <p15:guide id="6" pos="512" userDrawn="1">
          <p15:clr>
            <a:srgbClr val="F26B43"/>
          </p15:clr>
        </p15:guide>
        <p15:guide id="7" pos="9224" userDrawn="1">
          <p15:clr>
            <a:srgbClr val="5ACBF0"/>
          </p15:clr>
        </p15:guide>
        <p15:guide id="8" pos="9728" userDrawn="1">
          <p15:clr>
            <a:srgbClr val="F26B43"/>
          </p15:clr>
        </p15:guide>
        <p15:guide id="9" orient="horz" pos="288" userDrawn="1">
          <p15:clr>
            <a:srgbClr val="F26B43"/>
          </p15:clr>
        </p15:guide>
        <p15:guide id="10" orient="horz" pos="5472" userDrawn="1">
          <p15:clr>
            <a:srgbClr val="F26B43"/>
          </p15:clr>
        </p15:guide>
        <p15:guide id="11" pos="8576" userDrawn="1">
          <p15:clr>
            <a:srgbClr val="5ACBF0"/>
          </p15:clr>
        </p15:guide>
        <p15:guide id="12" pos="8192" userDrawn="1">
          <p15:clr>
            <a:srgbClr val="5ACBF0"/>
          </p15:clr>
        </p15:guide>
        <p15:guide id="13" pos="1664" userDrawn="1">
          <p15:clr>
            <a:srgbClr val="5ACBF0"/>
          </p15:clr>
        </p15:guide>
        <p15:guide id="14" pos="20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3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849BB2-9813-A97A-C80F-275C24EA2885}"/>
              </a:ext>
            </a:extLst>
          </p:cNvPr>
          <p:cNvSpPr>
            <a:spLocks noGrp="1"/>
          </p:cNvSpPr>
          <p:nvPr>
            <p:ph type="body" idx="10"/>
          </p:nvPr>
        </p:nvSpPr>
        <p:spPr/>
        <p:txBody>
          <a:bodyPr/>
          <a:lstStyle/>
          <a:p>
            <a:r>
              <a:rPr lang="en-US"/>
              <a:t>Basics of Next.js with React</a:t>
            </a:r>
            <a:endParaRPr lang="en-US">
              <a:latin typeface="Open Sans"/>
              <a:ea typeface="Open Sans"/>
              <a:cs typeface="Open Sans"/>
              <a:sym typeface="Open Sans"/>
            </a:endParaRPr>
          </a:p>
        </p:txBody>
      </p:sp>
    </p:spTree>
    <p:extLst>
      <p:ext uri="{BB962C8B-B14F-4D97-AF65-F5344CB8AC3E}">
        <p14:creationId xmlns:p14="http://schemas.microsoft.com/office/powerpoint/2010/main" val="107034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4;g24ebb7b1246_0_148">
            <a:extLst>
              <a:ext uri="{FF2B5EF4-FFF2-40B4-BE49-F238E27FC236}">
                <a16:creationId xmlns:a16="http://schemas.microsoft.com/office/drawing/2014/main" id="{B2904185-FA04-9850-25C1-E2F04BD5D248}"/>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a:solidFill>
                  <a:srgbClr val="404040"/>
                </a:solidFill>
                <a:latin typeface="Open Sans"/>
                <a:ea typeface="Open Sans"/>
                <a:cs typeface="Open Sans"/>
              </a:rPr>
              <a:t>Benefits of Next.js</a:t>
            </a:r>
          </a:p>
        </p:txBody>
      </p:sp>
      <p:sp>
        <p:nvSpPr>
          <p:cNvPr id="3" name="Rectangle: Rounded Corners 2">
            <a:extLst>
              <a:ext uri="{FF2B5EF4-FFF2-40B4-BE49-F238E27FC236}">
                <a16:creationId xmlns:a16="http://schemas.microsoft.com/office/drawing/2014/main" id="{53612E47-326B-8B9C-D209-36FBB30725A8}"/>
              </a:ext>
            </a:extLst>
          </p:cNvPr>
          <p:cNvSpPr/>
          <p:nvPr/>
        </p:nvSpPr>
        <p:spPr>
          <a:xfrm>
            <a:off x="1809750" y="1540080"/>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Improved performance</a:t>
            </a:r>
            <a:endParaRPr lang="en-IN" sz="2200">
              <a:solidFill>
                <a:srgbClr val="404040"/>
              </a:solidFill>
              <a:latin typeface="Open Sans" pitchFamily="2" charset="0"/>
            </a:endParaRPr>
          </a:p>
        </p:txBody>
      </p:sp>
      <p:sp>
        <p:nvSpPr>
          <p:cNvPr id="4" name="Rectangle: Rounded Corners 3">
            <a:extLst>
              <a:ext uri="{FF2B5EF4-FFF2-40B4-BE49-F238E27FC236}">
                <a16:creationId xmlns:a16="http://schemas.microsoft.com/office/drawing/2014/main" id="{D52DD230-5BFA-60BB-373E-79D78EFF1FFF}"/>
              </a:ext>
            </a:extLst>
          </p:cNvPr>
          <p:cNvSpPr/>
          <p:nvPr/>
        </p:nvSpPr>
        <p:spPr>
          <a:xfrm>
            <a:off x="1809750" y="2706749"/>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Better SEO</a:t>
            </a:r>
            <a:endParaRPr lang="en-IN" sz="2200">
              <a:solidFill>
                <a:srgbClr val="404040"/>
              </a:solidFill>
              <a:latin typeface="Open Sans" pitchFamily="2" charset="0"/>
            </a:endParaRPr>
          </a:p>
        </p:txBody>
      </p:sp>
      <p:sp>
        <p:nvSpPr>
          <p:cNvPr id="5" name="Rectangle: Rounded Corners 4">
            <a:extLst>
              <a:ext uri="{FF2B5EF4-FFF2-40B4-BE49-F238E27FC236}">
                <a16:creationId xmlns:a16="http://schemas.microsoft.com/office/drawing/2014/main" id="{34E7C94E-7905-016F-5679-655FA90CB3A2}"/>
              </a:ext>
            </a:extLst>
          </p:cNvPr>
          <p:cNvSpPr/>
          <p:nvPr/>
        </p:nvSpPr>
        <p:spPr>
          <a:xfrm>
            <a:off x="1809750" y="3873418"/>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Enhanced user </a:t>
            </a:r>
            <a:r>
              <a:rPr lang="en-IN" sz="2200" kern="100">
                <a:solidFill>
                  <a:srgbClr val="404040"/>
                </a:solidFill>
                <a:latin typeface="Open Sans" pitchFamily="2" charset="0"/>
                <a:ea typeface="Calibri" panose="020F0502020204030204" pitchFamily="34" charset="0"/>
                <a:cs typeface="Times New Roman" panose="02020603050405020304" pitchFamily="18" charset="0"/>
              </a:rPr>
              <a:t>e</a:t>
            </a: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xperience</a:t>
            </a:r>
            <a:endParaRPr lang="en-IN" sz="2200">
              <a:solidFill>
                <a:srgbClr val="404040"/>
              </a:solidFill>
              <a:latin typeface="Open Sans" pitchFamily="2" charset="0"/>
            </a:endParaRPr>
          </a:p>
        </p:txBody>
      </p:sp>
      <p:sp>
        <p:nvSpPr>
          <p:cNvPr id="6" name="Rectangle: Rounded Corners 5">
            <a:extLst>
              <a:ext uri="{FF2B5EF4-FFF2-40B4-BE49-F238E27FC236}">
                <a16:creationId xmlns:a16="http://schemas.microsoft.com/office/drawing/2014/main" id="{28275F85-8064-6784-390C-269DB8D05250}"/>
              </a:ext>
            </a:extLst>
          </p:cNvPr>
          <p:cNvSpPr/>
          <p:nvPr/>
        </p:nvSpPr>
        <p:spPr>
          <a:xfrm>
            <a:off x="1809750" y="5040087"/>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Simplified routing</a:t>
            </a:r>
            <a:endParaRPr lang="en-IN" sz="2200">
              <a:solidFill>
                <a:srgbClr val="404040"/>
              </a:solidFill>
              <a:latin typeface="Open Sans" pitchFamily="2" charset="0"/>
            </a:endParaRPr>
          </a:p>
        </p:txBody>
      </p:sp>
      <p:sp>
        <p:nvSpPr>
          <p:cNvPr id="7" name="Rectangle: Rounded Corners 6">
            <a:extLst>
              <a:ext uri="{FF2B5EF4-FFF2-40B4-BE49-F238E27FC236}">
                <a16:creationId xmlns:a16="http://schemas.microsoft.com/office/drawing/2014/main" id="{C813A1FB-6CDB-0927-AF60-3EAF59DB6634}"/>
              </a:ext>
            </a:extLst>
          </p:cNvPr>
          <p:cNvSpPr/>
          <p:nvPr/>
        </p:nvSpPr>
        <p:spPr>
          <a:xfrm>
            <a:off x="1809750" y="6206756"/>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Full stack capabilities</a:t>
            </a:r>
            <a:endParaRPr lang="en-IN" sz="2200">
              <a:solidFill>
                <a:srgbClr val="404040"/>
              </a:solidFill>
              <a:latin typeface="Open Sans" pitchFamily="2" charset="0"/>
            </a:endParaRPr>
          </a:p>
        </p:txBody>
      </p:sp>
      <p:sp>
        <p:nvSpPr>
          <p:cNvPr id="8" name="Rectangle: Rounded Corners 7">
            <a:extLst>
              <a:ext uri="{FF2B5EF4-FFF2-40B4-BE49-F238E27FC236}">
                <a16:creationId xmlns:a16="http://schemas.microsoft.com/office/drawing/2014/main" id="{B00F42EE-5E54-CD1B-6D54-59052F32CD6E}"/>
              </a:ext>
            </a:extLst>
          </p:cNvPr>
          <p:cNvSpPr/>
          <p:nvPr/>
        </p:nvSpPr>
        <p:spPr>
          <a:xfrm>
            <a:off x="1809750" y="7373427"/>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Ease of deployment</a:t>
            </a:r>
            <a:endParaRPr lang="en-IN" sz="2200">
              <a:solidFill>
                <a:srgbClr val="404040"/>
              </a:solidFill>
              <a:latin typeface="Open Sans" pitchFamily="2" charset="0"/>
            </a:endParaRPr>
          </a:p>
        </p:txBody>
      </p:sp>
      <p:sp>
        <p:nvSpPr>
          <p:cNvPr id="9" name="Rectangle: Rounded Corners 8">
            <a:extLst>
              <a:ext uri="{FF2B5EF4-FFF2-40B4-BE49-F238E27FC236}">
                <a16:creationId xmlns:a16="http://schemas.microsoft.com/office/drawing/2014/main" id="{D5259B90-E0AF-4C39-944F-628FB8B1CD7A}"/>
              </a:ext>
            </a:extLst>
          </p:cNvPr>
          <p:cNvSpPr/>
          <p:nvPr/>
        </p:nvSpPr>
        <p:spPr>
          <a:xfrm>
            <a:off x="9391650" y="1559130"/>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Flexibility with rendering </a:t>
            </a:r>
            <a:r>
              <a:rPr lang="en-IN" sz="2200" kern="100">
                <a:solidFill>
                  <a:srgbClr val="404040"/>
                </a:solidFill>
                <a:latin typeface="Open Sans" pitchFamily="2" charset="0"/>
                <a:ea typeface="Calibri" panose="020F0502020204030204" pitchFamily="34" charset="0"/>
                <a:cs typeface="Times New Roman" panose="02020603050405020304" pitchFamily="18" charset="0"/>
              </a:rPr>
              <a:t>t</a:t>
            </a: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echniques</a:t>
            </a:r>
            <a:endParaRPr lang="en-IN" sz="2200">
              <a:solidFill>
                <a:srgbClr val="404040"/>
              </a:solidFill>
              <a:latin typeface="Open Sans" pitchFamily="2" charset="0"/>
            </a:endParaRPr>
          </a:p>
        </p:txBody>
      </p:sp>
      <p:sp>
        <p:nvSpPr>
          <p:cNvPr id="10" name="Rectangle: Rounded Corners 9">
            <a:extLst>
              <a:ext uri="{FF2B5EF4-FFF2-40B4-BE49-F238E27FC236}">
                <a16:creationId xmlns:a16="http://schemas.microsoft.com/office/drawing/2014/main" id="{8DFBA161-27DD-13E4-BAB6-2B175BF47EA9}"/>
              </a:ext>
            </a:extLst>
          </p:cNvPr>
          <p:cNvSpPr/>
          <p:nvPr/>
        </p:nvSpPr>
        <p:spPr>
          <a:xfrm>
            <a:off x="9391650" y="2721989"/>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Scalability</a:t>
            </a:r>
            <a:endParaRPr lang="en-IN" sz="2200">
              <a:solidFill>
                <a:srgbClr val="404040"/>
              </a:solidFill>
              <a:latin typeface="Open Sans" pitchFamily="2" charset="0"/>
            </a:endParaRPr>
          </a:p>
        </p:txBody>
      </p:sp>
      <p:sp>
        <p:nvSpPr>
          <p:cNvPr id="11" name="Rectangle: Rounded Corners 10">
            <a:extLst>
              <a:ext uri="{FF2B5EF4-FFF2-40B4-BE49-F238E27FC236}">
                <a16:creationId xmlns:a16="http://schemas.microsoft.com/office/drawing/2014/main" id="{F704A6D7-EFDC-E532-EEBE-49905A6D75DF}"/>
              </a:ext>
            </a:extLst>
          </p:cNvPr>
          <p:cNvSpPr/>
          <p:nvPr/>
        </p:nvSpPr>
        <p:spPr>
          <a:xfrm>
            <a:off x="9391650" y="3884848"/>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Rich ecosystem</a:t>
            </a:r>
            <a:endParaRPr lang="en-IN" sz="2200">
              <a:solidFill>
                <a:srgbClr val="404040"/>
              </a:solidFill>
              <a:latin typeface="Open Sans" pitchFamily="2" charset="0"/>
            </a:endParaRPr>
          </a:p>
        </p:txBody>
      </p:sp>
      <p:sp>
        <p:nvSpPr>
          <p:cNvPr id="12" name="Rectangle: Rounded Corners 11">
            <a:extLst>
              <a:ext uri="{FF2B5EF4-FFF2-40B4-BE49-F238E27FC236}">
                <a16:creationId xmlns:a16="http://schemas.microsoft.com/office/drawing/2014/main" id="{8DF84A7C-CEA9-095B-ABF7-A1283E39270F}"/>
              </a:ext>
            </a:extLst>
          </p:cNvPr>
          <p:cNvSpPr/>
          <p:nvPr/>
        </p:nvSpPr>
        <p:spPr>
          <a:xfrm>
            <a:off x="9391650" y="5047707"/>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Community and support</a:t>
            </a:r>
            <a:endParaRPr lang="en-IN" sz="2200">
              <a:solidFill>
                <a:srgbClr val="404040"/>
              </a:solidFill>
              <a:latin typeface="Open Sans" pitchFamily="2" charset="0"/>
            </a:endParaRPr>
          </a:p>
        </p:txBody>
      </p:sp>
      <p:sp>
        <p:nvSpPr>
          <p:cNvPr id="13" name="Rectangle: Rounded Corners 12">
            <a:extLst>
              <a:ext uri="{FF2B5EF4-FFF2-40B4-BE49-F238E27FC236}">
                <a16:creationId xmlns:a16="http://schemas.microsoft.com/office/drawing/2014/main" id="{5CFF25AF-601A-6FB2-EEF3-C84A207C9392}"/>
              </a:ext>
            </a:extLst>
          </p:cNvPr>
          <p:cNvSpPr/>
          <p:nvPr/>
        </p:nvSpPr>
        <p:spPr>
          <a:xfrm>
            <a:off x="9391650" y="6210566"/>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Developer experience</a:t>
            </a:r>
            <a:endParaRPr lang="en-IN" sz="2200">
              <a:solidFill>
                <a:srgbClr val="404040"/>
              </a:solidFill>
              <a:latin typeface="Open Sans" pitchFamily="2" charset="0"/>
            </a:endParaRPr>
          </a:p>
        </p:txBody>
      </p:sp>
      <p:sp>
        <p:nvSpPr>
          <p:cNvPr id="14" name="Rectangle: Rounded Corners 13">
            <a:extLst>
              <a:ext uri="{FF2B5EF4-FFF2-40B4-BE49-F238E27FC236}">
                <a16:creationId xmlns:a16="http://schemas.microsoft.com/office/drawing/2014/main" id="{D4D3F48E-5800-605D-7163-AE2E2629632A}"/>
              </a:ext>
            </a:extLst>
          </p:cNvPr>
          <p:cNvSpPr/>
          <p:nvPr/>
        </p:nvSpPr>
        <p:spPr>
          <a:xfrm>
            <a:off x="9391650" y="7373427"/>
            <a:ext cx="5257800" cy="672690"/>
          </a:xfrm>
          <a:prstGeom prst="roundRect">
            <a:avLst/>
          </a:prstGeom>
          <a:solidFill>
            <a:srgbClr val="D8D5C4"/>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Zero configuration </a:t>
            </a:r>
            <a:r>
              <a:rPr lang="en-IN" sz="2200" kern="100">
                <a:solidFill>
                  <a:srgbClr val="404040"/>
                </a:solidFill>
                <a:latin typeface="Open Sans" pitchFamily="2" charset="0"/>
                <a:ea typeface="Calibri" panose="020F0502020204030204" pitchFamily="34" charset="0"/>
                <a:cs typeface="Times New Roman" panose="02020603050405020304" pitchFamily="18" charset="0"/>
              </a:rPr>
              <a:t>s</a:t>
            </a: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tartup</a:t>
            </a:r>
            <a:endParaRPr lang="en-IN" sz="2200">
              <a:solidFill>
                <a:srgbClr val="404040"/>
              </a:solidFill>
              <a:latin typeface="Open Sans" pitchFamily="2" charset="0"/>
            </a:endParaRPr>
          </a:p>
        </p:txBody>
      </p:sp>
      <p:sp>
        <p:nvSpPr>
          <p:cNvPr id="19" name="Brandline_LVC">
            <a:extLst>
              <a:ext uri="{FF2B5EF4-FFF2-40B4-BE49-F238E27FC236}">
                <a16:creationId xmlns:a16="http://schemas.microsoft.com/office/drawing/2014/main" id="{DA0556EB-6106-C0E3-6CEB-45BF2CF63A4B}"/>
              </a:ext>
            </a:extLst>
          </p:cNvPr>
          <p:cNvSpPr/>
          <p:nvPr/>
        </p:nvSpPr>
        <p:spPr>
          <a:xfrm>
            <a:off x="6096000" y="867565"/>
            <a:ext cx="407003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956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436395"/>
            <a:ext cx="10715304" cy="665045"/>
          </a:xfrm>
        </p:spPr>
        <p:txBody>
          <a:bodyPr/>
          <a:lstStyle/>
          <a:p>
            <a:r>
              <a:rPr lang="en-US" dirty="0"/>
              <a:t>Creating </a:t>
            </a:r>
            <a:r>
              <a:rPr lang="en-US" dirty="0" err="1"/>
              <a:t>Next.js</a:t>
            </a:r>
            <a:r>
              <a:rPr lang="en-US" dirty="0"/>
              <a:t> Welcome Application</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a:xfrm>
            <a:off x="1291857" y="3070933"/>
            <a:ext cx="13696999" cy="5389521"/>
          </a:xfrm>
        </p:spPr>
        <p:txBody>
          <a:bodyPr/>
          <a:lstStyle/>
          <a:p>
            <a:pPr algn="l"/>
            <a:r>
              <a:rPr lang="en-US"/>
              <a:t>You have been assigned a task to create the </a:t>
            </a:r>
            <a:r>
              <a:rPr lang="en-US" dirty="0"/>
              <a:t>Next.js</a:t>
            </a:r>
            <a:r>
              <a:rPr lang="en-US"/>
              <a:t> application to display a simple welcome message.</a:t>
            </a:r>
            <a:endParaRPr lang="en-IN"/>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a:t>Duration: 15 min</a:t>
            </a:r>
            <a:endParaRPr lang="en-IN"/>
          </a:p>
        </p:txBody>
      </p:sp>
    </p:spTree>
    <p:extLst>
      <p:ext uri="{BB962C8B-B14F-4D97-AF65-F5344CB8AC3E}">
        <p14:creationId xmlns:p14="http://schemas.microsoft.com/office/powerpoint/2010/main" val="308287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dirty="0"/>
              <a:t>Assisted Practice: Guidelines</a:t>
            </a:r>
            <a:endParaRPr lang="en-IN" dirty="0"/>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a:latin typeface="Open Sans" pitchFamily="2" charset="0"/>
              </a:rPr>
              <a:t>Steps to be followed:</a:t>
            </a:r>
          </a:p>
          <a:p>
            <a:pPr algn="l">
              <a:lnSpc>
                <a:spcPct val="115000"/>
              </a:lnSpc>
            </a:pPr>
            <a:endParaRPr lang="en-US">
              <a:latin typeface="Open Sans" pitchFamily="2" charset="0"/>
            </a:endParaRPr>
          </a:p>
          <a:p>
            <a:pPr algn="l">
              <a:lnSpc>
                <a:spcPct val="115000"/>
              </a:lnSpc>
            </a:pPr>
            <a:r>
              <a:rPr lang="en-US">
                <a:latin typeface="Open Sans" pitchFamily="2" charset="0"/>
              </a:rPr>
              <a:t>1.</a:t>
            </a:r>
            <a:r>
              <a:rPr lang="en-US" dirty="0">
                <a:latin typeface="Open Sans" pitchFamily="2" charset="0"/>
              </a:rPr>
              <a:t> </a:t>
            </a:r>
            <a:r>
              <a:rPr lang="en-US">
                <a:latin typeface="Open Sans" pitchFamily="2" charset="0"/>
              </a:rPr>
              <a:t>Set up the next.js project</a:t>
            </a:r>
          </a:p>
          <a:p>
            <a:pPr algn="l">
              <a:lnSpc>
                <a:spcPct val="115000"/>
              </a:lnSpc>
            </a:pPr>
            <a:r>
              <a:rPr lang="en-US">
                <a:latin typeface="Open Sans" pitchFamily="2" charset="0"/>
              </a:rPr>
              <a:t>2.</a:t>
            </a:r>
            <a:r>
              <a:rPr lang="en-US" dirty="0">
                <a:latin typeface="Open Sans" pitchFamily="2" charset="0"/>
              </a:rPr>
              <a:t> </a:t>
            </a:r>
            <a:r>
              <a:rPr lang="en-US">
                <a:latin typeface="Open Sans" pitchFamily="2" charset="0"/>
              </a:rPr>
              <a:t>Create the Project</a:t>
            </a:r>
          </a:p>
          <a:p>
            <a:pPr algn="l">
              <a:lnSpc>
                <a:spcPct val="115000"/>
              </a:lnSpc>
            </a:pPr>
            <a:r>
              <a:rPr lang="en-US">
                <a:latin typeface="Open Sans" pitchFamily="2" charset="0"/>
              </a:rPr>
              <a:t>3.</a:t>
            </a:r>
            <a:r>
              <a:rPr lang="en-US" dirty="0">
                <a:latin typeface="Open Sans" pitchFamily="2" charset="0"/>
              </a:rPr>
              <a:t> </a:t>
            </a:r>
            <a:r>
              <a:rPr lang="en-US">
                <a:latin typeface="Open Sans" pitchFamily="2" charset="0"/>
              </a:rPr>
              <a:t>Run the application</a:t>
            </a:r>
          </a:p>
        </p:txBody>
      </p:sp>
    </p:spTree>
    <p:extLst>
      <p:ext uri="{BB962C8B-B14F-4D97-AF65-F5344CB8AC3E}">
        <p14:creationId xmlns:p14="http://schemas.microsoft.com/office/powerpoint/2010/main" val="2836856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a:xfrm>
            <a:off x="0" y="3946359"/>
            <a:ext cx="16256001" cy="914400"/>
          </a:xfrm>
        </p:spPr>
        <p:txBody>
          <a:bodyPr/>
          <a:lstStyle/>
          <a:p>
            <a:pPr algn="ctr">
              <a:lnSpc>
                <a:spcPct val="115000"/>
              </a:lnSpc>
              <a:spcBef>
                <a:spcPts val="1000"/>
              </a:spcBef>
              <a:buClr>
                <a:schemeClr val="dk1"/>
              </a:buClr>
              <a:buSzPts val="2800"/>
            </a:pPr>
            <a:r>
              <a:rPr lang="en-US" b="1">
                <a:solidFill>
                  <a:srgbClr val="404040"/>
                </a:solidFill>
                <a:latin typeface="Open Sans" pitchFamily="2" charset="0"/>
                <a:ea typeface="Open Sans"/>
                <a:cs typeface="Open Sans"/>
              </a:rPr>
              <a:t>Server-Side Rendering (SSR) in Next.js</a:t>
            </a:r>
            <a:endParaRPr lang="en-IN">
              <a:solidFill>
                <a:srgbClr val="404040"/>
              </a:solidFill>
              <a:latin typeface="Open Sans" pitchFamily="2" charset="0"/>
            </a:endParaRPr>
          </a:p>
        </p:txBody>
      </p:sp>
    </p:spTree>
    <p:custDataLst>
      <p:tags r:id="rId1"/>
    </p:custDataLst>
    <p:extLst>
      <p:ext uri="{BB962C8B-B14F-4D97-AF65-F5344CB8AC3E}">
        <p14:creationId xmlns:p14="http://schemas.microsoft.com/office/powerpoint/2010/main" val="16148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4;g24ebb7b1246_0_148">
            <a:extLst>
              <a:ext uri="{FF2B5EF4-FFF2-40B4-BE49-F238E27FC236}">
                <a16:creationId xmlns:a16="http://schemas.microsoft.com/office/drawing/2014/main" id="{4F399DEE-4AF1-AB9E-0E1F-779EEC9AA798}"/>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marL="0" marR="0" lvl="0" indent="0" algn="ctr" rtl="0">
              <a:lnSpc>
                <a:spcPct val="114000"/>
              </a:lnSpc>
              <a:spcBef>
                <a:spcPts val="0"/>
              </a:spcBef>
              <a:spcAft>
                <a:spcPts val="0"/>
              </a:spcAft>
              <a:buClr>
                <a:schemeClr val="dk1"/>
              </a:buClr>
              <a:buSzPts val="4400"/>
              <a:buFont typeface="Arial"/>
              <a:buNone/>
            </a:pPr>
            <a:r>
              <a:rPr lang="en" sz="2800" b="1">
                <a:solidFill>
                  <a:srgbClr val="404040"/>
                </a:solidFill>
                <a:latin typeface="Open Sans"/>
                <a:ea typeface="Open Sans"/>
                <a:cs typeface="Open Sans"/>
                <a:sym typeface="Open Sans"/>
              </a:rPr>
              <a:t>SSR in Next.js</a:t>
            </a:r>
            <a:endParaRPr sz="1400" b="0" i="0" u="none" strike="noStrike" cap="none">
              <a:solidFill>
                <a:srgbClr val="404040"/>
              </a:solidFill>
              <a:latin typeface="Arial"/>
              <a:ea typeface="Arial"/>
              <a:cs typeface="Arial"/>
              <a:sym typeface="Arial"/>
            </a:endParaRPr>
          </a:p>
        </p:txBody>
      </p:sp>
      <p:sp>
        <p:nvSpPr>
          <p:cNvPr id="4" name="TextBox 3">
            <a:extLst>
              <a:ext uri="{FF2B5EF4-FFF2-40B4-BE49-F238E27FC236}">
                <a16:creationId xmlns:a16="http://schemas.microsoft.com/office/drawing/2014/main" id="{518FAE15-F8A9-A443-9208-583B2B5B0CD7}"/>
              </a:ext>
            </a:extLst>
          </p:cNvPr>
          <p:cNvSpPr txBox="1"/>
          <p:nvPr/>
        </p:nvSpPr>
        <p:spPr>
          <a:xfrm>
            <a:off x="2232025" y="1452880"/>
            <a:ext cx="11791950" cy="846514"/>
          </a:xfrm>
          <a:prstGeom prst="rect">
            <a:avLst/>
          </a:prstGeom>
          <a:noFill/>
        </p:spPr>
        <p:txBody>
          <a:bodyPr wrap="square" rtlCol="0">
            <a:spAutoFit/>
          </a:bodyPr>
          <a:lstStyle/>
          <a:p>
            <a:pPr algn="ctr">
              <a:lnSpc>
                <a:spcPct val="115000"/>
              </a:lnSpc>
            </a:pP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It refers to the process of rendering React components on the server to generate HTML for a page request, which is then sent to the client's browser.</a:t>
            </a:r>
            <a:endParaRPr lang="en-IN" sz="2200">
              <a:solidFill>
                <a:srgbClr val="404040"/>
              </a:solidFill>
              <a:latin typeface="Open Sans" pitchFamily="2" charset="0"/>
            </a:endParaRPr>
          </a:p>
        </p:txBody>
      </p:sp>
      <p:sp>
        <p:nvSpPr>
          <p:cNvPr id="5" name="Brandline_LVC">
            <a:extLst>
              <a:ext uri="{FF2B5EF4-FFF2-40B4-BE49-F238E27FC236}">
                <a16:creationId xmlns:a16="http://schemas.microsoft.com/office/drawing/2014/main" id="{23167214-39AF-A78F-9D72-71FC083605D9}"/>
              </a:ext>
            </a:extLst>
          </p:cNvPr>
          <p:cNvSpPr/>
          <p:nvPr/>
        </p:nvSpPr>
        <p:spPr>
          <a:xfrm>
            <a:off x="6629401" y="867565"/>
            <a:ext cx="2994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48ABA5F3-2EDF-112E-F75F-64D70D21221F}"/>
              </a:ext>
            </a:extLst>
          </p:cNvPr>
          <p:cNvGrpSpPr/>
          <p:nvPr/>
        </p:nvGrpSpPr>
        <p:grpSpPr>
          <a:xfrm>
            <a:off x="2680117" y="2863217"/>
            <a:ext cx="11136396" cy="5390446"/>
            <a:chOff x="2887579" y="2670713"/>
            <a:chExt cx="11136396" cy="5390446"/>
          </a:xfrm>
        </p:grpSpPr>
        <p:pic>
          <p:nvPicPr>
            <p:cNvPr id="8" name="Picture 7" descr="A black background with lines and a yellow circle&#10;&#10;Description automatically generated">
              <a:extLst>
                <a:ext uri="{FF2B5EF4-FFF2-40B4-BE49-F238E27FC236}">
                  <a16:creationId xmlns:a16="http://schemas.microsoft.com/office/drawing/2014/main" id="{34C51654-F866-3368-DB05-72CCD832C545}"/>
                </a:ext>
              </a:extLst>
            </p:cNvPr>
            <p:cNvPicPr>
              <a:picLocks noChangeAspect="1"/>
            </p:cNvPicPr>
            <p:nvPr/>
          </p:nvPicPr>
          <p:blipFill rotWithShape="1">
            <a:blip r:embed="rId3">
              <a:extLst>
                <a:ext uri="{28A0092B-C50C-407E-A947-70E740481C1C}">
                  <a14:useLocalDpi xmlns:a14="http://schemas.microsoft.com/office/drawing/2010/main" val="0"/>
                </a:ext>
              </a:extLst>
            </a:blip>
            <a:srcRect l="30501" t="32947" b="12288"/>
            <a:stretch/>
          </p:blipFill>
          <p:spPr>
            <a:xfrm>
              <a:off x="5620437" y="3834811"/>
              <a:ext cx="7729270" cy="3106189"/>
            </a:xfrm>
            <a:prstGeom prst="rect">
              <a:avLst/>
            </a:prstGeom>
          </p:spPr>
        </p:pic>
        <p:pic>
          <p:nvPicPr>
            <p:cNvPr id="9" name="Picture 8" descr="A black background with lines and a yellow circle&#10;&#10;Description automatically generated">
              <a:extLst>
                <a:ext uri="{FF2B5EF4-FFF2-40B4-BE49-F238E27FC236}">
                  <a16:creationId xmlns:a16="http://schemas.microsoft.com/office/drawing/2014/main" id="{965BF3D3-CAEE-EB21-5375-40BBA6DBB88B}"/>
                </a:ext>
              </a:extLst>
            </p:cNvPr>
            <p:cNvPicPr>
              <a:picLocks noChangeAspect="1"/>
            </p:cNvPicPr>
            <p:nvPr/>
          </p:nvPicPr>
          <p:blipFill rotWithShape="1">
            <a:blip r:embed="rId3">
              <a:extLst>
                <a:ext uri="{28A0092B-C50C-407E-A947-70E740481C1C}">
                  <a14:useLocalDpi xmlns:a14="http://schemas.microsoft.com/office/drawing/2010/main" val="0"/>
                </a:ext>
              </a:extLst>
            </a:blip>
            <a:srcRect l="-1920" t="32948" r="69401" b="46946"/>
            <a:stretch/>
          </p:blipFill>
          <p:spPr>
            <a:xfrm>
              <a:off x="3066285" y="4025198"/>
              <a:ext cx="2649757" cy="835508"/>
            </a:xfrm>
            <a:prstGeom prst="rect">
              <a:avLst/>
            </a:prstGeom>
          </p:spPr>
        </p:pic>
        <p:pic>
          <p:nvPicPr>
            <p:cNvPr id="10" name="Picture 9" descr="A black background with lines and a yellow circle&#10;&#10;Description automatically generated">
              <a:extLst>
                <a:ext uri="{FF2B5EF4-FFF2-40B4-BE49-F238E27FC236}">
                  <a16:creationId xmlns:a16="http://schemas.microsoft.com/office/drawing/2014/main" id="{0A854795-8ED6-631E-6BAE-7300E9A19CAB}"/>
                </a:ext>
              </a:extLst>
            </p:cNvPr>
            <p:cNvPicPr>
              <a:picLocks noChangeAspect="1"/>
            </p:cNvPicPr>
            <p:nvPr/>
          </p:nvPicPr>
          <p:blipFill rotWithShape="1">
            <a:blip r:embed="rId3">
              <a:extLst>
                <a:ext uri="{28A0092B-C50C-407E-A947-70E740481C1C}">
                  <a14:useLocalDpi xmlns:a14="http://schemas.microsoft.com/office/drawing/2010/main" val="0"/>
                </a:ext>
              </a:extLst>
            </a:blip>
            <a:srcRect l="22201" t="55045" r="70123" b="30402"/>
            <a:stretch/>
          </p:blipFill>
          <p:spPr>
            <a:xfrm>
              <a:off x="4862383" y="5148222"/>
              <a:ext cx="853659" cy="825421"/>
            </a:xfrm>
            <a:prstGeom prst="rect">
              <a:avLst/>
            </a:prstGeom>
          </p:spPr>
        </p:pic>
        <p:sp>
          <p:nvSpPr>
            <p:cNvPr id="12" name="TextBox 11">
              <a:extLst>
                <a:ext uri="{FF2B5EF4-FFF2-40B4-BE49-F238E27FC236}">
                  <a16:creationId xmlns:a16="http://schemas.microsoft.com/office/drawing/2014/main" id="{CA302B4F-E368-10E5-D87E-25DB65FE94C5}"/>
                </a:ext>
              </a:extLst>
            </p:cNvPr>
            <p:cNvSpPr txBox="1"/>
            <p:nvPr/>
          </p:nvSpPr>
          <p:spPr>
            <a:xfrm>
              <a:off x="3152307" y="5188001"/>
              <a:ext cx="3176983" cy="457176"/>
            </a:xfrm>
            <a:prstGeom prst="rect">
              <a:avLst/>
            </a:prstGeom>
            <a:noFill/>
          </p:spPr>
          <p:txBody>
            <a:bodyPr wrap="square" rtlCol="0">
              <a:spAutoFit/>
            </a:bodyPr>
            <a:lstStyle/>
            <a:p>
              <a:pPr>
                <a:lnSpc>
                  <a:spcPct val="115000"/>
                </a:lnSpc>
              </a:pPr>
              <a:r>
                <a:rPr lang="en-IN" sz="2200">
                  <a:solidFill>
                    <a:srgbClr val="404040"/>
                  </a:solidFill>
                  <a:latin typeface="Open Sans" pitchFamily="2" charset="0"/>
                </a:rPr>
                <a:t>Next, build</a:t>
              </a:r>
            </a:p>
          </p:txBody>
        </p:sp>
        <p:sp>
          <p:nvSpPr>
            <p:cNvPr id="13" name="TextBox 12">
              <a:extLst>
                <a:ext uri="{FF2B5EF4-FFF2-40B4-BE49-F238E27FC236}">
                  <a16:creationId xmlns:a16="http://schemas.microsoft.com/office/drawing/2014/main" id="{8C8F5CCC-A89C-7484-9F3E-1A455B31FAA5}"/>
                </a:ext>
              </a:extLst>
            </p:cNvPr>
            <p:cNvSpPr txBox="1"/>
            <p:nvPr/>
          </p:nvSpPr>
          <p:spPr>
            <a:xfrm>
              <a:off x="3085165" y="5973643"/>
              <a:ext cx="2464842" cy="846514"/>
            </a:xfrm>
            <a:prstGeom prst="rect">
              <a:avLst/>
            </a:prstGeom>
            <a:noFill/>
          </p:spPr>
          <p:txBody>
            <a:bodyPr wrap="square" rtlCol="0">
              <a:spAutoFit/>
            </a:bodyPr>
            <a:lstStyle/>
            <a:p>
              <a:pPr algn="ctr">
                <a:lnSpc>
                  <a:spcPct val="115000"/>
                </a:lnSpc>
              </a:pPr>
              <a:r>
                <a:rPr lang="en-IN" sz="2200">
                  <a:solidFill>
                    <a:srgbClr val="404040"/>
                  </a:solidFill>
                  <a:latin typeface="Open Sans" pitchFamily="2" charset="0"/>
                </a:rPr>
                <a:t>Build the app for production</a:t>
              </a:r>
            </a:p>
          </p:txBody>
        </p:sp>
        <p:sp>
          <p:nvSpPr>
            <p:cNvPr id="15" name="TextBox 14">
              <a:extLst>
                <a:ext uri="{FF2B5EF4-FFF2-40B4-BE49-F238E27FC236}">
                  <a16:creationId xmlns:a16="http://schemas.microsoft.com/office/drawing/2014/main" id="{DA324A64-F0D9-141A-71BC-3E7F03C8C545}"/>
                </a:ext>
              </a:extLst>
            </p:cNvPr>
            <p:cNvSpPr txBox="1"/>
            <p:nvPr/>
          </p:nvSpPr>
          <p:spPr>
            <a:xfrm>
              <a:off x="6218992" y="7170821"/>
              <a:ext cx="3959726" cy="457176"/>
            </a:xfrm>
            <a:prstGeom prst="rect">
              <a:avLst/>
            </a:prstGeom>
            <a:noFill/>
          </p:spPr>
          <p:txBody>
            <a:bodyPr wrap="square" rtlCol="0">
              <a:spAutoFit/>
            </a:bodyPr>
            <a:lstStyle/>
            <a:p>
              <a:pPr algn="ctr">
                <a:lnSpc>
                  <a:spcPct val="115000"/>
                </a:lnSpc>
              </a:pPr>
              <a:r>
                <a:rPr lang="en-IN" sz="2200">
                  <a:solidFill>
                    <a:srgbClr val="404040"/>
                  </a:solidFill>
                  <a:latin typeface="Open Sans" pitchFamily="2" charset="0"/>
                </a:rPr>
                <a:t>The HTML is generated.</a:t>
              </a:r>
            </a:p>
          </p:txBody>
        </p:sp>
        <p:sp>
          <p:nvSpPr>
            <p:cNvPr id="16" name="TextBox 15">
              <a:extLst>
                <a:ext uri="{FF2B5EF4-FFF2-40B4-BE49-F238E27FC236}">
                  <a16:creationId xmlns:a16="http://schemas.microsoft.com/office/drawing/2014/main" id="{2A42A072-DA13-68D2-ECCB-E212AA2F37D0}"/>
                </a:ext>
              </a:extLst>
            </p:cNvPr>
            <p:cNvSpPr txBox="1"/>
            <p:nvPr/>
          </p:nvSpPr>
          <p:spPr>
            <a:xfrm>
              <a:off x="10924674" y="7170820"/>
              <a:ext cx="3099301" cy="846514"/>
            </a:xfrm>
            <a:prstGeom prst="rect">
              <a:avLst/>
            </a:prstGeom>
            <a:noFill/>
          </p:spPr>
          <p:txBody>
            <a:bodyPr wrap="square" rtlCol="0">
              <a:spAutoFit/>
            </a:bodyPr>
            <a:lstStyle/>
            <a:p>
              <a:pPr algn="ctr">
                <a:lnSpc>
                  <a:spcPct val="115000"/>
                </a:lnSpc>
              </a:pPr>
              <a:r>
                <a:rPr lang="en-IN" sz="2200">
                  <a:solidFill>
                    <a:srgbClr val="404040"/>
                  </a:solidFill>
                  <a:latin typeface="Open Sans" pitchFamily="2" charset="0"/>
                </a:rPr>
                <a:t>Reused for each request</a:t>
              </a:r>
            </a:p>
          </p:txBody>
        </p:sp>
        <p:sp>
          <p:nvSpPr>
            <p:cNvPr id="17" name="TextBox 16">
              <a:extLst>
                <a:ext uri="{FF2B5EF4-FFF2-40B4-BE49-F238E27FC236}">
                  <a16:creationId xmlns:a16="http://schemas.microsoft.com/office/drawing/2014/main" id="{B8339DB7-E8EA-0CA2-68B0-7A06E376EEEC}"/>
                </a:ext>
              </a:extLst>
            </p:cNvPr>
            <p:cNvSpPr txBox="1"/>
            <p:nvPr/>
          </p:nvSpPr>
          <p:spPr>
            <a:xfrm>
              <a:off x="3138908" y="2718839"/>
              <a:ext cx="3007895" cy="457176"/>
            </a:xfrm>
            <a:prstGeom prst="rect">
              <a:avLst/>
            </a:prstGeom>
            <a:noFill/>
          </p:spPr>
          <p:txBody>
            <a:bodyPr wrap="square" rtlCol="0">
              <a:spAutoFit/>
            </a:bodyPr>
            <a:lstStyle/>
            <a:p>
              <a:pPr>
                <a:lnSpc>
                  <a:spcPct val="115000"/>
                </a:lnSpc>
              </a:pPr>
              <a:r>
                <a:rPr lang="en-IN" sz="2200" b="1">
                  <a:solidFill>
                    <a:srgbClr val="404040"/>
                  </a:solidFill>
                  <a:latin typeface="Open Sans" pitchFamily="2" charset="0"/>
                </a:rPr>
                <a:t>Static generation</a:t>
              </a:r>
            </a:p>
          </p:txBody>
        </p:sp>
        <p:sp>
          <p:nvSpPr>
            <p:cNvPr id="19" name="TextBox 18">
              <a:extLst>
                <a:ext uri="{FF2B5EF4-FFF2-40B4-BE49-F238E27FC236}">
                  <a16:creationId xmlns:a16="http://schemas.microsoft.com/office/drawing/2014/main" id="{8DCA0DFD-777F-D400-E1DA-8A012A4BB4AF}"/>
                </a:ext>
              </a:extLst>
            </p:cNvPr>
            <p:cNvSpPr txBox="1"/>
            <p:nvPr/>
          </p:nvSpPr>
          <p:spPr>
            <a:xfrm>
              <a:off x="3664826" y="3316334"/>
              <a:ext cx="8926349" cy="457176"/>
            </a:xfrm>
            <a:prstGeom prst="rect">
              <a:avLst/>
            </a:prstGeom>
            <a:noFill/>
          </p:spPr>
          <p:txBody>
            <a:bodyPr wrap="square" rtlCol="0">
              <a:spAutoFit/>
            </a:bodyPr>
            <a:lstStyle/>
            <a:p>
              <a:pPr algn="ctr">
                <a:lnSpc>
                  <a:spcPct val="115000"/>
                </a:lnSpc>
              </a:pPr>
              <a:r>
                <a:rPr lang="en-IN" sz="2200">
                  <a:solidFill>
                    <a:srgbClr val="404040"/>
                  </a:solidFill>
                  <a:latin typeface="Open Sans" pitchFamily="2" charset="0"/>
                </a:rPr>
                <a:t>The HTML is generated at </a:t>
              </a:r>
              <a:r>
                <a:rPr lang="en-IN" sz="2200" i="1">
                  <a:solidFill>
                    <a:srgbClr val="404040"/>
                  </a:solidFill>
                  <a:latin typeface="Open Sans" pitchFamily="2" charset="0"/>
                </a:rPr>
                <a:t>built-time</a:t>
              </a:r>
              <a:r>
                <a:rPr lang="en-IN" sz="2200">
                  <a:solidFill>
                    <a:srgbClr val="404040"/>
                  </a:solidFill>
                  <a:latin typeface="Open Sans" pitchFamily="2" charset="0"/>
                </a:rPr>
                <a:t> and reused for each request.</a:t>
              </a:r>
            </a:p>
          </p:txBody>
        </p:sp>
        <p:sp>
          <p:nvSpPr>
            <p:cNvPr id="20" name="Rectangle: Rounded Corners 19">
              <a:extLst>
                <a:ext uri="{FF2B5EF4-FFF2-40B4-BE49-F238E27FC236}">
                  <a16:creationId xmlns:a16="http://schemas.microsoft.com/office/drawing/2014/main" id="{2EAA86A1-DB42-5596-88ED-A41B35C74F8D}"/>
                </a:ext>
              </a:extLst>
            </p:cNvPr>
            <p:cNvSpPr/>
            <p:nvPr/>
          </p:nvSpPr>
          <p:spPr>
            <a:xfrm>
              <a:off x="2887579" y="2670713"/>
              <a:ext cx="10900610" cy="5390446"/>
            </a:xfrm>
            <a:prstGeom prst="roundRect">
              <a:avLst>
                <a:gd name="adj" fmla="val 372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0756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436395"/>
            <a:ext cx="10715304" cy="665045"/>
          </a:xfrm>
        </p:spPr>
        <p:txBody>
          <a:bodyPr/>
          <a:lstStyle/>
          <a:p>
            <a:r>
              <a:rPr lang="en-US" dirty="0"/>
              <a:t>Create a React Next.js Login Application</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a:xfrm>
            <a:off x="1291857" y="3070933"/>
            <a:ext cx="13696999" cy="5389521"/>
          </a:xfrm>
        </p:spPr>
        <p:txBody>
          <a:bodyPr/>
          <a:lstStyle/>
          <a:p>
            <a:pPr algn="l"/>
            <a:r>
              <a:rPr lang="en-US" dirty="0"/>
              <a:t>You have been assigned a task to create the </a:t>
            </a:r>
            <a:r>
              <a:rPr lang="en-US" dirty="0" err="1"/>
              <a:t>Next.js</a:t>
            </a:r>
            <a:r>
              <a:rPr lang="en-US" dirty="0"/>
              <a:t> application by creating server-side components to do login with file and testing with the React component.</a:t>
            </a:r>
            <a:endParaRPr lang="en-IN" dirty="0"/>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a:t>Duration: 15 min</a:t>
            </a:r>
            <a:endParaRPr lang="en-IN"/>
          </a:p>
        </p:txBody>
      </p:sp>
    </p:spTree>
    <p:extLst>
      <p:ext uri="{BB962C8B-B14F-4D97-AF65-F5344CB8AC3E}">
        <p14:creationId xmlns:p14="http://schemas.microsoft.com/office/powerpoint/2010/main" val="225086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dirty="0"/>
              <a:t>Assisted Practice: Guidelines</a:t>
            </a:r>
            <a:endParaRPr lang="en-IN" dirty="0"/>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algn="l">
              <a:lnSpc>
                <a:spcPct val="115000"/>
              </a:lnSpc>
            </a:pPr>
            <a:r>
              <a:rPr lang="en-US" dirty="0">
                <a:latin typeface="Open Sans" pitchFamily="2" charset="0"/>
              </a:rPr>
              <a:t>1. Create and set up the Next.js project</a:t>
            </a:r>
          </a:p>
          <a:p>
            <a:pPr algn="l">
              <a:lnSpc>
                <a:spcPct val="115000"/>
              </a:lnSpc>
            </a:pPr>
            <a:r>
              <a:rPr lang="en-US" dirty="0">
                <a:latin typeface="Open Sans" pitchFamily="2" charset="0"/>
              </a:rPr>
              <a:t>2. Create a file that contains a set of login details</a:t>
            </a:r>
          </a:p>
          <a:p>
            <a:pPr algn="l">
              <a:lnSpc>
                <a:spcPct val="115000"/>
              </a:lnSpc>
            </a:pPr>
            <a:r>
              <a:rPr lang="en-US" dirty="0">
                <a:latin typeface="Open Sans" pitchFamily="2" charset="0"/>
              </a:rPr>
              <a:t>3. Create a server folder that holds a server-side component</a:t>
            </a:r>
          </a:p>
          <a:p>
            <a:pPr algn="l">
              <a:lnSpc>
                <a:spcPct val="115000"/>
              </a:lnSpc>
            </a:pPr>
            <a:r>
              <a:rPr lang="en-US" dirty="0">
                <a:latin typeface="Open Sans" pitchFamily="2" charset="0"/>
              </a:rPr>
              <a:t>4. Create a client folder  </a:t>
            </a:r>
          </a:p>
          <a:p>
            <a:pPr algn="l">
              <a:lnSpc>
                <a:spcPct val="115000"/>
              </a:lnSpc>
            </a:pPr>
            <a:r>
              <a:rPr lang="en-US" dirty="0">
                <a:latin typeface="Open Sans" pitchFamily="2" charset="0"/>
              </a:rPr>
              <a:t>5. Run the application</a:t>
            </a:r>
          </a:p>
        </p:txBody>
      </p:sp>
    </p:spTree>
    <p:extLst>
      <p:ext uri="{BB962C8B-B14F-4D97-AF65-F5344CB8AC3E}">
        <p14:creationId xmlns:p14="http://schemas.microsoft.com/office/powerpoint/2010/main" val="468201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a:xfrm>
            <a:off x="0" y="3931512"/>
            <a:ext cx="16256001" cy="914400"/>
          </a:xfrm>
        </p:spPr>
        <p:txBody>
          <a:bodyPr/>
          <a:lstStyle/>
          <a:p>
            <a:pPr algn="ctr">
              <a:lnSpc>
                <a:spcPct val="115000"/>
              </a:lnSpc>
              <a:spcBef>
                <a:spcPts val="1000"/>
              </a:spcBef>
              <a:buClr>
                <a:schemeClr val="dk1"/>
              </a:buClr>
              <a:buSzPts val="2800"/>
            </a:pPr>
            <a:r>
              <a:rPr lang="en-US">
                <a:solidFill>
                  <a:srgbClr val="404040"/>
                </a:solidFill>
                <a:latin typeface="Open Sans" pitchFamily="2" charset="0"/>
              </a:rPr>
              <a:t>Routing</a:t>
            </a:r>
            <a:r>
              <a:rPr lang="en-US" b="1">
                <a:solidFill>
                  <a:srgbClr val="404040"/>
                </a:solidFill>
                <a:latin typeface="Open Sans" pitchFamily="2" charset="0"/>
                <a:ea typeface="Open Sans"/>
                <a:cs typeface="Open Sans"/>
              </a:rPr>
              <a:t> in Next.js</a:t>
            </a:r>
            <a:endParaRPr lang="en-IN">
              <a:solidFill>
                <a:srgbClr val="404040"/>
              </a:solidFill>
              <a:latin typeface="Open Sans" pitchFamily="2" charset="0"/>
            </a:endParaRPr>
          </a:p>
        </p:txBody>
      </p:sp>
    </p:spTree>
    <p:custDataLst>
      <p:tags r:id="rId1"/>
    </p:custDataLst>
    <p:extLst>
      <p:ext uri="{BB962C8B-B14F-4D97-AF65-F5344CB8AC3E}">
        <p14:creationId xmlns:p14="http://schemas.microsoft.com/office/powerpoint/2010/main" val="78250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3C5EA86-2656-8262-5682-26907B48F149}"/>
              </a:ext>
            </a:extLst>
          </p:cNvPr>
          <p:cNvSpPr/>
          <p:nvPr/>
        </p:nvSpPr>
        <p:spPr>
          <a:xfrm>
            <a:off x="3902536" y="6793535"/>
            <a:ext cx="9707510" cy="9994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EEBDBC07-0A53-D7F6-32E4-F94BC35478E1}"/>
              </a:ext>
            </a:extLst>
          </p:cNvPr>
          <p:cNvSpPr/>
          <p:nvPr/>
        </p:nvSpPr>
        <p:spPr>
          <a:xfrm>
            <a:off x="3906890" y="5375167"/>
            <a:ext cx="9707510" cy="9994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535F3303-7558-17BB-9FBB-28BEDDD56F80}"/>
              </a:ext>
            </a:extLst>
          </p:cNvPr>
          <p:cNvSpPr/>
          <p:nvPr/>
        </p:nvSpPr>
        <p:spPr>
          <a:xfrm>
            <a:off x="3906890" y="3897935"/>
            <a:ext cx="9707510" cy="9994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7E8A5BD8-1112-C037-FE82-5AFF64D61694}"/>
              </a:ext>
            </a:extLst>
          </p:cNvPr>
          <p:cNvSpPr/>
          <p:nvPr/>
        </p:nvSpPr>
        <p:spPr>
          <a:xfrm>
            <a:off x="2165350" y="3161211"/>
            <a:ext cx="11925300" cy="5068389"/>
          </a:xfrm>
          <a:prstGeom prst="roundRect">
            <a:avLst>
              <a:gd name="adj" fmla="val 4811"/>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Google Shape;214;g24ebb7b1246_0_148">
            <a:extLst>
              <a:ext uri="{FF2B5EF4-FFF2-40B4-BE49-F238E27FC236}">
                <a16:creationId xmlns:a16="http://schemas.microsoft.com/office/drawing/2014/main" id="{359CEC23-5DF1-EF19-8932-E661682EE194}"/>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a:solidFill>
                  <a:srgbClr val="404040"/>
                </a:solidFill>
                <a:latin typeface="Open Sans" pitchFamily="2" charset="0"/>
                <a:ea typeface="Open Sans"/>
                <a:cs typeface="Open Sans"/>
              </a:rPr>
              <a:t>Routing in Next.js</a:t>
            </a:r>
          </a:p>
        </p:txBody>
      </p:sp>
      <p:sp>
        <p:nvSpPr>
          <p:cNvPr id="26" name="TextBox 25">
            <a:extLst>
              <a:ext uri="{FF2B5EF4-FFF2-40B4-BE49-F238E27FC236}">
                <a16:creationId xmlns:a16="http://schemas.microsoft.com/office/drawing/2014/main" id="{78DA0EFA-A9E8-A735-0383-D0AD0D9DDA1E}"/>
              </a:ext>
            </a:extLst>
          </p:cNvPr>
          <p:cNvSpPr txBox="1"/>
          <p:nvPr/>
        </p:nvSpPr>
        <p:spPr>
          <a:xfrm>
            <a:off x="2446655" y="1443788"/>
            <a:ext cx="11362690" cy="846514"/>
          </a:xfrm>
          <a:prstGeom prst="rect">
            <a:avLst/>
          </a:prstGeom>
          <a:noFill/>
        </p:spPr>
        <p:txBody>
          <a:bodyPr wrap="square" rtlCol="0">
            <a:spAutoFit/>
          </a:bodyPr>
          <a:lstStyle/>
          <a:p>
            <a:pPr algn="ctr">
              <a:lnSpc>
                <a:spcPct val="115000"/>
              </a:lnSpc>
            </a:pPr>
            <a:r>
              <a:rPr lang="en-IN" sz="2200" kern="100" dirty="0">
                <a:solidFill>
                  <a:srgbClr val="404040"/>
                </a:solidFill>
                <a:effectLst/>
                <a:latin typeface="Open Sans" pitchFamily="2" charset="0"/>
                <a:ea typeface="Calibri" panose="020F0502020204030204" pitchFamily="34" charset="0"/>
                <a:cs typeface="Times New Roman" panose="02020603050405020304" pitchFamily="18" charset="0"/>
              </a:rPr>
              <a:t>It </a:t>
            </a:r>
            <a:r>
              <a:rPr lang="en-US" sz="2200" b="0" i="0" dirty="0">
                <a:solidFill>
                  <a:srgbClr val="404040"/>
                </a:solidFill>
                <a:effectLst/>
                <a:latin typeface="Open Sans" pitchFamily="2" charset="0"/>
              </a:rPr>
              <a:t>refers to the process of managing navigation between different pages in a web application based on URL paths.</a:t>
            </a:r>
            <a:endParaRPr lang="en-IN" sz="2200" dirty="0">
              <a:solidFill>
                <a:srgbClr val="404040"/>
              </a:solidFill>
              <a:latin typeface="Open Sans" pitchFamily="2" charset="0"/>
            </a:endParaRPr>
          </a:p>
        </p:txBody>
      </p:sp>
      <p:sp>
        <p:nvSpPr>
          <p:cNvPr id="4" name="Brandline_LVC">
            <a:extLst>
              <a:ext uri="{FF2B5EF4-FFF2-40B4-BE49-F238E27FC236}">
                <a16:creationId xmlns:a16="http://schemas.microsoft.com/office/drawing/2014/main" id="{DC1DC194-896E-2981-5287-1912B4C97C5E}"/>
              </a:ext>
            </a:extLst>
          </p:cNvPr>
          <p:cNvSpPr/>
          <p:nvPr/>
        </p:nvSpPr>
        <p:spPr>
          <a:xfrm>
            <a:off x="6159500" y="867565"/>
            <a:ext cx="393612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22EC70E1-AF2D-2099-C1EE-E9F9220DA4DF}"/>
              </a:ext>
            </a:extLst>
          </p:cNvPr>
          <p:cNvSpPr/>
          <p:nvPr/>
        </p:nvSpPr>
        <p:spPr>
          <a:xfrm>
            <a:off x="6670971" y="2792399"/>
            <a:ext cx="2914059" cy="699598"/>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a:solidFill>
                  <a:schemeClr val="bg1"/>
                </a:solidFill>
                <a:latin typeface="Open Sans" pitchFamily="2" charset="0"/>
              </a:rPr>
              <a:t>Types of routes:</a:t>
            </a:r>
          </a:p>
        </p:txBody>
      </p:sp>
      <p:sp>
        <p:nvSpPr>
          <p:cNvPr id="6" name="Rectangle: Rounded Corners 5">
            <a:extLst>
              <a:ext uri="{FF2B5EF4-FFF2-40B4-BE49-F238E27FC236}">
                <a16:creationId xmlns:a16="http://schemas.microsoft.com/office/drawing/2014/main" id="{302FAA72-B7F9-BD56-08B0-6B074B44B9B8}"/>
              </a:ext>
            </a:extLst>
          </p:cNvPr>
          <p:cNvSpPr/>
          <p:nvPr/>
        </p:nvSpPr>
        <p:spPr>
          <a:xfrm>
            <a:off x="2372049" y="4087367"/>
            <a:ext cx="2442660" cy="620568"/>
          </a:xfrm>
          <a:prstGeom prst="roundRect">
            <a:avLst/>
          </a:prstGeom>
          <a:solidFill>
            <a:schemeClr val="accent5">
              <a:lumMod val="20000"/>
              <a:lumOff val="8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i="0">
                <a:solidFill>
                  <a:srgbClr val="404040"/>
                </a:solidFill>
                <a:effectLst/>
                <a:latin typeface="Open Sans" pitchFamily="2" charset="0"/>
              </a:rPr>
              <a:t>Index routes</a:t>
            </a:r>
            <a:endParaRPr lang="en-IN" sz="2200">
              <a:solidFill>
                <a:srgbClr val="404040"/>
              </a:solidFill>
              <a:latin typeface="Open Sans" pitchFamily="2" charset="0"/>
            </a:endParaRPr>
          </a:p>
        </p:txBody>
      </p:sp>
      <p:sp>
        <p:nvSpPr>
          <p:cNvPr id="7" name="Rectangle: Rounded Corners 6">
            <a:extLst>
              <a:ext uri="{FF2B5EF4-FFF2-40B4-BE49-F238E27FC236}">
                <a16:creationId xmlns:a16="http://schemas.microsoft.com/office/drawing/2014/main" id="{67F03198-03C6-F495-2251-1A41AC881F27}"/>
              </a:ext>
            </a:extLst>
          </p:cNvPr>
          <p:cNvSpPr/>
          <p:nvPr/>
        </p:nvSpPr>
        <p:spPr>
          <a:xfrm>
            <a:off x="2372048" y="5552024"/>
            <a:ext cx="2442660" cy="620568"/>
          </a:xfrm>
          <a:prstGeom prst="roundRect">
            <a:avLst/>
          </a:prstGeom>
          <a:solidFill>
            <a:schemeClr val="accent5">
              <a:lumMod val="20000"/>
              <a:lumOff val="8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a:solidFill>
                  <a:srgbClr val="404040"/>
                </a:solidFill>
                <a:latin typeface="Open Sans" pitchFamily="2" charset="0"/>
              </a:rPr>
              <a:t>Nested</a:t>
            </a:r>
            <a:r>
              <a:rPr lang="en-US" sz="2200" i="0">
                <a:solidFill>
                  <a:srgbClr val="404040"/>
                </a:solidFill>
                <a:effectLst/>
                <a:latin typeface="Open Sans" pitchFamily="2" charset="0"/>
              </a:rPr>
              <a:t> </a:t>
            </a:r>
            <a:r>
              <a:rPr lang="en-US" sz="2200">
                <a:solidFill>
                  <a:srgbClr val="404040"/>
                </a:solidFill>
                <a:latin typeface="Open Sans" pitchFamily="2" charset="0"/>
              </a:rPr>
              <a:t>r</a:t>
            </a:r>
            <a:r>
              <a:rPr lang="en-US" sz="2200" i="0">
                <a:solidFill>
                  <a:srgbClr val="404040"/>
                </a:solidFill>
                <a:effectLst/>
                <a:latin typeface="Open Sans" pitchFamily="2" charset="0"/>
              </a:rPr>
              <a:t>outes</a:t>
            </a:r>
            <a:endParaRPr lang="en-IN" sz="2200">
              <a:solidFill>
                <a:srgbClr val="404040"/>
              </a:solidFill>
              <a:latin typeface="Open Sans" pitchFamily="2" charset="0"/>
            </a:endParaRPr>
          </a:p>
        </p:txBody>
      </p:sp>
      <p:sp>
        <p:nvSpPr>
          <p:cNvPr id="8" name="Rectangle: Rounded Corners 7">
            <a:extLst>
              <a:ext uri="{FF2B5EF4-FFF2-40B4-BE49-F238E27FC236}">
                <a16:creationId xmlns:a16="http://schemas.microsoft.com/office/drawing/2014/main" id="{3ECED80A-8F1C-E9F5-2720-55A7BDC06E12}"/>
              </a:ext>
            </a:extLst>
          </p:cNvPr>
          <p:cNvSpPr/>
          <p:nvPr/>
        </p:nvSpPr>
        <p:spPr>
          <a:xfrm>
            <a:off x="2372048" y="6989859"/>
            <a:ext cx="2442660" cy="620568"/>
          </a:xfrm>
          <a:prstGeom prst="roundRect">
            <a:avLst/>
          </a:prstGeom>
          <a:solidFill>
            <a:schemeClr val="accent5">
              <a:lumMod val="20000"/>
              <a:lumOff val="8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a:solidFill>
                  <a:srgbClr val="404040"/>
                </a:solidFill>
                <a:latin typeface="Open Sans" pitchFamily="2" charset="0"/>
              </a:rPr>
              <a:t>Dynamic</a:t>
            </a:r>
            <a:r>
              <a:rPr lang="en-US" sz="2200" i="0">
                <a:solidFill>
                  <a:srgbClr val="404040"/>
                </a:solidFill>
                <a:effectLst/>
                <a:latin typeface="Open Sans" pitchFamily="2" charset="0"/>
              </a:rPr>
              <a:t> </a:t>
            </a:r>
            <a:r>
              <a:rPr lang="en-US" sz="2200">
                <a:solidFill>
                  <a:srgbClr val="404040"/>
                </a:solidFill>
                <a:latin typeface="Open Sans" pitchFamily="2" charset="0"/>
              </a:rPr>
              <a:t>r</a:t>
            </a:r>
            <a:r>
              <a:rPr lang="en-US" sz="2200" i="0">
                <a:solidFill>
                  <a:srgbClr val="404040"/>
                </a:solidFill>
                <a:effectLst/>
                <a:latin typeface="Open Sans" pitchFamily="2" charset="0"/>
              </a:rPr>
              <a:t>outes</a:t>
            </a:r>
            <a:endParaRPr lang="en-IN" sz="2200">
              <a:solidFill>
                <a:srgbClr val="404040"/>
              </a:solidFill>
              <a:latin typeface="Open Sans" pitchFamily="2" charset="0"/>
            </a:endParaRPr>
          </a:p>
        </p:txBody>
      </p:sp>
      <p:sp>
        <p:nvSpPr>
          <p:cNvPr id="12" name="TextBox 11">
            <a:extLst>
              <a:ext uri="{FF2B5EF4-FFF2-40B4-BE49-F238E27FC236}">
                <a16:creationId xmlns:a16="http://schemas.microsoft.com/office/drawing/2014/main" id="{0382B44D-0D34-450C-073F-BF237BCBF6C9}"/>
              </a:ext>
            </a:extLst>
          </p:cNvPr>
          <p:cNvSpPr txBox="1"/>
          <p:nvPr/>
        </p:nvSpPr>
        <p:spPr>
          <a:xfrm>
            <a:off x="4814708" y="3984663"/>
            <a:ext cx="8795338" cy="846514"/>
          </a:xfrm>
          <a:prstGeom prst="rect">
            <a:avLst/>
          </a:prstGeom>
          <a:noFill/>
        </p:spPr>
        <p:txBody>
          <a:bodyPr wrap="square" rtlCol="0">
            <a:spAutoFit/>
          </a:bodyPr>
          <a:lstStyle/>
          <a:p>
            <a:pPr>
              <a:lnSpc>
                <a:spcPct val="115000"/>
              </a:lnSpc>
            </a:pPr>
            <a:r>
              <a:rPr lang="en-US" sz="2200" b="0" i="0">
                <a:solidFill>
                  <a:srgbClr val="404040"/>
                </a:solidFill>
                <a:effectLst/>
                <a:latin typeface="Open Sans" pitchFamily="2" charset="0"/>
              </a:rPr>
              <a:t>The index.js files in the pages directory get automatically routed to the root directory. </a:t>
            </a:r>
            <a:endParaRPr lang="en-IN" sz="2200">
              <a:solidFill>
                <a:srgbClr val="404040"/>
              </a:solidFill>
              <a:latin typeface="Open Sans" pitchFamily="2" charset="0"/>
            </a:endParaRPr>
          </a:p>
        </p:txBody>
      </p:sp>
      <p:sp>
        <p:nvSpPr>
          <p:cNvPr id="13" name="TextBox 12">
            <a:extLst>
              <a:ext uri="{FF2B5EF4-FFF2-40B4-BE49-F238E27FC236}">
                <a16:creationId xmlns:a16="http://schemas.microsoft.com/office/drawing/2014/main" id="{2D7F9149-3B2F-89D8-91B6-B5D7645797B1}"/>
              </a:ext>
            </a:extLst>
          </p:cNvPr>
          <p:cNvSpPr txBox="1"/>
          <p:nvPr/>
        </p:nvSpPr>
        <p:spPr>
          <a:xfrm>
            <a:off x="4814708" y="5449320"/>
            <a:ext cx="8795338" cy="846514"/>
          </a:xfrm>
          <a:prstGeom prst="rect">
            <a:avLst/>
          </a:prstGeom>
          <a:noFill/>
        </p:spPr>
        <p:txBody>
          <a:bodyPr wrap="square" rtlCol="0">
            <a:spAutoFit/>
          </a:bodyPr>
          <a:lstStyle/>
          <a:p>
            <a:pPr>
              <a:lnSpc>
                <a:spcPct val="115000"/>
              </a:lnSpc>
            </a:pPr>
            <a:r>
              <a:rPr lang="en-US" sz="2200" b="0" i="0">
                <a:solidFill>
                  <a:srgbClr val="404040"/>
                </a:solidFill>
                <a:effectLst/>
                <a:latin typeface="Open Sans" panose="020B0606030504020204" pitchFamily="34" charset="0"/>
              </a:rPr>
              <a:t>It involves organizing files into subdirectories within the pages directory and enables the creation of nested URL structures.</a:t>
            </a:r>
            <a:endParaRPr lang="en-IN" sz="2200">
              <a:solidFill>
                <a:srgbClr val="404040"/>
              </a:solidFill>
              <a:latin typeface="Open Sans" panose="020B0606030504020204" pitchFamily="34" charset="0"/>
            </a:endParaRPr>
          </a:p>
        </p:txBody>
      </p:sp>
      <p:sp>
        <p:nvSpPr>
          <p:cNvPr id="14" name="TextBox 13">
            <a:extLst>
              <a:ext uri="{FF2B5EF4-FFF2-40B4-BE49-F238E27FC236}">
                <a16:creationId xmlns:a16="http://schemas.microsoft.com/office/drawing/2014/main" id="{01E5CFEB-9FBB-2342-B2DA-1A7AB52B74EF}"/>
              </a:ext>
            </a:extLst>
          </p:cNvPr>
          <p:cNvSpPr txBox="1"/>
          <p:nvPr/>
        </p:nvSpPr>
        <p:spPr>
          <a:xfrm>
            <a:off x="4814708" y="6887155"/>
            <a:ext cx="8795338" cy="846514"/>
          </a:xfrm>
          <a:prstGeom prst="rect">
            <a:avLst/>
          </a:prstGeom>
          <a:noFill/>
        </p:spPr>
        <p:txBody>
          <a:bodyPr wrap="square" rtlCol="0">
            <a:spAutoFit/>
          </a:bodyPr>
          <a:lstStyle/>
          <a:p>
            <a:pPr>
              <a:lnSpc>
                <a:spcPct val="115000"/>
              </a:lnSpc>
            </a:pPr>
            <a:r>
              <a:rPr lang="en-US" sz="2200" b="0" i="0">
                <a:solidFill>
                  <a:srgbClr val="404040"/>
                </a:solidFill>
                <a:effectLst/>
                <a:latin typeface="Open Sans" pitchFamily="2" charset="0"/>
              </a:rPr>
              <a:t>It uses square brackets (</a:t>
            </a:r>
            <a:r>
              <a:rPr lang="en-US" sz="2200" b="1" i="0">
                <a:solidFill>
                  <a:srgbClr val="404040"/>
                </a:solidFill>
                <a:effectLst/>
                <a:latin typeface="Open Sans" pitchFamily="2" charset="0"/>
              </a:rPr>
              <a:t>[ ]</a:t>
            </a:r>
            <a:r>
              <a:rPr lang="en-US" sz="2200" b="0" i="0">
                <a:solidFill>
                  <a:srgbClr val="404040"/>
                </a:solidFill>
                <a:effectLst/>
                <a:latin typeface="Open Sans" pitchFamily="2" charset="0"/>
              </a:rPr>
              <a:t>) to indicate dynamic segments in</a:t>
            </a:r>
          </a:p>
          <a:p>
            <a:pPr>
              <a:lnSpc>
                <a:spcPct val="115000"/>
              </a:lnSpc>
            </a:pPr>
            <a:r>
              <a:rPr lang="en-US" sz="2200" b="0" i="0">
                <a:solidFill>
                  <a:srgbClr val="404040"/>
                </a:solidFill>
                <a:effectLst/>
                <a:latin typeface="Open Sans" pitchFamily="2" charset="0"/>
              </a:rPr>
              <a:t>the URL.</a:t>
            </a:r>
            <a:endParaRPr lang="en-IN" sz="2200" b="0">
              <a:solidFill>
                <a:srgbClr val="404040"/>
              </a:solidFill>
              <a:latin typeface="Open Sans" pitchFamily="2" charset="0"/>
            </a:endParaRPr>
          </a:p>
        </p:txBody>
      </p:sp>
    </p:spTree>
    <p:extLst>
      <p:ext uri="{BB962C8B-B14F-4D97-AF65-F5344CB8AC3E}">
        <p14:creationId xmlns:p14="http://schemas.microsoft.com/office/powerpoint/2010/main" val="3503219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436395"/>
            <a:ext cx="10715304" cy="665045"/>
          </a:xfrm>
        </p:spPr>
        <p:txBody>
          <a:bodyPr/>
          <a:lstStyle/>
          <a:p>
            <a:r>
              <a:rPr lang="en-US" dirty="0"/>
              <a:t>Creating Next.js Routing Application</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a:xfrm>
            <a:off x="1291857" y="3070933"/>
            <a:ext cx="13696999" cy="5389521"/>
          </a:xfrm>
        </p:spPr>
        <p:txBody>
          <a:bodyPr/>
          <a:lstStyle/>
          <a:p>
            <a:pPr algn="l"/>
            <a:r>
              <a:rPr lang="en-US" dirty="0"/>
              <a:t>You have been assigned a task to create the Next.js server-side routing application based upon the path provided by browser.</a:t>
            </a:r>
            <a:endParaRPr lang="en-IN" dirty="0"/>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a:t>Duration: 15 min</a:t>
            </a:r>
            <a:endParaRPr lang="en-IN"/>
          </a:p>
        </p:txBody>
      </p:sp>
    </p:spTree>
    <p:extLst>
      <p:ext uri="{BB962C8B-B14F-4D97-AF65-F5344CB8AC3E}">
        <p14:creationId xmlns:p14="http://schemas.microsoft.com/office/powerpoint/2010/main" val="526639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C359D94C-6752-0E58-06E4-D8E2BE15313C}"/>
              </a:ext>
            </a:extLst>
          </p:cNvPr>
          <p:cNvSpPr>
            <a:spLocks noGrp="1"/>
          </p:cNvSpPr>
          <p:nvPr>
            <p:ph type="body" sz="quarter" idx="11"/>
          </p:nvPr>
        </p:nvSpPr>
        <p:spPr/>
        <p:txBody>
          <a:bodyPr/>
          <a:lstStyle/>
          <a:p>
            <a:r>
              <a:rPr lang="en-US" dirty="0"/>
              <a:t>Identify the features and benefits of Next.js for building efficient web applications with React</a:t>
            </a:r>
          </a:p>
          <a:p>
            <a:endParaRPr lang="en-US" dirty="0"/>
          </a:p>
        </p:txBody>
      </p:sp>
      <p:sp>
        <p:nvSpPr>
          <p:cNvPr id="45" name="Text Placeholder 44">
            <a:extLst>
              <a:ext uri="{FF2B5EF4-FFF2-40B4-BE49-F238E27FC236}">
                <a16:creationId xmlns:a16="http://schemas.microsoft.com/office/drawing/2014/main" id="{5BFA53DF-B204-DA26-5D09-B31D4835F7D2}"/>
              </a:ext>
            </a:extLst>
          </p:cNvPr>
          <p:cNvSpPr>
            <a:spLocks noGrp="1"/>
          </p:cNvSpPr>
          <p:nvPr>
            <p:ph type="body" sz="quarter" idx="12"/>
          </p:nvPr>
        </p:nvSpPr>
        <p:spPr>
          <a:xfrm>
            <a:off x="1332871" y="4772998"/>
            <a:ext cx="10575626" cy="1011600"/>
          </a:xfrm>
        </p:spPr>
        <p:txBody>
          <a:bodyPr>
            <a:normAutofit/>
          </a:bodyPr>
          <a:lstStyle/>
          <a:p>
            <a:pPr>
              <a:lnSpc>
                <a:spcPct val="115000"/>
              </a:lnSpc>
            </a:pPr>
            <a:r>
              <a:rPr lang="en-US" kern="100" dirty="0">
                <a:solidFill>
                  <a:srgbClr val="404040"/>
                </a:solidFill>
                <a:latin typeface="Open Sans" pitchFamily="2" charset="0"/>
                <a:ea typeface="Calibri" panose="020F0502020204030204" pitchFamily="34" charset="0"/>
                <a:cs typeface="Times New Roman" panose="02020603050405020304" pitchFamily="18" charset="0"/>
              </a:rPr>
              <a:t>Outline</a:t>
            </a:r>
            <a:r>
              <a:rPr lang="en-US" kern="100" dirty="0">
                <a:solidFill>
                  <a:srgbClr val="404040"/>
                </a:solidFill>
                <a:effectLst/>
                <a:latin typeface="Open Sans" pitchFamily="2" charset="0"/>
                <a:ea typeface="Calibri" panose="020F0502020204030204" pitchFamily="34" charset="0"/>
                <a:cs typeface="Times New Roman" panose="02020603050405020304" pitchFamily="18" charset="0"/>
              </a:rPr>
              <a:t> server-side </a:t>
            </a:r>
            <a:r>
              <a:rPr lang="en-US" kern="100" dirty="0">
                <a:solidFill>
                  <a:srgbClr val="404040"/>
                </a:solidFill>
                <a:latin typeface="Open Sans" pitchFamily="2" charset="0"/>
                <a:ea typeface="Calibri" panose="020F0502020204030204" pitchFamily="34" charset="0"/>
                <a:cs typeface="Times New Roman" panose="02020603050405020304" pitchFamily="18" charset="0"/>
              </a:rPr>
              <a:t>r</a:t>
            </a:r>
            <a:r>
              <a:rPr lang="en-US" kern="100" dirty="0">
                <a:solidFill>
                  <a:srgbClr val="404040"/>
                </a:solidFill>
                <a:effectLst/>
                <a:latin typeface="Open Sans" pitchFamily="2" charset="0"/>
                <a:ea typeface="Calibri" panose="020F0502020204030204" pitchFamily="34" charset="0"/>
                <a:cs typeface="Times New Roman" panose="02020603050405020304" pitchFamily="18" charset="0"/>
              </a:rPr>
              <a:t>endering (SSR) and demonstrate routing in Next.js</a:t>
            </a:r>
          </a:p>
          <a:p>
            <a:pPr>
              <a:lnSpc>
                <a:spcPct val="115000"/>
              </a:lnSpc>
            </a:pPr>
            <a:endParaRPr lang="en-US" dirty="0">
              <a:solidFill>
                <a:srgbClr val="404040"/>
              </a:solidFill>
              <a:latin typeface="Open Sans" pitchFamily="2" charset="0"/>
            </a:endParaRPr>
          </a:p>
          <a:p>
            <a:endParaRPr lang="en-US" dirty="0"/>
          </a:p>
        </p:txBody>
      </p:sp>
      <p:sp>
        <p:nvSpPr>
          <p:cNvPr id="46" name="Text Placeholder 45">
            <a:extLst>
              <a:ext uri="{FF2B5EF4-FFF2-40B4-BE49-F238E27FC236}">
                <a16:creationId xmlns:a16="http://schemas.microsoft.com/office/drawing/2014/main" id="{A4812BD3-2647-7149-2939-40FBA0379115}"/>
              </a:ext>
            </a:extLst>
          </p:cNvPr>
          <p:cNvSpPr>
            <a:spLocks noGrp="1"/>
          </p:cNvSpPr>
          <p:nvPr>
            <p:ph type="body" sz="quarter" idx="13"/>
          </p:nvPr>
        </p:nvSpPr>
        <p:spPr>
          <a:xfrm>
            <a:off x="1331318" y="3958378"/>
            <a:ext cx="9036000" cy="1011600"/>
          </a:xfrm>
        </p:spPr>
        <p:txBody>
          <a:bodyPr/>
          <a:lstStyle/>
          <a:p>
            <a:r>
              <a:rPr lang="en-US" dirty="0"/>
              <a:t>Create Next.js welcome and login applications</a:t>
            </a:r>
          </a:p>
          <a:p>
            <a:endParaRPr lang="en-US" dirty="0"/>
          </a:p>
        </p:txBody>
      </p:sp>
      <p:sp>
        <p:nvSpPr>
          <p:cNvPr id="47" name="Text Placeholder 46">
            <a:extLst>
              <a:ext uri="{FF2B5EF4-FFF2-40B4-BE49-F238E27FC236}">
                <a16:creationId xmlns:a16="http://schemas.microsoft.com/office/drawing/2014/main" id="{780258E6-23E0-109E-ABAA-154476574EAF}"/>
              </a:ext>
            </a:extLst>
          </p:cNvPr>
          <p:cNvSpPr>
            <a:spLocks noGrp="1"/>
          </p:cNvSpPr>
          <p:nvPr>
            <p:ph type="body" sz="quarter" idx="14"/>
          </p:nvPr>
        </p:nvSpPr>
        <p:spPr>
          <a:xfrm>
            <a:off x="1332873" y="5592883"/>
            <a:ext cx="9034445" cy="1010072"/>
          </a:xfrm>
        </p:spPr>
        <p:txBody>
          <a:bodyPr/>
          <a:lstStyle/>
          <a:p>
            <a:r>
              <a:rPr lang="en-US" dirty="0"/>
              <a:t>Create a Rest API using Next.js</a:t>
            </a:r>
          </a:p>
          <a:p>
            <a:endParaRPr lang="en-US" dirty="0"/>
          </a:p>
        </p:txBody>
      </p:sp>
      <p:grpSp>
        <p:nvGrpSpPr>
          <p:cNvPr id="38" name="Group 37" hidden="1">
            <a:extLst>
              <a:ext uri="{FF2B5EF4-FFF2-40B4-BE49-F238E27FC236}">
                <a16:creationId xmlns:a16="http://schemas.microsoft.com/office/drawing/2014/main" id="{2BF4AE3B-7809-2876-3A2B-3F8043C040D0}"/>
              </a:ext>
            </a:extLst>
          </p:cNvPr>
          <p:cNvGrpSpPr>
            <a:grpSpLocks noGrp="1" noUngrp="1" noRot="1" noMove="1" noResize="1"/>
          </p:cNvGrpSpPr>
          <p:nvPr/>
        </p:nvGrpSpPr>
        <p:grpSpPr>
          <a:xfrm>
            <a:off x="1239953" y="642551"/>
            <a:ext cx="4011669" cy="4707468"/>
            <a:chOff x="1239953" y="642551"/>
            <a:chExt cx="4011669" cy="4707468"/>
          </a:xfrm>
        </p:grpSpPr>
        <p:sp>
          <p:nvSpPr>
            <p:cNvPr id="39" name="Rectangle 38">
              <a:extLst>
                <a:ext uri="{FF2B5EF4-FFF2-40B4-BE49-F238E27FC236}">
                  <a16:creationId xmlns:a16="http://schemas.microsoft.com/office/drawing/2014/main" id="{7B3F732F-B86E-389E-167A-748B08BCAB24}"/>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FF4DA66-131A-9ECA-E168-F9A6D342A1AA}"/>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97CD1E9-C573-43B7-F0D4-26E41A5A31AD}"/>
                </a:ext>
              </a:extLst>
            </p:cNvPr>
            <p:cNvSpPr>
              <a:spLocks noGrp="1" noRot="1" noMove="1" noResize="1" noEditPoints="1" noAdjustHandles="1" noChangeArrowheads="1" noChangeShapeType="1"/>
            </p:cNvSpPr>
            <p:nvPr userDrawn="1"/>
          </p:nvSpPr>
          <p:spPr>
            <a:xfrm>
              <a:off x="1332872" y="311918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F90B576-1AC6-1B20-28E0-FF131CF9384E}"/>
                </a:ext>
              </a:extLst>
            </p:cNvPr>
            <p:cNvSpPr>
              <a:spLocks noGrp="1" noRot="1" noMove="1" noResize="1" noEditPoints="1" noAdjustHandles="1" noChangeArrowheads="1" noChangeShapeType="1"/>
            </p:cNvSpPr>
            <p:nvPr userDrawn="1"/>
          </p:nvSpPr>
          <p:spPr>
            <a:xfrm>
              <a:off x="1332872" y="3940194"/>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ED46056-C2D7-27D8-CC4F-BBBBB8BFF30C}"/>
                </a:ext>
              </a:extLst>
            </p:cNvPr>
            <p:cNvSpPr>
              <a:spLocks noGrp="1" noRot="1" noMove="1" noResize="1" noEditPoints="1" noAdjustHandles="1" noChangeArrowheads="1" noChangeShapeType="1"/>
            </p:cNvSpPr>
            <p:nvPr userDrawn="1"/>
          </p:nvSpPr>
          <p:spPr>
            <a:xfrm>
              <a:off x="1332872" y="475601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and white circle with a white circle&#10;&#10;Description automatically generated with low confidence">
            <a:extLst>
              <a:ext uri="{FF2B5EF4-FFF2-40B4-BE49-F238E27FC236}">
                <a16:creationId xmlns:a16="http://schemas.microsoft.com/office/drawing/2014/main" id="{4A69260F-91BB-B919-F9F1-FD6A926A9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2820824"/>
            <a:ext cx="396244" cy="387931"/>
          </a:xfrm>
          <a:prstGeom prst="rect">
            <a:avLst/>
          </a:prstGeom>
        </p:spPr>
      </p:pic>
      <p:pic>
        <p:nvPicPr>
          <p:cNvPr id="6" name="Picture 5" descr="A blue and white circle with a white circle&#10;&#10;Description automatically generated with low confidence">
            <a:extLst>
              <a:ext uri="{FF2B5EF4-FFF2-40B4-BE49-F238E27FC236}">
                <a16:creationId xmlns:a16="http://schemas.microsoft.com/office/drawing/2014/main" id="{8B053A7C-C208-EDDD-37EC-917F92389F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5656811"/>
            <a:ext cx="396244" cy="387931"/>
          </a:xfrm>
          <a:prstGeom prst="rect">
            <a:avLst/>
          </a:prstGeom>
        </p:spPr>
      </p:pic>
      <p:pic>
        <p:nvPicPr>
          <p:cNvPr id="27" name="Picture 26" descr="A blue and white circle with a white circle&#10;&#10;Description automatically generated with low confidence">
            <a:extLst>
              <a:ext uri="{FF2B5EF4-FFF2-40B4-BE49-F238E27FC236}">
                <a16:creationId xmlns:a16="http://schemas.microsoft.com/office/drawing/2014/main" id="{8C4F6583-6840-D967-881B-35004CE0AD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4835187"/>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62502484-AB31-6077-D78F-FEA2E50C6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36" y="4000566"/>
            <a:ext cx="396244" cy="387931"/>
          </a:xfrm>
          <a:prstGeom prst="rect">
            <a:avLst/>
          </a:prstGeom>
        </p:spPr>
      </p:pic>
    </p:spTree>
    <p:custDataLst>
      <p:tags r:id="rId1"/>
    </p:custDataLst>
    <p:extLst>
      <p:ext uri="{BB962C8B-B14F-4D97-AF65-F5344CB8AC3E}">
        <p14:creationId xmlns:p14="http://schemas.microsoft.com/office/powerpoint/2010/main" val="184357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dirty="0"/>
              <a:t>Assisted Practice: Guidelines</a:t>
            </a:r>
            <a:endParaRPr lang="en-IN" dirty="0"/>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algn="l">
              <a:lnSpc>
                <a:spcPct val="115000"/>
              </a:lnSpc>
            </a:pPr>
            <a:r>
              <a:rPr lang="en-US" dirty="0">
                <a:latin typeface="Open Sans" pitchFamily="2" charset="0"/>
              </a:rPr>
              <a:t>1. Create and set up a Next.js project</a:t>
            </a:r>
          </a:p>
          <a:p>
            <a:pPr algn="l">
              <a:lnSpc>
                <a:spcPct val="115000"/>
              </a:lnSpc>
            </a:pPr>
            <a:r>
              <a:rPr lang="en-US" dirty="0">
                <a:latin typeface="Open Sans" pitchFamily="2" charset="0"/>
              </a:rPr>
              <a:t>2. Create components for routing</a:t>
            </a:r>
          </a:p>
          <a:p>
            <a:pPr algn="l">
              <a:lnSpc>
                <a:spcPct val="115000"/>
              </a:lnSpc>
            </a:pPr>
            <a:r>
              <a:rPr lang="en-US" dirty="0">
                <a:latin typeface="Open Sans" pitchFamily="2" charset="0"/>
              </a:rPr>
              <a:t>3. Run the application</a:t>
            </a:r>
          </a:p>
          <a:p>
            <a:pPr algn="l">
              <a:lnSpc>
                <a:spcPct val="115000"/>
              </a:lnSpc>
            </a:pPr>
            <a:endParaRPr lang="en-US" dirty="0">
              <a:latin typeface="Open Sans" pitchFamily="2" charset="0"/>
            </a:endParaRPr>
          </a:p>
        </p:txBody>
      </p:sp>
    </p:spTree>
    <p:extLst>
      <p:ext uri="{BB962C8B-B14F-4D97-AF65-F5344CB8AC3E}">
        <p14:creationId xmlns:p14="http://schemas.microsoft.com/office/powerpoint/2010/main" val="303196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436395"/>
            <a:ext cx="10715304" cy="665045"/>
          </a:xfrm>
        </p:spPr>
        <p:txBody>
          <a:bodyPr/>
          <a:lstStyle/>
          <a:p>
            <a:r>
              <a:rPr lang="en-US" dirty="0"/>
              <a:t>Creating a Rest API Using Next.js </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a:xfrm>
            <a:off x="1291857" y="3070933"/>
            <a:ext cx="13696999" cy="5389521"/>
          </a:xfrm>
        </p:spPr>
        <p:txBody>
          <a:bodyPr>
            <a:normAutofit/>
          </a:bodyPr>
          <a:lstStyle/>
          <a:p>
            <a:pPr algn="l">
              <a:lnSpc>
                <a:spcPct val="115000"/>
              </a:lnSpc>
            </a:pPr>
            <a:r>
              <a:rPr lang="en-US" dirty="0"/>
              <a:t>You have been assigned a task to create </a:t>
            </a:r>
            <a:r>
              <a:rPr lang="en-IN" dirty="0">
                <a:solidFill>
                  <a:srgbClr val="3F3F3F"/>
                </a:solidFill>
                <a:effectLst/>
                <a:ea typeface="Calibri" panose="020F0502020204030204" pitchFamily="34" charset="0"/>
              </a:rPr>
              <a:t>a </a:t>
            </a:r>
            <a:r>
              <a:rPr lang="en-IN" dirty="0" err="1">
                <a:solidFill>
                  <a:srgbClr val="3F3F3F"/>
                </a:solidFill>
                <a:effectLst/>
                <a:ea typeface="Calibri" panose="020F0502020204030204" pitchFamily="34" charset="0"/>
              </a:rPr>
              <a:t>Next.js</a:t>
            </a:r>
            <a:r>
              <a:rPr lang="en-IN" dirty="0">
                <a:solidFill>
                  <a:srgbClr val="3F3F3F"/>
                </a:solidFill>
                <a:effectLst/>
                <a:ea typeface="Calibri" panose="020F0502020204030204" pitchFamily="34" charset="0"/>
              </a:rPr>
              <a:t> server-side component for a REST API that interacts with a file module for efficient data storage and retrieval, accessible across various technologies.</a:t>
            </a:r>
            <a:endParaRPr lang="en-IN" dirty="0"/>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a:t>Duration: 15 min</a:t>
            </a:r>
            <a:endParaRPr lang="en-IN"/>
          </a:p>
        </p:txBody>
      </p:sp>
    </p:spTree>
    <p:extLst>
      <p:ext uri="{BB962C8B-B14F-4D97-AF65-F5344CB8AC3E}">
        <p14:creationId xmlns:p14="http://schemas.microsoft.com/office/powerpoint/2010/main" val="3942597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dirty="0"/>
              <a:t>Assisted Practice: Guidelines</a:t>
            </a:r>
            <a:endParaRPr lang="en-IN" dirty="0"/>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t>Steps to be followed:</a:t>
            </a:r>
          </a:p>
          <a:p>
            <a:pPr algn="l">
              <a:lnSpc>
                <a:spcPct val="115000"/>
              </a:lnSpc>
            </a:pPr>
            <a:r>
              <a:rPr lang="en-US" dirty="0"/>
              <a:t>1. Create and set up a Next.js project</a:t>
            </a:r>
          </a:p>
          <a:p>
            <a:pPr algn="l">
              <a:lnSpc>
                <a:spcPct val="115000"/>
              </a:lnSpc>
            </a:pPr>
            <a:r>
              <a:rPr lang="en-US" dirty="0"/>
              <a:t>2. Create a JSON  file for an employee</a:t>
            </a:r>
          </a:p>
          <a:p>
            <a:pPr algn="l">
              <a:lnSpc>
                <a:spcPct val="115000"/>
              </a:lnSpc>
            </a:pPr>
            <a:r>
              <a:rPr lang="en-US" dirty="0"/>
              <a:t>3. Create </a:t>
            </a:r>
            <a:r>
              <a:rPr lang="en-IN" dirty="0"/>
              <a:t>a routing component</a:t>
            </a:r>
            <a:endParaRPr lang="en-US" dirty="0"/>
          </a:p>
          <a:p>
            <a:pPr algn="l">
              <a:lnSpc>
                <a:spcPct val="115000"/>
              </a:lnSpc>
            </a:pPr>
            <a:r>
              <a:rPr lang="en-US" dirty="0"/>
              <a:t>4. Run the application</a:t>
            </a:r>
          </a:p>
        </p:txBody>
      </p:sp>
    </p:spTree>
    <p:extLst>
      <p:ext uri="{BB962C8B-B14F-4D97-AF65-F5344CB8AC3E}">
        <p14:creationId xmlns:p14="http://schemas.microsoft.com/office/powerpoint/2010/main" val="3017575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0F53E-3D95-E7DA-EF67-0FCAB93565E5}"/>
              </a:ext>
            </a:extLst>
          </p:cNvPr>
          <p:cNvSpPr>
            <a:spLocks noGrp="1"/>
          </p:cNvSpPr>
          <p:nvPr>
            <p:ph type="body" sz="quarter" idx="15"/>
          </p:nvPr>
        </p:nvSpPr>
        <p:spPr>
          <a:xfrm>
            <a:off x="1321434" y="1967907"/>
            <a:ext cx="10511795" cy="814204"/>
          </a:xfrm>
        </p:spPr>
        <p:txBody>
          <a:bodyPr>
            <a:noAutofit/>
          </a:bodyPr>
          <a:lstStyle/>
          <a:p>
            <a:pPr>
              <a:lnSpc>
                <a:spcPct val="115000"/>
              </a:lnSpc>
            </a:pPr>
            <a:r>
              <a:rPr lang="en-US" dirty="0" err="1"/>
              <a:t>Next.js</a:t>
            </a:r>
            <a:r>
              <a:rPr lang="en-US" dirty="0"/>
              <a:t> </a:t>
            </a:r>
            <a:r>
              <a:rPr lang="en-IN" dirty="0">
                <a:solidFill>
                  <a:srgbClr val="404040"/>
                </a:solidFill>
              </a:rPr>
              <a:t>is a </a:t>
            </a:r>
            <a:r>
              <a:rPr lang="en-IN" kern="100" dirty="0">
                <a:solidFill>
                  <a:srgbClr val="404040"/>
                </a:solidFill>
                <a:effectLst/>
                <a:ea typeface="Calibri" panose="020F0502020204030204" pitchFamily="34" charset="0"/>
                <a:cs typeface="Times New Roman" panose="02020603050405020304" pitchFamily="18" charset="0"/>
              </a:rPr>
              <a:t>React framework for building full-stack web applications</a:t>
            </a:r>
            <a:r>
              <a:rPr lang="en-IN" kern="100" dirty="0">
                <a:solidFill>
                  <a:srgbClr val="404040"/>
                </a:solidFill>
                <a:ea typeface="Calibri" panose="020F0502020204030204" pitchFamily="34" charset="0"/>
                <a:cs typeface="Times New Roman" panose="02020603050405020304" pitchFamily="18" charset="0"/>
              </a:rPr>
              <a:t> as well as </a:t>
            </a:r>
            <a:r>
              <a:rPr lang="en-IN" kern="100" dirty="0">
                <a:solidFill>
                  <a:srgbClr val="404040"/>
                </a:solidFill>
                <a:effectLst/>
                <a:ea typeface="Calibri" panose="020F0502020204030204" pitchFamily="34" charset="0"/>
                <a:cs typeface="Times New Roman" panose="02020603050405020304" pitchFamily="18" charset="0"/>
              </a:rPr>
              <a:t>interactive, dynamic, and fast React applications.</a:t>
            </a:r>
          </a:p>
        </p:txBody>
      </p:sp>
      <p:sp>
        <p:nvSpPr>
          <p:cNvPr id="4" name="Text Placeholder 3">
            <a:extLst>
              <a:ext uri="{FF2B5EF4-FFF2-40B4-BE49-F238E27FC236}">
                <a16:creationId xmlns:a16="http://schemas.microsoft.com/office/drawing/2014/main" id="{BB29440D-05D9-7D39-C47B-BAE4B000BE7A}"/>
              </a:ext>
            </a:extLst>
          </p:cNvPr>
          <p:cNvSpPr>
            <a:spLocks noGrp="1"/>
          </p:cNvSpPr>
          <p:nvPr>
            <p:ph type="body" sz="quarter" idx="16"/>
          </p:nvPr>
        </p:nvSpPr>
        <p:spPr>
          <a:xfrm>
            <a:off x="1321434" y="3024967"/>
            <a:ext cx="10707244" cy="1011600"/>
          </a:xfrm>
        </p:spPr>
        <p:txBody>
          <a:bodyPr>
            <a:normAutofit/>
          </a:bodyPr>
          <a:lstStyle/>
          <a:p>
            <a:pPr>
              <a:lnSpc>
                <a:spcPct val="115000"/>
              </a:lnSpc>
            </a:pPr>
            <a:r>
              <a:rPr lang="en-US" dirty="0" err="1"/>
              <a:t>SSR</a:t>
            </a:r>
            <a:r>
              <a:rPr lang="en-US" dirty="0"/>
              <a:t> in </a:t>
            </a:r>
            <a:r>
              <a:rPr lang="en-US" dirty="0" err="1"/>
              <a:t>Next.js</a:t>
            </a:r>
            <a:r>
              <a:rPr lang="en-US" dirty="0"/>
              <a:t> refers to </a:t>
            </a:r>
            <a:r>
              <a:rPr lang="en-IN" kern="100" dirty="0">
                <a:solidFill>
                  <a:srgbClr val="404040"/>
                </a:solidFill>
                <a:effectLst/>
                <a:ea typeface="Calibri" panose="020F0502020204030204" pitchFamily="34" charset="0"/>
                <a:cs typeface="Times New Roman" panose="02020603050405020304" pitchFamily="18" charset="0"/>
              </a:rPr>
              <a:t>rendering React components on the server to generate HTML for a page request, which is then sent to the client's browser.</a:t>
            </a:r>
            <a:endParaRPr lang="en-US" dirty="0"/>
          </a:p>
        </p:txBody>
      </p:sp>
      <p:pic>
        <p:nvPicPr>
          <p:cNvPr id="2" name="Picture 1" descr="A blue and white circle with a white circle&#10;&#10;Description automatically generated with low confidence">
            <a:extLst>
              <a:ext uri="{FF2B5EF4-FFF2-40B4-BE49-F238E27FC236}">
                <a16:creationId xmlns:a16="http://schemas.microsoft.com/office/drawing/2014/main" id="{3F75B7CB-1AA3-585A-AE26-2EEC63A93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256" y="2030249"/>
            <a:ext cx="396244" cy="387931"/>
          </a:xfrm>
          <a:prstGeom prst="rect">
            <a:avLst/>
          </a:prstGeom>
        </p:spPr>
      </p:pic>
      <p:pic>
        <p:nvPicPr>
          <p:cNvPr id="29" name="Picture 28" descr="A blue and white circle with a white circle&#10;&#10;Description automatically generated with low confidence">
            <a:extLst>
              <a:ext uri="{FF2B5EF4-FFF2-40B4-BE49-F238E27FC236}">
                <a16:creationId xmlns:a16="http://schemas.microsoft.com/office/drawing/2014/main" id="{71DDC7C1-F437-5D75-EDA1-709A5C0DB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256" y="3074681"/>
            <a:ext cx="396244" cy="387931"/>
          </a:xfrm>
          <a:prstGeom prst="rect">
            <a:avLst/>
          </a:prstGeom>
        </p:spPr>
      </p:pic>
      <p:sp>
        <p:nvSpPr>
          <p:cNvPr id="6" name="TextBox 5">
            <a:extLst>
              <a:ext uri="{FF2B5EF4-FFF2-40B4-BE49-F238E27FC236}">
                <a16:creationId xmlns:a16="http://schemas.microsoft.com/office/drawing/2014/main" id="{BBAE3FCB-9E8B-7F41-AF60-2E12AC4F037A}"/>
              </a:ext>
            </a:extLst>
          </p:cNvPr>
          <p:cNvSpPr txBox="1"/>
          <p:nvPr/>
        </p:nvSpPr>
        <p:spPr>
          <a:xfrm>
            <a:off x="1321434" y="4134535"/>
            <a:ext cx="10451465" cy="846514"/>
          </a:xfrm>
          <a:prstGeom prst="rect">
            <a:avLst/>
          </a:prstGeom>
          <a:noFill/>
        </p:spPr>
        <p:txBody>
          <a:bodyPr wrap="square">
            <a:spAutoFit/>
          </a:bodyPr>
          <a:lstStyle/>
          <a:p>
            <a:pPr>
              <a:lnSpc>
                <a:spcPct val="115000"/>
              </a:lnSpc>
            </a:pPr>
            <a:r>
              <a:rPr lang="en-US" sz="2200" b="0" i="0" dirty="0">
                <a:solidFill>
                  <a:srgbClr val="404040"/>
                </a:solidFill>
                <a:effectLst/>
                <a:latin typeface="Open Sans" panose="020B0606030504020204" pitchFamily="34" charset="0"/>
              </a:rPr>
              <a:t>Routing in </a:t>
            </a:r>
            <a:r>
              <a:rPr lang="en-US" sz="2200" b="0" i="0" dirty="0" err="1">
                <a:solidFill>
                  <a:srgbClr val="404040"/>
                </a:solidFill>
                <a:effectLst/>
                <a:latin typeface="Open Sans" panose="020B0606030504020204" pitchFamily="34" charset="0"/>
              </a:rPr>
              <a:t>Next.js</a:t>
            </a:r>
            <a:r>
              <a:rPr lang="en-US" sz="2200" b="0" i="0" dirty="0">
                <a:solidFill>
                  <a:srgbClr val="404040"/>
                </a:solidFill>
                <a:effectLst/>
                <a:latin typeface="Open Sans" panose="020B0606030504020204" pitchFamily="34" charset="0"/>
              </a:rPr>
              <a:t> refers to the process of managing navigation between different pages in a web application based on URL paths.</a:t>
            </a:r>
            <a:endParaRPr lang="en-US" sz="2200" dirty="0">
              <a:solidFill>
                <a:srgbClr val="404040"/>
              </a:solidFill>
              <a:latin typeface="Open Sans" panose="020B0606030504020204" pitchFamily="34" charset="0"/>
            </a:endParaRPr>
          </a:p>
        </p:txBody>
      </p:sp>
      <p:pic>
        <p:nvPicPr>
          <p:cNvPr id="7" name="Picture 6" descr="A blue and white circle with a white circle&#10;&#10;Description automatically generated with low confidence">
            <a:extLst>
              <a:ext uri="{FF2B5EF4-FFF2-40B4-BE49-F238E27FC236}">
                <a16:creationId xmlns:a16="http://schemas.microsoft.com/office/drawing/2014/main" id="{E25368FD-68F8-906E-1676-CE84231DA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256" y="4210061"/>
            <a:ext cx="396244" cy="387931"/>
          </a:xfrm>
          <a:prstGeom prst="rect">
            <a:avLst/>
          </a:prstGeom>
        </p:spPr>
      </p:pic>
    </p:spTree>
    <p:extLst>
      <p:ext uri="{BB962C8B-B14F-4D97-AF65-F5344CB8AC3E}">
        <p14:creationId xmlns:p14="http://schemas.microsoft.com/office/powerpoint/2010/main" val="2124121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07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lstStyle/>
          <a:p>
            <a:r>
              <a:rPr lang="en-IN" kern="0">
                <a:solidFill>
                  <a:srgbClr val="404040"/>
                </a:solidFill>
                <a:latin typeface="Open Sans" pitchFamily="2" charset="0"/>
                <a:ea typeface="Times New Roman" panose="02020603050405020304" pitchFamily="18" charset="0"/>
                <a:cs typeface="Calibri" panose="020F0502020204030204" pitchFamily="34" charset="0"/>
              </a:rPr>
              <a:t>S</a:t>
            </a:r>
            <a:r>
              <a:rPr lang="en-IN" sz="2000" kern="0">
                <a:solidFill>
                  <a:srgbClr val="404040"/>
                </a:solidFill>
                <a:effectLst/>
                <a:latin typeface="Open Sans" pitchFamily="2" charset="0"/>
                <a:ea typeface="Times New Roman" panose="02020603050405020304" pitchFamily="18" charset="0"/>
                <a:cs typeface="Calibri" panose="020F0502020204030204" pitchFamily="34" charset="0"/>
              </a:rPr>
              <a:t>erver-side </a:t>
            </a:r>
            <a:r>
              <a:rPr lang="en-IN" sz="2000">
                <a:solidFill>
                  <a:srgbClr val="404040"/>
                </a:solidFill>
                <a:latin typeface="Open Sans" pitchFamily="2" charset="0"/>
                <a:ea typeface="Times New Roman" panose="02020603050405020304" pitchFamily="18" charset="0"/>
                <a:cs typeface="Calibri" panose="020F0502020204030204" pitchFamily="34" charset="0"/>
              </a:rPr>
              <a:t>r</a:t>
            </a:r>
            <a:r>
              <a:rPr lang="en-IN" sz="2000" kern="0">
                <a:solidFill>
                  <a:srgbClr val="404040"/>
                </a:solidFill>
                <a:effectLst/>
                <a:latin typeface="Open Sans" pitchFamily="2" charset="0"/>
                <a:ea typeface="Times New Roman" panose="02020603050405020304" pitchFamily="18" charset="0"/>
                <a:cs typeface="Calibri" panose="020F0502020204030204" pitchFamily="34" charset="0"/>
              </a:rPr>
              <a:t>endering</a:t>
            </a:r>
            <a:endParaRPr lang="en-US"/>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lstStyle/>
          <a:p>
            <a:r>
              <a:rPr lang="en-IN" kern="0">
                <a:solidFill>
                  <a:srgbClr val="404040"/>
                </a:solidFill>
                <a:latin typeface="Open Sans" pitchFamily="2" charset="0"/>
                <a:cs typeface="Calibri" panose="020F0502020204030204" pitchFamily="34" charset="0"/>
              </a:rPr>
              <a:t>Fast refresh</a:t>
            </a:r>
            <a:endParaRPr lang="en-US"/>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lstStyle/>
          <a:p>
            <a:r>
              <a:rPr lang="en-IN" kern="0">
                <a:solidFill>
                  <a:srgbClr val="404040"/>
                </a:solidFill>
                <a:latin typeface="Open Sans" pitchFamily="2" charset="0"/>
                <a:cs typeface="Calibri" panose="020F0502020204030204" pitchFamily="34" charset="0"/>
              </a:rPr>
              <a:t>TypeScript </a:t>
            </a:r>
            <a:endParaRPr lang="en-US"/>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lstStyle/>
          <a:p>
            <a:r>
              <a:rPr lang="en-IN" kern="0">
                <a:solidFill>
                  <a:srgbClr val="404040"/>
                </a:solidFill>
                <a:latin typeface="Open Sans" pitchFamily="2" charset="0"/>
                <a:cs typeface="Calibri" panose="020F0502020204030204" pitchFamily="34" charset="0"/>
              </a:rPr>
              <a:t>Data fetching</a:t>
            </a:r>
            <a:endParaRPr lang="en-US"/>
          </a:p>
          <a:p>
            <a:endParaRPr lang="en-US"/>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lstStyle/>
          <a:p>
            <a:r>
              <a:rPr lang="en-US"/>
              <a:t>Which among the following is a </a:t>
            </a:r>
            <a:r>
              <a:rPr lang="en-IN"/>
              <a:t>built-in support that makes it easier to build robust applications with type-checking?</a:t>
            </a:r>
            <a:r>
              <a:rPr lang="en-US"/>
              <a:t> </a:t>
            </a: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a:t>1</a:t>
            </a:r>
          </a:p>
        </p:txBody>
      </p:sp>
    </p:spTree>
    <p:extLst>
      <p:ext uri="{BB962C8B-B14F-4D97-AF65-F5344CB8AC3E}">
        <p14:creationId xmlns:p14="http://schemas.microsoft.com/office/powerpoint/2010/main" val="2252011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a:t>C</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lstStyle/>
          <a:p>
            <a:r>
              <a:rPr lang="en-US" kern="0">
                <a:solidFill>
                  <a:srgbClr val="404040"/>
                </a:solidFill>
                <a:latin typeface="Open Sans" pitchFamily="2" charset="0"/>
                <a:ea typeface="Times New Roman" panose="02020603050405020304" pitchFamily="18" charset="0"/>
                <a:cs typeface="Calibri" panose="020F0502020204030204" pitchFamily="34" charset="0"/>
              </a:rPr>
              <a:t>TypeScript</a:t>
            </a:r>
            <a:r>
              <a:rPr lang="en-IN" sz="2000" kern="0">
                <a:solidFill>
                  <a:srgbClr val="404040"/>
                </a:solidFill>
                <a:effectLst/>
                <a:latin typeface="Open Sans" pitchFamily="2" charset="0"/>
                <a:ea typeface="Times New Roman" panose="02020603050405020304" pitchFamily="18" charset="0"/>
                <a:cs typeface="Calibri" panose="020F0502020204030204" pitchFamily="34" charset="0"/>
              </a:rPr>
              <a:t> </a:t>
            </a:r>
            <a:r>
              <a:rPr lang="en-IN" sz="2000">
                <a:solidFill>
                  <a:srgbClr val="404040"/>
                </a:solidFill>
                <a:latin typeface="Open Sans" pitchFamily="2" charset="0"/>
              </a:rPr>
              <a:t>is a built-in support that makes it easier to build </a:t>
            </a:r>
            <a:r>
              <a:rPr lang="en-IN" sz="2000">
                <a:solidFill>
                  <a:srgbClr val="404040"/>
                </a:solidFill>
                <a:effectLst/>
                <a:latin typeface="Open Sans" pitchFamily="2" charset="0"/>
                <a:ea typeface="Times New Roman" panose="02020603050405020304" pitchFamily="18" charset="0"/>
              </a:rPr>
              <a:t>robust applications with type-checking.</a:t>
            </a:r>
            <a:endParaRPr lang="en-US"/>
          </a:p>
          <a:p>
            <a:endParaRPr lang="en-US"/>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a:t>1</a:t>
            </a:r>
          </a:p>
        </p:txBody>
      </p:sp>
      <p:sp>
        <p:nvSpPr>
          <p:cNvPr id="21" name="Text Placeholder 11">
            <a:extLst>
              <a:ext uri="{FF2B5EF4-FFF2-40B4-BE49-F238E27FC236}">
                <a16:creationId xmlns:a16="http://schemas.microsoft.com/office/drawing/2014/main" id="{3BCBAA3E-4090-0879-FA3F-5F9B14D319E1}"/>
              </a:ext>
            </a:extLst>
          </p:cNvPr>
          <p:cNvSpPr txBox="1">
            <a:spLocks/>
          </p:cNvSpPr>
          <p:nvPr/>
        </p:nvSpPr>
        <p:spPr>
          <a:xfrm>
            <a:off x="2330450" y="2698180"/>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kern="0">
                <a:solidFill>
                  <a:srgbClr val="404040"/>
                </a:solidFill>
                <a:latin typeface="Open Sans" pitchFamily="2" charset="0"/>
                <a:ea typeface="Times New Roman" panose="02020603050405020304" pitchFamily="18" charset="0"/>
                <a:cs typeface="Calibri" panose="020F0502020204030204" pitchFamily="34" charset="0"/>
              </a:rPr>
              <a:t>Server-side </a:t>
            </a:r>
            <a:r>
              <a:rPr lang="en-IN">
                <a:solidFill>
                  <a:srgbClr val="404040"/>
                </a:solidFill>
                <a:latin typeface="Open Sans" pitchFamily="2" charset="0"/>
                <a:ea typeface="Times New Roman" panose="02020603050405020304" pitchFamily="18" charset="0"/>
                <a:cs typeface="Calibri" panose="020F0502020204030204" pitchFamily="34" charset="0"/>
              </a:rPr>
              <a:t>r</a:t>
            </a:r>
            <a:r>
              <a:rPr lang="en-IN" kern="0">
                <a:solidFill>
                  <a:srgbClr val="404040"/>
                </a:solidFill>
                <a:latin typeface="Open Sans" pitchFamily="2" charset="0"/>
                <a:ea typeface="Times New Roman" panose="02020603050405020304" pitchFamily="18" charset="0"/>
                <a:cs typeface="Calibri" panose="020F0502020204030204" pitchFamily="34" charset="0"/>
              </a:rPr>
              <a:t>endering</a:t>
            </a:r>
            <a:endParaRPr lang="en-US"/>
          </a:p>
        </p:txBody>
      </p:sp>
      <p:sp>
        <p:nvSpPr>
          <p:cNvPr id="7" name="Text Placeholder 12">
            <a:extLst>
              <a:ext uri="{FF2B5EF4-FFF2-40B4-BE49-F238E27FC236}">
                <a16:creationId xmlns:a16="http://schemas.microsoft.com/office/drawing/2014/main" id="{8E2B67B9-4C20-18A6-FD29-2500DEBB984A}"/>
              </a:ext>
            </a:extLst>
          </p:cNvPr>
          <p:cNvSpPr txBox="1">
            <a:spLocks/>
          </p:cNvSpPr>
          <p:nvPr/>
        </p:nvSpPr>
        <p:spPr>
          <a:xfrm>
            <a:off x="2334566" y="3629064"/>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kern="0">
                <a:solidFill>
                  <a:srgbClr val="404040"/>
                </a:solidFill>
                <a:latin typeface="Open Sans" pitchFamily="2" charset="0"/>
                <a:cs typeface="Calibri" panose="020F0502020204030204" pitchFamily="34" charset="0"/>
              </a:rPr>
              <a:t>Fast refresh</a:t>
            </a:r>
            <a:endParaRPr lang="en-US"/>
          </a:p>
        </p:txBody>
      </p:sp>
      <p:sp>
        <p:nvSpPr>
          <p:cNvPr id="9" name="Text Placeholder 13">
            <a:extLst>
              <a:ext uri="{FF2B5EF4-FFF2-40B4-BE49-F238E27FC236}">
                <a16:creationId xmlns:a16="http://schemas.microsoft.com/office/drawing/2014/main" id="{BAAB4C27-51D8-0642-EDE9-E83A6DCE514D}"/>
              </a:ext>
            </a:extLst>
          </p:cNvPr>
          <p:cNvSpPr txBox="1">
            <a:spLocks/>
          </p:cNvSpPr>
          <p:nvPr/>
        </p:nvSpPr>
        <p:spPr>
          <a:xfrm>
            <a:off x="2334566" y="4568181"/>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kern="0">
                <a:solidFill>
                  <a:srgbClr val="404040"/>
                </a:solidFill>
                <a:latin typeface="Open Sans" pitchFamily="2" charset="0"/>
                <a:cs typeface="Calibri" panose="020F0502020204030204" pitchFamily="34" charset="0"/>
              </a:rPr>
              <a:t>TypeScript</a:t>
            </a:r>
            <a:endParaRPr lang="en-US"/>
          </a:p>
        </p:txBody>
      </p:sp>
      <p:sp>
        <p:nvSpPr>
          <p:cNvPr id="10" name="Text Placeholder 14">
            <a:extLst>
              <a:ext uri="{FF2B5EF4-FFF2-40B4-BE49-F238E27FC236}">
                <a16:creationId xmlns:a16="http://schemas.microsoft.com/office/drawing/2014/main" id="{7FF99F3F-92F8-B5FF-84CC-013D2ABD260D}"/>
              </a:ext>
            </a:extLst>
          </p:cNvPr>
          <p:cNvSpPr>
            <a:spLocks noGrp="1"/>
          </p:cNvSpPr>
          <p:nvPr>
            <p:ph type="body" sz="quarter" idx="15"/>
          </p:nvPr>
        </p:nvSpPr>
        <p:spPr>
          <a:xfrm>
            <a:off x="2338682" y="5511422"/>
            <a:ext cx="11250613" cy="836613"/>
          </a:xfrm>
        </p:spPr>
        <p:txBody>
          <a:bodyPr/>
          <a:lstStyle/>
          <a:p>
            <a:r>
              <a:rPr lang="en-IN" kern="0">
                <a:solidFill>
                  <a:srgbClr val="404040"/>
                </a:solidFill>
                <a:latin typeface="Open Sans" pitchFamily="2" charset="0"/>
                <a:cs typeface="Calibri" panose="020F0502020204030204" pitchFamily="34" charset="0"/>
              </a:rPr>
              <a:t>Data fetching</a:t>
            </a:r>
            <a:endParaRPr lang="en-US"/>
          </a:p>
          <a:p>
            <a:endParaRPr lang="en-US"/>
          </a:p>
        </p:txBody>
      </p:sp>
      <p:sp>
        <p:nvSpPr>
          <p:cNvPr id="11" name="Text Placeholder 10">
            <a:extLst>
              <a:ext uri="{FF2B5EF4-FFF2-40B4-BE49-F238E27FC236}">
                <a16:creationId xmlns:a16="http://schemas.microsoft.com/office/drawing/2014/main" id="{2002BEDA-1975-EB75-15A3-8ACB65492F6D}"/>
              </a:ext>
            </a:extLst>
          </p:cNvPr>
          <p:cNvSpPr txBox="1">
            <a:spLocks/>
          </p:cNvSpPr>
          <p:nvPr/>
        </p:nvSpPr>
        <p:spPr>
          <a:xfrm>
            <a:off x="2967015" y="580287"/>
            <a:ext cx="12401573" cy="1447009"/>
          </a:xfrm>
          <a:prstGeom prst="rect">
            <a:avLst/>
          </a:prstGeom>
        </p:spPr>
        <p:txBody>
          <a:bodyPr vert="horz" lIns="91440" tIns="45720" rIns="91440" bIns="45720" rtlCol="0" anchor="ctr">
            <a:normAutofit/>
          </a:bodyPr>
          <a:lstStyle>
            <a:lvl1pPr marL="0" indent="0" algn="l" defTabSz="914400" rtl="0" eaLnBrk="1" latinLnBrk="0" hangingPunct="1">
              <a:lnSpc>
                <a:spcPct val="114000"/>
              </a:lnSpc>
              <a:spcBef>
                <a:spcPts val="0"/>
              </a:spcBef>
              <a:buFont typeface="Arial" panose="020B0604020202020204" pitchFamily="34" charset="0"/>
              <a:buNone/>
              <a:defRPr lang="en-GB" sz="2200" b="1"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Which among the following is a </a:t>
            </a:r>
            <a:r>
              <a:rPr lang="en-IN"/>
              <a:t>built-in support that makes it easier to build robust applications with type-checking?</a:t>
            </a:r>
            <a:r>
              <a:rPr lang="en-US"/>
              <a:t> </a:t>
            </a:r>
          </a:p>
        </p:txBody>
      </p:sp>
    </p:spTree>
    <p:extLst>
      <p:ext uri="{BB962C8B-B14F-4D97-AF65-F5344CB8AC3E}">
        <p14:creationId xmlns:p14="http://schemas.microsoft.com/office/powerpoint/2010/main" val="87778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a:xfrm>
            <a:off x="0" y="4114800"/>
            <a:ext cx="16256001" cy="914400"/>
          </a:xfrm>
        </p:spPr>
        <p:txBody>
          <a:bodyPr/>
          <a:lstStyle/>
          <a:p>
            <a:pPr algn="ctr">
              <a:spcBef>
                <a:spcPts val="1000"/>
              </a:spcBef>
              <a:buClr>
                <a:schemeClr val="dk1"/>
              </a:buClr>
              <a:buSzPts val="2800"/>
            </a:pPr>
            <a:r>
              <a:rPr lang="en-IN"/>
              <a:t>Introduction to Next.js</a:t>
            </a:r>
          </a:p>
          <a:p>
            <a:pPr marL="0" marR="0" lvl="0" indent="0" algn="ctr" rtl="0">
              <a:lnSpc>
                <a:spcPct val="100000"/>
              </a:lnSpc>
              <a:spcBef>
                <a:spcPts val="1000"/>
              </a:spcBef>
              <a:spcAft>
                <a:spcPts val="0"/>
              </a:spcAft>
              <a:buClr>
                <a:schemeClr val="dk1"/>
              </a:buClr>
              <a:buSzPts val="2800"/>
              <a:buFont typeface="Arial"/>
              <a:buNone/>
            </a:pPr>
            <a:endParaRPr lang="en-IN" sz="1400" b="0" i="0" u="none" strike="noStrike" cap="none">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62050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14;g24ebb7b1246_0_148">
            <a:extLst>
              <a:ext uri="{FF2B5EF4-FFF2-40B4-BE49-F238E27FC236}">
                <a16:creationId xmlns:a16="http://schemas.microsoft.com/office/drawing/2014/main" id="{15C2B5B2-F3AB-E163-B6A6-7ED283BA2B64}"/>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a:solidFill>
                  <a:schemeClr val="tx1">
                    <a:lumMod val="75000"/>
                    <a:lumOff val="25000"/>
                  </a:schemeClr>
                </a:solidFill>
                <a:latin typeface="Open Sans"/>
                <a:ea typeface="Open Sans"/>
                <a:cs typeface="Open Sans"/>
              </a:rPr>
              <a:t>What Is Next.js?</a:t>
            </a:r>
          </a:p>
        </p:txBody>
      </p:sp>
      <p:pic>
        <p:nvPicPr>
          <p:cNvPr id="13" name="Graphic 12">
            <a:extLst>
              <a:ext uri="{FF2B5EF4-FFF2-40B4-BE49-F238E27FC236}">
                <a16:creationId xmlns:a16="http://schemas.microsoft.com/office/drawing/2014/main" id="{7B9DBBDC-417C-6C4C-5C68-A52214F599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12900" y="4186492"/>
            <a:ext cx="3752850" cy="762000"/>
          </a:xfrm>
          <a:prstGeom prst="rect">
            <a:avLst/>
          </a:prstGeom>
        </p:spPr>
      </p:pic>
      <p:sp>
        <p:nvSpPr>
          <p:cNvPr id="14" name="TextBox 13">
            <a:extLst>
              <a:ext uri="{FF2B5EF4-FFF2-40B4-BE49-F238E27FC236}">
                <a16:creationId xmlns:a16="http://schemas.microsoft.com/office/drawing/2014/main" id="{C10E4E04-B881-1DFE-01D5-AFD9727E162D}"/>
              </a:ext>
            </a:extLst>
          </p:cNvPr>
          <p:cNvSpPr txBox="1"/>
          <p:nvPr/>
        </p:nvSpPr>
        <p:spPr>
          <a:xfrm>
            <a:off x="2262188" y="1446278"/>
            <a:ext cx="11731625" cy="457176"/>
          </a:xfrm>
          <a:prstGeom prst="rect">
            <a:avLst/>
          </a:prstGeom>
          <a:noFill/>
        </p:spPr>
        <p:txBody>
          <a:bodyPr wrap="square" rtlCol="0">
            <a:spAutoFit/>
          </a:bodyPr>
          <a:lstStyle/>
          <a:p>
            <a:pPr algn="ctr">
              <a:lnSpc>
                <a:spcPct val="115000"/>
              </a:lnSpc>
            </a:pPr>
            <a:r>
              <a:rPr lang="en-IN" sz="2200">
                <a:solidFill>
                  <a:srgbClr val="404040"/>
                </a:solidFill>
                <a:latin typeface="Open Sans" pitchFamily="2" charset="0"/>
              </a:rPr>
              <a:t>It is a </a:t>
            </a: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React framework for building full-stack web applications.</a:t>
            </a:r>
            <a:r>
              <a:rPr lang="en-IN" sz="2200">
                <a:solidFill>
                  <a:srgbClr val="404040"/>
                </a:solidFill>
                <a:latin typeface="Open Sans" pitchFamily="2" charset="0"/>
              </a:rPr>
              <a:t> </a:t>
            </a:r>
          </a:p>
        </p:txBody>
      </p:sp>
      <p:sp>
        <p:nvSpPr>
          <p:cNvPr id="15" name="TextBox 14">
            <a:extLst>
              <a:ext uri="{FF2B5EF4-FFF2-40B4-BE49-F238E27FC236}">
                <a16:creationId xmlns:a16="http://schemas.microsoft.com/office/drawing/2014/main" id="{C902CFA6-F398-B220-CBC8-651619612C17}"/>
              </a:ext>
            </a:extLst>
          </p:cNvPr>
          <p:cNvSpPr txBox="1"/>
          <p:nvPr/>
        </p:nvSpPr>
        <p:spPr>
          <a:xfrm>
            <a:off x="6362702" y="3809756"/>
            <a:ext cx="8855527" cy="2139047"/>
          </a:xfrm>
          <a:prstGeom prst="rect">
            <a:avLst/>
          </a:prstGeom>
          <a:noFill/>
        </p:spPr>
        <p:txBody>
          <a:bodyPr wrap="square" rtlCol="0">
            <a:spAutoFit/>
          </a:bodyPr>
          <a:lstStyle/>
          <a:p>
            <a:pPr marL="590550" marR="0" indent="-342900">
              <a:lnSpc>
                <a:spcPct val="115000"/>
              </a:lnSpc>
              <a:spcBef>
                <a:spcPts val="0"/>
              </a:spcBef>
              <a:spcAft>
                <a:spcPts val="0"/>
              </a:spcAft>
              <a:buFont typeface="Arial" panose="020B0604020202020204" pitchFamily="34" charset="0"/>
              <a:buChar char="•"/>
            </a:pPr>
            <a:r>
              <a:rPr lang="en-IN" sz="2200" kern="100" dirty="0">
                <a:solidFill>
                  <a:srgbClr val="404040"/>
                </a:solidFill>
                <a:latin typeface="Open Sans" pitchFamily="2" charset="0"/>
                <a:ea typeface="Calibri" panose="020F0502020204030204" pitchFamily="34" charset="0"/>
                <a:cs typeface="Times New Roman" panose="02020603050405020304" pitchFamily="18" charset="0"/>
              </a:rPr>
              <a:t>It </a:t>
            </a:r>
            <a:r>
              <a:rPr lang="en-IN" sz="2200" kern="100" dirty="0">
                <a:solidFill>
                  <a:srgbClr val="404040"/>
                </a:solidFill>
                <a:effectLst/>
                <a:latin typeface="Open Sans" pitchFamily="2" charset="0"/>
                <a:ea typeface="Calibri" panose="020F0502020204030204" pitchFamily="34" charset="0"/>
                <a:cs typeface="Times New Roman" panose="02020603050405020304" pitchFamily="18" charset="0"/>
              </a:rPr>
              <a:t>abstracts and automatically configures tooling needed for React, like bundling, compiling, and more.</a:t>
            </a:r>
          </a:p>
          <a:p>
            <a:pPr marL="247650" marR="0">
              <a:lnSpc>
                <a:spcPct val="115000"/>
              </a:lnSpc>
              <a:spcBef>
                <a:spcPts val="0"/>
              </a:spcBef>
              <a:spcAft>
                <a:spcPts val="0"/>
              </a:spcAft>
            </a:pPr>
            <a:endParaRPr lang="en-IN" sz="1200" kern="100" dirty="0">
              <a:solidFill>
                <a:srgbClr val="404040"/>
              </a:solidFill>
              <a:effectLst/>
              <a:latin typeface="Open Sans" pitchFamily="2" charset="0"/>
              <a:ea typeface="Calibri" panose="020F0502020204030204" pitchFamily="34" charset="0"/>
              <a:cs typeface="Times New Roman" panose="02020603050405020304" pitchFamily="18" charset="0"/>
            </a:endParaRPr>
          </a:p>
          <a:p>
            <a:pPr marL="590550" marR="0" indent="-342900">
              <a:lnSpc>
                <a:spcPct val="115000"/>
              </a:lnSpc>
              <a:spcBef>
                <a:spcPts val="0"/>
              </a:spcBef>
              <a:spcAft>
                <a:spcPts val="0"/>
              </a:spcAft>
              <a:buFont typeface="Arial" panose="020B0604020202020204" pitchFamily="34" charset="0"/>
              <a:buChar char="•"/>
            </a:pPr>
            <a:r>
              <a:rPr lang="en-IN" sz="2200" kern="100" dirty="0">
                <a:solidFill>
                  <a:srgbClr val="404040"/>
                </a:solidFill>
                <a:latin typeface="Open Sans" pitchFamily="2" charset="0"/>
                <a:ea typeface="Calibri" panose="020F0502020204030204" pitchFamily="34" charset="0"/>
                <a:cs typeface="Times New Roman" panose="02020603050405020304" pitchFamily="18" charset="0"/>
              </a:rPr>
              <a:t>It </a:t>
            </a:r>
            <a:r>
              <a:rPr lang="en-IN" sz="2200" kern="100" dirty="0">
                <a:solidFill>
                  <a:srgbClr val="404040"/>
                </a:solidFill>
                <a:effectLst/>
                <a:latin typeface="Open Sans" pitchFamily="2" charset="0"/>
                <a:ea typeface="Calibri" panose="020F0502020204030204" pitchFamily="34" charset="0"/>
                <a:cs typeface="Times New Roman" panose="02020603050405020304" pitchFamily="18" charset="0"/>
              </a:rPr>
              <a:t>helps in building interactive, dynamic, and fast React applications.</a:t>
            </a:r>
          </a:p>
          <a:p>
            <a:endParaRPr lang="en-IN" dirty="0"/>
          </a:p>
        </p:txBody>
      </p:sp>
      <p:sp>
        <p:nvSpPr>
          <p:cNvPr id="16" name="TextBox 15">
            <a:extLst>
              <a:ext uri="{FF2B5EF4-FFF2-40B4-BE49-F238E27FC236}">
                <a16:creationId xmlns:a16="http://schemas.microsoft.com/office/drawing/2014/main" id="{24037717-952E-AA4E-2A9C-C2A191E748B8}"/>
              </a:ext>
            </a:extLst>
          </p:cNvPr>
          <p:cNvSpPr txBox="1"/>
          <p:nvPr/>
        </p:nvSpPr>
        <p:spPr>
          <a:xfrm>
            <a:off x="1880124" y="7298935"/>
            <a:ext cx="12495752" cy="1148007"/>
          </a:xfrm>
          <a:prstGeom prst="rect">
            <a:avLst/>
          </a:prstGeom>
          <a:noFill/>
        </p:spPr>
        <p:txBody>
          <a:bodyPr wrap="square" rtlCol="0">
            <a:spAutoFit/>
          </a:bodyPr>
          <a:lstStyle/>
          <a:p>
            <a:pPr algn="ctr">
              <a:lnSpc>
                <a:spcPct val="115000"/>
              </a:lnSpc>
            </a:pPr>
            <a:r>
              <a:rPr lang="en-IN" sz="2200" kern="100">
                <a:solidFill>
                  <a:srgbClr val="404040"/>
                </a:solidFill>
                <a:latin typeface="Open Sans" pitchFamily="2" charset="0"/>
                <a:ea typeface="Calibri" panose="020F0502020204030204" pitchFamily="34" charset="0"/>
                <a:cs typeface="Times New Roman" panose="02020603050405020304" pitchFamily="18" charset="0"/>
              </a:rPr>
              <a:t>It</a:t>
            </a:r>
            <a:r>
              <a:rPr lang="en-IN" sz="2200" kern="100">
                <a:solidFill>
                  <a:srgbClr val="404040"/>
                </a:solidFill>
                <a:effectLst/>
                <a:latin typeface="Open Sans" pitchFamily="2" charset="0"/>
                <a:ea typeface="Calibri" panose="020F0502020204030204" pitchFamily="34" charset="0"/>
                <a:cs typeface="Times New Roman" panose="02020603050405020304" pitchFamily="18" charset="0"/>
              </a:rPr>
              <a:t> is known for providing the best developer experience when building production-ready applications with all the required features.</a:t>
            </a:r>
          </a:p>
          <a:p>
            <a:pPr algn="ctr"/>
            <a:endParaRPr lang="en-IN"/>
          </a:p>
        </p:txBody>
      </p:sp>
      <p:sp>
        <p:nvSpPr>
          <p:cNvPr id="17" name="Brandline_LVC">
            <a:extLst>
              <a:ext uri="{FF2B5EF4-FFF2-40B4-BE49-F238E27FC236}">
                <a16:creationId xmlns:a16="http://schemas.microsoft.com/office/drawing/2014/main" id="{8BF8A11F-1371-3B50-4C6C-44424E9C9CF6}"/>
              </a:ext>
            </a:extLst>
          </p:cNvPr>
          <p:cNvSpPr/>
          <p:nvPr/>
        </p:nvSpPr>
        <p:spPr>
          <a:xfrm>
            <a:off x="6362700" y="867565"/>
            <a:ext cx="353623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EBF7AC62-5A15-07AA-A5C3-64CE9582FC2C}"/>
              </a:ext>
            </a:extLst>
          </p:cNvPr>
          <p:cNvSpPr/>
          <p:nvPr/>
        </p:nvSpPr>
        <p:spPr>
          <a:xfrm>
            <a:off x="6362701" y="3590809"/>
            <a:ext cx="8855528" cy="2272265"/>
          </a:xfrm>
          <a:prstGeom prst="roundRect">
            <a:avLst>
              <a:gd name="adj" fmla="val 824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011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14;g24ebb7b1246_0_148">
            <a:extLst>
              <a:ext uri="{FF2B5EF4-FFF2-40B4-BE49-F238E27FC236}">
                <a16:creationId xmlns:a16="http://schemas.microsoft.com/office/drawing/2014/main" id="{59AAA85C-C481-F445-5A1D-2B97A6673B43}"/>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a:solidFill>
                  <a:srgbClr val="404040"/>
                </a:solidFill>
                <a:latin typeface="Open Sans"/>
                <a:ea typeface="Open Sans"/>
                <a:cs typeface="Open Sans"/>
              </a:rPr>
              <a:t>Key Features of Next.js</a:t>
            </a:r>
          </a:p>
        </p:txBody>
      </p:sp>
      <p:sp>
        <p:nvSpPr>
          <p:cNvPr id="76" name="Brandline_LVC">
            <a:extLst>
              <a:ext uri="{FF2B5EF4-FFF2-40B4-BE49-F238E27FC236}">
                <a16:creationId xmlns:a16="http://schemas.microsoft.com/office/drawing/2014/main" id="{DF9CB0B0-A467-49C2-2D7E-E3BFDF8BEDD8}"/>
              </a:ext>
            </a:extLst>
          </p:cNvPr>
          <p:cNvSpPr/>
          <p:nvPr/>
        </p:nvSpPr>
        <p:spPr>
          <a:xfrm>
            <a:off x="5575300" y="867565"/>
            <a:ext cx="510190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8133A134-AA2A-51A5-2AD0-3E95ED97C745}"/>
              </a:ext>
            </a:extLst>
          </p:cNvPr>
          <p:cNvSpPr/>
          <p:nvPr/>
        </p:nvSpPr>
        <p:spPr>
          <a:xfrm>
            <a:off x="1477264" y="2037148"/>
            <a:ext cx="3108960" cy="781821"/>
          </a:xfrm>
          <a:prstGeom prst="roundRect">
            <a:avLst/>
          </a:prstGeom>
          <a:solidFill>
            <a:srgbClr val="33546D"/>
          </a:solid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Data fetching</a:t>
            </a:r>
            <a:endParaRPr lang="en-US" sz="2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 name="Rectangle: Rounded Corners 2">
            <a:extLst>
              <a:ext uri="{FF2B5EF4-FFF2-40B4-BE49-F238E27FC236}">
                <a16:creationId xmlns:a16="http://schemas.microsoft.com/office/drawing/2014/main" id="{1DF7081E-3270-E297-5000-AD23C2FF1038}"/>
              </a:ext>
            </a:extLst>
          </p:cNvPr>
          <p:cNvSpPr/>
          <p:nvPr/>
        </p:nvSpPr>
        <p:spPr>
          <a:xfrm>
            <a:off x="4882423" y="2037148"/>
            <a:ext cx="3108960" cy="781821"/>
          </a:xfrm>
          <a:prstGeom prst="roundRect">
            <a:avLst/>
          </a:prstGeom>
          <a:solidFill>
            <a:srgbClr val="33546D"/>
          </a:solid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Built-in </a:t>
            </a:r>
            <a:r>
              <a:rPr lang="en-IN" sz="2200" b="1" i="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Cascading Style Sheets (</a:t>
            </a:r>
            <a:r>
              <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CSS)</a:t>
            </a:r>
          </a:p>
        </p:txBody>
      </p:sp>
      <p:sp>
        <p:nvSpPr>
          <p:cNvPr id="4" name="Rectangle: Rounded Corners 3">
            <a:extLst>
              <a:ext uri="{FF2B5EF4-FFF2-40B4-BE49-F238E27FC236}">
                <a16:creationId xmlns:a16="http://schemas.microsoft.com/office/drawing/2014/main" id="{6B3978E0-9B9F-9076-7897-B8C98604041C}"/>
              </a:ext>
            </a:extLst>
          </p:cNvPr>
          <p:cNvSpPr/>
          <p:nvPr/>
        </p:nvSpPr>
        <p:spPr>
          <a:xfrm>
            <a:off x="8287582" y="2037148"/>
            <a:ext cx="3108960" cy="781821"/>
          </a:xfrm>
          <a:prstGeom prst="roundRect">
            <a:avLst/>
          </a:prstGeom>
          <a:solidFill>
            <a:srgbClr val="33546D"/>
          </a:solid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Server-side </a:t>
            </a:r>
            <a:r>
              <a:rPr lang="en-IN"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r</a:t>
            </a:r>
            <a:r>
              <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endering (SSR)</a:t>
            </a:r>
          </a:p>
        </p:txBody>
      </p:sp>
      <p:sp>
        <p:nvSpPr>
          <p:cNvPr id="41" name="Rectangle: Rounded Corners 40">
            <a:extLst>
              <a:ext uri="{FF2B5EF4-FFF2-40B4-BE49-F238E27FC236}">
                <a16:creationId xmlns:a16="http://schemas.microsoft.com/office/drawing/2014/main" id="{4523A861-376A-911A-0B1B-C21023FFE9D1}"/>
              </a:ext>
            </a:extLst>
          </p:cNvPr>
          <p:cNvSpPr/>
          <p:nvPr/>
        </p:nvSpPr>
        <p:spPr>
          <a:xfrm>
            <a:off x="11692740" y="2037148"/>
            <a:ext cx="3108960" cy="781821"/>
          </a:xfrm>
          <a:prstGeom prst="roundRect">
            <a:avLst/>
          </a:prstGeom>
          <a:solidFill>
            <a:srgbClr val="33546D"/>
          </a:solid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spc="5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Dynamic routing </a:t>
            </a:r>
            <a:endPar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2" name="Rectangle: Rounded Corners 41">
            <a:extLst>
              <a:ext uri="{FF2B5EF4-FFF2-40B4-BE49-F238E27FC236}">
                <a16:creationId xmlns:a16="http://schemas.microsoft.com/office/drawing/2014/main" id="{3C13D893-A95A-789D-1DA8-CEDC0FEC65FE}"/>
              </a:ext>
            </a:extLst>
          </p:cNvPr>
          <p:cNvSpPr/>
          <p:nvPr/>
        </p:nvSpPr>
        <p:spPr>
          <a:xfrm>
            <a:off x="3166771" y="3761901"/>
            <a:ext cx="3108960" cy="781821"/>
          </a:xfrm>
          <a:prstGeom prst="roundRect">
            <a:avLst/>
          </a:prstGeom>
          <a:solidFill>
            <a:srgbClr val="33546D"/>
          </a:solid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TypeScript support</a:t>
            </a:r>
            <a:endParaRPr lang="en-IN"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3" name="Rectangle: Rounded Corners 42">
            <a:extLst>
              <a:ext uri="{FF2B5EF4-FFF2-40B4-BE49-F238E27FC236}">
                <a16:creationId xmlns:a16="http://schemas.microsoft.com/office/drawing/2014/main" id="{C0812BFB-E913-3191-99D7-8041D4DDC340}"/>
              </a:ext>
            </a:extLst>
          </p:cNvPr>
          <p:cNvSpPr/>
          <p:nvPr/>
        </p:nvSpPr>
        <p:spPr>
          <a:xfrm>
            <a:off x="6579616" y="3761901"/>
            <a:ext cx="3108960" cy="781821"/>
          </a:xfrm>
          <a:prstGeom prst="roundRect">
            <a:avLst/>
          </a:prstGeom>
          <a:solidFill>
            <a:srgbClr val="33546D"/>
          </a:solid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Image optimization</a:t>
            </a:r>
            <a:endParaRPr lang="en-IN"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4" name="Rectangle: Rounded Corners 43">
            <a:extLst>
              <a:ext uri="{FF2B5EF4-FFF2-40B4-BE49-F238E27FC236}">
                <a16:creationId xmlns:a16="http://schemas.microsoft.com/office/drawing/2014/main" id="{9D1EBC48-3F48-7B22-1F40-DBE49D3DD5BD}"/>
              </a:ext>
            </a:extLst>
          </p:cNvPr>
          <p:cNvSpPr/>
          <p:nvPr/>
        </p:nvSpPr>
        <p:spPr>
          <a:xfrm>
            <a:off x="9992461" y="3761901"/>
            <a:ext cx="3108960" cy="781821"/>
          </a:xfrm>
          <a:prstGeom prst="roundRect">
            <a:avLst/>
          </a:prstGeom>
          <a:solidFill>
            <a:srgbClr val="33546D"/>
          </a:solid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Layouts</a:t>
            </a:r>
            <a:endParaRPr lang="en-IN"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5" name="Rectangle: Rounded Corners 44">
            <a:extLst>
              <a:ext uri="{FF2B5EF4-FFF2-40B4-BE49-F238E27FC236}">
                <a16:creationId xmlns:a16="http://schemas.microsoft.com/office/drawing/2014/main" id="{7C619A50-C836-2E75-7E0E-08063CD1FE00}"/>
              </a:ext>
            </a:extLst>
          </p:cNvPr>
          <p:cNvSpPr/>
          <p:nvPr/>
        </p:nvSpPr>
        <p:spPr>
          <a:xfrm>
            <a:off x="8329168" y="5486654"/>
            <a:ext cx="3108960" cy="781821"/>
          </a:xfrm>
          <a:prstGeom prst="roundRect">
            <a:avLst/>
          </a:prstGeom>
          <a:solidFill>
            <a:srgbClr val="33546D"/>
          </a:solid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Fast refresh</a:t>
            </a:r>
            <a:endParaRPr lang="en-IN"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6" name="Rectangle: Rounded Corners 45">
            <a:extLst>
              <a:ext uri="{FF2B5EF4-FFF2-40B4-BE49-F238E27FC236}">
                <a16:creationId xmlns:a16="http://schemas.microsoft.com/office/drawing/2014/main" id="{806661F5-4D54-A2FC-E74B-29AAB755F5BC}"/>
              </a:ext>
            </a:extLst>
          </p:cNvPr>
          <p:cNvSpPr/>
          <p:nvPr/>
        </p:nvSpPr>
        <p:spPr>
          <a:xfrm>
            <a:off x="4839716" y="5486654"/>
            <a:ext cx="3108960" cy="781821"/>
          </a:xfrm>
          <a:prstGeom prst="roundRect">
            <a:avLst/>
          </a:prstGeom>
          <a:solidFill>
            <a:srgbClr val="33546D"/>
          </a:solid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Automatic code splitting</a:t>
            </a:r>
          </a:p>
        </p:txBody>
      </p:sp>
    </p:spTree>
    <p:extLst>
      <p:ext uri="{BB962C8B-B14F-4D97-AF65-F5344CB8AC3E}">
        <p14:creationId xmlns:p14="http://schemas.microsoft.com/office/powerpoint/2010/main" val="15040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B41F890-69A2-45C3-3F41-A014E2B99DCB}"/>
              </a:ext>
            </a:extLst>
          </p:cNvPr>
          <p:cNvSpPr/>
          <p:nvPr/>
        </p:nvSpPr>
        <p:spPr>
          <a:xfrm>
            <a:off x="2135201" y="2181497"/>
            <a:ext cx="11860199" cy="2485254"/>
          </a:xfrm>
          <a:prstGeom prst="roundRect">
            <a:avLst>
              <a:gd name="adj" fmla="val 5082"/>
            </a:avLst>
          </a:prstGeom>
          <a:no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Google Shape;214;g24ebb7b1246_0_148">
            <a:extLst>
              <a:ext uri="{FF2B5EF4-FFF2-40B4-BE49-F238E27FC236}">
                <a16:creationId xmlns:a16="http://schemas.microsoft.com/office/drawing/2014/main" id="{359CEC23-5DF1-EF19-8932-E661682EE194}"/>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a:solidFill>
                  <a:srgbClr val="404040"/>
                </a:solidFill>
                <a:latin typeface="Open Sans"/>
                <a:ea typeface="Open Sans"/>
                <a:cs typeface="Open Sans"/>
              </a:rPr>
              <a:t>Key Features of Next.js</a:t>
            </a:r>
          </a:p>
        </p:txBody>
      </p:sp>
      <p:sp>
        <p:nvSpPr>
          <p:cNvPr id="11" name="TextBox 10">
            <a:extLst>
              <a:ext uri="{FF2B5EF4-FFF2-40B4-BE49-F238E27FC236}">
                <a16:creationId xmlns:a16="http://schemas.microsoft.com/office/drawing/2014/main" id="{07B7BF6A-44CA-B22E-C82A-26238E4174B9}"/>
              </a:ext>
            </a:extLst>
          </p:cNvPr>
          <p:cNvSpPr txBox="1"/>
          <p:nvPr/>
        </p:nvSpPr>
        <p:spPr>
          <a:xfrm>
            <a:off x="2255852" y="2724009"/>
            <a:ext cx="11291706" cy="2219069"/>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en-IN" sz="2200" kern="0">
                <a:solidFill>
                  <a:srgbClr val="404040"/>
                </a:solidFill>
                <a:effectLst/>
                <a:latin typeface="Open Sans" pitchFamily="2" charset="0"/>
                <a:ea typeface="Times New Roman" panose="02020603050405020304" pitchFamily="18" charset="0"/>
                <a:cs typeface="Calibri" panose="020F0502020204030204" pitchFamily="34" charset="0"/>
              </a:rPr>
              <a:t>It provides developers with various methods to fetch and render data in their applications.</a:t>
            </a:r>
            <a:endParaRPr lang="en-IN" sz="1000" kern="0">
              <a:solidFill>
                <a:srgbClr val="404040"/>
              </a:solidFill>
              <a:effectLst/>
              <a:latin typeface="Open Sans" pitchFamily="2" charset="0"/>
              <a:ea typeface="Times New Roman" panose="02020603050405020304" pitchFamily="18" charset="0"/>
              <a:cs typeface="Calibri" panose="020F0502020204030204" pitchFamily="34" charset="0"/>
            </a:endParaRPr>
          </a:p>
          <a:p>
            <a:pPr>
              <a:lnSpc>
                <a:spcPct val="115000"/>
              </a:lnSpc>
            </a:pPr>
            <a:endParaRPr lang="en-IN" sz="500" kern="0">
              <a:solidFill>
                <a:srgbClr val="404040"/>
              </a:solidFill>
              <a:effectLst/>
              <a:latin typeface="Open Sans" pitchFamily="2" charset="0"/>
              <a:ea typeface="Times New Roman" panose="02020603050405020304" pitchFamily="18" charset="0"/>
              <a:cs typeface="Calibri" panose="020F0502020204030204" pitchFamily="34" charset="0"/>
            </a:endParaRPr>
          </a:p>
          <a:p>
            <a:pPr>
              <a:lnSpc>
                <a:spcPct val="115000"/>
              </a:lnSpc>
            </a:pPr>
            <a:endParaRPr lang="en-IN" sz="500" kern="0">
              <a:solidFill>
                <a:srgbClr val="404040"/>
              </a:solidFill>
              <a:effectLst/>
              <a:latin typeface="Open Sans" pitchFamily="2" charset="0"/>
              <a:ea typeface="Times New Roman" panose="02020603050405020304" pitchFamily="18" charset="0"/>
              <a:cs typeface="Calibri" panose="020F0502020204030204" pitchFamily="34" charset="0"/>
            </a:endParaRPr>
          </a:p>
          <a:p>
            <a:pPr marL="285750" indent="-285750">
              <a:lnSpc>
                <a:spcPct val="115000"/>
              </a:lnSpc>
              <a:buFont typeface="Arial" panose="020B0604020202020204" pitchFamily="34" charset="0"/>
              <a:buChar char="•"/>
            </a:pPr>
            <a:r>
              <a:rPr lang="en-IN" sz="2200" kern="0">
                <a:solidFill>
                  <a:srgbClr val="404040"/>
                </a:solidFill>
                <a:effectLst/>
                <a:latin typeface="Open Sans" panose="020B0606030504020204" pitchFamily="34" charset="0"/>
                <a:ea typeface="Times New Roman" panose="02020603050405020304" pitchFamily="18" charset="0"/>
                <a:cs typeface="Calibri" panose="020F0502020204030204" pitchFamily="34" charset="0"/>
              </a:rPr>
              <a:t>It aligns with different rendering strategies like server-side </a:t>
            </a:r>
            <a:r>
              <a:rPr lang="en-IN" sz="2200">
                <a:solidFill>
                  <a:srgbClr val="404040"/>
                </a:solidFill>
                <a:latin typeface="Open Sans" panose="020B0606030504020204" pitchFamily="34" charset="0"/>
                <a:ea typeface="Times New Roman" panose="02020603050405020304" pitchFamily="18" charset="0"/>
                <a:cs typeface="Calibri" panose="020F0502020204030204" pitchFamily="34" charset="0"/>
              </a:rPr>
              <a:t>r</a:t>
            </a:r>
            <a:r>
              <a:rPr lang="en-IN" sz="2200" kern="0">
                <a:solidFill>
                  <a:srgbClr val="404040"/>
                </a:solidFill>
                <a:effectLst/>
                <a:latin typeface="Open Sans" panose="020B0606030504020204" pitchFamily="34" charset="0"/>
                <a:ea typeface="Times New Roman" panose="02020603050405020304" pitchFamily="18" charset="0"/>
                <a:cs typeface="Calibri" panose="020F0502020204030204" pitchFamily="34" charset="0"/>
              </a:rPr>
              <a:t>endering (SSR), static site </a:t>
            </a:r>
            <a:r>
              <a:rPr lang="en-IN" sz="2200">
                <a:solidFill>
                  <a:srgbClr val="404040"/>
                </a:solidFill>
                <a:latin typeface="Open Sans" panose="020B0606030504020204" pitchFamily="34" charset="0"/>
                <a:ea typeface="Times New Roman" panose="02020603050405020304" pitchFamily="18" charset="0"/>
                <a:cs typeface="Calibri" panose="020F0502020204030204" pitchFamily="34" charset="0"/>
              </a:rPr>
              <a:t>g</a:t>
            </a:r>
            <a:r>
              <a:rPr lang="en-IN" sz="2200" kern="0">
                <a:solidFill>
                  <a:srgbClr val="404040"/>
                </a:solidFill>
                <a:effectLst/>
                <a:latin typeface="Open Sans" panose="020B0606030504020204" pitchFamily="34" charset="0"/>
                <a:ea typeface="Times New Roman" panose="02020603050405020304" pitchFamily="18" charset="0"/>
                <a:cs typeface="Calibri" panose="020F0502020204030204" pitchFamily="34" charset="0"/>
              </a:rPr>
              <a:t>eneration (SSG), and client-side </a:t>
            </a:r>
            <a:r>
              <a:rPr lang="en-IN" sz="2200">
                <a:solidFill>
                  <a:srgbClr val="404040"/>
                </a:solidFill>
                <a:latin typeface="Open Sans" panose="020B0606030504020204" pitchFamily="34" charset="0"/>
                <a:ea typeface="Times New Roman" panose="02020603050405020304" pitchFamily="18" charset="0"/>
                <a:cs typeface="Calibri" panose="020F0502020204030204" pitchFamily="34" charset="0"/>
              </a:rPr>
              <a:t>r</a:t>
            </a:r>
            <a:r>
              <a:rPr lang="en-IN" sz="2200" kern="0">
                <a:solidFill>
                  <a:srgbClr val="404040"/>
                </a:solidFill>
                <a:effectLst/>
                <a:latin typeface="Open Sans" panose="020B0606030504020204" pitchFamily="34" charset="0"/>
                <a:ea typeface="Times New Roman" panose="02020603050405020304" pitchFamily="18" charset="0"/>
                <a:cs typeface="Calibri" panose="020F0502020204030204" pitchFamily="34" charset="0"/>
              </a:rPr>
              <a:t>endering (CSR).</a:t>
            </a:r>
          </a:p>
          <a:p>
            <a:pPr>
              <a:lnSpc>
                <a:spcPct val="115000"/>
              </a:lnSpc>
            </a:pPr>
            <a:endParaRPr lang="en-IN" sz="1000" kern="0">
              <a:solidFill>
                <a:srgbClr val="404040"/>
              </a:solidFill>
              <a:effectLst/>
              <a:latin typeface="Open Sans" panose="020B0606030504020204" pitchFamily="34" charset="0"/>
              <a:ea typeface="Times New Roman" panose="02020603050405020304" pitchFamily="18" charset="0"/>
              <a:cs typeface="Calibri" panose="020F0502020204030204" pitchFamily="34" charset="0"/>
            </a:endParaRPr>
          </a:p>
          <a:p>
            <a:pPr>
              <a:buSzPct val="80000"/>
            </a:pPr>
            <a:r>
              <a:rPr lang="en-IN" sz="1400" kern="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Brandline_LVC">
            <a:extLst>
              <a:ext uri="{FF2B5EF4-FFF2-40B4-BE49-F238E27FC236}">
                <a16:creationId xmlns:a16="http://schemas.microsoft.com/office/drawing/2014/main" id="{15D25826-E0B4-E98C-0CEB-87175DD896DC}"/>
              </a:ext>
            </a:extLst>
          </p:cNvPr>
          <p:cNvSpPr/>
          <p:nvPr/>
        </p:nvSpPr>
        <p:spPr>
          <a:xfrm>
            <a:off x="5575300" y="867565"/>
            <a:ext cx="510190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4F598FC3-3200-E20E-C86B-024CA38F815F}"/>
              </a:ext>
            </a:extLst>
          </p:cNvPr>
          <p:cNvGrpSpPr/>
          <p:nvPr/>
        </p:nvGrpSpPr>
        <p:grpSpPr>
          <a:xfrm>
            <a:off x="2133623" y="5814391"/>
            <a:ext cx="11861777" cy="1423229"/>
            <a:chOff x="1080949" y="1795850"/>
            <a:chExt cx="11861777" cy="1423229"/>
          </a:xfrm>
        </p:grpSpPr>
        <p:sp>
          <p:nvSpPr>
            <p:cNvPr id="14" name="Rectangle: Rounded Corners 13">
              <a:extLst>
                <a:ext uri="{FF2B5EF4-FFF2-40B4-BE49-F238E27FC236}">
                  <a16:creationId xmlns:a16="http://schemas.microsoft.com/office/drawing/2014/main" id="{73B3D06D-FF9F-EDA0-2549-AFC37027ECE0}"/>
                </a:ext>
              </a:extLst>
            </p:cNvPr>
            <p:cNvSpPr/>
            <p:nvPr/>
          </p:nvSpPr>
          <p:spPr>
            <a:xfrm>
              <a:off x="1080949" y="1795850"/>
              <a:ext cx="11861777" cy="1422926"/>
            </a:xfrm>
            <a:prstGeom prst="roundRect">
              <a:avLst>
                <a:gd name="adj" fmla="val 5145"/>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7FA5ECA2-3BAC-9CB1-102C-D399F568A98A}"/>
                </a:ext>
              </a:extLst>
            </p:cNvPr>
            <p:cNvSpPr txBox="1"/>
            <p:nvPr/>
          </p:nvSpPr>
          <p:spPr>
            <a:xfrm>
              <a:off x="1476255" y="2460410"/>
              <a:ext cx="10779274" cy="758669"/>
            </a:xfrm>
            <a:prstGeom prst="rect">
              <a:avLst/>
            </a:prstGeom>
            <a:noFill/>
          </p:spPr>
          <p:txBody>
            <a:bodyPr wrap="square" rtlCol="0">
              <a:spAutoFit/>
            </a:bodyPr>
            <a:lstStyle/>
            <a:p>
              <a:pPr>
                <a:lnSpc>
                  <a:spcPct val="115000"/>
                </a:lnSpc>
              </a:pPr>
              <a:r>
                <a:rPr lang="en-IN" sz="2200" b="0">
                  <a:solidFill>
                    <a:srgbClr val="404040"/>
                  </a:solidFill>
                  <a:effectLst/>
                  <a:latin typeface="Open Sans" pitchFamily="2" charset="0"/>
                  <a:ea typeface="Times New Roman" panose="02020603050405020304" pitchFamily="18" charset="0"/>
                </a:rPr>
                <a:t>Next.js supports importing CSS files directly into JavaScript or React components.</a:t>
              </a:r>
              <a:endParaRPr lang="en-IN" sz="2200" b="1">
                <a:solidFill>
                  <a:srgbClr val="404040"/>
                </a:solidFill>
                <a:effectLst/>
                <a:latin typeface="Open Sans" pitchFamily="2" charset="0"/>
                <a:ea typeface="Times New Roman" panose="02020603050405020304" pitchFamily="18" charset="0"/>
              </a:endParaRPr>
            </a:p>
            <a:p>
              <a:endParaRPr lang="en-IN"/>
            </a:p>
          </p:txBody>
        </p:sp>
      </p:grpSp>
      <p:sp>
        <p:nvSpPr>
          <p:cNvPr id="23" name="Rectangle: Rounded Corners 22">
            <a:extLst>
              <a:ext uri="{FF2B5EF4-FFF2-40B4-BE49-F238E27FC236}">
                <a16:creationId xmlns:a16="http://schemas.microsoft.com/office/drawing/2014/main" id="{E0523366-C96D-D155-A319-CADA41E59A3C}"/>
              </a:ext>
            </a:extLst>
          </p:cNvPr>
          <p:cNvSpPr/>
          <p:nvPr/>
        </p:nvSpPr>
        <p:spPr>
          <a:xfrm>
            <a:off x="2108200" y="1789854"/>
            <a:ext cx="3108960" cy="781821"/>
          </a:xfrm>
          <a:prstGeom prst="roundRect">
            <a:avLst/>
          </a:prstGeom>
          <a:solidFill>
            <a:srgbClr val="33546D"/>
          </a:solid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kern="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Data fetching</a:t>
            </a:r>
            <a:endParaRPr lang="en-US" sz="2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4" name="Rectangle: Rounded Corners 23">
            <a:extLst>
              <a:ext uri="{FF2B5EF4-FFF2-40B4-BE49-F238E27FC236}">
                <a16:creationId xmlns:a16="http://schemas.microsoft.com/office/drawing/2014/main" id="{3A6462B9-4F09-71BC-9A1C-928D9C06D061}"/>
              </a:ext>
            </a:extLst>
          </p:cNvPr>
          <p:cNvSpPr/>
          <p:nvPr/>
        </p:nvSpPr>
        <p:spPr>
          <a:xfrm>
            <a:off x="2133596" y="5389322"/>
            <a:ext cx="5145027" cy="781821"/>
          </a:xfrm>
          <a:prstGeom prst="roundRect">
            <a:avLst/>
          </a:prstGeom>
          <a:solidFill>
            <a:srgbClr val="33546D"/>
          </a:solid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Built-in </a:t>
            </a:r>
            <a:r>
              <a:rPr lang="en-IN" sz="2200" b="1" i="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Cascading Style Sheets (</a:t>
            </a:r>
            <a:r>
              <a:rPr lang="en-IN" sz="2200" b="1"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CSS)</a:t>
            </a:r>
          </a:p>
        </p:txBody>
      </p:sp>
    </p:spTree>
    <p:extLst>
      <p:ext uri="{BB962C8B-B14F-4D97-AF65-F5344CB8AC3E}">
        <p14:creationId xmlns:p14="http://schemas.microsoft.com/office/powerpoint/2010/main" val="275391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CCDA17A-F14C-F838-8541-5A3A3363EDC7}"/>
              </a:ext>
            </a:extLst>
          </p:cNvPr>
          <p:cNvSpPr/>
          <p:nvPr/>
        </p:nvSpPr>
        <p:spPr>
          <a:xfrm>
            <a:off x="2123449" y="2177772"/>
            <a:ext cx="11871951" cy="1536235"/>
          </a:xfrm>
          <a:prstGeom prst="roundRect">
            <a:avLst>
              <a:gd name="adj" fmla="val 5145"/>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B6D1D63-D9D5-4BE9-B86B-D37C1E9C8494}"/>
              </a:ext>
            </a:extLst>
          </p:cNvPr>
          <p:cNvSpPr txBox="1"/>
          <p:nvPr/>
        </p:nvSpPr>
        <p:spPr>
          <a:xfrm>
            <a:off x="2534357" y="2761256"/>
            <a:ext cx="11480004" cy="846514"/>
          </a:xfrm>
          <a:prstGeom prst="rect">
            <a:avLst/>
          </a:prstGeom>
          <a:noFill/>
        </p:spPr>
        <p:txBody>
          <a:bodyPr wrap="square" rtlCol="0">
            <a:spAutoFit/>
          </a:bodyPr>
          <a:lstStyle/>
          <a:p>
            <a:pPr>
              <a:lnSpc>
                <a:spcPct val="115000"/>
              </a:lnSpc>
            </a:pPr>
            <a:r>
              <a:rPr lang="en-IN" sz="2200" b="0">
                <a:solidFill>
                  <a:srgbClr val="404040"/>
                </a:solidFill>
                <a:effectLst/>
                <a:latin typeface="Open Sans" panose="020B0606030504020204" pitchFamily="34" charset="0"/>
                <a:ea typeface="Times New Roman" panose="02020603050405020304" pitchFamily="18" charset="0"/>
              </a:rPr>
              <a:t>Next.js allows pages to be rendered on the server side, thereby improving performance and SEO. </a:t>
            </a:r>
            <a:endParaRPr lang="en-IN" sz="2200">
              <a:solidFill>
                <a:srgbClr val="404040"/>
              </a:solidFill>
              <a:latin typeface="Open Sans" panose="020B0606030504020204" pitchFamily="34" charset="0"/>
            </a:endParaRPr>
          </a:p>
        </p:txBody>
      </p:sp>
      <p:sp>
        <p:nvSpPr>
          <p:cNvPr id="20" name="Rectangle: Rounded Corners 19">
            <a:extLst>
              <a:ext uri="{FF2B5EF4-FFF2-40B4-BE49-F238E27FC236}">
                <a16:creationId xmlns:a16="http://schemas.microsoft.com/office/drawing/2014/main" id="{E259D6CC-968D-A408-84A9-0642C26BDA62}"/>
              </a:ext>
            </a:extLst>
          </p:cNvPr>
          <p:cNvSpPr/>
          <p:nvPr/>
        </p:nvSpPr>
        <p:spPr>
          <a:xfrm>
            <a:off x="2125693" y="4705045"/>
            <a:ext cx="11869708" cy="1536235"/>
          </a:xfrm>
          <a:prstGeom prst="roundRect">
            <a:avLst>
              <a:gd name="adj" fmla="val 5145"/>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49154FAA-ECC2-E03F-947C-964DD943E003}"/>
              </a:ext>
            </a:extLst>
          </p:cNvPr>
          <p:cNvSpPr txBox="1"/>
          <p:nvPr/>
        </p:nvSpPr>
        <p:spPr>
          <a:xfrm>
            <a:off x="2558265" y="5250748"/>
            <a:ext cx="11516064" cy="846514"/>
          </a:xfrm>
          <a:prstGeom prst="rect">
            <a:avLst/>
          </a:prstGeom>
          <a:noFill/>
        </p:spPr>
        <p:txBody>
          <a:bodyPr wrap="square" rtlCol="0">
            <a:spAutoFit/>
          </a:bodyPr>
          <a:lstStyle/>
          <a:p>
            <a:pPr>
              <a:lnSpc>
                <a:spcPct val="115000"/>
              </a:lnSpc>
            </a:pPr>
            <a:r>
              <a:rPr lang="en-IN" sz="2200" spc="50">
                <a:solidFill>
                  <a:srgbClr val="404040"/>
                </a:solidFill>
                <a:effectLst/>
                <a:latin typeface="Open Sans" pitchFamily="2" charset="0"/>
                <a:ea typeface="Times New Roman" panose="02020603050405020304" pitchFamily="18" charset="0"/>
              </a:rPr>
              <a:t>It is a file-system-based routing mechanism where pages </a:t>
            </a:r>
            <a:r>
              <a:rPr lang="en-IN" sz="2200" spc="50">
                <a:solidFill>
                  <a:srgbClr val="404040"/>
                </a:solidFill>
                <a:latin typeface="Open Sans" pitchFamily="2" charset="0"/>
                <a:ea typeface="Times New Roman" panose="02020603050405020304" pitchFamily="18" charset="0"/>
              </a:rPr>
              <a:t>get</a:t>
            </a:r>
            <a:r>
              <a:rPr lang="en-IN" sz="2200" spc="50">
                <a:solidFill>
                  <a:srgbClr val="404040"/>
                </a:solidFill>
                <a:effectLst/>
                <a:latin typeface="Open Sans" pitchFamily="2" charset="0"/>
                <a:ea typeface="Times New Roman" panose="02020603050405020304" pitchFamily="18" charset="0"/>
              </a:rPr>
              <a:t> automatically routed based on their file names in the pages directory. </a:t>
            </a:r>
            <a:endParaRPr lang="en-IN" sz="2200">
              <a:solidFill>
                <a:srgbClr val="404040"/>
              </a:solidFill>
              <a:latin typeface="Open Sans" pitchFamily="2" charset="0"/>
            </a:endParaRPr>
          </a:p>
        </p:txBody>
      </p:sp>
      <p:sp>
        <p:nvSpPr>
          <p:cNvPr id="30" name="Brandline_LVC">
            <a:extLst>
              <a:ext uri="{FF2B5EF4-FFF2-40B4-BE49-F238E27FC236}">
                <a16:creationId xmlns:a16="http://schemas.microsoft.com/office/drawing/2014/main" id="{96C5B634-33C3-76DD-3425-1E923440052D}"/>
              </a:ext>
            </a:extLst>
          </p:cNvPr>
          <p:cNvSpPr/>
          <p:nvPr/>
        </p:nvSpPr>
        <p:spPr>
          <a:xfrm>
            <a:off x="5575300" y="867565"/>
            <a:ext cx="510190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33CCCEA5-97AB-21A9-D638-8B5C9A974798}"/>
              </a:ext>
            </a:extLst>
          </p:cNvPr>
          <p:cNvSpPr/>
          <p:nvPr/>
        </p:nvSpPr>
        <p:spPr>
          <a:xfrm>
            <a:off x="2140500" y="7248956"/>
            <a:ext cx="11887750" cy="1299239"/>
          </a:xfrm>
          <a:prstGeom prst="roundRect">
            <a:avLst>
              <a:gd name="adj" fmla="val 5145"/>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8A0E594-2F53-5B07-1683-1B170B7099ED}"/>
              </a:ext>
            </a:extLst>
          </p:cNvPr>
          <p:cNvSpPr txBox="1"/>
          <p:nvPr/>
        </p:nvSpPr>
        <p:spPr>
          <a:xfrm>
            <a:off x="2535351" y="7704671"/>
            <a:ext cx="10417742" cy="846514"/>
          </a:xfrm>
          <a:prstGeom prst="rect">
            <a:avLst/>
          </a:prstGeom>
          <a:noFill/>
        </p:spPr>
        <p:txBody>
          <a:bodyPr wrap="square" rtlCol="0">
            <a:spAutoFit/>
          </a:bodyPr>
          <a:lstStyle/>
          <a:p>
            <a:pPr>
              <a:lnSpc>
                <a:spcPct val="115000"/>
              </a:lnSpc>
            </a:pPr>
            <a:r>
              <a:rPr lang="en-IN" sz="2200">
                <a:solidFill>
                  <a:srgbClr val="404040"/>
                </a:solidFill>
                <a:latin typeface="Open Sans" pitchFamily="2" charset="0"/>
              </a:rPr>
              <a:t>It is a built-in support that makes it easier to build </a:t>
            </a:r>
            <a:r>
              <a:rPr lang="en-IN" sz="2200">
                <a:solidFill>
                  <a:srgbClr val="404040"/>
                </a:solidFill>
                <a:effectLst/>
                <a:latin typeface="Open Sans" pitchFamily="2" charset="0"/>
                <a:ea typeface="Times New Roman" panose="02020603050405020304" pitchFamily="18" charset="0"/>
              </a:rPr>
              <a:t>robust applications with type-checking.</a:t>
            </a:r>
          </a:p>
        </p:txBody>
      </p:sp>
      <p:sp>
        <p:nvSpPr>
          <p:cNvPr id="35" name="Google Shape;214;g24ebb7b1246_0_148">
            <a:extLst>
              <a:ext uri="{FF2B5EF4-FFF2-40B4-BE49-F238E27FC236}">
                <a16:creationId xmlns:a16="http://schemas.microsoft.com/office/drawing/2014/main" id="{30CF1436-A078-DC3E-D5A3-42B2E090A181}"/>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a:solidFill>
                  <a:srgbClr val="404040"/>
                </a:solidFill>
                <a:latin typeface="Open Sans"/>
                <a:ea typeface="Open Sans"/>
                <a:cs typeface="Open Sans"/>
              </a:rPr>
              <a:t>Key Features of Next.js</a:t>
            </a:r>
          </a:p>
        </p:txBody>
      </p:sp>
      <p:sp>
        <p:nvSpPr>
          <p:cNvPr id="29" name="Rectangle: Rounded Corners 28">
            <a:extLst>
              <a:ext uri="{FF2B5EF4-FFF2-40B4-BE49-F238E27FC236}">
                <a16:creationId xmlns:a16="http://schemas.microsoft.com/office/drawing/2014/main" id="{D49D19B6-3232-6F56-6E28-97D9D9F12554}"/>
              </a:ext>
            </a:extLst>
          </p:cNvPr>
          <p:cNvSpPr/>
          <p:nvPr/>
        </p:nvSpPr>
        <p:spPr>
          <a:xfrm>
            <a:off x="2108200" y="1789854"/>
            <a:ext cx="4237186" cy="781821"/>
          </a:xfrm>
          <a:prstGeom prst="roundRect">
            <a:avLst/>
          </a:prstGeom>
          <a:solidFill>
            <a:srgbClr val="33546D"/>
          </a:solid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effectLst/>
                <a:latin typeface="Open Sans" pitchFamily="2" charset="0"/>
                <a:ea typeface="Times New Roman" panose="02020603050405020304" pitchFamily="18" charset="0"/>
              </a:rPr>
              <a:t>Server-side </a:t>
            </a:r>
            <a:r>
              <a:rPr lang="en-IN" sz="2200" b="1" dirty="0">
                <a:solidFill>
                  <a:schemeClr val="bg1"/>
                </a:solidFill>
                <a:latin typeface="Open Sans" pitchFamily="2" charset="0"/>
                <a:ea typeface="Times New Roman" panose="02020603050405020304" pitchFamily="18" charset="0"/>
              </a:rPr>
              <a:t>r</a:t>
            </a:r>
            <a:r>
              <a:rPr lang="en-IN" sz="2200" b="1" dirty="0">
                <a:solidFill>
                  <a:schemeClr val="bg1"/>
                </a:solidFill>
                <a:effectLst/>
                <a:latin typeface="Open Sans" pitchFamily="2" charset="0"/>
                <a:ea typeface="Times New Roman" panose="02020603050405020304" pitchFamily="18" charset="0"/>
              </a:rPr>
              <a:t>endering (SSR)</a:t>
            </a:r>
          </a:p>
        </p:txBody>
      </p:sp>
      <p:sp>
        <p:nvSpPr>
          <p:cNvPr id="32" name="Rectangle: Rounded Corners 31">
            <a:extLst>
              <a:ext uri="{FF2B5EF4-FFF2-40B4-BE49-F238E27FC236}">
                <a16:creationId xmlns:a16="http://schemas.microsoft.com/office/drawing/2014/main" id="{EB9F784B-2A03-CB8B-25A0-F6E133E6A3D4}"/>
              </a:ext>
            </a:extLst>
          </p:cNvPr>
          <p:cNvSpPr/>
          <p:nvPr/>
        </p:nvSpPr>
        <p:spPr>
          <a:xfrm>
            <a:off x="2123449" y="4284066"/>
            <a:ext cx="4237186" cy="781821"/>
          </a:xfrm>
          <a:prstGeom prst="roundRect">
            <a:avLst/>
          </a:prstGeom>
          <a:solidFill>
            <a:srgbClr val="33546D"/>
          </a:solid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spc="50" dirty="0">
                <a:solidFill>
                  <a:schemeClr val="bg1"/>
                </a:solidFill>
                <a:effectLst/>
                <a:latin typeface="Open Sans" pitchFamily="2" charset="0"/>
                <a:ea typeface="Times New Roman" panose="02020603050405020304" pitchFamily="18" charset="0"/>
              </a:rPr>
              <a:t>Dynamic routing </a:t>
            </a:r>
            <a:endParaRPr lang="en-IN" sz="2200" b="1" dirty="0">
              <a:solidFill>
                <a:schemeClr val="bg1"/>
              </a:solidFill>
              <a:effectLst/>
              <a:latin typeface="Open Sans" pitchFamily="2" charset="0"/>
              <a:ea typeface="Times New Roman" panose="02020603050405020304" pitchFamily="18" charset="0"/>
            </a:endParaRPr>
          </a:p>
        </p:txBody>
      </p:sp>
      <p:sp>
        <p:nvSpPr>
          <p:cNvPr id="33" name="Rectangle: Rounded Corners 32">
            <a:extLst>
              <a:ext uri="{FF2B5EF4-FFF2-40B4-BE49-F238E27FC236}">
                <a16:creationId xmlns:a16="http://schemas.microsoft.com/office/drawing/2014/main" id="{0AAE6D7B-82E8-CB87-F3A6-7290ECF2C1AF}"/>
              </a:ext>
            </a:extLst>
          </p:cNvPr>
          <p:cNvSpPr/>
          <p:nvPr/>
        </p:nvSpPr>
        <p:spPr>
          <a:xfrm>
            <a:off x="2108200" y="6856378"/>
            <a:ext cx="4237186" cy="781821"/>
          </a:xfrm>
          <a:prstGeom prst="roundRect">
            <a:avLst/>
          </a:prstGeom>
          <a:solidFill>
            <a:srgbClr val="33546D"/>
          </a:solid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effectLst/>
                <a:latin typeface="Open Sans" pitchFamily="2" charset="0"/>
                <a:ea typeface="Calibri" panose="020F0502020204030204" pitchFamily="34" charset="0"/>
              </a:rPr>
              <a:t>TypeScript support</a:t>
            </a:r>
            <a:endParaRPr lang="en-IN" sz="2200" b="1" dirty="0">
              <a:solidFill>
                <a:schemeClr val="bg1"/>
              </a:solidFill>
              <a:latin typeface="Open Sans" pitchFamily="2" charset="0"/>
            </a:endParaRPr>
          </a:p>
        </p:txBody>
      </p:sp>
    </p:spTree>
    <p:extLst>
      <p:ext uri="{BB962C8B-B14F-4D97-AF65-F5344CB8AC3E}">
        <p14:creationId xmlns:p14="http://schemas.microsoft.com/office/powerpoint/2010/main" val="256752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C779DEE-F5B3-93E2-0764-1B49F7CEC767}"/>
              </a:ext>
            </a:extLst>
          </p:cNvPr>
          <p:cNvSpPr/>
          <p:nvPr/>
        </p:nvSpPr>
        <p:spPr>
          <a:xfrm>
            <a:off x="2125790" y="2154781"/>
            <a:ext cx="11853545" cy="1498362"/>
          </a:xfrm>
          <a:prstGeom prst="roundRect">
            <a:avLst>
              <a:gd name="adj" fmla="val 5145"/>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a:t>
            </a:r>
            <a:endParaRPr lang="en-IN"/>
          </a:p>
        </p:txBody>
      </p:sp>
      <p:sp>
        <p:nvSpPr>
          <p:cNvPr id="19" name="TextBox 18">
            <a:extLst>
              <a:ext uri="{FF2B5EF4-FFF2-40B4-BE49-F238E27FC236}">
                <a16:creationId xmlns:a16="http://schemas.microsoft.com/office/drawing/2014/main" id="{7803A530-07BF-4E7F-8502-17A72FFDE245}"/>
              </a:ext>
            </a:extLst>
          </p:cNvPr>
          <p:cNvSpPr txBox="1"/>
          <p:nvPr/>
        </p:nvSpPr>
        <p:spPr>
          <a:xfrm>
            <a:off x="2551070" y="2848822"/>
            <a:ext cx="11268039" cy="457176"/>
          </a:xfrm>
          <a:prstGeom prst="rect">
            <a:avLst/>
          </a:prstGeom>
          <a:noFill/>
        </p:spPr>
        <p:txBody>
          <a:bodyPr wrap="square" rtlCol="0">
            <a:spAutoFit/>
          </a:bodyPr>
          <a:lstStyle/>
          <a:p>
            <a:pPr>
              <a:lnSpc>
                <a:spcPct val="115000"/>
              </a:lnSpc>
            </a:pPr>
            <a:r>
              <a:rPr lang="en-IN" sz="2200">
                <a:solidFill>
                  <a:srgbClr val="404040"/>
                </a:solidFill>
                <a:effectLst/>
                <a:latin typeface="Open Sans" pitchFamily="2" charset="0"/>
                <a:ea typeface="Times New Roman" panose="02020603050405020304" pitchFamily="18" charset="0"/>
              </a:rPr>
              <a:t>This helps to resize, optimize, and serve images in modern formats like </a:t>
            </a:r>
            <a:r>
              <a:rPr lang="en-IN" sz="2200" err="1">
                <a:solidFill>
                  <a:srgbClr val="404040"/>
                </a:solidFill>
                <a:effectLst/>
                <a:latin typeface="Open Sans" pitchFamily="2" charset="0"/>
                <a:ea typeface="Times New Roman" panose="02020603050405020304" pitchFamily="18" charset="0"/>
              </a:rPr>
              <a:t>WebP</a:t>
            </a:r>
            <a:r>
              <a:rPr lang="en-IN" sz="2200">
                <a:solidFill>
                  <a:srgbClr val="404040"/>
                </a:solidFill>
                <a:effectLst/>
                <a:latin typeface="Open Sans" pitchFamily="2" charset="0"/>
                <a:ea typeface="Times New Roman" panose="02020603050405020304" pitchFamily="18" charset="0"/>
              </a:rPr>
              <a:t>.</a:t>
            </a:r>
            <a:endParaRPr lang="en-IN" sz="2200">
              <a:solidFill>
                <a:srgbClr val="404040"/>
              </a:solidFill>
              <a:latin typeface="Open Sans" pitchFamily="2" charset="0"/>
            </a:endParaRPr>
          </a:p>
        </p:txBody>
      </p:sp>
      <p:sp>
        <p:nvSpPr>
          <p:cNvPr id="20" name="Google Shape;214;g24ebb7b1246_0_148">
            <a:extLst>
              <a:ext uri="{FF2B5EF4-FFF2-40B4-BE49-F238E27FC236}">
                <a16:creationId xmlns:a16="http://schemas.microsoft.com/office/drawing/2014/main" id="{9E3D7112-8C1A-DB19-5105-1F499A29CE47}"/>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a:solidFill>
                  <a:srgbClr val="404040"/>
                </a:solidFill>
                <a:latin typeface="Open Sans"/>
                <a:ea typeface="Open Sans"/>
                <a:cs typeface="Open Sans"/>
              </a:rPr>
              <a:t>Key Features of Next.js</a:t>
            </a:r>
          </a:p>
        </p:txBody>
      </p:sp>
      <p:sp>
        <p:nvSpPr>
          <p:cNvPr id="21" name="Brandline_LVC">
            <a:extLst>
              <a:ext uri="{FF2B5EF4-FFF2-40B4-BE49-F238E27FC236}">
                <a16:creationId xmlns:a16="http://schemas.microsoft.com/office/drawing/2014/main" id="{D0EA12C7-B30D-4810-437A-23FF25471949}"/>
              </a:ext>
            </a:extLst>
          </p:cNvPr>
          <p:cNvSpPr/>
          <p:nvPr/>
        </p:nvSpPr>
        <p:spPr>
          <a:xfrm>
            <a:off x="5575300" y="867565"/>
            <a:ext cx="510190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A7D424E6-DE77-1C86-962B-3ADF342CDB12}"/>
              </a:ext>
            </a:extLst>
          </p:cNvPr>
          <p:cNvSpPr/>
          <p:nvPr/>
        </p:nvSpPr>
        <p:spPr>
          <a:xfrm>
            <a:off x="2096347" y="4545296"/>
            <a:ext cx="11899053" cy="2197224"/>
          </a:xfrm>
          <a:prstGeom prst="roundRect">
            <a:avLst>
              <a:gd name="adj" fmla="val 5145"/>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ED503684-4FA4-80FA-CC10-B78B12E57516}"/>
              </a:ext>
            </a:extLst>
          </p:cNvPr>
          <p:cNvSpPr txBox="1"/>
          <p:nvPr/>
        </p:nvSpPr>
        <p:spPr>
          <a:xfrm>
            <a:off x="2262269" y="4978642"/>
            <a:ext cx="11717066" cy="1713674"/>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en-IN" sz="2200" b="0">
                <a:solidFill>
                  <a:srgbClr val="404040"/>
                </a:solidFill>
                <a:effectLst/>
                <a:latin typeface="Open Sans" pitchFamily="2" charset="0"/>
                <a:ea typeface="Times New Roman" panose="02020603050405020304" pitchFamily="18" charset="0"/>
              </a:rPr>
              <a:t>It allows developers to create reusable layout components that can wrap around pages or groups of pages. </a:t>
            </a:r>
          </a:p>
          <a:p>
            <a:pPr>
              <a:lnSpc>
                <a:spcPct val="115000"/>
              </a:lnSpc>
            </a:pPr>
            <a:endParaRPr lang="en-IN" sz="500" b="0">
              <a:solidFill>
                <a:srgbClr val="404040"/>
              </a:solidFill>
              <a:effectLst/>
              <a:latin typeface="Open Sans" pitchFamily="2" charset="0"/>
              <a:ea typeface="Times New Roman" panose="02020603050405020304" pitchFamily="18" charset="0"/>
            </a:endParaRPr>
          </a:p>
          <a:p>
            <a:pPr marL="800100" lvl="1" indent="-342900">
              <a:lnSpc>
                <a:spcPct val="115000"/>
              </a:lnSpc>
              <a:buClr>
                <a:schemeClr val="tx1">
                  <a:lumMod val="75000"/>
                  <a:lumOff val="25000"/>
                </a:schemeClr>
              </a:buClr>
              <a:buSzPct val="80000"/>
              <a:buFont typeface="Courier New" panose="02070309020205020404" pitchFamily="49" charset="0"/>
              <a:buChar char="o"/>
            </a:pPr>
            <a:r>
              <a:rPr lang="en-IN" sz="2200" b="0">
                <a:solidFill>
                  <a:srgbClr val="404040"/>
                </a:solidFill>
                <a:effectLst/>
                <a:latin typeface="Open Sans" pitchFamily="2" charset="0"/>
                <a:ea typeface="Times New Roman" panose="02020603050405020304" pitchFamily="18" charset="0"/>
              </a:rPr>
              <a:t>This is particularly useful for maintaining consistent design elements like headers, footers, and sidebars across different pages.</a:t>
            </a:r>
            <a:endParaRPr lang="en-IN" sz="2200">
              <a:solidFill>
                <a:srgbClr val="404040"/>
              </a:solidFill>
              <a:latin typeface="Open Sans" pitchFamily="2" charset="0"/>
            </a:endParaRPr>
          </a:p>
        </p:txBody>
      </p:sp>
      <p:sp>
        <p:nvSpPr>
          <p:cNvPr id="2" name="Rectangle: Rounded Corners 1">
            <a:extLst>
              <a:ext uri="{FF2B5EF4-FFF2-40B4-BE49-F238E27FC236}">
                <a16:creationId xmlns:a16="http://schemas.microsoft.com/office/drawing/2014/main" id="{B5B68436-EDAA-9213-424F-9BD2F193CB7A}"/>
              </a:ext>
            </a:extLst>
          </p:cNvPr>
          <p:cNvSpPr/>
          <p:nvPr/>
        </p:nvSpPr>
        <p:spPr>
          <a:xfrm>
            <a:off x="2096008" y="1785355"/>
            <a:ext cx="4237186" cy="781821"/>
          </a:xfrm>
          <a:prstGeom prst="roundRect">
            <a:avLst/>
          </a:prstGeom>
          <a:solidFill>
            <a:srgbClr val="33546D"/>
          </a:solid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effectLst/>
                <a:latin typeface="Open Sans" pitchFamily="2" charset="0"/>
                <a:ea typeface="Calibri" panose="020F0502020204030204" pitchFamily="34" charset="0"/>
              </a:rPr>
              <a:t>Image optimization</a:t>
            </a:r>
            <a:endParaRPr lang="en-IN" sz="2200" b="1" dirty="0">
              <a:solidFill>
                <a:schemeClr val="bg1"/>
              </a:solidFill>
              <a:latin typeface="Open Sans" pitchFamily="2" charset="0"/>
            </a:endParaRPr>
          </a:p>
        </p:txBody>
      </p:sp>
      <p:sp>
        <p:nvSpPr>
          <p:cNvPr id="3" name="Rectangle: Rounded Corners 2">
            <a:extLst>
              <a:ext uri="{FF2B5EF4-FFF2-40B4-BE49-F238E27FC236}">
                <a16:creationId xmlns:a16="http://schemas.microsoft.com/office/drawing/2014/main" id="{99737646-2C16-C114-D773-8C87BC67804B}"/>
              </a:ext>
            </a:extLst>
          </p:cNvPr>
          <p:cNvSpPr/>
          <p:nvPr/>
        </p:nvSpPr>
        <p:spPr>
          <a:xfrm>
            <a:off x="2096008" y="4157647"/>
            <a:ext cx="4237186" cy="781821"/>
          </a:xfrm>
          <a:prstGeom prst="roundRect">
            <a:avLst/>
          </a:prstGeom>
          <a:solidFill>
            <a:srgbClr val="33546D"/>
          </a:solid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effectLst/>
                <a:latin typeface="Open Sans" pitchFamily="2" charset="0"/>
                <a:ea typeface="Calibri" panose="020F0502020204030204" pitchFamily="34" charset="0"/>
              </a:rPr>
              <a:t>Layouts</a:t>
            </a:r>
            <a:endParaRPr lang="en-IN" sz="2200" b="1" dirty="0">
              <a:solidFill>
                <a:schemeClr val="bg1"/>
              </a:solidFill>
              <a:latin typeface="Open Sans" pitchFamily="2" charset="0"/>
            </a:endParaRPr>
          </a:p>
        </p:txBody>
      </p:sp>
    </p:spTree>
    <p:extLst>
      <p:ext uri="{BB962C8B-B14F-4D97-AF65-F5344CB8AC3E}">
        <p14:creationId xmlns:p14="http://schemas.microsoft.com/office/powerpoint/2010/main" val="335072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2E043C2-43E9-24A1-E5A3-B99ABF4B33F6}"/>
              </a:ext>
            </a:extLst>
          </p:cNvPr>
          <p:cNvSpPr/>
          <p:nvPr/>
        </p:nvSpPr>
        <p:spPr>
          <a:xfrm>
            <a:off x="2127265" y="4649722"/>
            <a:ext cx="11871946" cy="3579878"/>
          </a:xfrm>
          <a:prstGeom prst="roundRect">
            <a:avLst>
              <a:gd name="adj" fmla="val 5145"/>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3B11124E-8D5C-3CF8-8F58-3A7E536E6475}"/>
              </a:ext>
            </a:extLst>
          </p:cNvPr>
          <p:cNvSpPr/>
          <p:nvPr/>
        </p:nvSpPr>
        <p:spPr>
          <a:xfrm>
            <a:off x="2121744" y="1931606"/>
            <a:ext cx="11877467" cy="1895125"/>
          </a:xfrm>
          <a:prstGeom prst="roundRect">
            <a:avLst>
              <a:gd name="adj" fmla="val 5145"/>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540E09B-9BE7-E287-8E52-D329328DD20A}"/>
              </a:ext>
            </a:extLst>
          </p:cNvPr>
          <p:cNvSpPr txBox="1"/>
          <p:nvPr/>
        </p:nvSpPr>
        <p:spPr>
          <a:xfrm>
            <a:off x="2263095" y="2437428"/>
            <a:ext cx="11717066" cy="1625830"/>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en-IN" sz="2200">
                <a:solidFill>
                  <a:srgbClr val="404040"/>
                </a:solidFill>
                <a:latin typeface="Open Sans" pitchFamily="2" charset="0"/>
                <a:ea typeface="Times New Roman" panose="02020603050405020304" pitchFamily="18" charset="0"/>
              </a:rPr>
              <a:t>It </a:t>
            </a:r>
            <a:r>
              <a:rPr lang="en-IN" sz="2200" b="0">
                <a:solidFill>
                  <a:srgbClr val="404040"/>
                </a:solidFill>
                <a:effectLst/>
                <a:latin typeface="Open Sans" pitchFamily="2" charset="0"/>
                <a:ea typeface="Times New Roman" panose="02020603050405020304" pitchFamily="18" charset="0"/>
              </a:rPr>
              <a:t>provides instant feedback on edits made to React components.</a:t>
            </a:r>
            <a:endParaRPr lang="en-IN" sz="2200">
              <a:solidFill>
                <a:srgbClr val="404040"/>
              </a:solidFill>
              <a:latin typeface="Open Sans" pitchFamily="2" charset="0"/>
              <a:ea typeface="Times New Roman" panose="02020603050405020304" pitchFamily="18" charset="0"/>
            </a:endParaRPr>
          </a:p>
          <a:p>
            <a:pPr>
              <a:lnSpc>
                <a:spcPct val="115000"/>
              </a:lnSpc>
            </a:pPr>
            <a:r>
              <a:rPr lang="en-IN" sz="500" b="0">
                <a:solidFill>
                  <a:srgbClr val="404040"/>
                </a:solidFill>
                <a:effectLst/>
                <a:latin typeface="Open Sans" pitchFamily="2" charset="0"/>
                <a:ea typeface="Times New Roman" panose="02020603050405020304" pitchFamily="18" charset="0"/>
              </a:rPr>
              <a:t> </a:t>
            </a:r>
          </a:p>
          <a:p>
            <a:pPr marL="285750" indent="-285750">
              <a:lnSpc>
                <a:spcPct val="115000"/>
              </a:lnSpc>
              <a:buFont typeface="Arial" panose="020B0604020202020204" pitchFamily="34" charset="0"/>
              <a:buChar char="•"/>
            </a:pPr>
            <a:r>
              <a:rPr lang="en-IN" sz="2200" b="0">
                <a:solidFill>
                  <a:srgbClr val="404040"/>
                </a:solidFill>
                <a:effectLst/>
                <a:latin typeface="Open Sans" pitchFamily="2" charset="0"/>
                <a:ea typeface="Times New Roman" panose="02020603050405020304" pitchFamily="18" charset="0"/>
              </a:rPr>
              <a:t>It preserves the state of the components while updating the code, which enhances the development experience.</a:t>
            </a:r>
            <a:endParaRPr lang="en-IN" sz="2200" b="1">
              <a:solidFill>
                <a:srgbClr val="404040"/>
              </a:solidFill>
              <a:effectLst/>
              <a:latin typeface="Open Sans" pitchFamily="2" charset="0"/>
              <a:ea typeface="Times New Roman" panose="02020603050405020304" pitchFamily="18" charset="0"/>
            </a:endParaRPr>
          </a:p>
          <a:p>
            <a:pPr marL="285750" indent="-285750">
              <a:buFont typeface="Arial" panose="020B0604020202020204" pitchFamily="34" charset="0"/>
              <a:buChar char="•"/>
            </a:pPr>
            <a:endParaRPr lang="en-IN"/>
          </a:p>
        </p:txBody>
      </p:sp>
      <p:sp>
        <p:nvSpPr>
          <p:cNvPr id="19" name="TextBox 18">
            <a:extLst>
              <a:ext uri="{FF2B5EF4-FFF2-40B4-BE49-F238E27FC236}">
                <a16:creationId xmlns:a16="http://schemas.microsoft.com/office/drawing/2014/main" id="{DD82CCE0-BBB2-E9FC-F4D3-F633EF6B29AD}"/>
              </a:ext>
            </a:extLst>
          </p:cNvPr>
          <p:cNvSpPr txBox="1"/>
          <p:nvPr/>
        </p:nvSpPr>
        <p:spPr>
          <a:xfrm>
            <a:off x="2295474" y="5187739"/>
            <a:ext cx="11249891" cy="2970172"/>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en-IN" sz="2200" b="0">
                <a:solidFill>
                  <a:srgbClr val="404040"/>
                </a:solidFill>
                <a:effectLst/>
                <a:latin typeface="Open Sans" pitchFamily="2" charset="0"/>
                <a:ea typeface="Times New Roman" panose="02020603050405020304" pitchFamily="18" charset="0"/>
              </a:rPr>
              <a:t>This feature enhances application performance by splitting the JavaScript code into smaller chunks. </a:t>
            </a:r>
          </a:p>
          <a:p>
            <a:pPr>
              <a:lnSpc>
                <a:spcPct val="115000"/>
              </a:lnSpc>
            </a:pPr>
            <a:endParaRPr lang="en-IN" sz="500" b="0">
              <a:solidFill>
                <a:srgbClr val="404040"/>
              </a:solidFill>
              <a:effectLst/>
              <a:latin typeface="Open Sans" pitchFamily="2" charset="0"/>
              <a:ea typeface="Times New Roman" panose="02020603050405020304" pitchFamily="18" charset="0"/>
            </a:endParaRPr>
          </a:p>
          <a:p>
            <a:pPr marL="285750" indent="-285750">
              <a:lnSpc>
                <a:spcPct val="115000"/>
              </a:lnSpc>
              <a:buFont typeface="Arial" panose="020B0604020202020204" pitchFamily="34" charset="0"/>
              <a:buChar char="•"/>
            </a:pPr>
            <a:r>
              <a:rPr lang="en-IN" sz="2200" b="0">
                <a:solidFill>
                  <a:srgbClr val="404040"/>
                </a:solidFill>
                <a:effectLst/>
                <a:latin typeface="Open Sans" pitchFamily="2" charset="0"/>
                <a:ea typeface="Times New Roman" panose="02020603050405020304" pitchFamily="18" charset="0"/>
              </a:rPr>
              <a:t>This process happens at the page level; each page in the pages directory gets its own JavaScript bundle. </a:t>
            </a:r>
          </a:p>
          <a:p>
            <a:pPr>
              <a:lnSpc>
                <a:spcPct val="115000"/>
              </a:lnSpc>
            </a:pPr>
            <a:endParaRPr lang="en-IN" sz="500" b="0">
              <a:solidFill>
                <a:srgbClr val="404040"/>
              </a:solidFill>
              <a:effectLst/>
              <a:latin typeface="Open Sans" pitchFamily="2" charset="0"/>
              <a:ea typeface="Times New Roman" panose="02020603050405020304" pitchFamily="18" charset="0"/>
            </a:endParaRPr>
          </a:p>
          <a:p>
            <a:pPr marL="858838" indent="-222250">
              <a:lnSpc>
                <a:spcPct val="115000"/>
              </a:lnSpc>
              <a:buClr>
                <a:schemeClr val="tx1">
                  <a:lumMod val="75000"/>
                  <a:lumOff val="25000"/>
                </a:schemeClr>
              </a:buClr>
              <a:buSzPct val="80000"/>
              <a:buFont typeface="Courier New" panose="02070309020205020404" pitchFamily="49" charset="0"/>
              <a:buChar char="o"/>
            </a:pPr>
            <a:r>
              <a:rPr lang="en-IN" sz="2200" b="0">
                <a:solidFill>
                  <a:srgbClr val="404040"/>
                </a:solidFill>
                <a:effectLst/>
                <a:latin typeface="Open Sans" pitchFamily="2" charset="0"/>
                <a:ea typeface="Times New Roman" panose="02020603050405020304" pitchFamily="18" charset="0"/>
              </a:rPr>
              <a:t>This approach optimizes the initial load of the application, as users download only the code they need for the page they are visiting, rather than the entire application's code. </a:t>
            </a:r>
            <a:endParaRPr lang="en-IN" sz="2200">
              <a:solidFill>
                <a:srgbClr val="404040"/>
              </a:solidFill>
              <a:latin typeface="Open Sans" pitchFamily="2" charset="0"/>
            </a:endParaRPr>
          </a:p>
        </p:txBody>
      </p:sp>
      <p:sp>
        <p:nvSpPr>
          <p:cNvPr id="20" name="Google Shape;214;g24ebb7b1246_0_148">
            <a:extLst>
              <a:ext uri="{FF2B5EF4-FFF2-40B4-BE49-F238E27FC236}">
                <a16:creationId xmlns:a16="http://schemas.microsoft.com/office/drawing/2014/main" id="{9C47B28B-23DB-41DB-9997-7254165E9155}"/>
              </a:ext>
            </a:extLst>
          </p:cNvPr>
          <p:cNvSpPr txBox="1"/>
          <p:nvPr/>
        </p:nvSpPr>
        <p:spPr>
          <a:xfrm>
            <a:off x="-10160" y="229878"/>
            <a:ext cx="16276200" cy="687300"/>
          </a:xfrm>
          <a:prstGeom prst="rect">
            <a:avLst/>
          </a:prstGeom>
          <a:noFill/>
          <a:ln>
            <a:noFill/>
          </a:ln>
        </p:spPr>
        <p:txBody>
          <a:bodyPr spcFirstLastPara="1" wrap="square" lIns="91425" tIns="45700" rIns="91425" bIns="45700" anchor="ctr" anchorCtr="0">
            <a:normAutofit/>
          </a:bodyPr>
          <a:lstStyle/>
          <a:p>
            <a:pPr algn="ctr">
              <a:lnSpc>
                <a:spcPct val="114000"/>
              </a:lnSpc>
              <a:buClr>
                <a:schemeClr val="dk1"/>
              </a:buClr>
              <a:buSzPts val="4400"/>
            </a:pPr>
            <a:r>
              <a:rPr lang="en-IN" sz="2800" b="1">
                <a:solidFill>
                  <a:srgbClr val="404040"/>
                </a:solidFill>
                <a:latin typeface="Open Sans"/>
                <a:ea typeface="Open Sans"/>
                <a:cs typeface="Open Sans"/>
              </a:rPr>
              <a:t>Key Features of Next.js</a:t>
            </a:r>
          </a:p>
        </p:txBody>
      </p:sp>
      <p:sp>
        <p:nvSpPr>
          <p:cNvPr id="21" name="Brandline_LVC">
            <a:extLst>
              <a:ext uri="{FF2B5EF4-FFF2-40B4-BE49-F238E27FC236}">
                <a16:creationId xmlns:a16="http://schemas.microsoft.com/office/drawing/2014/main" id="{77F529E0-F9C7-10DE-BA5B-93F3FCD08AF9}"/>
              </a:ext>
            </a:extLst>
          </p:cNvPr>
          <p:cNvSpPr/>
          <p:nvPr/>
        </p:nvSpPr>
        <p:spPr>
          <a:xfrm>
            <a:off x="5575300" y="867565"/>
            <a:ext cx="510190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7CD8BF85-F3C3-9107-047F-95070BAF516B}"/>
              </a:ext>
            </a:extLst>
          </p:cNvPr>
          <p:cNvSpPr/>
          <p:nvPr/>
        </p:nvSpPr>
        <p:spPr>
          <a:xfrm>
            <a:off x="2096008" y="1533822"/>
            <a:ext cx="4237186" cy="781821"/>
          </a:xfrm>
          <a:prstGeom prst="roundRect">
            <a:avLst/>
          </a:prstGeom>
          <a:solidFill>
            <a:srgbClr val="33546D"/>
          </a:solid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solidFill>
                  <a:schemeClr val="bg1"/>
                </a:solidFill>
                <a:effectLst/>
                <a:latin typeface="Open Sans" pitchFamily="2" charset="0"/>
                <a:ea typeface="Calibri" panose="020F0502020204030204" pitchFamily="34" charset="0"/>
              </a:rPr>
              <a:t>Fast refresh</a:t>
            </a:r>
            <a:endParaRPr lang="en-IN" sz="2200" b="1" dirty="0">
              <a:solidFill>
                <a:schemeClr val="bg1"/>
              </a:solidFill>
              <a:latin typeface="Open Sans" pitchFamily="2" charset="0"/>
            </a:endParaRPr>
          </a:p>
        </p:txBody>
      </p:sp>
      <p:sp>
        <p:nvSpPr>
          <p:cNvPr id="23" name="Rectangle: Rounded Corners 22">
            <a:extLst>
              <a:ext uri="{FF2B5EF4-FFF2-40B4-BE49-F238E27FC236}">
                <a16:creationId xmlns:a16="http://schemas.microsoft.com/office/drawing/2014/main" id="{E4A8885A-C38D-6D0E-FC26-B3F3DC5A249C}"/>
              </a:ext>
            </a:extLst>
          </p:cNvPr>
          <p:cNvSpPr/>
          <p:nvPr/>
        </p:nvSpPr>
        <p:spPr>
          <a:xfrm>
            <a:off x="2096008" y="4259682"/>
            <a:ext cx="4237186" cy="781821"/>
          </a:xfrm>
          <a:prstGeom prst="roundRect">
            <a:avLst/>
          </a:prstGeom>
          <a:solidFill>
            <a:srgbClr val="33546D"/>
          </a:solid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b="1" dirty="0">
                <a:solidFill>
                  <a:schemeClr val="bg1"/>
                </a:solidFill>
                <a:latin typeface="Open Sans" pitchFamily="2" charset="0"/>
                <a:ea typeface="Calibri" panose="020F0502020204030204" pitchFamily="34" charset="0"/>
              </a:rPr>
              <a:t>Automatic code splitting</a:t>
            </a:r>
            <a:endParaRPr lang="en-IN" sz="2200" b="1" dirty="0">
              <a:solidFill>
                <a:schemeClr val="bg1"/>
              </a:solidFill>
              <a:latin typeface="Open Sans" pitchFamily="2" charset="0"/>
            </a:endParaRPr>
          </a:p>
        </p:txBody>
      </p:sp>
    </p:spTree>
    <p:extLst>
      <p:ext uri="{BB962C8B-B14F-4D97-AF65-F5344CB8AC3E}">
        <p14:creationId xmlns:p14="http://schemas.microsoft.com/office/powerpoint/2010/main" val="18698967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23_LV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ilearn">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0F2DDABBDF49409AAC83A5FD91EC22" ma:contentTypeVersion="18" ma:contentTypeDescription="Create a new document." ma:contentTypeScope="" ma:versionID="2594eb94b90c9f885ae2c4fbbb1e2d55">
  <xsd:schema xmlns:xsd="http://www.w3.org/2001/XMLSchema" xmlns:xs="http://www.w3.org/2001/XMLSchema" xmlns:p="http://schemas.microsoft.com/office/2006/metadata/properties" xmlns:ns3="9e1c2a13-0740-49b5-a03d-96af0a780283" xmlns:ns4="13f9a36d-0581-4bbd-819e-2fae6181123e" targetNamespace="http://schemas.microsoft.com/office/2006/metadata/properties" ma:root="true" ma:fieldsID="5d1f9298ce61b3e1e605ec9248ab271c" ns3:_="" ns4:_="">
    <xsd:import namespace="9e1c2a13-0740-49b5-a03d-96af0a780283"/>
    <xsd:import namespace="13f9a36d-0581-4bbd-819e-2fae6181123e"/>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c2a13-0740-49b5-a03d-96af0a780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f9a36d-0581-4bbd-819e-2fae6181123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e1c2a13-0740-49b5-a03d-96af0a780283" xsi:nil="true"/>
  </documentManagement>
</p:properties>
</file>

<file path=customXml/itemProps1.xml><?xml version="1.0" encoding="utf-8"?>
<ds:datastoreItem xmlns:ds="http://schemas.openxmlformats.org/officeDocument/2006/customXml" ds:itemID="{72019475-E550-4D1A-AA2A-50DC06ED86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1c2a13-0740-49b5-a03d-96af0a780283"/>
    <ds:schemaRef ds:uri="13f9a36d-0581-4bbd-819e-2fae618112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FF694D-F2A5-4F6C-AD86-74E60DF18C72}">
  <ds:schemaRefs>
    <ds:schemaRef ds:uri="http://schemas.microsoft.com/sharepoint/v3/contenttype/forms"/>
  </ds:schemaRefs>
</ds:datastoreItem>
</file>

<file path=customXml/itemProps3.xml><?xml version="1.0" encoding="utf-8"?>
<ds:datastoreItem xmlns:ds="http://schemas.openxmlformats.org/officeDocument/2006/customXml" ds:itemID="{06ABD3D3-C60E-43F6-9250-0923116DDE84}">
  <ds:schemaRefs>
    <ds:schemaRef ds:uri="http://schemas.microsoft.com/office/infopath/2007/PartnerControls"/>
    <ds:schemaRef ds:uri="http://purl.org/dc/dcmitype/"/>
    <ds:schemaRef ds:uri="http://schemas.microsoft.com/office/2006/documentManagement/types"/>
    <ds:schemaRef ds:uri="http://www.w3.org/XML/1998/namespace"/>
    <ds:schemaRef ds:uri="13f9a36d-0581-4bbd-819e-2fae6181123e"/>
    <ds:schemaRef ds:uri="9e1c2a13-0740-49b5-a03d-96af0a780283"/>
    <ds:schemaRef ds:uri="http://purl.org/dc/term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63</TotalTime>
  <Words>2466</Words>
  <Application>Microsoft Office PowerPoint</Application>
  <PresentationFormat>Custom</PresentationFormat>
  <Paragraphs>233</Paragraphs>
  <Slides>26</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Courier New</vt:lpstr>
      <vt:lpstr>Google Sans</vt:lpstr>
      <vt:lpstr>Nunito</vt:lpstr>
      <vt:lpstr>Open Sans</vt:lpstr>
      <vt:lpstr>Open Sans Semibold</vt:lpstr>
      <vt:lpstr>Roboto</vt:lpstr>
      <vt:lpstr>Söhne</vt:lpstr>
      <vt:lpstr>Times New Roman</vt:lpstr>
      <vt:lpstr>2023_LVC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Next.js Welcome Application</vt:lpstr>
      <vt:lpstr>Assisted Practice: Guidelines</vt:lpstr>
      <vt:lpstr>PowerPoint Presentation</vt:lpstr>
      <vt:lpstr>PowerPoint Presentation</vt:lpstr>
      <vt:lpstr>Create a React Next.js Login Application</vt:lpstr>
      <vt:lpstr>Assisted Practice: Guidelines</vt:lpstr>
      <vt:lpstr>PowerPoint Presentation</vt:lpstr>
      <vt:lpstr>PowerPoint Presentation</vt:lpstr>
      <vt:lpstr>Creating Next.js Routing Application</vt:lpstr>
      <vt:lpstr>Assisted Practice: Guidelines</vt:lpstr>
      <vt:lpstr>Creating a Rest API Using Next.js </vt:lpstr>
      <vt:lpstr>Assisted Practice: Guidelines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Parashar</dc:creator>
  <cp:lastModifiedBy>Aarushi</cp:lastModifiedBy>
  <cp:revision>3</cp:revision>
  <dcterms:created xsi:type="dcterms:W3CDTF">2023-05-19T12:36:11Z</dcterms:created>
  <dcterms:modified xsi:type="dcterms:W3CDTF">2024-01-16T11:27:30Z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B652525E-EED5-4C91-8592-5DBEF40DB197</vt:lpwstr>
  </property>
  <property fmtid="{D5CDD505-2E9C-101B-9397-08002B2CF9AE}" pid="3" name="ArticulatePath">
    <vt:lpwstr>https://simplilearnsolution-my.sharepoint.com/personal/pistorage_simplilearn_com/Documents/Simplilearn Project Backup/Templates/01_Simplilearn Templates/LVC/2023_LVC/AIML_DS_LVC_Template_2023</vt:lpwstr>
  </property>
  <property fmtid="{D5CDD505-2E9C-101B-9397-08002B2CF9AE}" pid="4" name="ContentTypeId">
    <vt:lpwstr>0x010100730F2DDABBDF49409AAC83A5FD91EC22</vt:lpwstr>
  </property>
</Properties>
</file>