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6"/>
  </p:notesMasterIdLst>
  <p:sldIdLst>
    <p:sldId id="262" r:id="rId5"/>
    <p:sldId id="268" r:id="rId6"/>
    <p:sldId id="292" r:id="rId7"/>
    <p:sldId id="270" r:id="rId8"/>
    <p:sldId id="318" r:id="rId9"/>
    <p:sldId id="330" r:id="rId10"/>
    <p:sldId id="331" r:id="rId11"/>
    <p:sldId id="333" r:id="rId12"/>
    <p:sldId id="334" r:id="rId13"/>
    <p:sldId id="335" r:id="rId14"/>
    <p:sldId id="336" r:id="rId15"/>
    <p:sldId id="320" r:id="rId16"/>
    <p:sldId id="314" r:id="rId17"/>
    <p:sldId id="326" r:id="rId18"/>
    <p:sldId id="313" r:id="rId19"/>
    <p:sldId id="322" r:id="rId20"/>
    <p:sldId id="311" r:id="rId21"/>
    <p:sldId id="276" r:id="rId22"/>
    <p:sldId id="272" r:id="rId23"/>
    <p:sldId id="296" r:id="rId24"/>
    <p:sldId id="294" r:id="rId25"/>
  </p:sldIdLst>
  <p:sldSz cx="16256000" cy="9144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brnu0JSBvZJrDGBKpFhdQ==" hashData="AvAm2kqUEbMtH7sT7U7sKpoA3ea7BJGjAVphaLMy4SeBjFwu+Fpo045GnDqz+IjjgoXiLa0cbFbiZGE2LivO+A=="/>
  <p:extLst>
    <p:ext uri="{EFAFB233-063F-42B5-8137-9DF3F51BA10A}">
      <p15:sldGuideLst xmlns:p15="http://schemas.microsoft.com/office/powerpoint/2012/main">
        <p15:guide id="7" pos="5144" userDrawn="1">
          <p15:clr>
            <a:srgbClr val="A4A3A4"/>
          </p15:clr>
        </p15:guide>
        <p15:guide id="8" orient="horz" pos="1128" userDrawn="1">
          <p15:clr>
            <a:srgbClr val="A4A3A4"/>
          </p15:clr>
        </p15:guide>
        <p15:guide id="9" pos="5576" userDrawn="1">
          <p15:clr>
            <a:srgbClr val="A4A3A4"/>
          </p15:clr>
        </p15:guide>
        <p15:guide id="10" pos="920" userDrawn="1">
          <p15:clr>
            <a:srgbClr val="A4A3A4"/>
          </p15:clr>
        </p15:guide>
        <p15:guide id="12" orient="horz" pos="2760" userDrawn="1">
          <p15:clr>
            <a:srgbClr val="A4A3A4"/>
          </p15:clr>
        </p15:guide>
        <p15:guide id="13" pos="2576" userDrawn="1">
          <p15:clr>
            <a:srgbClr val="A4A3A4"/>
          </p15:clr>
        </p15:guide>
        <p15:guide id="14" orient="horz" pos="39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D65512-BACE-D4C2-CF24-A88E9B734CD3}" name="Athresh PS" initials="AP" userId="S::athresh@simplilearn.com::6aaba706-7cac-4f49-bd78-392633c5ba9f" providerId="AD"/>
  <p188:author id="{72282E16-7BD9-2CB0-1B3A-4675A934049C}" name="Tess Mathew" initials="TM" userId="S::tess.mathew@simplilearn.com::d9634da0-0662-4f50-87a9-1f9a18a4e677" providerId="AD"/>
  <p188:author id="{34B4D24F-0A88-119C-3AE2-7F177F86294D}" name="Nidhi S" initials="NS" userId="S::nidhi.s@simplilearn.com::e811137e-61d7-4f1b-af76-a47790489e26" providerId="AD"/>
  <p188:author id="{D7740554-DAB4-0FE9-D352-FF5C0134F088}" name="Aarushi" initials="A" userId="S::aarushi@simplilearn.com::c002ff96-f164-4b93-a466-3e374851619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425B"/>
    <a:srgbClr val="99415A"/>
    <a:srgbClr val="2F5597"/>
    <a:srgbClr val="A6D3D8"/>
    <a:srgbClr val="07A59D"/>
    <a:srgbClr val="2E75B6"/>
    <a:srgbClr val="FFFFFF"/>
    <a:srgbClr val="12A7E2"/>
    <a:srgbClr val="024F93"/>
    <a:srgbClr val="3D9C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3969" autoAdjust="0"/>
  </p:normalViewPr>
  <p:slideViewPr>
    <p:cSldViewPr snapToGrid="0">
      <p:cViewPr varScale="1">
        <p:scale>
          <a:sx n="46" d="100"/>
          <a:sy n="46" d="100"/>
        </p:scale>
        <p:origin x="786" y="48"/>
      </p:cViewPr>
      <p:guideLst>
        <p:guide pos="5144"/>
        <p:guide orient="horz" pos="1128"/>
        <p:guide pos="5576"/>
        <p:guide pos="920"/>
        <p:guide orient="horz" pos="2760"/>
        <p:guide pos="2576"/>
        <p:guide orient="horz"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B" userId="0867edd5-7bf9-49fb-9002-3cb2c79b09e0" providerId="ADAL" clId="{7F63FD20-FD1A-4BE9-B35E-482DDF070A22}"/>
    <pc:docChg chg="undo custSel modSld">
      <pc:chgData name="Aishwarya B" userId="0867edd5-7bf9-49fb-9002-3cb2c79b09e0" providerId="ADAL" clId="{7F63FD20-FD1A-4BE9-B35E-482DDF070A22}" dt="2023-07-14T06:38:54.723" v="1" actId="1076"/>
      <pc:docMkLst>
        <pc:docMk/>
      </pc:docMkLst>
      <pc:sldChg chg="modSp mod">
        <pc:chgData name="Aishwarya B" userId="0867edd5-7bf9-49fb-9002-3cb2c79b09e0" providerId="ADAL" clId="{7F63FD20-FD1A-4BE9-B35E-482DDF070A22}" dt="2023-07-14T06:38:54.723" v="1" actId="1076"/>
        <pc:sldMkLst>
          <pc:docMk/>
          <pc:sldMk cId="1843577305" sldId="268"/>
        </pc:sldMkLst>
        <pc:spChg chg="mod">
          <ac:chgData name="Aishwarya B" userId="0867edd5-7bf9-49fb-9002-3cb2c79b09e0" providerId="ADAL" clId="{7F63FD20-FD1A-4BE9-B35E-482DDF070A22}" dt="2023-07-14T06:38:54.723" v="1" actId="1076"/>
          <ac:spMkLst>
            <pc:docMk/>
            <pc:sldMk cId="1843577305" sldId="268"/>
            <ac:spMk id="44" creationId="{C359D94C-6752-0E58-06E4-D8E2BE15313C}"/>
          </ac:spMkLst>
        </pc:spChg>
      </pc:sldChg>
    </pc:docChg>
  </pc:docChgLst>
  <pc:docChgLst>
    <pc:chgData name="Mukesh Sekar" userId="3c5cfd04-35e4-408d-ae58-42dff3b60fa3" providerId="ADAL" clId="{EF54AB0A-B121-4653-BB51-6EE83837B2CC}"/>
    <pc:docChg chg="modSld">
      <pc:chgData name="Mukesh Sekar" userId="3c5cfd04-35e4-408d-ae58-42dff3b60fa3" providerId="ADAL" clId="{EF54AB0A-B121-4653-BB51-6EE83837B2CC}" dt="2023-08-07T16:24:34.143" v="0" actId="1076"/>
      <pc:docMkLst>
        <pc:docMk/>
      </pc:docMkLst>
      <pc:sldChg chg="modSp mod">
        <pc:chgData name="Mukesh Sekar" userId="3c5cfd04-35e4-408d-ae58-42dff3b60fa3" providerId="ADAL" clId="{EF54AB0A-B121-4653-BB51-6EE83837B2CC}" dt="2023-08-07T16:24:34.143" v="0" actId="1076"/>
        <pc:sldMkLst>
          <pc:docMk/>
          <pc:sldMk cId="1843577305" sldId="268"/>
        </pc:sldMkLst>
        <pc:spChg chg="mod">
          <ac:chgData name="Mukesh Sekar" userId="3c5cfd04-35e4-408d-ae58-42dff3b60fa3" providerId="ADAL" clId="{EF54AB0A-B121-4653-BB51-6EE83837B2CC}" dt="2023-08-07T16:24:34.143" v="0" actId="1076"/>
          <ac:spMkLst>
            <pc:docMk/>
            <pc:sldMk cId="1843577305" sldId="268"/>
            <ac:spMk id="4" creationId="{37B401B5-FEEC-3F7B-F567-E7B996A815B3}"/>
          </ac:spMkLst>
        </pc:spChg>
      </pc:sldChg>
    </pc:docChg>
  </pc:docChgLst>
  <pc:docChgLst>
    <pc:chgData name="Roop Kumar" userId="ec229fc9-1ae5-4424-ad91-f4b472f033de" providerId="ADAL" clId="{A91584F6-B4AA-4977-95FF-20824047FA58}"/>
    <pc:docChg chg="custSel modSld replTag">
      <pc:chgData name="Roop Kumar" userId="ec229fc9-1ae5-4424-ad91-f4b472f033de" providerId="ADAL" clId="{A91584F6-B4AA-4977-95FF-20824047FA58}" dt="2023-11-20T12:08:13.908" v="14" actId="478"/>
      <pc:docMkLst>
        <pc:docMk/>
      </pc:docMkLst>
      <pc:sldChg chg="replTag delTag">
        <pc:chgData name="Roop Kumar" userId="ec229fc9-1ae5-4424-ad91-f4b472f033de" providerId="ADAL" clId="{A91584F6-B4AA-4977-95FF-20824047FA58}" dt="2023-11-20T10:58:38" v="4"/>
        <pc:sldMkLst>
          <pc:docMk/>
          <pc:sldMk cId="581828306" sldId="256"/>
        </pc:sldMkLst>
      </pc:sldChg>
      <pc:sldChg chg="replTag delTag">
        <pc:chgData name="Roop Kumar" userId="ec229fc9-1ae5-4424-ad91-f4b472f033de" providerId="ADAL" clId="{A91584F6-B4AA-4977-95FF-20824047FA58}" dt="2023-11-20T10:58:40.729" v="7"/>
        <pc:sldMkLst>
          <pc:docMk/>
          <pc:sldMk cId="1843577305" sldId="268"/>
        </pc:sldMkLst>
      </pc:sldChg>
      <pc:sldChg chg="addSp delSp modSp replTag delTag">
        <pc:chgData name="Roop Kumar" userId="ec229fc9-1ae5-4424-ad91-f4b472f033de" providerId="ADAL" clId="{A91584F6-B4AA-4977-95FF-20824047FA58}" dt="2023-11-20T12:08:13.908" v="14" actId="478"/>
        <pc:sldMkLst>
          <pc:docMk/>
          <pc:sldMk cId="3066011744" sldId="271"/>
        </pc:sldMkLst>
        <pc:spChg chg="del mod">
          <ac:chgData name="Roop Kumar" userId="ec229fc9-1ae5-4424-ad91-f4b472f033de" providerId="ADAL" clId="{A91584F6-B4AA-4977-95FF-20824047FA58}" dt="2023-11-20T12:08:13.908" v="14" actId="478"/>
          <ac:spMkLst>
            <pc:docMk/>
            <pc:sldMk cId="3066011744" sldId="271"/>
            <ac:spMk id="37" creationId="{A83B8076-7399-9444-B0C5-5E947278A853}"/>
          </ac:spMkLst>
        </pc:spChg>
        <pc:picChg chg="add del mod">
          <ac:chgData name="Roop Kumar" userId="ec229fc9-1ae5-4424-ad91-f4b472f033de" providerId="ADAL" clId="{A91584F6-B4AA-4977-95FF-20824047FA58}" dt="2023-11-20T12:08:13.908" v="14" actId="478"/>
          <ac:picMkLst>
            <pc:docMk/>
            <pc:sldMk cId="3066011744" sldId="271"/>
            <ac:picMk id="1026" creationId="{F1C92D2C-D8D5-F9D7-52DC-C168E01B1472}"/>
          </ac:picMkLst>
        </pc:picChg>
      </pc:sldChg>
      <pc:sldChg chg="replTag">
        <pc:chgData name="Roop Kumar" userId="ec229fc9-1ae5-4424-ad91-f4b472f033de" providerId="ADAL" clId="{A91584F6-B4AA-4977-95FF-20824047FA58}" dt="2023-11-20T12:06:24.649" v="8"/>
        <pc:sldMkLst>
          <pc:docMk/>
          <pc:sldMk cId="1620506702" sldId="292"/>
        </pc:sldMkLst>
      </pc:sldChg>
    </pc:docChg>
  </pc:docChgLst>
  <pc:docChgLst>
    <pc:chgData name="Roop Kumar" userId="ec229fc9-1ae5-4424-ad91-f4b472f033de" providerId="ADAL" clId="{5B206A17-7C45-47F6-A03A-779106A6553C}"/>
    <pc:docChg chg="undo custSel addSld delSld modSld modMainMaster">
      <pc:chgData name="Roop Kumar" userId="ec229fc9-1ae5-4424-ad91-f4b472f033de" providerId="ADAL" clId="{5B206A17-7C45-47F6-A03A-779106A6553C}" dt="2023-07-12T07:15:50.764" v="124" actId="14430"/>
      <pc:docMkLst>
        <pc:docMk/>
      </pc:docMkLst>
      <pc:sldChg chg="addSp delSp modSp mod chgLayout">
        <pc:chgData name="Roop Kumar" userId="ec229fc9-1ae5-4424-ad91-f4b472f033de" providerId="ADAL" clId="{5B206A17-7C45-47F6-A03A-779106A6553C}" dt="2023-07-04T06:57:07.130" v="51" actId="6264"/>
        <pc:sldMkLst>
          <pc:docMk/>
          <pc:sldMk cId="2514785218" sldId="265"/>
        </pc:sldMkLst>
        <pc:spChg chg="add del mod">
          <ac:chgData name="Roop Kumar" userId="ec229fc9-1ae5-4424-ad91-f4b472f033de" providerId="ADAL" clId="{5B206A17-7C45-47F6-A03A-779106A6553C}" dt="2023-07-04T06:57:07.130" v="51" actId="6264"/>
          <ac:spMkLst>
            <pc:docMk/>
            <pc:sldMk cId="2514785218" sldId="265"/>
            <ac:spMk id="2" creationId="{F58B0B50-0734-3316-B4AD-535D7A473484}"/>
          </ac:spMkLst>
        </pc:spChg>
        <pc:spChg chg="add del mod">
          <ac:chgData name="Roop Kumar" userId="ec229fc9-1ae5-4424-ad91-f4b472f033de" providerId="ADAL" clId="{5B206A17-7C45-47F6-A03A-779106A6553C}" dt="2023-07-04T06:57:07.130" v="51" actId="6264"/>
          <ac:spMkLst>
            <pc:docMk/>
            <pc:sldMk cId="2514785218" sldId="265"/>
            <ac:spMk id="3" creationId="{C8557E92-6805-332F-0541-440A38143800}"/>
          </ac:spMkLst>
        </pc:spChg>
        <pc:spChg chg="mod ord">
          <ac:chgData name="Roop Kumar" userId="ec229fc9-1ae5-4424-ad91-f4b472f033de" providerId="ADAL" clId="{5B206A17-7C45-47F6-A03A-779106A6553C}" dt="2023-07-04T06:57:07.130" v="51" actId="6264"/>
          <ac:spMkLst>
            <pc:docMk/>
            <pc:sldMk cId="2514785218" sldId="265"/>
            <ac:spMk id="59" creationId="{77B8900D-23E0-A97D-8022-F4018A23DDE3}"/>
          </ac:spMkLst>
        </pc:spChg>
        <pc:spChg chg="mod ord">
          <ac:chgData name="Roop Kumar" userId="ec229fc9-1ae5-4424-ad91-f4b472f033de" providerId="ADAL" clId="{5B206A17-7C45-47F6-A03A-779106A6553C}" dt="2023-07-04T06:57:07.130" v="51" actId="6264"/>
          <ac:spMkLst>
            <pc:docMk/>
            <pc:sldMk cId="2514785218" sldId="265"/>
            <ac:spMk id="60" creationId="{AAF280BB-576F-F43D-BF77-2B41EC0D0A20}"/>
          </ac:spMkLst>
        </pc:spChg>
      </pc:sldChg>
      <pc:sldChg chg="addSp delSp modSp mod chgLayout">
        <pc:chgData name="Roop Kumar" userId="ec229fc9-1ae5-4424-ad91-f4b472f033de" providerId="ADAL" clId="{5B206A17-7C45-47F6-A03A-779106A6553C}" dt="2023-07-04T06:57:18.691" v="53" actId="6264"/>
        <pc:sldMkLst>
          <pc:docMk/>
          <pc:sldMk cId="3449940551" sldId="266"/>
        </pc:sldMkLst>
        <pc:spChg chg="add del mod">
          <ac:chgData name="Roop Kumar" userId="ec229fc9-1ae5-4424-ad91-f4b472f033de" providerId="ADAL" clId="{5B206A17-7C45-47F6-A03A-779106A6553C}" dt="2023-07-04T06:57:18.691" v="53" actId="6264"/>
          <ac:spMkLst>
            <pc:docMk/>
            <pc:sldMk cId="3449940551" sldId="266"/>
            <ac:spMk id="2" creationId="{B90AD93E-942A-B6EE-AB00-F60FB6E5A140}"/>
          </ac:spMkLst>
        </pc:spChg>
        <pc:spChg chg="add del mod">
          <ac:chgData name="Roop Kumar" userId="ec229fc9-1ae5-4424-ad91-f4b472f033de" providerId="ADAL" clId="{5B206A17-7C45-47F6-A03A-779106A6553C}" dt="2023-07-04T06:57:18.691" v="53" actId="6264"/>
          <ac:spMkLst>
            <pc:docMk/>
            <pc:sldMk cId="3449940551" sldId="266"/>
            <ac:spMk id="3" creationId="{7D496EF2-0768-A438-8530-835794561A82}"/>
          </ac:spMkLst>
        </pc:spChg>
        <pc:spChg chg="mod ord">
          <ac:chgData name="Roop Kumar" userId="ec229fc9-1ae5-4424-ad91-f4b472f033de" providerId="ADAL" clId="{5B206A17-7C45-47F6-A03A-779106A6553C}" dt="2023-07-04T06:57:18.691" v="53" actId="6264"/>
          <ac:spMkLst>
            <pc:docMk/>
            <pc:sldMk cId="3449940551" sldId="266"/>
            <ac:spMk id="4" creationId="{582ECC32-D26C-35AB-41AA-3D9FFBF2E255}"/>
          </ac:spMkLst>
        </pc:spChg>
        <pc:spChg chg="mod ord">
          <ac:chgData name="Roop Kumar" userId="ec229fc9-1ae5-4424-ad91-f4b472f033de" providerId="ADAL" clId="{5B206A17-7C45-47F6-A03A-779106A6553C}" dt="2023-07-04T06:57:18.691" v="53" actId="6264"/>
          <ac:spMkLst>
            <pc:docMk/>
            <pc:sldMk cId="3449940551" sldId="266"/>
            <ac:spMk id="5" creationId="{573BA04C-691D-FD8A-6E1C-69615584E6E1}"/>
          </ac:spMkLst>
        </pc:spChg>
        <pc:spChg chg="mod ord">
          <ac:chgData name="Roop Kumar" userId="ec229fc9-1ae5-4424-ad91-f4b472f033de" providerId="ADAL" clId="{5B206A17-7C45-47F6-A03A-779106A6553C}" dt="2023-07-04T06:57:18.691" v="53" actId="6264"/>
          <ac:spMkLst>
            <pc:docMk/>
            <pc:sldMk cId="3449940551" sldId="266"/>
            <ac:spMk id="6" creationId="{9C444DE4-8149-9090-04D8-6F4B5B8A16A9}"/>
          </ac:spMkLst>
        </pc:spChg>
        <pc:spChg chg="add del mod">
          <ac:chgData name="Roop Kumar" userId="ec229fc9-1ae5-4424-ad91-f4b472f033de" providerId="ADAL" clId="{5B206A17-7C45-47F6-A03A-779106A6553C}" dt="2023-07-04T06:57:18.691" v="53" actId="6264"/>
          <ac:spMkLst>
            <pc:docMk/>
            <pc:sldMk cId="3449940551" sldId="266"/>
            <ac:spMk id="7" creationId="{93D5CFA5-05FF-EEE9-EE0B-BC130E6F3217}"/>
          </ac:spMkLst>
        </pc:spChg>
      </pc:sldChg>
      <pc:sldChg chg="addSp delSp modSp mod chgLayout">
        <pc:chgData name="Roop Kumar" userId="ec229fc9-1ae5-4424-ad91-f4b472f033de" providerId="ADAL" clId="{5B206A17-7C45-47F6-A03A-779106A6553C}" dt="2023-07-04T06:57:15.955" v="52" actId="6264"/>
        <pc:sldMkLst>
          <pc:docMk/>
          <pc:sldMk cId="560399620" sldId="267"/>
        </pc:sldMkLst>
        <pc:spChg chg="add del mod">
          <ac:chgData name="Roop Kumar" userId="ec229fc9-1ae5-4424-ad91-f4b472f033de" providerId="ADAL" clId="{5B206A17-7C45-47F6-A03A-779106A6553C}" dt="2023-07-04T06:57:15.955" v="52" actId="6264"/>
          <ac:spMkLst>
            <pc:docMk/>
            <pc:sldMk cId="560399620" sldId="267"/>
            <ac:spMk id="2" creationId="{AA57CCBA-D796-3B4B-75A2-18BA1A830BE9}"/>
          </ac:spMkLst>
        </pc:spChg>
        <pc:spChg chg="add del mod">
          <ac:chgData name="Roop Kumar" userId="ec229fc9-1ae5-4424-ad91-f4b472f033de" providerId="ADAL" clId="{5B206A17-7C45-47F6-A03A-779106A6553C}" dt="2023-07-04T06:57:15.955" v="52" actId="6264"/>
          <ac:spMkLst>
            <pc:docMk/>
            <pc:sldMk cId="560399620" sldId="267"/>
            <ac:spMk id="3" creationId="{42418146-C363-262B-5B57-C0C18E28C16F}"/>
          </ac:spMkLst>
        </pc:spChg>
        <pc:spChg chg="mod ord">
          <ac:chgData name="Roop Kumar" userId="ec229fc9-1ae5-4424-ad91-f4b472f033de" providerId="ADAL" clId="{5B206A17-7C45-47F6-A03A-779106A6553C}" dt="2023-07-04T06:57:15.955" v="52" actId="6264"/>
          <ac:spMkLst>
            <pc:docMk/>
            <pc:sldMk cId="560399620" sldId="267"/>
            <ac:spMk id="15" creationId="{D22F708E-C2D8-C475-E0D5-0E631EE60F5C}"/>
          </ac:spMkLst>
        </pc:spChg>
        <pc:spChg chg="mod ord">
          <ac:chgData name="Roop Kumar" userId="ec229fc9-1ae5-4424-ad91-f4b472f033de" providerId="ADAL" clId="{5B206A17-7C45-47F6-A03A-779106A6553C}" dt="2023-07-04T06:57:15.955" v="52" actId="6264"/>
          <ac:spMkLst>
            <pc:docMk/>
            <pc:sldMk cId="560399620" sldId="267"/>
            <ac:spMk id="16" creationId="{A342D7EA-8B11-504C-D2AB-4819F098A4A9}"/>
          </ac:spMkLst>
        </pc:spChg>
      </pc:sldChg>
      <pc:sldChg chg="addSp delSp modSp mod">
        <pc:chgData name="Roop Kumar" userId="ec229fc9-1ae5-4424-ad91-f4b472f033de" providerId="ADAL" clId="{5B206A17-7C45-47F6-A03A-779106A6553C}" dt="2023-07-12T07:15:50.764" v="124" actId="14430"/>
        <pc:sldMkLst>
          <pc:docMk/>
          <pc:sldMk cId="1843577305" sldId="268"/>
        </pc:sldMkLst>
        <pc:spChg chg="mod topLvl modVis">
          <ac:chgData name="Roop Kumar" userId="ec229fc9-1ae5-4424-ad91-f4b472f033de" providerId="ADAL" clId="{5B206A17-7C45-47F6-A03A-779106A6553C}" dt="2023-07-12T07:15:50.764" v="124" actId="14430"/>
          <ac:spMkLst>
            <pc:docMk/>
            <pc:sldMk cId="1843577305" sldId="268"/>
            <ac:spMk id="3" creationId="{30BAC2DA-1088-EE08-9B17-60BF36165224}"/>
          </ac:spMkLst>
        </pc:spChg>
        <pc:spChg chg="mod topLvl">
          <ac:chgData name="Roop Kumar" userId="ec229fc9-1ae5-4424-ad91-f4b472f033de" providerId="ADAL" clId="{5B206A17-7C45-47F6-A03A-779106A6553C}" dt="2023-07-12T07:14:59.369" v="90" actId="165"/>
          <ac:spMkLst>
            <pc:docMk/>
            <pc:sldMk cId="1843577305" sldId="268"/>
            <ac:spMk id="4" creationId="{37B401B5-FEEC-3F7B-F567-E7B996A815B3}"/>
          </ac:spMkLst>
        </pc:spChg>
        <pc:spChg chg="mod topLvl">
          <ac:chgData name="Roop Kumar" userId="ec229fc9-1ae5-4424-ad91-f4b472f033de" providerId="ADAL" clId="{5B206A17-7C45-47F6-A03A-779106A6553C}" dt="2023-07-12T07:15:45.415" v="121" actId="1036"/>
          <ac:spMkLst>
            <pc:docMk/>
            <pc:sldMk cId="1843577305" sldId="268"/>
            <ac:spMk id="7" creationId="{E6E93299-5ADD-3012-5BE1-6D913FBF8F87}"/>
          </ac:spMkLst>
        </pc:spChg>
        <pc:spChg chg="mod topLvl">
          <ac:chgData name="Roop Kumar" userId="ec229fc9-1ae5-4424-ad91-f4b472f033de" providerId="ADAL" clId="{5B206A17-7C45-47F6-A03A-779106A6553C}" dt="2023-07-12T07:15:45.415" v="121" actId="1036"/>
          <ac:spMkLst>
            <pc:docMk/>
            <pc:sldMk cId="1843577305" sldId="268"/>
            <ac:spMk id="8" creationId="{3863CAAE-A008-95CC-D7FA-8FAA95FF4B0F}"/>
          </ac:spMkLst>
        </pc:spChg>
        <pc:spChg chg="mod topLvl">
          <ac:chgData name="Roop Kumar" userId="ec229fc9-1ae5-4424-ad91-f4b472f033de" providerId="ADAL" clId="{5B206A17-7C45-47F6-A03A-779106A6553C}" dt="2023-07-12T07:15:45.415" v="121" actId="1036"/>
          <ac:spMkLst>
            <pc:docMk/>
            <pc:sldMk cId="1843577305" sldId="268"/>
            <ac:spMk id="9" creationId="{7BA2A01A-49F7-B34E-A971-E0D39D8EC49E}"/>
          </ac:spMkLst>
        </pc:spChg>
        <pc:spChg chg="mod">
          <ac:chgData name="Roop Kumar" userId="ec229fc9-1ae5-4424-ad91-f4b472f033de" providerId="ADAL" clId="{5B206A17-7C45-47F6-A03A-779106A6553C}" dt="2023-07-12T07:15:49.946" v="123" actId="20577"/>
          <ac:spMkLst>
            <pc:docMk/>
            <pc:sldMk cId="1843577305" sldId="268"/>
            <ac:spMk id="44" creationId="{C359D94C-6752-0E58-06E4-D8E2BE15313C}"/>
          </ac:spMkLst>
        </pc:spChg>
        <pc:spChg chg="mod">
          <ac:chgData name="Roop Kumar" userId="ec229fc9-1ae5-4424-ad91-f4b472f033de" providerId="ADAL" clId="{5B206A17-7C45-47F6-A03A-779106A6553C}" dt="2023-07-12T07:15:45.415" v="121" actId="1036"/>
          <ac:spMkLst>
            <pc:docMk/>
            <pc:sldMk cId="1843577305" sldId="268"/>
            <ac:spMk id="45" creationId="{5BFA53DF-B204-DA26-5D09-B31D4835F7D2}"/>
          </ac:spMkLst>
        </pc:spChg>
        <pc:spChg chg="mod">
          <ac:chgData name="Roop Kumar" userId="ec229fc9-1ae5-4424-ad91-f4b472f033de" providerId="ADAL" clId="{5B206A17-7C45-47F6-A03A-779106A6553C}" dt="2023-07-12T07:15:45.415" v="121" actId="1036"/>
          <ac:spMkLst>
            <pc:docMk/>
            <pc:sldMk cId="1843577305" sldId="268"/>
            <ac:spMk id="46" creationId="{A4812BD3-2647-7149-2939-40FBA0379115}"/>
          </ac:spMkLst>
        </pc:spChg>
        <pc:spChg chg="mod">
          <ac:chgData name="Roop Kumar" userId="ec229fc9-1ae5-4424-ad91-f4b472f033de" providerId="ADAL" clId="{5B206A17-7C45-47F6-A03A-779106A6553C}" dt="2023-07-12T07:15:45.415" v="121" actId="1036"/>
          <ac:spMkLst>
            <pc:docMk/>
            <pc:sldMk cId="1843577305" sldId="268"/>
            <ac:spMk id="47" creationId="{780258E6-23E0-109E-ABAA-154476574EAF}"/>
          </ac:spMkLst>
        </pc:spChg>
        <pc:grpChg chg="add del mod">
          <ac:chgData name="Roop Kumar" userId="ec229fc9-1ae5-4424-ad91-f4b472f033de" providerId="ADAL" clId="{5B206A17-7C45-47F6-A03A-779106A6553C}" dt="2023-07-12T07:14:59.369" v="90" actId="165"/>
          <ac:grpSpMkLst>
            <pc:docMk/>
            <pc:sldMk cId="1843577305" sldId="268"/>
            <ac:grpSpMk id="2" creationId="{4F166D2F-DE25-152B-5112-E6EEE192486C}"/>
          </ac:grpSpMkLst>
        </pc:grpChg>
        <pc:picChg chg="mod">
          <ac:chgData name="Roop Kumar" userId="ec229fc9-1ae5-4424-ad91-f4b472f033de" providerId="ADAL" clId="{5B206A17-7C45-47F6-A03A-779106A6553C}" dt="2023-07-12T07:15:45.415" v="121" actId="1036"/>
          <ac:picMkLst>
            <pc:docMk/>
            <pc:sldMk cId="1843577305" sldId="268"/>
            <ac:picMk id="6" creationId="{8B053A7C-C208-EDDD-37EC-917F92389FDD}"/>
          </ac:picMkLst>
        </pc:picChg>
        <pc:picChg chg="mod">
          <ac:chgData name="Roop Kumar" userId="ec229fc9-1ae5-4424-ad91-f4b472f033de" providerId="ADAL" clId="{5B206A17-7C45-47F6-A03A-779106A6553C}" dt="2023-07-12T07:15:45.415" v="121" actId="1036"/>
          <ac:picMkLst>
            <pc:docMk/>
            <pc:sldMk cId="1843577305" sldId="268"/>
            <ac:picMk id="27" creationId="{8C4F6583-6840-D967-881B-35004CE0AD96}"/>
          </ac:picMkLst>
        </pc:picChg>
        <pc:picChg chg="mod">
          <ac:chgData name="Roop Kumar" userId="ec229fc9-1ae5-4424-ad91-f4b472f033de" providerId="ADAL" clId="{5B206A17-7C45-47F6-A03A-779106A6553C}" dt="2023-07-12T07:15:45.415" v="121" actId="1036"/>
          <ac:picMkLst>
            <pc:docMk/>
            <pc:sldMk cId="1843577305" sldId="268"/>
            <ac:picMk id="28" creationId="{62502484-AB31-6077-D78F-FEA2E50C6B20}"/>
          </ac:picMkLst>
        </pc:picChg>
      </pc:sldChg>
      <pc:sldChg chg="addSp delSp modSp mod chgLayout">
        <pc:chgData name="Roop Kumar" userId="ec229fc9-1ae5-4424-ad91-f4b472f033de" providerId="ADAL" clId="{5B206A17-7C45-47F6-A03A-779106A6553C}" dt="2023-07-12T07:13:45.618" v="82" actId="27636"/>
        <pc:sldMkLst>
          <pc:docMk/>
          <pc:sldMk cId="877789691" sldId="294"/>
        </pc:sldMkLst>
        <pc:spChg chg="mod ord">
          <ac:chgData name="Roop Kumar" userId="ec229fc9-1ae5-4424-ad91-f4b472f033de" providerId="ADAL" clId="{5B206A17-7C45-47F6-A03A-779106A6553C}" dt="2023-07-12T07:13:36.041" v="78" actId="6264"/>
          <ac:spMkLst>
            <pc:docMk/>
            <pc:sldMk cId="877789691" sldId="294"/>
            <ac:spMk id="2" creationId="{C8B3DA8E-69E6-B266-1A11-17D55E48B347}"/>
          </ac:spMkLst>
        </pc:spChg>
        <pc:spChg chg="mod ord">
          <ac:chgData name="Roop Kumar" userId="ec229fc9-1ae5-4424-ad91-f4b472f033de" providerId="ADAL" clId="{5B206A17-7C45-47F6-A03A-779106A6553C}" dt="2023-07-12T07:13:36.041" v="78" actId="6264"/>
          <ac:spMkLst>
            <pc:docMk/>
            <pc:sldMk cId="877789691" sldId="294"/>
            <ac:spMk id="3" creationId="{26DDBC8C-F0A1-02CF-84FC-DE9D86A77F11}"/>
          </ac:spMkLst>
        </pc:spChg>
        <pc:spChg chg="mod ord">
          <ac:chgData name="Roop Kumar" userId="ec229fc9-1ae5-4424-ad91-f4b472f033de" providerId="ADAL" clId="{5B206A17-7C45-47F6-A03A-779106A6553C}" dt="2023-07-12T07:13:36.041" v="78" actId="6264"/>
          <ac:spMkLst>
            <pc:docMk/>
            <pc:sldMk cId="877789691" sldId="294"/>
            <ac:spMk id="4" creationId="{3D2C483C-2397-2A60-C1BC-40404E768286}"/>
          </ac:spMkLst>
        </pc:spChg>
        <pc:spChg chg="mod ord">
          <ac:chgData name="Roop Kumar" userId="ec229fc9-1ae5-4424-ad91-f4b472f033de" providerId="ADAL" clId="{5B206A17-7C45-47F6-A03A-779106A6553C}" dt="2023-07-12T07:13:36.041" v="78" actId="6264"/>
          <ac:spMkLst>
            <pc:docMk/>
            <pc:sldMk cId="877789691" sldId="294"/>
            <ac:spMk id="5" creationId="{ABE7ACEE-E11C-4DCD-1E48-7CA2E43E1198}"/>
          </ac:spMkLst>
        </pc:spChg>
        <pc:spChg chg="mod ord">
          <ac:chgData name="Roop Kumar" userId="ec229fc9-1ae5-4424-ad91-f4b472f033de" providerId="ADAL" clId="{5B206A17-7C45-47F6-A03A-779106A6553C}" dt="2023-07-12T07:13:36.041" v="78" actId="6264"/>
          <ac:spMkLst>
            <pc:docMk/>
            <pc:sldMk cId="877789691" sldId="294"/>
            <ac:spMk id="6" creationId="{458BD640-3787-AF7E-54DE-FED4F4F14056}"/>
          </ac:spMkLst>
        </pc:spChg>
        <pc:spChg chg="mod ord">
          <ac:chgData name="Roop Kumar" userId="ec229fc9-1ae5-4424-ad91-f4b472f033de" providerId="ADAL" clId="{5B206A17-7C45-47F6-A03A-779106A6553C}" dt="2023-07-12T07:13:36.041" v="78" actId="6264"/>
          <ac:spMkLst>
            <pc:docMk/>
            <pc:sldMk cId="877789691" sldId="294"/>
            <ac:spMk id="7" creationId="{7B67C950-FF36-AEF1-D072-1F34712D0C9F}"/>
          </ac:spMkLst>
        </pc:spChg>
        <pc:spChg chg="mod ord">
          <ac:chgData name="Roop Kumar" userId="ec229fc9-1ae5-4424-ad91-f4b472f033de" providerId="ADAL" clId="{5B206A17-7C45-47F6-A03A-779106A6553C}" dt="2023-07-12T07:13:45.618" v="82" actId="27636"/>
          <ac:spMkLst>
            <pc:docMk/>
            <pc:sldMk cId="877789691" sldId="294"/>
            <ac:spMk id="8" creationId="{143BECBC-B45A-14E9-1925-EC6CA9D92873}"/>
          </ac:spMkLst>
        </pc:spChg>
        <pc:spChg chg="add del mod">
          <ac:chgData name="Roop Kumar" userId="ec229fc9-1ae5-4424-ad91-f4b472f033de" providerId="ADAL" clId="{5B206A17-7C45-47F6-A03A-779106A6553C}" dt="2023-07-12T07:13:36.041" v="78" actId="6264"/>
          <ac:spMkLst>
            <pc:docMk/>
            <pc:sldMk cId="877789691" sldId="294"/>
            <ac:spMk id="9" creationId="{C5AC9A49-E646-9BB8-CD5A-9756C54E5352}"/>
          </ac:spMkLst>
        </pc:spChg>
        <pc:spChg chg="add del mod">
          <ac:chgData name="Roop Kumar" userId="ec229fc9-1ae5-4424-ad91-f4b472f033de" providerId="ADAL" clId="{5B206A17-7C45-47F6-A03A-779106A6553C}" dt="2023-07-12T07:13:36.041" v="78" actId="6264"/>
          <ac:spMkLst>
            <pc:docMk/>
            <pc:sldMk cId="877789691" sldId="294"/>
            <ac:spMk id="10" creationId="{7B78E1B2-C529-3CCB-5B23-EC92FBD9239E}"/>
          </ac:spMkLst>
        </pc:spChg>
        <pc:spChg chg="add del mod">
          <ac:chgData name="Roop Kumar" userId="ec229fc9-1ae5-4424-ad91-f4b472f033de" providerId="ADAL" clId="{5B206A17-7C45-47F6-A03A-779106A6553C}" dt="2023-07-12T07:13:36.041" v="78" actId="6264"/>
          <ac:spMkLst>
            <pc:docMk/>
            <pc:sldMk cId="877789691" sldId="294"/>
            <ac:spMk id="11" creationId="{6EA6FA87-8A9E-259E-49F4-216E16F2AD15}"/>
          </ac:spMkLst>
        </pc:spChg>
        <pc:spChg chg="add del mod">
          <ac:chgData name="Roop Kumar" userId="ec229fc9-1ae5-4424-ad91-f4b472f033de" providerId="ADAL" clId="{5B206A17-7C45-47F6-A03A-779106A6553C}" dt="2023-07-12T07:13:36.041" v="78" actId="6264"/>
          <ac:spMkLst>
            <pc:docMk/>
            <pc:sldMk cId="877789691" sldId="294"/>
            <ac:spMk id="12" creationId="{CCC97808-C40F-F62C-08C0-D86431D18568}"/>
          </ac:spMkLst>
        </pc:spChg>
        <pc:spChg chg="add del mod">
          <ac:chgData name="Roop Kumar" userId="ec229fc9-1ae5-4424-ad91-f4b472f033de" providerId="ADAL" clId="{5B206A17-7C45-47F6-A03A-779106A6553C}" dt="2023-07-12T07:13:36.041" v="78" actId="6264"/>
          <ac:spMkLst>
            <pc:docMk/>
            <pc:sldMk cId="877789691" sldId="294"/>
            <ac:spMk id="13" creationId="{E14C6C9F-3A1C-B833-5696-9BD761181BED}"/>
          </ac:spMkLst>
        </pc:spChg>
        <pc:spChg chg="add del mod">
          <ac:chgData name="Roop Kumar" userId="ec229fc9-1ae5-4424-ad91-f4b472f033de" providerId="ADAL" clId="{5B206A17-7C45-47F6-A03A-779106A6553C}" dt="2023-07-12T07:13:36.041" v="78" actId="6264"/>
          <ac:spMkLst>
            <pc:docMk/>
            <pc:sldMk cId="877789691" sldId="294"/>
            <ac:spMk id="14" creationId="{B8BE3BFB-41C5-DBBB-4870-7C97CE9BA7CA}"/>
          </ac:spMkLst>
        </pc:spChg>
        <pc:spChg chg="add del mod">
          <ac:chgData name="Roop Kumar" userId="ec229fc9-1ae5-4424-ad91-f4b472f033de" providerId="ADAL" clId="{5B206A17-7C45-47F6-A03A-779106A6553C}" dt="2023-07-12T07:13:36.041" v="78" actId="6264"/>
          <ac:spMkLst>
            <pc:docMk/>
            <pc:sldMk cId="877789691" sldId="294"/>
            <ac:spMk id="15" creationId="{72DF1E43-772B-5343-28EA-29D26A5A54A6}"/>
          </ac:spMkLst>
        </pc:spChg>
        <pc:spChg chg="add mod ord">
          <ac:chgData name="Roop Kumar" userId="ec229fc9-1ae5-4424-ad91-f4b472f033de" providerId="ADAL" clId="{5B206A17-7C45-47F6-A03A-779106A6553C}" dt="2023-07-12T07:13:41.195" v="80"/>
          <ac:spMkLst>
            <pc:docMk/>
            <pc:sldMk cId="877789691" sldId="294"/>
            <ac:spMk id="16" creationId="{3E3F581E-A6C3-263B-8782-F2C3687CA655}"/>
          </ac:spMkLst>
        </pc:spChg>
        <pc:spChg chg="del">
          <ac:chgData name="Roop Kumar" userId="ec229fc9-1ae5-4424-ad91-f4b472f033de" providerId="ADAL" clId="{5B206A17-7C45-47F6-A03A-779106A6553C}" dt="2023-07-12T07:13:36.041" v="78" actId="6264"/>
          <ac:spMkLst>
            <pc:docMk/>
            <pc:sldMk cId="877789691" sldId="294"/>
            <ac:spMk id="17" creationId="{E12E6D6A-43B4-46C9-B262-20251E171645}"/>
          </ac:spMkLst>
        </pc:spChg>
      </pc:sldChg>
      <pc:sldChg chg="addSp delSp modSp mod chgLayout">
        <pc:chgData name="Roop Kumar" userId="ec229fc9-1ae5-4424-ad91-f4b472f033de" providerId="ADAL" clId="{5B206A17-7C45-47F6-A03A-779106A6553C}" dt="2023-07-12T07:14:14.702" v="89" actId="27636"/>
        <pc:sldMkLst>
          <pc:docMk/>
          <pc:sldMk cId="3666711677" sldId="295"/>
        </pc:sldMkLst>
        <pc:spChg chg="mod ord">
          <ac:chgData name="Roop Kumar" userId="ec229fc9-1ae5-4424-ad91-f4b472f033de" providerId="ADAL" clId="{5B206A17-7C45-47F6-A03A-779106A6553C}" dt="2023-07-12T07:14:00.332" v="84" actId="6264"/>
          <ac:spMkLst>
            <pc:docMk/>
            <pc:sldMk cId="3666711677" sldId="295"/>
            <ac:spMk id="2" creationId="{9E7A36BB-856E-10B8-B128-533721A97313}"/>
          </ac:spMkLst>
        </pc:spChg>
        <pc:spChg chg="mod ord">
          <ac:chgData name="Roop Kumar" userId="ec229fc9-1ae5-4424-ad91-f4b472f033de" providerId="ADAL" clId="{5B206A17-7C45-47F6-A03A-779106A6553C}" dt="2023-07-12T07:14:00.332" v="84" actId="6264"/>
          <ac:spMkLst>
            <pc:docMk/>
            <pc:sldMk cId="3666711677" sldId="295"/>
            <ac:spMk id="3" creationId="{A1E7CE5F-1838-1492-ACA0-C52D9259D674}"/>
          </ac:spMkLst>
        </pc:spChg>
        <pc:spChg chg="mod ord">
          <ac:chgData name="Roop Kumar" userId="ec229fc9-1ae5-4424-ad91-f4b472f033de" providerId="ADAL" clId="{5B206A17-7C45-47F6-A03A-779106A6553C}" dt="2023-07-12T07:14:00.332" v="84" actId="6264"/>
          <ac:spMkLst>
            <pc:docMk/>
            <pc:sldMk cId="3666711677" sldId="295"/>
            <ac:spMk id="4" creationId="{8B9EAEE1-587B-7BBB-6407-7D984BBB4CFD}"/>
          </ac:spMkLst>
        </pc:spChg>
        <pc:spChg chg="mod ord">
          <ac:chgData name="Roop Kumar" userId="ec229fc9-1ae5-4424-ad91-f4b472f033de" providerId="ADAL" clId="{5B206A17-7C45-47F6-A03A-779106A6553C}" dt="2023-07-12T07:14:00.332" v="84" actId="6264"/>
          <ac:spMkLst>
            <pc:docMk/>
            <pc:sldMk cId="3666711677" sldId="295"/>
            <ac:spMk id="5" creationId="{719A67AB-71BA-6825-87AB-4F11A0942331}"/>
          </ac:spMkLst>
        </pc:spChg>
        <pc:spChg chg="mod ord">
          <ac:chgData name="Roop Kumar" userId="ec229fc9-1ae5-4424-ad91-f4b472f033de" providerId="ADAL" clId="{5B206A17-7C45-47F6-A03A-779106A6553C}" dt="2023-07-12T07:14:00.332" v="84" actId="6264"/>
          <ac:spMkLst>
            <pc:docMk/>
            <pc:sldMk cId="3666711677" sldId="295"/>
            <ac:spMk id="6" creationId="{84E9641C-C3F0-57D9-C96B-62CDBB9456F3}"/>
          </ac:spMkLst>
        </pc:spChg>
        <pc:spChg chg="mod ord">
          <ac:chgData name="Roop Kumar" userId="ec229fc9-1ae5-4424-ad91-f4b472f033de" providerId="ADAL" clId="{5B206A17-7C45-47F6-A03A-779106A6553C}" dt="2023-07-12T07:14:00.332" v="84" actId="6264"/>
          <ac:spMkLst>
            <pc:docMk/>
            <pc:sldMk cId="3666711677" sldId="295"/>
            <ac:spMk id="7" creationId="{D7AFF035-6FDB-CFB8-2385-9FA55911EE1D}"/>
          </ac:spMkLst>
        </pc:spChg>
        <pc:spChg chg="mod ord">
          <ac:chgData name="Roop Kumar" userId="ec229fc9-1ae5-4424-ad91-f4b472f033de" providerId="ADAL" clId="{5B206A17-7C45-47F6-A03A-779106A6553C}" dt="2023-07-12T07:14:14.702" v="89" actId="27636"/>
          <ac:spMkLst>
            <pc:docMk/>
            <pc:sldMk cId="3666711677" sldId="295"/>
            <ac:spMk id="8" creationId="{C8CDB51F-2536-90B2-84D8-456CE644B094}"/>
          </ac:spMkLst>
        </pc:spChg>
        <pc:spChg chg="add del mod">
          <ac:chgData name="Roop Kumar" userId="ec229fc9-1ae5-4424-ad91-f4b472f033de" providerId="ADAL" clId="{5B206A17-7C45-47F6-A03A-779106A6553C}" dt="2023-07-12T07:14:00.332" v="84" actId="6264"/>
          <ac:spMkLst>
            <pc:docMk/>
            <pc:sldMk cId="3666711677" sldId="295"/>
            <ac:spMk id="9" creationId="{1F67BFB7-705D-204D-0044-E945876C8582}"/>
          </ac:spMkLst>
        </pc:spChg>
        <pc:spChg chg="add del mod">
          <ac:chgData name="Roop Kumar" userId="ec229fc9-1ae5-4424-ad91-f4b472f033de" providerId="ADAL" clId="{5B206A17-7C45-47F6-A03A-779106A6553C}" dt="2023-07-12T07:14:00.332" v="84" actId="6264"/>
          <ac:spMkLst>
            <pc:docMk/>
            <pc:sldMk cId="3666711677" sldId="295"/>
            <ac:spMk id="10" creationId="{1C9BEC1A-A671-5A57-2AC8-F21964C531AB}"/>
          </ac:spMkLst>
        </pc:spChg>
        <pc:spChg chg="add del mod">
          <ac:chgData name="Roop Kumar" userId="ec229fc9-1ae5-4424-ad91-f4b472f033de" providerId="ADAL" clId="{5B206A17-7C45-47F6-A03A-779106A6553C}" dt="2023-07-12T07:14:00.332" v="84" actId="6264"/>
          <ac:spMkLst>
            <pc:docMk/>
            <pc:sldMk cId="3666711677" sldId="295"/>
            <ac:spMk id="11" creationId="{E7E15011-5A05-8EAD-41F4-1ADB49CABA8E}"/>
          </ac:spMkLst>
        </pc:spChg>
        <pc:spChg chg="add del mod">
          <ac:chgData name="Roop Kumar" userId="ec229fc9-1ae5-4424-ad91-f4b472f033de" providerId="ADAL" clId="{5B206A17-7C45-47F6-A03A-779106A6553C}" dt="2023-07-12T07:14:00.332" v="84" actId="6264"/>
          <ac:spMkLst>
            <pc:docMk/>
            <pc:sldMk cId="3666711677" sldId="295"/>
            <ac:spMk id="12" creationId="{9C7757EF-5619-BBF6-2DEC-4252257EEAE4}"/>
          </ac:spMkLst>
        </pc:spChg>
        <pc:spChg chg="add del mod">
          <ac:chgData name="Roop Kumar" userId="ec229fc9-1ae5-4424-ad91-f4b472f033de" providerId="ADAL" clId="{5B206A17-7C45-47F6-A03A-779106A6553C}" dt="2023-07-12T07:14:00.332" v="84" actId="6264"/>
          <ac:spMkLst>
            <pc:docMk/>
            <pc:sldMk cId="3666711677" sldId="295"/>
            <ac:spMk id="13" creationId="{8B4E5DDA-86AC-65B3-E2D1-3C01B4F95BEF}"/>
          </ac:spMkLst>
        </pc:spChg>
        <pc:spChg chg="add del mod">
          <ac:chgData name="Roop Kumar" userId="ec229fc9-1ae5-4424-ad91-f4b472f033de" providerId="ADAL" clId="{5B206A17-7C45-47F6-A03A-779106A6553C}" dt="2023-07-12T07:14:00.332" v="84" actId="6264"/>
          <ac:spMkLst>
            <pc:docMk/>
            <pc:sldMk cId="3666711677" sldId="295"/>
            <ac:spMk id="14" creationId="{0FDDFD09-F29A-FCC0-5059-12FEECEC7D19}"/>
          </ac:spMkLst>
        </pc:spChg>
        <pc:spChg chg="add del mod">
          <ac:chgData name="Roop Kumar" userId="ec229fc9-1ae5-4424-ad91-f4b472f033de" providerId="ADAL" clId="{5B206A17-7C45-47F6-A03A-779106A6553C}" dt="2023-07-12T07:14:00.332" v="84" actId="6264"/>
          <ac:spMkLst>
            <pc:docMk/>
            <pc:sldMk cId="3666711677" sldId="295"/>
            <ac:spMk id="15" creationId="{713F719E-03C6-8C8C-08FE-A137EDB7E9B6}"/>
          </ac:spMkLst>
        </pc:spChg>
        <pc:spChg chg="add mod ord">
          <ac:chgData name="Roop Kumar" userId="ec229fc9-1ae5-4424-ad91-f4b472f033de" providerId="ADAL" clId="{5B206A17-7C45-47F6-A03A-779106A6553C}" dt="2023-07-12T07:14:04.259" v="86"/>
          <ac:spMkLst>
            <pc:docMk/>
            <pc:sldMk cId="3666711677" sldId="295"/>
            <ac:spMk id="16" creationId="{190C6C0A-E867-BD0F-9636-72FE5C2AAB08}"/>
          </ac:spMkLst>
        </pc:spChg>
        <pc:spChg chg="del">
          <ac:chgData name="Roop Kumar" userId="ec229fc9-1ae5-4424-ad91-f4b472f033de" providerId="ADAL" clId="{5B206A17-7C45-47F6-A03A-779106A6553C}" dt="2023-07-12T07:14:00.332" v="84" actId="6264"/>
          <ac:spMkLst>
            <pc:docMk/>
            <pc:sldMk cId="3666711677" sldId="295"/>
            <ac:spMk id="17" creationId="{0213298B-14D8-28EA-71F0-6047A19D46B7}"/>
          </ac:spMkLst>
        </pc:spChg>
      </pc:sldChg>
      <pc:sldChg chg="addSp delSp modSp mod chgLayout">
        <pc:chgData name="Roop Kumar" userId="ec229fc9-1ae5-4424-ad91-f4b472f033de" providerId="ADAL" clId="{5B206A17-7C45-47F6-A03A-779106A6553C}" dt="2023-07-12T07:13:50.087" v="83" actId="20577"/>
        <pc:sldMkLst>
          <pc:docMk/>
          <pc:sldMk cId="2252011926" sldId="296"/>
        </pc:sldMkLst>
        <pc:spChg chg="add del mod">
          <ac:chgData name="Roop Kumar" userId="ec229fc9-1ae5-4424-ad91-f4b472f033de" providerId="ADAL" clId="{5B206A17-7C45-47F6-A03A-779106A6553C}" dt="2023-07-12T07:13:32.322" v="77" actId="6264"/>
          <ac:spMkLst>
            <pc:docMk/>
            <pc:sldMk cId="2252011926" sldId="296"/>
            <ac:spMk id="2" creationId="{89F7B634-23C0-9BD0-5A48-D12132C34F35}"/>
          </ac:spMkLst>
        </pc:spChg>
        <pc:spChg chg="add del mod">
          <ac:chgData name="Roop Kumar" userId="ec229fc9-1ae5-4424-ad91-f4b472f033de" providerId="ADAL" clId="{5B206A17-7C45-47F6-A03A-779106A6553C}" dt="2023-07-12T07:13:32.322" v="77" actId="6264"/>
          <ac:spMkLst>
            <pc:docMk/>
            <pc:sldMk cId="2252011926" sldId="296"/>
            <ac:spMk id="3" creationId="{B8ACC721-65B7-4DA4-3D02-4ECE30EB41FE}"/>
          </ac:spMkLst>
        </pc:spChg>
        <pc:spChg chg="add del mod">
          <ac:chgData name="Roop Kumar" userId="ec229fc9-1ae5-4424-ad91-f4b472f033de" providerId="ADAL" clId="{5B206A17-7C45-47F6-A03A-779106A6553C}" dt="2023-07-12T07:13:32.322" v="77" actId="6264"/>
          <ac:spMkLst>
            <pc:docMk/>
            <pc:sldMk cId="2252011926" sldId="296"/>
            <ac:spMk id="4" creationId="{7D6805FA-601A-A683-E00E-D6830F0FE5A2}"/>
          </ac:spMkLst>
        </pc:spChg>
        <pc:spChg chg="add del mod">
          <ac:chgData name="Roop Kumar" userId="ec229fc9-1ae5-4424-ad91-f4b472f033de" providerId="ADAL" clId="{5B206A17-7C45-47F6-A03A-779106A6553C}" dt="2023-07-12T07:13:32.322" v="77" actId="6264"/>
          <ac:spMkLst>
            <pc:docMk/>
            <pc:sldMk cId="2252011926" sldId="296"/>
            <ac:spMk id="5" creationId="{07426C7D-F619-20EC-BF29-F499ACDC244B}"/>
          </ac:spMkLst>
        </pc:spChg>
        <pc:spChg chg="add del mod">
          <ac:chgData name="Roop Kumar" userId="ec229fc9-1ae5-4424-ad91-f4b472f033de" providerId="ADAL" clId="{5B206A17-7C45-47F6-A03A-779106A6553C}" dt="2023-07-12T07:13:32.322" v="77" actId="6264"/>
          <ac:spMkLst>
            <pc:docMk/>
            <pc:sldMk cId="2252011926" sldId="296"/>
            <ac:spMk id="6" creationId="{9F46464B-0707-6780-C41B-902EE9D68CBF}"/>
          </ac:spMkLst>
        </pc:spChg>
        <pc:spChg chg="del">
          <ac:chgData name="Roop Kumar" userId="ec229fc9-1ae5-4424-ad91-f4b472f033de" providerId="ADAL" clId="{5B206A17-7C45-47F6-A03A-779106A6553C}" dt="2023-07-12T07:13:32.322" v="77" actId="6264"/>
          <ac:spMkLst>
            <pc:docMk/>
            <pc:sldMk cId="2252011926" sldId="296"/>
            <ac:spMk id="7" creationId="{A89E54C9-9412-79C4-6589-7CBFF1F021F5}"/>
          </ac:spMkLst>
        </pc:spChg>
        <pc:spChg chg="add mod ord">
          <ac:chgData name="Roop Kumar" userId="ec229fc9-1ae5-4424-ad91-f4b472f033de" providerId="ADAL" clId="{5B206A17-7C45-47F6-A03A-779106A6553C}" dt="2023-07-12T07:13:50.087" v="83" actId="20577"/>
          <ac:spMkLst>
            <pc:docMk/>
            <pc:sldMk cId="2252011926" sldId="296"/>
            <ac:spMk id="8" creationId="{8DD69211-1FC3-1CE0-F6F5-EDF5AFB33DBF}"/>
          </ac:spMkLst>
        </pc:spChg>
        <pc:spChg chg="mod ord">
          <ac:chgData name="Roop Kumar" userId="ec229fc9-1ae5-4424-ad91-f4b472f033de" providerId="ADAL" clId="{5B206A17-7C45-47F6-A03A-779106A6553C}" dt="2023-07-12T07:13:32.322" v="77" actId="6264"/>
          <ac:spMkLst>
            <pc:docMk/>
            <pc:sldMk cId="2252011926" sldId="296"/>
            <ac:spMk id="11" creationId="{77B7DF5B-FD8E-98DC-73F7-D43AF2C63189}"/>
          </ac:spMkLst>
        </pc:spChg>
        <pc:spChg chg="mod ord">
          <ac:chgData name="Roop Kumar" userId="ec229fc9-1ae5-4424-ad91-f4b472f033de" providerId="ADAL" clId="{5B206A17-7C45-47F6-A03A-779106A6553C}" dt="2023-07-12T07:13:32.322" v="77" actId="6264"/>
          <ac:spMkLst>
            <pc:docMk/>
            <pc:sldMk cId="2252011926" sldId="296"/>
            <ac:spMk id="12" creationId="{B2911ED5-17DC-30A5-F1D0-07665D3F4320}"/>
          </ac:spMkLst>
        </pc:spChg>
        <pc:spChg chg="mod ord">
          <ac:chgData name="Roop Kumar" userId="ec229fc9-1ae5-4424-ad91-f4b472f033de" providerId="ADAL" clId="{5B206A17-7C45-47F6-A03A-779106A6553C}" dt="2023-07-12T07:13:32.322" v="77" actId="6264"/>
          <ac:spMkLst>
            <pc:docMk/>
            <pc:sldMk cId="2252011926" sldId="296"/>
            <ac:spMk id="13" creationId="{F53818F7-55F3-B420-4E73-16290B5C2553}"/>
          </ac:spMkLst>
        </pc:spChg>
        <pc:spChg chg="mod ord">
          <ac:chgData name="Roop Kumar" userId="ec229fc9-1ae5-4424-ad91-f4b472f033de" providerId="ADAL" clId="{5B206A17-7C45-47F6-A03A-779106A6553C}" dt="2023-07-12T07:13:32.322" v="77" actId="6264"/>
          <ac:spMkLst>
            <pc:docMk/>
            <pc:sldMk cId="2252011926" sldId="296"/>
            <ac:spMk id="14" creationId="{060D6C23-8D34-7FD4-64AC-50102AE63F50}"/>
          </ac:spMkLst>
        </pc:spChg>
        <pc:spChg chg="mod ord">
          <ac:chgData name="Roop Kumar" userId="ec229fc9-1ae5-4424-ad91-f4b472f033de" providerId="ADAL" clId="{5B206A17-7C45-47F6-A03A-779106A6553C}" dt="2023-07-12T07:13:32.322" v="77" actId="6264"/>
          <ac:spMkLst>
            <pc:docMk/>
            <pc:sldMk cId="2252011926" sldId="296"/>
            <ac:spMk id="15" creationId="{0AA3BE49-8C80-8FB3-7248-EC9675CC9028}"/>
          </ac:spMkLst>
        </pc:spChg>
      </pc:sldChg>
      <pc:sldChg chg="modSp new del mod">
        <pc:chgData name="Roop Kumar" userId="ec229fc9-1ae5-4424-ad91-f4b472f033de" providerId="ADAL" clId="{5B206A17-7C45-47F6-A03A-779106A6553C}" dt="2023-06-29T07:27:07.263" v="50" actId="47"/>
        <pc:sldMkLst>
          <pc:docMk/>
          <pc:sldMk cId="3619134257" sldId="297"/>
        </pc:sldMkLst>
        <pc:spChg chg="mod">
          <ac:chgData name="Roop Kumar" userId="ec229fc9-1ae5-4424-ad91-f4b472f033de" providerId="ADAL" clId="{5B206A17-7C45-47F6-A03A-779106A6553C}" dt="2023-06-29T07:27:03.691" v="49" actId="20577"/>
          <ac:spMkLst>
            <pc:docMk/>
            <pc:sldMk cId="3619134257" sldId="297"/>
            <ac:spMk id="2" creationId="{F8B1BBAC-7834-AFD3-9C78-57DE996EE7E3}"/>
          </ac:spMkLst>
        </pc:spChg>
      </pc:sldChg>
      <pc:sldMasterChg chg="modSldLayout">
        <pc:chgData name="Roop Kumar" userId="ec229fc9-1ae5-4424-ad91-f4b472f033de" providerId="ADAL" clId="{5B206A17-7C45-47F6-A03A-779106A6553C}" dt="2023-07-12T07:13:14.554" v="75" actId="21"/>
        <pc:sldMasterMkLst>
          <pc:docMk/>
          <pc:sldMasterMk cId="3368593342" sldId="2147483673"/>
        </pc:sldMasterMkLst>
        <pc:sldLayoutChg chg="delSp mod">
          <pc:chgData name="Roop Kumar" userId="ec229fc9-1ae5-4424-ad91-f4b472f033de" providerId="ADAL" clId="{5B206A17-7C45-47F6-A03A-779106A6553C}" dt="2023-07-12T07:13:14.554" v="75" actId="21"/>
          <pc:sldLayoutMkLst>
            <pc:docMk/>
            <pc:sldMasterMk cId="3368593342" sldId="2147483673"/>
            <pc:sldLayoutMk cId="3585267338" sldId="2147483682"/>
          </pc:sldLayoutMkLst>
          <pc:grpChg chg="del">
            <ac:chgData name="Roop Kumar" userId="ec229fc9-1ae5-4424-ad91-f4b472f033de" providerId="ADAL" clId="{5B206A17-7C45-47F6-A03A-779106A6553C}" dt="2023-07-12T07:13:14.554" v="75" actId="21"/>
            <ac:grpSpMkLst>
              <pc:docMk/>
              <pc:sldMasterMk cId="3368593342" sldId="2147483673"/>
              <pc:sldLayoutMk cId="3585267338" sldId="2147483682"/>
              <ac:grpSpMk id="13" creationId="{16B8C86D-690C-8679-0C89-F4D009576CAF}"/>
            </ac:grpSpMkLst>
          </pc:grpChg>
        </pc:sldLayoutChg>
        <pc:sldLayoutChg chg="modSp">
          <pc:chgData name="Roop Kumar" userId="ec229fc9-1ae5-4424-ad91-f4b472f033de" providerId="ADAL" clId="{5B206A17-7C45-47F6-A03A-779106A6553C}" dt="2023-07-12T07:13:09.793" v="74" actId="207"/>
          <pc:sldLayoutMkLst>
            <pc:docMk/>
            <pc:sldMasterMk cId="3368593342" sldId="2147483673"/>
            <pc:sldLayoutMk cId="972632109" sldId="2147483684"/>
          </pc:sldLayoutMkLst>
          <pc:spChg chg="mod">
            <ac:chgData name="Roop Kumar" userId="ec229fc9-1ae5-4424-ad91-f4b472f033de" providerId="ADAL" clId="{5B206A17-7C45-47F6-A03A-779106A6553C}" dt="2023-07-12T07:13:09.793" v="74" actId="207"/>
            <ac:spMkLst>
              <pc:docMk/>
              <pc:sldMasterMk cId="3368593342" sldId="2147483673"/>
              <pc:sldLayoutMk cId="972632109" sldId="2147483684"/>
              <ac:spMk id="2" creationId="{9DE67C09-DDD5-F518-3695-E699DFE5CC4F}"/>
            </ac:spMkLst>
          </pc:spChg>
          <pc:spChg chg="mod">
            <ac:chgData name="Roop Kumar" userId="ec229fc9-1ae5-4424-ad91-f4b472f033de" providerId="ADAL" clId="{5B206A17-7C45-47F6-A03A-779106A6553C}" dt="2023-07-12T07:13:09.793" v="74" actId="207"/>
            <ac:spMkLst>
              <pc:docMk/>
              <pc:sldMasterMk cId="3368593342" sldId="2147483673"/>
              <pc:sldLayoutMk cId="972632109" sldId="2147483684"/>
              <ac:spMk id="3" creationId="{38354FE8-D9C0-5D1E-6102-5F329424ACA2}"/>
            </ac:spMkLst>
          </pc:spChg>
        </pc:sldLayoutChg>
        <pc:sldLayoutChg chg="modSp">
          <pc:chgData name="Roop Kumar" userId="ec229fc9-1ae5-4424-ad91-f4b472f033de" providerId="ADAL" clId="{5B206A17-7C45-47F6-A03A-779106A6553C}" dt="2023-07-12T07:12:13.364" v="69" actId="207"/>
          <pc:sldLayoutMkLst>
            <pc:docMk/>
            <pc:sldMasterMk cId="3368593342" sldId="2147483673"/>
            <pc:sldLayoutMk cId="1585036707" sldId="2147483690"/>
          </pc:sldLayoutMkLst>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2" creationId="{DFADBA2E-0E91-C8B8-3A16-37E16A8024BC}"/>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3" creationId="{96AF3B2F-06F8-C0B9-F594-763BF82CAEE1}"/>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4" creationId="{F274DB65-9471-8FF1-5F67-3A8B02FBF3BD}"/>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5" creationId="{887B16BD-1678-AAEB-705C-ACC6F4E638BB}"/>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6" creationId="{9DA0B994-BAF5-3871-1AE2-2955090941D6}"/>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7" creationId="{9153C8D8-C81D-C688-AD6D-054C831ED8FF}"/>
            </ac:spMkLst>
          </pc:spChg>
        </pc:sldLayoutChg>
        <pc:sldLayoutChg chg="modSp">
          <pc:chgData name="Roop Kumar" userId="ec229fc9-1ae5-4424-ad91-f4b472f033de" providerId="ADAL" clId="{5B206A17-7C45-47F6-A03A-779106A6553C}" dt="2023-07-12T07:12:03.091" v="68" actId="207"/>
          <pc:sldLayoutMkLst>
            <pc:docMk/>
            <pc:sldMasterMk cId="3368593342" sldId="2147483673"/>
            <pc:sldLayoutMk cId="515120827" sldId="2147483691"/>
          </pc:sldLayoutMkLst>
          <pc:spChg chg="mod">
            <ac:chgData name="Roop Kumar" userId="ec229fc9-1ae5-4424-ad91-f4b472f033de" providerId="ADAL" clId="{5B206A17-7C45-47F6-A03A-779106A6553C}" dt="2023-07-12T07:12:03.091" v="68" actId="207"/>
            <ac:spMkLst>
              <pc:docMk/>
              <pc:sldMasterMk cId="3368593342" sldId="2147483673"/>
              <pc:sldLayoutMk cId="515120827" sldId="2147483691"/>
              <ac:spMk id="6" creationId="{D6E140C6-C70A-C947-7711-0BA4214D3E0D}"/>
            </ac:spMkLst>
          </pc:spChg>
          <pc:spChg chg="mod">
            <ac:chgData name="Roop Kumar" userId="ec229fc9-1ae5-4424-ad91-f4b472f033de" providerId="ADAL" clId="{5B206A17-7C45-47F6-A03A-779106A6553C}" dt="2023-07-12T07:12:03.091" v="68" actId="207"/>
            <ac:spMkLst>
              <pc:docMk/>
              <pc:sldMasterMk cId="3368593342" sldId="2147483673"/>
              <pc:sldLayoutMk cId="515120827" sldId="2147483691"/>
              <ac:spMk id="7" creationId="{CB5683BC-C8F7-FCBC-E768-137F5B5152C9}"/>
            </ac:spMkLst>
          </pc:spChg>
        </pc:sldLayoutChg>
        <pc:sldLayoutChg chg="modSp">
          <pc:chgData name="Roop Kumar" userId="ec229fc9-1ae5-4424-ad91-f4b472f033de" providerId="ADAL" clId="{5B206A17-7C45-47F6-A03A-779106A6553C}" dt="2023-07-12T07:11:57.692" v="67" actId="207"/>
          <pc:sldLayoutMkLst>
            <pc:docMk/>
            <pc:sldMasterMk cId="3368593342" sldId="2147483673"/>
            <pc:sldLayoutMk cId="3453335545" sldId="2147483692"/>
          </pc:sldLayoutMkLst>
          <pc:spChg chg="mod">
            <ac:chgData name="Roop Kumar" userId="ec229fc9-1ae5-4424-ad91-f4b472f033de" providerId="ADAL" clId="{5B206A17-7C45-47F6-A03A-779106A6553C}" dt="2023-07-12T07:11:57.692" v="67" actId="207"/>
            <ac:spMkLst>
              <pc:docMk/>
              <pc:sldMasterMk cId="3368593342" sldId="2147483673"/>
              <pc:sldLayoutMk cId="3453335545" sldId="2147483692"/>
              <ac:spMk id="4" creationId="{4DC99CB9-B9F0-7414-1AF5-045EF855FDA1}"/>
            </ac:spMkLst>
          </pc:spChg>
          <pc:spChg chg="mod">
            <ac:chgData name="Roop Kumar" userId="ec229fc9-1ae5-4424-ad91-f4b472f033de" providerId="ADAL" clId="{5B206A17-7C45-47F6-A03A-779106A6553C}" dt="2023-07-12T07:11:57.692" v="67" actId="207"/>
            <ac:spMkLst>
              <pc:docMk/>
              <pc:sldMasterMk cId="3368593342" sldId="2147483673"/>
              <pc:sldLayoutMk cId="3453335545" sldId="2147483692"/>
              <ac:spMk id="5" creationId="{CF61395D-ECD0-5341-1B2E-8C1937098D4C}"/>
            </ac:spMkLst>
          </pc:spChg>
        </pc:sldLayoutChg>
        <pc:sldLayoutChg chg="modSp">
          <pc:chgData name="Roop Kumar" userId="ec229fc9-1ae5-4424-ad91-f4b472f033de" providerId="ADAL" clId="{5B206A17-7C45-47F6-A03A-779106A6553C}" dt="2023-07-12T07:11:51.869" v="66" actId="207"/>
          <pc:sldLayoutMkLst>
            <pc:docMk/>
            <pc:sldMasterMk cId="3368593342" sldId="2147483673"/>
            <pc:sldLayoutMk cId="3841251895" sldId="2147483693"/>
          </pc:sldLayoutMkLst>
          <pc:spChg chg="mod">
            <ac:chgData name="Roop Kumar" userId="ec229fc9-1ae5-4424-ad91-f4b472f033de" providerId="ADAL" clId="{5B206A17-7C45-47F6-A03A-779106A6553C}" dt="2023-07-12T07:11:51.869" v="66" actId="207"/>
            <ac:spMkLst>
              <pc:docMk/>
              <pc:sldMasterMk cId="3368593342" sldId="2147483673"/>
              <pc:sldLayoutMk cId="3841251895" sldId="2147483693"/>
              <ac:spMk id="3" creationId="{6659D141-D5AB-CB0E-32C4-D683A6B3D762}"/>
            </ac:spMkLst>
          </pc:spChg>
          <pc:spChg chg="mod">
            <ac:chgData name="Roop Kumar" userId="ec229fc9-1ae5-4424-ad91-f4b472f033de" providerId="ADAL" clId="{5B206A17-7C45-47F6-A03A-779106A6553C}" dt="2023-07-12T07:11:51.869" v="66" actId="207"/>
            <ac:spMkLst>
              <pc:docMk/>
              <pc:sldMasterMk cId="3368593342" sldId="2147483673"/>
              <pc:sldLayoutMk cId="3841251895" sldId="2147483693"/>
              <ac:spMk id="6" creationId="{D1405CDE-CE1A-9CEE-B0C9-004F72CAF344}"/>
            </ac:spMkLst>
          </pc:spChg>
        </pc:sldLayoutChg>
        <pc:sldLayoutChg chg="modSp">
          <pc:chgData name="Roop Kumar" userId="ec229fc9-1ae5-4424-ad91-f4b472f033de" providerId="ADAL" clId="{5B206A17-7C45-47F6-A03A-779106A6553C}" dt="2023-07-12T07:11:47.707" v="65" actId="207"/>
          <pc:sldLayoutMkLst>
            <pc:docMk/>
            <pc:sldMasterMk cId="3368593342" sldId="2147483673"/>
            <pc:sldLayoutMk cId="3114373407" sldId="2147483694"/>
          </pc:sldLayoutMkLst>
          <pc:spChg chg="mod">
            <ac:chgData name="Roop Kumar" userId="ec229fc9-1ae5-4424-ad91-f4b472f033de" providerId="ADAL" clId="{5B206A17-7C45-47F6-A03A-779106A6553C}" dt="2023-07-12T07:11:47.707" v="65" actId="207"/>
            <ac:spMkLst>
              <pc:docMk/>
              <pc:sldMasterMk cId="3368593342" sldId="2147483673"/>
              <pc:sldLayoutMk cId="3114373407" sldId="2147483694"/>
              <ac:spMk id="2" creationId="{EA35605C-2EDD-0BD1-F3BC-5BCA7F763AE8}"/>
            </ac:spMkLst>
          </pc:spChg>
          <pc:spChg chg="mod">
            <ac:chgData name="Roop Kumar" userId="ec229fc9-1ae5-4424-ad91-f4b472f033de" providerId="ADAL" clId="{5B206A17-7C45-47F6-A03A-779106A6553C}" dt="2023-07-12T07:11:47.707" v="65" actId="207"/>
            <ac:spMkLst>
              <pc:docMk/>
              <pc:sldMasterMk cId="3368593342" sldId="2147483673"/>
              <pc:sldLayoutMk cId="3114373407" sldId="2147483694"/>
              <ac:spMk id="3" creationId="{C8B862E1-9541-C73F-B4E1-7205F5F0B55E}"/>
            </ac:spMkLst>
          </pc:spChg>
        </pc:sldLayoutChg>
        <pc:sldLayoutChg chg="modSp">
          <pc:chgData name="Roop Kumar" userId="ec229fc9-1ae5-4424-ad91-f4b472f033de" providerId="ADAL" clId="{5B206A17-7C45-47F6-A03A-779106A6553C}" dt="2023-07-12T07:11:43.164" v="64" actId="207"/>
          <pc:sldLayoutMkLst>
            <pc:docMk/>
            <pc:sldMasterMk cId="3368593342" sldId="2147483673"/>
            <pc:sldLayoutMk cId="501208092" sldId="2147483695"/>
          </pc:sldLayoutMkLst>
          <pc:spChg chg="mod">
            <ac:chgData name="Roop Kumar" userId="ec229fc9-1ae5-4424-ad91-f4b472f033de" providerId="ADAL" clId="{5B206A17-7C45-47F6-A03A-779106A6553C}" dt="2023-07-12T07:11:43.164" v="64" actId="207"/>
            <ac:spMkLst>
              <pc:docMk/>
              <pc:sldMasterMk cId="3368593342" sldId="2147483673"/>
              <pc:sldLayoutMk cId="501208092" sldId="2147483695"/>
              <ac:spMk id="2" creationId="{3E86479C-5EE1-09E2-3000-A2B690B93C33}"/>
            </ac:spMkLst>
          </pc:spChg>
          <pc:spChg chg="mod">
            <ac:chgData name="Roop Kumar" userId="ec229fc9-1ae5-4424-ad91-f4b472f033de" providerId="ADAL" clId="{5B206A17-7C45-47F6-A03A-779106A6553C}" dt="2023-07-12T07:11:43.164" v="64" actId="207"/>
            <ac:spMkLst>
              <pc:docMk/>
              <pc:sldMasterMk cId="3368593342" sldId="2147483673"/>
              <pc:sldLayoutMk cId="501208092" sldId="2147483695"/>
              <ac:spMk id="3" creationId="{012C144F-B154-93C1-CFA0-EFC58EC80E5A}"/>
            </ac:spMkLst>
          </pc:spChg>
        </pc:sldLayoutChg>
        <pc:sldLayoutChg chg="modSp">
          <pc:chgData name="Roop Kumar" userId="ec229fc9-1ae5-4424-ad91-f4b472f033de" providerId="ADAL" clId="{5B206A17-7C45-47F6-A03A-779106A6553C}" dt="2023-07-12T07:11:39.419" v="63" actId="207"/>
          <pc:sldLayoutMkLst>
            <pc:docMk/>
            <pc:sldMasterMk cId="3368593342" sldId="2147483673"/>
            <pc:sldLayoutMk cId="3896443774" sldId="2147483696"/>
          </pc:sldLayoutMkLst>
          <pc:spChg chg="mod">
            <ac:chgData name="Roop Kumar" userId="ec229fc9-1ae5-4424-ad91-f4b472f033de" providerId="ADAL" clId="{5B206A17-7C45-47F6-A03A-779106A6553C}" dt="2023-07-12T07:11:39.419" v="63" actId="207"/>
            <ac:spMkLst>
              <pc:docMk/>
              <pc:sldMasterMk cId="3368593342" sldId="2147483673"/>
              <pc:sldLayoutMk cId="3896443774" sldId="2147483696"/>
              <ac:spMk id="2" creationId="{A829CD2D-82CE-C005-D724-CC0A723196CF}"/>
            </ac:spMkLst>
          </pc:spChg>
          <pc:spChg chg="mod">
            <ac:chgData name="Roop Kumar" userId="ec229fc9-1ae5-4424-ad91-f4b472f033de" providerId="ADAL" clId="{5B206A17-7C45-47F6-A03A-779106A6553C}" dt="2023-07-12T07:11:39.419" v="63" actId="207"/>
            <ac:spMkLst>
              <pc:docMk/>
              <pc:sldMasterMk cId="3368593342" sldId="2147483673"/>
              <pc:sldLayoutMk cId="3896443774" sldId="2147483696"/>
              <ac:spMk id="5" creationId="{809861E1-DB64-D3D1-CB74-AB30BEF481B3}"/>
            </ac:spMkLst>
          </pc:spChg>
        </pc:sldLayoutChg>
        <pc:sldLayoutChg chg="modSp">
          <pc:chgData name="Roop Kumar" userId="ec229fc9-1ae5-4424-ad91-f4b472f033de" providerId="ADAL" clId="{5B206A17-7C45-47F6-A03A-779106A6553C}" dt="2023-07-12T07:11:35.182" v="62" actId="207"/>
          <pc:sldLayoutMkLst>
            <pc:docMk/>
            <pc:sldMasterMk cId="3368593342" sldId="2147483673"/>
            <pc:sldLayoutMk cId="3701244765" sldId="2147483697"/>
          </pc:sldLayoutMkLst>
          <pc:spChg chg="mod">
            <ac:chgData name="Roop Kumar" userId="ec229fc9-1ae5-4424-ad91-f4b472f033de" providerId="ADAL" clId="{5B206A17-7C45-47F6-A03A-779106A6553C}" dt="2023-07-12T07:11:35.182" v="62" actId="207"/>
            <ac:spMkLst>
              <pc:docMk/>
              <pc:sldMasterMk cId="3368593342" sldId="2147483673"/>
              <pc:sldLayoutMk cId="3701244765" sldId="2147483697"/>
              <ac:spMk id="3" creationId="{E5D05C5A-9735-BDF2-45FB-ECA0E61F3FE0}"/>
            </ac:spMkLst>
          </pc:spChg>
        </pc:sldLayoutChg>
        <pc:sldLayoutChg chg="modSp">
          <pc:chgData name="Roop Kumar" userId="ec229fc9-1ae5-4424-ad91-f4b472f033de" providerId="ADAL" clId="{5B206A17-7C45-47F6-A03A-779106A6553C}" dt="2023-07-12T07:11:29.156" v="61" actId="207"/>
          <pc:sldLayoutMkLst>
            <pc:docMk/>
            <pc:sldMasterMk cId="3368593342" sldId="2147483673"/>
            <pc:sldLayoutMk cId="1564186606" sldId="2147483698"/>
          </pc:sldLayoutMkLst>
          <pc:spChg chg="mod">
            <ac:chgData name="Roop Kumar" userId="ec229fc9-1ae5-4424-ad91-f4b472f033de" providerId="ADAL" clId="{5B206A17-7C45-47F6-A03A-779106A6553C}" dt="2023-07-12T07:11:29.156" v="61" actId="207"/>
            <ac:spMkLst>
              <pc:docMk/>
              <pc:sldMasterMk cId="3368593342" sldId="2147483673"/>
              <pc:sldLayoutMk cId="1564186606" sldId="2147483698"/>
              <ac:spMk id="9" creationId="{7FAA6052-B67C-D403-9614-DC0C0FDBAAB1}"/>
            </ac:spMkLst>
          </pc:spChg>
        </pc:sldLayoutChg>
        <pc:sldLayoutChg chg="modSp">
          <pc:chgData name="Roop Kumar" userId="ec229fc9-1ae5-4424-ad91-f4b472f033de" providerId="ADAL" clId="{5B206A17-7C45-47F6-A03A-779106A6553C}" dt="2023-07-12T07:11:23.484" v="60" actId="207"/>
          <pc:sldLayoutMkLst>
            <pc:docMk/>
            <pc:sldMasterMk cId="3368593342" sldId="2147483673"/>
            <pc:sldLayoutMk cId="1456677713" sldId="2147483699"/>
          </pc:sldLayoutMkLst>
          <pc:spChg chg="mod">
            <ac:chgData name="Roop Kumar" userId="ec229fc9-1ae5-4424-ad91-f4b472f033de" providerId="ADAL" clId="{5B206A17-7C45-47F6-A03A-779106A6553C}" dt="2023-07-12T07:11:23.484" v="60" actId="207"/>
            <ac:spMkLst>
              <pc:docMk/>
              <pc:sldMasterMk cId="3368593342" sldId="2147483673"/>
              <pc:sldLayoutMk cId="1456677713" sldId="2147483699"/>
              <ac:spMk id="4" creationId="{95138432-77B6-A0DB-E9D4-05C1ED62A6FF}"/>
            </ac:spMkLst>
          </pc:spChg>
        </pc:sldLayoutChg>
        <pc:sldLayoutChg chg="modSp">
          <pc:chgData name="Roop Kumar" userId="ec229fc9-1ae5-4424-ad91-f4b472f033de" providerId="ADAL" clId="{5B206A17-7C45-47F6-A03A-779106A6553C}" dt="2023-07-12T07:11:14.454" v="59" actId="207"/>
          <pc:sldLayoutMkLst>
            <pc:docMk/>
            <pc:sldMasterMk cId="3368593342" sldId="2147483673"/>
            <pc:sldLayoutMk cId="2385892519" sldId="2147483700"/>
          </pc:sldLayoutMkLst>
          <pc:spChg chg="mod">
            <ac:chgData name="Roop Kumar" userId="ec229fc9-1ae5-4424-ad91-f4b472f033de" providerId="ADAL" clId="{5B206A17-7C45-47F6-A03A-779106A6553C}" dt="2023-07-12T07:11:14.454" v="59" actId="207"/>
            <ac:spMkLst>
              <pc:docMk/>
              <pc:sldMasterMk cId="3368593342" sldId="2147483673"/>
              <pc:sldLayoutMk cId="2385892519" sldId="2147483700"/>
              <ac:spMk id="2" creationId="{2190EDBE-42C7-8577-2262-B01D520296F0}"/>
            </ac:spMkLst>
          </pc:spChg>
          <pc:spChg chg="mod">
            <ac:chgData name="Roop Kumar" userId="ec229fc9-1ae5-4424-ad91-f4b472f033de" providerId="ADAL" clId="{5B206A17-7C45-47F6-A03A-779106A6553C}" dt="2023-07-12T07:11:14.454" v="59" actId="207"/>
            <ac:spMkLst>
              <pc:docMk/>
              <pc:sldMasterMk cId="3368593342" sldId="2147483673"/>
              <pc:sldLayoutMk cId="2385892519" sldId="2147483700"/>
              <ac:spMk id="177" creationId="{00000000-0000-0000-0000-000000000000}"/>
            </ac:spMkLst>
          </pc:spChg>
        </pc:sldLayoutChg>
        <pc:sldLayoutChg chg="modSp">
          <pc:chgData name="Roop Kumar" userId="ec229fc9-1ae5-4424-ad91-f4b472f033de" providerId="ADAL" clId="{5B206A17-7C45-47F6-A03A-779106A6553C}" dt="2023-07-12T07:11:10.124" v="58" actId="207"/>
          <pc:sldLayoutMkLst>
            <pc:docMk/>
            <pc:sldMasterMk cId="3368593342" sldId="2147483673"/>
            <pc:sldLayoutMk cId="2702984903" sldId="2147483701"/>
          </pc:sldLayoutMkLst>
          <pc:spChg chg="mod">
            <ac:chgData name="Roop Kumar" userId="ec229fc9-1ae5-4424-ad91-f4b472f033de" providerId="ADAL" clId="{5B206A17-7C45-47F6-A03A-779106A6553C}" dt="2023-07-12T07:11:10.124" v="58" actId="207"/>
            <ac:spMkLst>
              <pc:docMk/>
              <pc:sldMasterMk cId="3368593342" sldId="2147483673"/>
              <pc:sldLayoutMk cId="2702984903" sldId="2147483701"/>
              <ac:spMk id="2" creationId="{8C918EE9-73C7-114C-7405-846E29EB7AEA}"/>
            </ac:spMkLst>
          </pc:spChg>
        </pc:sldLayoutChg>
        <pc:sldLayoutChg chg="modSp">
          <pc:chgData name="Roop Kumar" userId="ec229fc9-1ae5-4424-ad91-f4b472f033de" providerId="ADAL" clId="{5B206A17-7C45-47F6-A03A-779106A6553C}" dt="2023-07-12T07:10:57.621" v="56" actId="207"/>
          <pc:sldLayoutMkLst>
            <pc:docMk/>
            <pc:sldMasterMk cId="3368593342" sldId="2147483673"/>
            <pc:sldLayoutMk cId="771887840" sldId="2147483702"/>
          </pc:sldLayoutMkLst>
          <pc:spChg chg="mod">
            <ac:chgData name="Roop Kumar" userId="ec229fc9-1ae5-4424-ad91-f4b472f033de" providerId="ADAL" clId="{5B206A17-7C45-47F6-A03A-779106A6553C}" dt="2023-07-12T07:10:55.090" v="55" actId="207"/>
            <ac:spMkLst>
              <pc:docMk/>
              <pc:sldMasterMk cId="3368593342" sldId="2147483673"/>
              <pc:sldLayoutMk cId="771887840" sldId="2147483702"/>
              <ac:spMk id="2" creationId="{662DC3C5-12CB-1B7D-A0D6-88DA0A6525F3}"/>
            </ac:spMkLst>
          </pc:spChg>
          <pc:spChg chg="mod">
            <ac:chgData name="Roop Kumar" userId="ec229fc9-1ae5-4424-ad91-f4b472f033de" providerId="ADAL" clId="{5B206A17-7C45-47F6-A03A-779106A6553C}" dt="2023-07-12T07:10:57.621" v="56" actId="207"/>
            <ac:spMkLst>
              <pc:docMk/>
              <pc:sldMasterMk cId="3368593342" sldId="2147483673"/>
              <pc:sldLayoutMk cId="771887840" sldId="2147483702"/>
              <ac:spMk id="5" creationId="{2F575C20-C035-6B61-875E-DFDF9C3950C5}"/>
            </ac:spMkLst>
          </pc:spChg>
        </pc:sldLayoutChg>
        <pc:sldLayoutChg chg="modSp">
          <pc:chgData name="Roop Kumar" userId="ec229fc9-1ae5-4424-ad91-f4b472f033de" providerId="ADAL" clId="{5B206A17-7C45-47F6-A03A-779106A6553C}" dt="2023-07-12T07:11:03.917" v="57" actId="207"/>
          <pc:sldLayoutMkLst>
            <pc:docMk/>
            <pc:sldMasterMk cId="3368593342" sldId="2147483673"/>
            <pc:sldLayoutMk cId="1477371151" sldId="2147483703"/>
          </pc:sldLayoutMkLst>
          <pc:spChg chg="mod">
            <ac:chgData name="Roop Kumar" userId="ec229fc9-1ae5-4424-ad91-f4b472f033de" providerId="ADAL" clId="{5B206A17-7C45-47F6-A03A-779106A6553C}" dt="2023-07-12T07:11:03.917" v="57" actId="207"/>
            <ac:spMkLst>
              <pc:docMk/>
              <pc:sldMasterMk cId="3368593342" sldId="2147483673"/>
              <pc:sldLayoutMk cId="1477371151" sldId="2147483703"/>
              <ac:spMk id="3" creationId="{9A8AA2E1-D889-F5D4-9C7E-C1EBB432455A}"/>
            </ac:spMkLst>
          </pc:spChg>
          <pc:spChg chg="mod">
            <ac:chgData name="Roop Kumar" userId="ec229fc9-1ae5-4424-ad91-f4b472f033de" providerId="ADAL" clId="{5B206A17-7C45-47F6-A03A-779106A6553C}" dt="2023-07-12T07:11:03.917" v="57" actId="207"/>
            <ac:spMkLst>
              <pc:docMk/>
              <pc:sldMasterMk cId="3368593342" sldId="2147483673"/>
              <pc:sldLayoutMk cId="1477371151" sldId="2147483703"/>
              <ac:spMk id="201" creationId="{00000000-0000-0000-0000-000000000000}"/>
            </ac:spMkLst>
          </pc:spChg>
        </pc:sldLayoutChg>
        <pc:sldLayoutChg chg="addSp delSp modSp mod">
          <pc:chgData name="Roop Kumar" userId="ec229fc9-1ae5-4424-ad91-f4b472f033de" providerId="ADAL" clId="{5B206A17-7C45-47F6-A03A-779106A6553C}" dt="2023-07-12T07:12:40.448" v="71"/>
          <pc:sldLayoutMkLst>
            <pc:docMk/>
            <pc:sldMasterMk cId="3368593342" sldId="2147483673"/>
            <pc:sldLayoutMk cId="43145900" sldId="2147483707"/>
          </pc:sldLayoutMkLst>
          <pc:spChg chg="del">
            <ac:chgData name="Roop Kumar" userId="ec229fc9-1ae5-4424-ad91-f4b472f033de" providerId="ADAL" clId="{5B206A17-7C45-47F6-A03A-779106A6553C}" dt="2023-07-12T07:12:39.113" v="70" actId="478"/>
            <ac:spMkLst>
              <pc:docMk/>
              <pc:sldMasterMk cId="3368593342" sldId="2147483673"/>
              <pc:sldLayoutMk cId="43145900" sldId="2147483707"/>
              <ac:spMk id="2" creationId="{478376F7-6761-F612-87E3-8A171B46CBEA}"/>
            </ac:spMkLst>
          </pc:spChg>
          <pc:spChg chg="add mod">
            <ac:chgData name="Roop Kumar" userId="ec229fc9-1ae5-4424-ad91-f4b472f033de" providerId="ADAL" clId="{5B206A17-7C45-47F6-A03A-779106A6553C}" dt="2023-07-12T07:12:40.448" v="71"/>
            <ac:spMkLst>
              <pc:docMk/>
              <pc:sldMasterMk cId="3368593342" sldId="2147483673"/>
              <pc:sldLayoutMk cId="43145900" sldId="2147483707"/>
              <ac:spMk id="20" creationId="{F963B27F-8F18-67BB-B561-399E9B718B77}"/>
            </ac:spMkLst>
          </pc:spChg>
          <pc:spChg chg="del">
            <ac:chgData name="Roop Kumar" userId="ec229fc9-1ae5-4424-ad91-f4b472f033de" providerId="ADAL" clId="{5B206A17-7C45-47F6-A03A-779106A6553C}" dt="2023-07-12T07:12:39.113" v="70" actId="478"/>
            <ac:spMkLst>
              <pc:docMk/>
              <pc:sldMasterMk cId="3368593342" sldId="2147483673"/>
              <pc:sldLayoutMk cId="43145900" sldId="2147483707"/>
              <ac:spMk id="21" creationId="{8B96215F-FF61-9AD3-5B66-650C7AFE975B}"/>
            </ac:spMkLst>
          </pc:spChg>
          <pc:spChg chg="add mod">
            <ac:chgData name="Roop Kumar" userId="ec229fc9-1ae5-4424-ad91-f4b472f033de" providerId="ADAL" clId="{5B206A17-7C45-47F6-A03A-779106A6553C}" dt="2023-07-12T07:12:40.448" v="71"/>
            <ac:spMkLst>
              <pc:docMk/>
              <pc:sldMasterMk cId="3368593342" sldId="2147483673"/>
              <pc:sldLayoutMk cId="43145900" sldId="2147483707"/>
              <ac:spMk id="22" creationId="{56C84790-83B0-039F-DB11-90A54FCA41D6}"/>
            </ac:spMkLst>
          </pc:spChg>
        </pc:sldLayoutChg>
        <pc:sldLayoutChg chg="addSp delSp modSp mod">
          <pc:chgData name="Roop Kumar" userId="ec229fc9-1ae5-4424-ad91-f4b472f033de" providerId="ADAL" clId="{5B206A17-7C45-47F6-A03A-779106A6553C}" dt="2023-07-12T07:12:47.361" v="73"/>
          <pc:sldLayoutMkLst>
            <pc:docMk/>
            <pc:sldMasterMk cId="3368593342" sldId="2147483673"/>
            <pc:sldLayoutMk cId="2106155142" sldId="2147483708"/>
          </pc:sldLayoutMkLst>
          <pc:spChg chg="del">
            <ac:chgData name="Roop Kumar" userId="ec229fc9-1ae5-4424-ad91-f4b472f033de" providerId="ADAL" clId="{5B206A17-7C45-47F6-A03A-779106A6553C}" dt="2023-07-12T07:12:45.218" v="72" actId="478"/>
            <ac:spMkLst>
              <pc:docMk/>
              <pc:sldMasterMk cId="3368593342" sldId="2147483673"/>
              <pc:sldLayoutMk cId="2106155142" sldId="2147483708"/>
              <ac:spMk id="2" creationId="{CFDB5F30-1443-61A1-5CA2-AB7E885C4956}"/>
            </ac:spMkLst>
          </pc:spChg>
          <pc:spChg chg="del">
            <ac:chgData name="Roop Kumar" userId="ec229fc9-1ae5-4424-ad91-f4b472f033de" providerId="ADAL" clId="{5B206A17-7C45-47F6-A03A-779106A6553C}" dt="2023-07-12T07:12:45.218" v="72" actId="478"/>
            <ac:spMkLst>
              <pc:docMk/>
              <pc:sldMasterMk cId="3368593342" sldId="2147483673"/>
              <pc:sldLayoutMk cId="2106155142" sldId="2147483708"/>
              <ac:spMk id="20" creationId="{CEA2BD72-C1DD-4B25-C5E5-D6139517C0DF}"/>
            </ac:spMkLst>
          </pc:spChg>
          <pc:spChg chg="add mod">
            <ac:chgData name="Roop Kumar" userId="ec229fc9-1ae5-4424-ad91-f4b472f033de" providerId="ADAL" clId="{5B206A17-7C45-47F6-A03A-779106A6553C}" dt="2023-07-12T07:12:47.361" v="73"/>
            <ac:spMkLst>
              <pc:docMk/>
              <pc:sldMasterMk cId="3368593342" sldId="2147483673"/>
              <pc:sldLayoutMk cId="2106155142" sldId="2147483708"/>
              <ac:spMk id="21" creationId="{32B26A31-7ADA-92C4-0EC9-7FBCC4B0F2B6}"/>
            </ac:spMkLst>
          </pc:spChg>
          <pc:spChg chg="add mod">
            <ac:chgData name="Roop Kumar" userId="ec229fc9-1ae5-4424-ad91-f4b472f033de" providerId="ADAL" clId="{5B206A17-7C45-47F6-A03A-779106A6553C}" dt="2023-07-12T07:12:47.361" v="73"/>
            <ac:spMkLst>
              <pc:docMk/>
              <pc:sldMasterMk cId="3368593342" sldId="2147483673"/>
              <pc:sldLayoutMk cId="2106155142" sldId="2147483708"/>
              <ac:spMk id="22" creationId="{6AEFDC33-934D-D32C-A2F5-91C510E8C696}"/>
            </ac:spMkLst>
          </pc:spChg>
        </pc:sldLayoutChg>
      </pc:sldMasterChg>
    </pc:docChg>
  </pc:docChgLst>
  <pc:docChgLst>
    <pc:chgData name="Roop Kumar" userId="ec229fc9-1ae5-4424-ad91-f4b472f033de" providerId="ADAL" clId="{5FA9352D-326C-4D6D-934A-4F0D3FF91DEA}"/>
    <pc:docChg chg="modMainMaster">
      <pc:chgData name="Roop Kumar" userId="ec229fc9-1ae5-4424-ad91-f4b472f033de" providerId="ADAL" clId="{5FA9352D-326C-4D6D-934A-4F0D3FF91DEA}" dt="2023-08-30T07:49:37.698" v="2" actId="14430"/>
      <pc:docMkLst>
        <pc:docMk/>
      </pc:docMkLst>
      <pc:sldMasterChg chg="modSp mod modSldLayout">
        <pc:chgData name="Roop Kumar" userId="ec229fc9-1ae5-4424-ad91-f4b472f033de" providerId="ADAL" clId="{5FA9352D-326C-4D6D-934A-4F0D3FF91DEA}" dt="2023-08-30T07:49:37.698" v="2" actId="14430"/>
        <pc:sldMasterMkLst>
          <pc:docMk/>
          <pc:sldMasterMk cId="3368593342" sldId="2147483673"/>
        </pc:sldMasterMkLst>
        <pc:picChg chg="mod modVis">
          <ac:chgData name="Roop Kumar" userId="ec229fc9-1ae5-4424-ad91-f4b472f033de" providerId="ADAL" clId="{5FA9352D-326C-4D6D-934A-4F0D3FF91DEA}" dt="2023-08-30T07:49:37.698" v="2" actId="14430"/>
          <ac:picMkLst>
            <pc:docMk/>
            <pc:sldMasterMk cId="3368593342" sldId="2147483673"/>
            <ac:picMk id="6" creationId="{985A74AA-1EDE-C159-3D26-B856937B9D55}"/>
          </ac:picMkLst>
        </pc:picChg>
        <pc:sldLayoutChg chg="modSp">
          <pc:chgData name="Roop Kumar" userId="ec229fc9-1ae5-4424-ad91-f4b472f033de" providerId="ADAL" clId="{5FA9352D-326C-4D6D-934A-4F0D3FF91DEA}" dt="2023-08-30T07:49:12.056" v="0" actId="14826"/>
          <pc:sldLayoutMkLst>
            <pc:docMk/>
            <pc:sldMasterMk cId="3368593342" sldId="2147483673"/>
            <pc:sldLayoutMk cId="3232810655" sldId="2147483680"/>
          </pc:sldLayoutMkLst>
          <pc:picChg chg="mod">
            <ac:chgData name="Roop Kumar" userId="ec229fc9-1ae5-4424-ad91-f4b472f033de" providerId="ADAL" clId="{5FA9352D-326C-4D6D-934A-4F0D3FF91DEA}" dt="2023-08-30T07:49:12.056" v="0" actId="14826"/>
            <ac:picMkLst>
              <pc:docMk/>
              <pc:sldMasterMk cId="3368593342" sldId="2147483673"/>
              <pc:sldLayoutMk cId="3232810655" sldId="2147483680"/>
              <ac:picMk id="3" creationId="{CB03379F-6615-3946-F3DC-84DD58EC0F17}"/>
            </ac:picMkLst>
          </pc:picChg>
        </pc:sldLayoutChg>
      </pc:sldMasterChg>
    </pc:docChg>
  </pc:docChgLst>
  <pc:docChgLst>
    <pc:chgData name="Nidhi S" userId="e811137e-61d7-4f1b-af76-a47790489e26" providerId="ADAL" clId="{0A80AD42-A947-461F-976F-23A1ABE9B983}"/>
    <pc:docChg chg="undo custSel addSld delSld modSld">
      <pc:chgData name="Nidhi S" userId="e811137e-61d7-4f1b-af76-a47790489e26" providerId="ADAL" clId="{0A80AD42-A947-461F-976F-23A1ABE9B983}" dt="2023-12-08T17:13:26.805" v="256"/>
      <pc:docMkLst>
        <pc:docMk/>
      </pc:docMkLst>
      <pc:sldChg chg="modSp mod">
        <pc:chgData name="Nidhi S" userId="e811137e-61d7-4f1b-af76-a47790489e26" providerId="ADAL" clId="{0A80AD42-A947-461F-976F-23A1ABE9B983}" dt="2023-12-08T07:57:14.391" v="15" actId="12789"/>
        <pc:sldMkLst>
          <pc:docMk/>
          <pc:sldMk cId="1070346001" sldId="262"/>
        </pc:sldMkLst>
        <pc:spChg chg="mod">
          <ac:chgData name="Nidhi S" userId="e811137e-61d7-4f1b-af76-a47790489e26" providerId="ADAL" clId="{0A80AD42-A947-461F-976F-23A1ABE9B983}" dt="2023-12-08T07:57:14.391" v="15" actId="12789"/>
          <ac:spMkLst>
            <pc:docMk/>
            <pc:sldMk cId="1070346001" sldId="262"/>
            <ac:spMk id="3" creationId="{34849BB2-9813-A97A-C80F-275C24EA2885}"/>
          </ac:spMkLst>
        </pc:spChg>
      </pc:sldChg>
      <pc:sldChg chg="modSp mod addCm">
        <pc:chgData name="Nidhi S" userId="e811137e-61d7-4f1b-af76-a47790489e26" providerId="ADAL" clId="{0A80AD42-A947-461F-976F-23A1ABE9B983}" dt="2023-12-08T07:44:59.849" v="3"/>
        <pc:sldMkLst>
          <pc:docMk/>
          <pc:sldMk cId="1530117634" sldId="270"/>
        </pc:sldMkLst>
        <pc:spChg chg="mod">
          <ac:chgData name="Nidhi S" userId="e811137e-61d7-4f1b-af76-a47790489e26" providerId="ADAL" clId="{0A80AD42-A947-461F-976F-23A1ABE9B983}" dt="2023-12-08T07:29:25.248" v="1" actId="207"/>
          <ac:spMkLst>
            <pc:docMk/>
            <pc:sldMk cId="1530117634" sldId="270"/>
            <ac:spMk id="12" creationId="{15C2B5B2-F3AB-E163-B6A6-7ED283BA2B64}"/>
          </ac:spMkLst>
        </pc:spChg>
        <pc:extLst>
          <p:ext xmlns:p="http://schemas.openxmlformats.org/presentationml/2006/main" uri="{D6D511B9-2390-475A-947B-AFAB55BFBCF1}">
            <pc226:cmChg xmlns:pc226="http://schemas.microsoft.com/office/powerpoint/2022/06/main/command" chg="add">
              <pc226:chgData name="Nidhi S" userId="e811137e-61d7-4f1b-af76-a47790489e26" providerId="ADAL" clId="{0A80AD42-A947-461F-976F-23A1ABE9B983}" dt="2023-12-08T07:36:52.816" v="2"/>
              <pc2:cmMkLst xmlns:pc2="http://schemas.microsoft.com/office/powerpoint/2019/9/main/command">
                <pc:docMk/>
                <pc:sldMk cId="1530117634" sldId="270"/>
                <pc2:cmMk id="{D907E2D8-4772-4519-BDF0-257B03F20EDB}"/>
              </pc2:cmMkLst>
            </pc226:cmChg>
            <pc226:cmChg xmlns:pc226="http://schemas.microsoft.com/office/powerpoint/2022/06/main/command" chg="add">
              <pc226:chgData name="Nidhi S" userId="e811137e-61d7-4f1b-af76-a47790489e26" providerId="ADAL" clId="{0A80AD42-A947-461F-976F-23A1ABE9B983}" dt="2023-12-08T07:44:59.849" v="3"/>
              <pc2:cmMkLst xmlns:pc2="http://schemas.microsoft.com/office/powerpoint/2019/9/main/command">
                <pc:docMk/>
                <pc:sldMk cId="1530117634" sldId="270"/>
                <pc2:cmMk id="{5F9CB5F0-5929-45C5-97ED-CD6FB504450D}"/>
              </pc2:cmMkLst>
            </pc226:cmChg>
          </p:ext>
        </pc:extLst>
      </pc:sldChg>
      <pc:sldChg chg="modSp mod">
        <pc:chgData name="Nidhi S" userId="e811137e-61d7-4f1b-af76-a47790489e26" providerId="ADAL" clId="{0A80AD42-A947-461F-976F-23A1ABE9B983}" dt="2023-12-08T07:29:16.082" v="0" actId="207"/>
        <pc:sldMkLst>
          <pc:docMk/>
          <pc:sldMk cId="1620506702" sldId="292"/>
        </pc:sldMkLst>
        <pc:spChg chg="mod">
          <ac:chgData name="Nidhi S" userId="e811137e-61d7-4f1b-af76-a47790489e26" providerId="ADAL" clId="{0A80AD42-A947-461F-976F-23A1ABE9B983}" dt="2023-12-08T07:29:16.082" v="0" actId="207"/>
          <ac:spMkLst>
            <pc:docMk/>
            <pc:sldMk cId="1620506702" sldId="292"/>
            <ac:spMk id="25" creationId="{9EB17C61-05F8-392F-4048-1233AC59FDAE}"/>
          </ac:spMkLst>
        </pc:spChg>
      </pc:sldChg>
      <pc:sldChg chg="addCm modCm">
        <pc:chgData name="Nidhi S" userId="e811137e-61d7-4f1b-af76-a47790489e26" providerId="ADAL" clId="{0A80AD42-A947-461F-976F-23A1ABE9B983}" dt="2023-12-08T17:13:26.805" v="256"/>
        <pc:sldMkLst>
          <pc:docMk/>
          <pc:sldMk cId="877789691" sldId="294"/>
        </pc:sldMkLst>
        <pc:extLst>
          <p:ext xmlns:p="http://schemas.openxmlformats.org/presentationml/2006/main" uri="{D6D511B9-2390-475A-947B-AFAB55BFBCF1}">
            <pc226:cmChg xmlns:pc226="http://schemas.microsoft.com/office/powerpoint/2022/06/main/command" chg="add mod">
              <pc226:chgData name="Nidhi S" userId="e811137e-61d7-4f1b-af76-a47790489e26" providerId="ADAL" clId="{0A80AD42-A947-461F-976F-23A1ABE9B983}" dt="2023-12-08T17:13:26.805" v="256"/>
              <pc2:cmMkLst xmlns:pc2="http://schemas.microsoft.com/office/powerpoint/2019/9/main/command">
                <pc:docMk/>
                <pc:sldMk cId="877789691" sldId="294"/>
                <pc2:cmMk id="{E4FF8AE5-3E13-45C2-BFC6-641D5539990B}"/>
              </pc2:cmMkLst>
            </pc226:cmChg>
          </p:ext>
        </pc:extLst>
      </pc:sldChg>
      <pc:sldChg chg="modSp mod addCm modCm">
        <pc:chgData name="Nidhi S" userId="e811137e-61d7-4f1b-af76-a47790489e26" providerId="ADAL" clId="{0A80AD42-A947-461F-976F-23A1ABE9B983}" dt="2023-12-08T11:13:04.757" v="255"/>
        <pc:sldMkLst>
          <pc:docMk/>
          <pc:sldMk cId="1685068534" sldId="311"/>
        </pc:sldMkLst>
        <pc:cxnChg chg="mod">
          <ac:chgData name="Nidhi S" userId="e811137e-61d7-4f1b-af76-a47790489e26" providerId="ADAL" clId="{0A80AD42-A947-461F-976F-23A1ABE9B983}" dt="2023-12-08T10:17:09.360" v="251" actId="14100"/>
          <ac:cxnSpMkLst>
            <pc:docMk/>
            <pc:sldMk cId="1685068534" sldId="311"/>
            <ac:cxnSpMk id="22" creationId="{86321E17-5D52-6B6C-D591-06F1DC5FFDD0}"/>
          </ac:cxnSpMkLst>
        </pc:cxnChg>
        <pc:extLst>
          <p:ext xmlns:p="http://schemas.openxmlformats.org/presentationml/2006/main" uri="{D6D511B9-2390-475A-947B-AFAB55BFBCF1}">
            <pc226:cmChg xmlns:pc226="http://schemas.microsoft.com/office/powerpoint/2022/06/main/command" chg="add mod">
              <pc226:chgData name="Nidhi S" userId="e811137e-61d7-4f1b-af76-a47790489e26" providerId="ADAL" clId="{0A80AD42-A947-461F-976F-23A1ABE9B983}" dt="2023-12-08T11:12:58.794" v="254"/>
              <pc2:cmMkLst xmlns:pc2="http://schemas.microsoft.com/office/powerpoint/2019/9/main/command">
                <pc:docMk/>
                <pc:sldMk cId="1685068534" sldId="311"/>
                <pc2:cmMk id="{8C47C30E-2B0D-448F-81DF-E1FA9F32624E}"/>
              </pc2:cmMkLst>
            </pc226:cmChg>
            <pc226:cmChg xmlns:pc226="http://schemas.microsoft.com/office/powerpoint/2022/06/main/command" chg="add mod">
              <pc226:chgData name="Nidhi S" userId="e811137e-61d7-4f1b-af76-a47790489e26" providerId="ADAL" clId="{0A80AD42-A947-461F-976F-23A1ABE9B983}" dt="2023-12-08T11:13:04.757" v="255"/>
              <pc2:cmMkLst xmlns:pc2="http://schemas.microsoft.com/office/powerpoint/2019/9/main/command">
                <pc:docMk/>
                <pc:sldMk cId="1685068534" sldId="311"/>
                <pc2:cmMk id="{44594D45-79AB-4545-B48F-71FF989A688E}"/>
              </pc2:cmMkLst>
            </pc226:cmChg>
            <pc226:cmChg xmlns:pc226="http://schemas.microsoft.com/office/powerpoint/2022/06/main/command" chg="add mod">
              <pc226:chgData name="Nidhi S" userId="e811137e-61d7-4f1b-af76-a47790489e26" providerId="ADAL" clId="{0A80AD42-A947-461F-976F-23A1ABE9B983}" dt="2023-12-08T11:12:46.714" v="253"/>
              <pc2:cmMkLst xmlns:pc2="http://schemas.microsoft.com/office/powerpoint/2019/9/main/command">
                <pc:docMk/>
                <pc:sldMk cId="1685068534" sldId="311"/>
                <pc2:cmMk id="{73CC978C-6257-4ADD-96D4-C6F5344767D1}"/>
              </pc2:cmMkLst>
            </pc226:cmChg>
            <pc226:cmChg xmlns:pc226="http://schemas.microsoft.com/office/powerpoint/2022/06/main/command" chg="add mod">
              <pc226:chgData name="Nidhi S" userId="e811137e-61d7-4f1b-af76-a47790489e26" providerId="ADAL" clId="{0A80AD42-A947-461F-976F-23A1ABE9B983}" dt="2023-12-08T11:12:41.661" v="252"/>
              <pc2:cmMkLst xmlns:pc2="http://schemas.microsoft.com/office/powerpoint/2019/9/main/command">
                <pc:docMk/>
                <pc:sldMk cId="1685068534" sldId="311"/>
                <pc2:cmMk id="{62B400C9-3160-4292-8682-D1E91B7633AF}"/>
              </pc2:cmMkLst>
            </pc226:cmChg>
          </p:ext>
        </pc:extLst>
      </pc:sldChg>
      <pc:sldChg chg="addSp delSp modSp mod addCm modCm">
        <pc:chgData name="Nidhi S" userId="e811137e-61d7-4f1b-af76-a47790489e26" providerId="ADAL" clId="{0A80AD42-A947-461F-976F-23A1ABE9B983}" dt="2023-12-08T10:15:37.030" v="249"/>
        <pc:sldMkLst>
          <pc:docMk/>
          <pc:sldMk cId="2814006905" sldId="314"/>
        </pc:sldMkLst>
        <pc:spChg chg="mod">
          <ac:chgData name="Nidhi S" userId="e811137e-61d7-4f1b-af76-a47790489e26" providerId="ADAL" clId="{0A80AD42-A947-461F-976F-23A1ABE9B983}" dt="2023-12-08T07:57:46.490" v="81"/>
          <ac:spMkLst>
            <pc:docMk/>
            <pc:sldMk cId="2814006905" sldId="314"/>
            <ac:spMk id="5" creationId="{F428DA3C-342A-06E8-A24C-FA4FB16C5DAF}"/>
          </ac:spMkLst>
        </pc:spChg>
        <pc:spChg chg="mod">
          <ac:chgData name="Nidhi S" userId="e811137e-61d7-4f1b-af76-a47790489e26" providerId="ADAL" clId="{0A80AD42-A947-461F-976F-23A1ABE9B983}" dt="2023-12-08T08:10:38.247" v="118" actId="12789"/>
          <ac:spMkLst>
            <pc:docMk/>
            <pc:sldMk cId="2814006905" sldId="314"/>
            <ac:spMk id="6" creationId="{4A725EE4-E34E-B84F-FFAE-B8741AD85BAD}"/>
          </ac:spMkLst>
        </pc:spChg>
        <pc:spChg chg="add del mod">
          <ac:chgData name="Nidhi S" userId="e811137e-61d7-4f1b-af76-a47790489e26" providerId="ADAL" clId="{0A80AD42-A947-461F-976F-23A1ABE9B983}" dt="2023-12-08T08:09:28.107" v="98" actId="21"/>
          <ac:spMkLst>
            <pc:docMk/>
            <pc:sldMk cId="2814006905" sldId="314"/>
            <ac:spMk id="7" creationId="{C8AA0F3C-D2B5-614B-8C26-DE1F2D9EAB18}"/>
          </ac:spMkLst>
        </pc:spChg>
        <pc:spChg chg="add mod">
          <ac:chgData name="Nidhi S" userId="e811137e-61d7-4f1b-af76-a47790489e26" providerId="ADAL" clId="{0A80AD42-A947-461F-976F-23A1ABE9B983}" dt="2023-12-08T08:10:08.518" v="107" actId="12788"/>
          <ac:spMkLst>
            <pc:docMk/>
            <pc:sldMk cId="2814006905" sldId="314"/>
            <ac:spMk id="8" creationId="{0BFB8408-8398-BF47-C48F-CE2F75E11872}"/>
          </ac:spMkLst>
        </pc:spChg>
        <pc:spChg chg="add del mod">
          <ac:chgData name="Nidhi S" userId="e811137e-61d7-4f1b-af76-a47790489e26" providerId="ADAL" clId="{0A80AD42-A947-461F-976F-23A1ABE9B983}" dt="2023-12-08T08:09:31.322" v="100" actId="21"/>
          <ac:spMkLst>
            <pc:docMk/>
            <pc:sldMk cId="2814006905" sldId="314"/>
            <ac:spMk id="9" creationId="{330B7C7B-25F3-A526-01F8-0E177FB31D7E}"/>
          </ac:spMkLst>
        </pc:spChg>
        <pc:spChg chg="add mod">
          <ac:chgData name="Nidhi S" userId="e811137e-61d7-4f1b-af76-a47790489e26" providerId="ADAL" clId="{0A80AD42-A947-461F-976F-23A1ABE9B983}" dt="2023-12-08T08:09:48.622" v="105" actId="12789"/>
          <ac:spMkLst>
            <pc:docMk/>
            <pc:sldMk cId="2814006905" sldId="314"/>
            <ac:spMk id="10" creationId="{5F9CF77F-6582-A073-0529-35724A5D8157}"/>
          </ac:spMkLst>
        </pc:spChg>
        <pc:spChg chg="mod">
          <ac:chgData name="Nidhi S" userId="e811137e-61d7-4f1b-af76-a47790489e26" providerId="ADAL" clId="{0A80AD42-A947-461F-976F-23A1ABE9B983}" dt="2023-12-08T07:57:39.138" v="65" actId="20577"/>
          <ac:spMkLst>
            <pc:docMk/>
            <pc:sldMk cId="2814006905" sldId="314"/>
            <ac:spMk id="12" creationId="{15C2B5B2-F3AB-E163-B6A6-7ED283BA2B64}"/>
          </ac:spMkLst>
        </pc:spChg>
        <pc:spChg chg="mod">
          <ac:chgData name="Nidhi S" userId="e811137e-61d7-4f1b-af76-a47790489e26" providerId="ADAL" clId="{0A80AD42-A947-461F-976F-23A1ABE9B983}" dt="2023-12-08T08:10:38.247" v="118" actId="12789"/>
          <ac:spMkLst>
            <pc:docMk/>
            <pc:sldMk cId="2814006905" sldId="314"/>
            <ac:spMk id="18" creationId="{51B2FC5E-7C85-3FF2-EB25-4D3EC85D74CA}"/>
          </ac:spMkLst>
        </pc:spChg>
        <pc:spChg chg="mod">
          <ac:chgData name="Nidhi S" userId="e811137e-61d7-4f1b-af76-a47790489e26" providerId="ADAL" clId="{0A80AD42-A947-461F-976F-23A1ABE9B983}" dt="2023-12-08T08:10:38.247" v="118" actId="12789"/>
          <ac:spMkLst>
            <pc:docMk/>
            <pc:sldMk cId="2814006905" sldId="314"/>
            <ac:spMk id="21" creationId="{4AC4FCC2-1A21-ACC3-15B7-9D4F866CB652}"/>
          </ac:spMkLst>
        </pc:spChg>
        <pc:spChg chg="mod">
          <ac:chgData name="Nidhi S" userId="e811137e-61d7-4f1b-af76-a47790489e26" providerId="ADAL" clId="{0A80AD42-A947-461F-976F-23A1ABE9B983}" dt="2023-12-08T08:10:38.247" v="118" actId="12789"/>
          <ac:spMkLst>
            <pc:docMk/>
            <pc:sldMk cId="2814006905" sldId="314"/>
            <ac:spMk id="24" creationId="{1707796D-7581-D6DD-BA29-209B96B03A4B}"/>
          </ac:spMkLst>
        </pc:spChg>
        <pc:spChg chg="mod">
          <ac:chgData name="Nidhi S" userId="e811137e-61d7-4f1b-af76-a47790489e26" providerId="ADAL" clId="{0A80AD42-A947-461F-976F-23A1ABE9B983}" dt="2023-12-08T08:10:38.247" v="118" actId="12789"/>
          <ac:spMkLst>
            <pc:docMk/>
            <pc:sldMk cId="2814006905" sldId="314"/>
            <ac:spMk id="27" creationId="{A4278301-B62D-8BC2-1FAE-16DEAD6D609E}"/>
          </ac:spMkLst>
        </pc:spChg>
        <pc:grpChg chg="mod">
          <ac:chgData name="Nidhi S" userId="e811137e-61d7-4f1b-af76-a47790489e26" providerId="ADAL" clId="{0A80AD42-A947-461F-976F-23A1ABE9B983}" dt="2023-12-08T08:10:38.247" v="118" actId="12789"/>
          <ac:grpSpMkLst>
            <pc:docMk/>
            <pc:sldMk cId="2814006905" sldId="314"/>
            <ac:grpSpMk id="29" creationId="{F06470C2-564A-4B23-D372-9278D5C5B1B6}"/>
          </ac:grpSpMkLst>
        </pc:grpChg>
        <pc:picChg chg="mod">
          <ac:chgData name="Nidhi S" userId="e811137e-61d7-4f1b-af76-a47790489e26" providerId="ADAL" clId="{0A80AD42-A947-461F-976F-23A1ABE9B983}" dt="2023-12-08T08:10:38.247" v="118" actId="12789"/>
          <ac:picMkLst>
            <pc:docMk/>
            <pc:sldMk cId="2814006905" sldId="314"/>
            <ac:picMk id="4" creationId="{26F6BC58-9790-12A2-3222-F73501145868}"/>
          </ac:picMkLst>
        </pc:picChg>
        <pc:cxnChg chg="add del mod replST">
          <ac:chgData name="Nidhi S" userId="e811137e-61d7-4f1b-af76-a47790489e26" providerId="ADAL" clId="{0A80AD42-A947-461F-976F-23A1ABE9B983}" dt="2023-12-08T07:57:46.490" v="83"/>
          <ac:cxnSpMkLst>
            <pc:docMk/>
            <pc:sldMk cId="2814006905" sldId="314"/>
            <ac:cxnSpMk id="3" creationId="{AB814A84-3EDD-1A0E-D66B-0C422D5EBA8A}"/>
          </ac:cxnSpMkLst>
        </pc:cxnChg>
        <pc:extLst>
          <p:ext xmlns:p="http://schemas.openxmlformats.org/presentationml/2006/main" uri="{D6D511B9-2390-475A-947B-AFAB55BFBCF1}">
            <pc226:cmChg xmlns:pc226="http://schemas.microsoft.com/office/powerpoint/2022/06/main/command" chg="add mod">
              <pc226:chgData name="Nidhi S" userId="e811137e-61d7-4f1b-af76-a47790489e26" providerId="ADAL" clId="{0A80AD42-A947-461F-976F-23A1ABE9B983}" dt="2023-12-08T10:15:37.030" v="249"/>
              <pc2:cmMkLst xmlns:pc2="http://schemas.microsoft.com/office/powerpoint/2019/9/main/command">
                <pc:docMk/>
                <pc:sldMk cId="2814006905" sldId="314"/>
                <pc2:cmMk id="{AE31B182-4C5F-4CEA-8867-02DCB6604F65}"/>
              </pc2:cmMkLst>
            </pc226:cmChg>
          </p:ext>
        </pc:extLst>
      </pc:sldChg>
      <pc:sldChg chg="addCm">
        <pc:chgData name="Nidhi S" userId="e811137e-61d7-4f1b-af76-a47790489e26" providerId="ADAL" clId="{0A80AD42-A947-461F-976F-23A1ABE9B983}" dt="2023-12-08T07:55:40.620" v="4"/>
        <pc:sldMkLst>
          <pc:docMk/>
          <pc:sldMk cId="893566633" sldId="318"/>
        </pc:sldMkLst>
        <pc:extLst>
          <p:ext xmlns:p="http://schemas.openxmlformats.org/presentationml/2006/main" uri="{D6D511B9-2390-475A-947B-AFAB55BFBCF1}">
            <pc226:cmChg xmlns:pc226="http://schemas.microsoft.com/office/powerpoint/2022/06/main/command" chg="add">
              <pc226:chgData name="Nidhi S" userId="e811137e-61d7-4f1b-af76-a47790489e26" providerId="ADAL" clId="{0A80AD42-A947-461F-976F-23A1ABE9B983}" dt="2023-12-08T07:55:40.620" v="4"/>
              <pc2:cmMkLst xmlns:pc2="http://schemas.microsoft.com/office/powerpoint/2019/9/main/command">
                <pc:docMk/>
                <pc:sldMk cId="893566633" sldId="318"/>
                <pc2:cmMk id="{89BDB4A6-405A-4743-8FEF-975CD954CEE1}"/>
              </pc2:cmMkLst>
            </pc226:cmChg>
          </p:ext>
        </pc:extLst>
      </pc:sldChg>
      <pc:sldChg chg="modSp mod">
        <pc:chgData name="Nidhi S" userId="e811137e-61d7-4f1b-af76-a47790489e26" providerId="ADAL" clId="{0A80AD42-A947-461F-976F-23A1ABE9B983}" dt="2023-12-08T07:57:27.489" v="41" actId="20577"/>
        <pc:sldMkLst>
          <pc:docMk/>
          <pc:sldMk cId="862353131" sldId="320"/>
        </pc:sldMkLst>
        <pc:spChg chg="mod">
          <ac:chgData name="Nidhi S" userId="e811137e-61d7-4f1b-af76-a47790489e26" providerId="ADAL" clId="{0A80AD42-A947-461F-976F-23A1ABE9B983}" dt="2023-12-08T07:57:27.489" v="41" actId="20577"/>
          <ac:spMkLst>
            <pc:docMk/>
            <pc:sldMk cId="862353131" sldId="320"/>
            <ac:spMk id="25" creationId="{9EB17C61-05F8-392F-4048-1233AC59FDAE}"/>
          </ac:spMkLst>
        </pc:spChg>
      </pc:sldChg>
      <pc:sldChg chg="addSp delSp modSp add del mod addCm modCm">
        <pc:chgData name="Nidhi S" userId="e811137e-61d7-4f1b-af76-a47790489e26" providerId="ADAL" clId="{0A80AD42-A947-461F-976F-23A1ABE9B983}" dt="2023-12-08T10:15:23.492" v="248" actId="47"/>
        <pc:sldMkLst>
          <pc:docMk/>
          <pc:sldMk cId="4250551748" sldId="327"/>
        </pc:sldMkLst>
        <pc:spChg chg="add mod">
          <ac:chgData name="Nidhi S" userId="e811137e-61d7-4f1b-af76-a47790489e26" providerId="ADAL" clId="{0A80AD42-A947-461F-976F-23A1ABE9B983}" dt="2023-12-08T08:19:53.055" v="236" actId="1037"/>
          <ac:spMkLst>
            <pc:docMk/>
            <pc:sldMk cId="4250551748" sldId="327"/>
            <ac:spMk id="3" creationId="{525A8D81-B45C-D726-3891-1019DF433FC5}"/>
          </ac:spMkLst>
        </pc:spChg>
        <pc:spChg chg="mod">
          <ac:chgData name="Nidhi S" userId="e811137e-61d7-4f1b-af76-a47790489e26" providerId="ADAL" clId="{0A80AD42-A947-461F-976F-23A1ABE9B983}" dt="2023-12-08T08:14:46.985" v="202" actId="20577"/>
          <ac:spMkLst>
            <pc:docMk/>
            <pc:sldMk cId="4250551748" sldId="327"/>
            <ac:spMk id="18" creationId="{51B2FC5E-7C85-3FF2-EB25-4D3EC85D74CA}"/>
          </ac:spMkLst>
        </pc:spChg>
        <pc:spChg chg="mod">
          <ac:chgData name="Nidhi S" userId="e811137e-61d7-4f1b-af76-a47790489e26" providerId="ADAL" clId="{0A80AD42-A947-461F-976F-23A1ABE9B983}" dt="2023-12-08T08:16:40.917" v="205" actId="1076"/>
          <ac:spMkLst>
            <pc:docMk/>
            <pc:sldMk cId="4250551748" sldId="327"/>
            <ac:spMk id="21" creationId="{4AC4FCC2-1A21-ACC3-15B7-9D4F866CB652}"/>
          </ac:spMkLst>
        </pc:spChg>
        <pc:spChg chg="mod">
          <ac:chgData name="Nidhi S" userId="e811137e-61d7-4f1b-af76-a47790489e26" providerId="ADAL" clId="{0A80AD42-A947-461F-976F-23A1ABE9B983}" dt="2023-12-08T08:16:36.822" v="204" actId="1076"/>
          <ac:spMkLst>
            <pc:docMk/>
            <pc:sldMk cId="4250551748" sldId="327"/>
            <ac:spMk id="24" creationId="{1707796D-7581-D6DD-BA29-209B96B03A4B}"/>
          </ac:spMkLst>
        </pc:spChg>
        <pc:spChg chg="del">
          <ac:chgData name="Nidhi S" userId="e811137e-61d7-4f1b-af76-a47790489e26" providerId="ADAL" clId="{0A80AD42-A947-461F-976F-23A1ABE9B983}" dt="2023-12-08T08:16:27.485" v="203" actId="478"/>
          <ac:spMkLst>
            <pc:docMk/>
            <pc:sldMk cId="4250551748" sldId="327"/>
            <ac:spMk id="27" creationId="{A4278301-B62D-8BC2-1FAE-16DEAD6D609E}"/>
          </ac:spMkLst>
        </pc:spChg>
        <pc:extLst>
          <p:ext xmlns:p="http://schemas.openxmlformats.org/presentationml/2006/main" uri="{D6D511B9-2390-475A-947B-AFAB55BFBCF1}">
            <pc226:cmChg xmlns:pc226="http://schemas.microsoft.com/office/powerpoint/2022/06/main/command" chg="add mod">
              <pc226:chgData name="Nidhi S" userId="e811137e-61d7-4f1b-af76-a47790489e26" providerId="ADAL" clId="{0A80AD42-A947-461F-976F-23A1ABE9B983}" dt="2023-12-08T08:22:22.124" v="238"/>
              <pc2:cmMkLst xmlns:pc2="http://schemas.microsoft.com/office/powerpoint/2019/9/main/command">
                <pc:docMk/>
                <pc:sldMk cId="4250551748" sldId="327"/>
                <pc2:cmMk id="{93455D75-6D25-48FF-AEF4-152E24DB4444}"/>
              </pc2:cmMkLst>
            </pc226:cmChg>
          </p:ext>
        </pc:extLst>
      </pc:sldChg>
      <pc:sldChg chg="addSp delSp modSp add del mod">
        <pc:chgData name="Nidhi S" userId="e811137e-61d7-4f1b-af76-a47790489e26" providerId="ADAL" clId="{0A80AD42-A947-461F-976F-23A1ABE9B983}" dt="2023-12-08T10:16:27.776" v="250" actId="47"/>
        <pc:sldMkLst>
          <pc:docMk/>
          <pc:sldMk cId="467181377" sldId="328"/>
        </pc:sldMkLst>
        <pc:grpChg chg="del">
          <ac:chgData name="Nidhi S" userId="e811137e-61d7-4f1b-af76-a47790489e26" providerId="ADAL" clId="{0A80AD42-A947-461F-976F-23A1ABE9B983}" dt="2023-12-08T08:56:30.731" v="244" actId="478"/>
          <ac:grpSpMkLst>
            <pc:docMk/>
            <pc:sldMk cId="467181377" sldId="328"/>
            <ac:grpSpMk id="50" creationId="{4D0EF90A-6C03-6E93-9C4C-1A965652F927}"/>
          </ac:grpSpMkLst>
        </pc:grpChg>
        <pc:picChg chg="add mod">
          <ac:chgData name="Nidhi S" userId="e811137e-61d7-4f1b-af76-a47790489e26" providerId="ADAL" clId="{0A80AD42-A947-461F-976F-23A1ABE9B983}" dt="2023-12-08T08:56:36.594" v="245" actId="1076"/>
          <ac:picMkLst>
            <pc:docMk/>
            <pc:sldMk cId="467181377" sldId="328"/>
            <ac:picMk id="16" creationId="{57F44D74-02CC-9177-BE37-B0EEB5AD7699}"/>
          </ac:picMkLst>
        </pc:picChg>
        <pc:cxnChg chg="mod">
          <ac:chgData name="Nidhi S" userId="e811137e-61d7-4f1b-af76-a47790489e26" providerId="ADAL" clId="{0A80AD42-A947-461F-976F-23A1ABE9B983}" dt="2023-12-08T08:56:30.731" v="244" actId="478"/>
          <ac:cxnSpMkLst>
            <pc:docMk/>
            <pc:sldMk cId="467181377" sldId="328"/>
            <ac:cxnSpMk id="11" creationId="{618EDD04-95B8-E364-741A-310EEE8A45C1}"/>
          </ac:cxnSpMkLst>
        </pc:cxnChg>
        <pc:cxnChg chg="mod">
          <ac:chgData name="Nidhi S" userId="e811137e-61d7-4f1b-af76-a47790489e26" providerId="ADAL" clId="{0A80AD42-A947-461F-976F-23A1ABE9B983}" dt="2023-12-08T08:56:30.731" v="244" actId="478"/>
          <ac:cxnSpMkLst>
            <pc:docMk/>
            <pc:sldMk cId="467181377" sldId="328"/>
            <ac:cxnSpMk id="13" creationId="{3BE5DEBC-C9ED-7042-1433-CEC049B05AE8}"/>
          </ac:cxnSpMkLst>
        </pc:cxnChg>
        <pc:cxnChg chg="mod">
          <ac:chgData name="Nidhi S" userId="e811137e-61d7-4f1b-af76-a47790489e26" providerId="ADAL" clId="{0A80AD42-A947-461F-976F-23A1ABE9B983}" dt="2023-12-08T08:56:30.731" v="244" actId="478"/>
          <ac:cxnSpMkLst>
            <pc:docMk/>
            <pc:sldMk cId="467181377" sldId="328"/>
            <ac:cxnSpMk id="15" creationId="{111C0FC0-6F93-6BA6-6CB3-9140B54B9D73}"/>
          </ac:cxnSpMkLst>
        </pc:cxnChg>
        <pc:cxnChg chg="mod">
          <ac:chgData name="Nidhi S" userId="e811137e-61d7-4f1b-af76-a47790489e26" providerId="ADAL" clId="{0A80AD42-A947-461F-976F-23A1ABE9B983}" dt="2023-12-08T08:56:30.731" v="244" actId="478"/>
          <ac:cxnSpMkLst>
            <pc:docMk/>
            <pc:sldMk cId="467181377" sldId="328"/>
            <ac:cxnSpMk id="20" creationId="{1AA4105C-DE64-0E72-C836-CFBE57F233AB}"/>
          </ac:cxnSpMkLst>
        </pc:cxnChg>
        <pc:cxnChg chg="mod">
          <ac:chgData name="Nidhi S" userId="e811137e-61d7-4f1b-af76-a47790489e26" providerId="ADAL" clId="{0A80AD42-A947-461F-976F-23A1ABE9B983}" dt="2023-12-08T08:56:30.731" v="244" actId="478"/>
          <ac:cxnSpMkLst>
            <pc:docMk/>
            <pc:sldMk cId="467181377" sldId="328"/>
            <ac:cxnSpMk id="22" creationId="{86321E17-5D52-6B6C-D591-06F1DC5FFDD0}"/>
          </ac:cxnSpMkLst>
        </pc:cxnChg>
      </pc:sldChg>
    </pc:docChg>
  </pc:docChgLst>
  <pc:docChgLst>
    <pc:chgData name="Rewa Pimpalkar" userId="17ebfd74-0fe5-4800-9067-b1c1b14afe88" providerId="ADAL" clId="{39A3436B-BCFC-49D4-B0CF-E76E3B594D9B}"/>
    <pc:docChg chg="undo custSel addSld delSld modSld">
      <pc:chgData name="Rewa Pimpalkar" userId="17ebfd74-0fe5-4800-9067-b1c1b14afe88" providerId="ADAL" clId="{39A3436B-BCFC-49D4-B0CF-E76E3B594D9B}" dt="2023-12-21T06:29:47.089" v="199" actId="20577"/>
      <pc:docMkLst>
        <pc:docMk/>
      </pc:docMkLst>
      <pc:sldChg chg="del">
        <pc:chgData name="Rewa Pimpalkar" userId="17ebfd74-0fe5-4800-9067-b1c1b14afe88" providerId="ADAL" clId="{39A3436B-BCFC-49D4-B0CF-E76E3B594D9B}" dt="2023-12-21T06:29:08.876" v="146" actId="47"/>
        <pc:sldMkLst>
          <pc:docMk/>
          <pc:sldMk cId="3281113617" sldId="309"/>
        </pc:sldMkLst>
      </pc:sldChg>
      <pc:sldChg chg="del">
        <pc:chgData name="Rewa Pimpalkar" userId="17ebfd74-0fe5-4800-9067-b1c1b14afe88" providerId="ADAL" clId="{39A3436B-BCFC-49D4-B0CF-E76E3B594D9B}" dt="2023-12-21T06:29:11.323" v="147" actId="47"/>
        <pc:sldMkLst>
          <pc:docMk/>
          <pc:sldMk cId="2112592330" sldId="323"/>
        </pc:sldMkLst>
      </pc:sldChg>
      <pc:sldChg chg="addSp delSp modSp del mod chgLayout">
        <pc:chgData name="Rewa Pimpalkar" userId="17ebfd74-0fe5-4800-9067-b1c1b14afe88" providerId="ADAL" clId="{39A3436B-BCFC-49D4-B0CF-E76E3B594D9B}" dt="2023-12-20T11:28:55.794" v="24" actId="47"/>
        <pc:sldMkLst>
          <pc:docMk/>
          <pc:sldMk cId="214570837" sldId="324"/>
        </pc:sldMkLst>
        <pc:spChg chg="add mod ord">
          <ac:chgData name="Rewa Pimpalkar" userId="17ebfd74-0fe5-4800-9067-b1c1b14afe88" providerId="ADAL" clId="{39A3436B-BCFC-49D4-B0CF-E76E3B594D9B}" dt="2023-12-20T11:20:51.834" v="0" actId="700"/>
          <ac:spMkLst>
            <pc:docMk/>
            <pc:sldMk cId="214570837" sldId="324"/>
            <ac:spMk id="4" creationId="{B2706FE3-555D-125B-4AAA-9D0095E2C97D}"/>
          </ac:spMkLst>
        </pc:spChg>
        <pc:spChg chg="del mod ord">
          <ac:chgData name="Rewa Pimpalkar" userId="17ebfd74-0fe5-4800-9067-b1c1b14afe88" providerId="ADAL" clId="{39A3436B-BCFC-49D4-B0CF-E76E3B594D9B}" dt="2023-12-20T11:27:40.067" v="3" actId="478"/>
          <ac:spMkLst>
            <pc:docMk/>
            <pc:sldMk cId="214570837" sldId="324"/>
            <ac:spMk id="5" creationId="{2EB7B476-0534-9E0A-9DBD-BA9480C17E5B}"/>
          </ac:spMkLst>
        </pc:spChg>
        <pc:spChg chg="add mod ord">
          <ac:chgData name="Rewa Pimpalkar" userId="17ebfd74-0fe5-4800-9067-b1c1b14afe88" providerId="ADAL" clId="{39A3436B-BCFC-49D4-B0CF-E76E3B594D9B}" dt="2023-12-20T11:20:51.834" v="0" actId="700"/>
          <ac:spMkLst>
            <pc:docMk/>
            <pc:sldMk cId="214570837" sldId="324"/>
            <ac:spMk id="10" creationId="{BEE362A8-D280-A4B5-C630-6D6A1A327E2C}"/>
          </ac:spMkLst>
        </pc:spChg>
        <pc:spChg chg="add mod">
          <ac:chgData name="Rewa Pimpalkar" userId="17ebfd74-0fe5-4800-9067-b1c1b14afe88" providerId="ADAL" clId="{39A3436B-BCFC-49D4-B0CF-E76E3B594D9B}" dt="2023-12-20T11:27:45.866" v="6"/>
          <ac:spMkLst>
            <pc:docMk/>
            <pc:sldMk cId="214570837" sldId="324"/>
            <ac:spMk id="12" creationId="{91C8BF2C-BD08-4305-36FF-571560413271}"/>
          </ac:spMkLst>
        </pc:spChg>
        <pc:spChg chg="del">
          <ac:chgData name="Rewa Pimpalkar" userId="17ebfd74-0fe5-4800-9067-b1c1b14afe88" providerId="ADAL" clId="{39A3436B-BCFC-49D4-B0CF-E76E3B594D9B}" dt="2023-12-20T11:20:51.834" v="0" actId="700"/>
          <ac:spMkLst>
            <pc:docMk/>
            <pc:sldMk cId="214570837" sldId="324"/>
            <ac:spMk id="13" creationId="{917C8C76-F3AE-E699-1313-3107AD758058}"/>
          </ac:spMkLst>
        </pc:spChg>
        <pc:spChg chg="del">
          <ac:chgData name="Rewa Pimpalkar" userId="17ebfd74-0fe5-4800-9067-b1c1b14afe88" providerId="ADAL" clId="{39A3436B-BCFC-49D4-B0CF-E76E3B594D9B}" dt="2023-12-20T11:20:51.834" v="0" actId="700"/>
          <ac:spMkLst>
            <pc:docMk/>
            <pc:sldMk cId="214570837" sldId="324"/>
            <ac:spMk id="14" creationId="{E5002260-6A37-46E3-AAF5-21F2548D7754}"/>
          </ac:spMkLst>
        </pc:spChg>
      </pc:sldChg>
      <pc:sldChg chg="modSp del mod">
        <pc:chgData name="Rewa Pimpalkar" userId="17ebfd74-0fe5-4800-9067-b1c1b14afe88" providerId="ADAL" clId="{39A3436B-BCFC-49D4-B0CF-E76E3B594D9B}" dt="2023-12-21T06:28:40" v="145" actId="47"/>
        <pc:sldMkLst>
          <pc:docMk/>
          <pc:sldMk cId="3439930616" sldId="325"/>
        </pc:sldMkLst>
        <pc:spChg chg="mod">
          <ac:chgData name="Rewa Pimpalkar" userId="17ebfd74-0fe5-4800-9067-b1c1b14afe88" providerId="ADAL" clId="{39A3436B-BCFC-49D4-B0CF-E76E3B594D9B}" dt="2023-12-21T05:12:49.381" v="65" actId="20577"/>
          <ac:spMkLst>
            <pc:docMk/>
            <pc:sldMk cId="3439930616" sldId="325"/>
            <ac:spMk id="5" creationId="{71626A97-74A4-4CCD-C3FE-F626A11DABB4}"/>
          </ac:spMkLst>
        </pc:spChg>
      </pc:sldChg>
      <pc:sldChg chg="del">
        <pc:chgData name="Rewa Pimpalkar" userId="17ebfd74-0fe5-4800-9067-b1c1b14afe88" providerId="ADAL" clId="{39A3436B-BCFC-49D4-B0CF-E76E3B594D9B}" dt="2023-12-20T11:31:18.014" v="37" actId="47"/>
        <pc:sldMkLst>
          <pc:docMk/>
          <pc:sldMk cId="1318393616" sldId="327"/>
        </pc:sldMkLst>
      </pc:sldChg>
      <pc:sldChg chg="modSp add mod modNotesTx">
        <pc:chgData name="Rewa Pimpalkar" userId="17ebfd74-0fe5-4800-9067-b1c1b14afe88" providerId="ADAL" clId="{39A3436B-BCFC-49D4-B0CF-E76E3B594D9B}" dt="2023-12-21T06:29:47.089" v="199" actId="20577"/>
        <pc:sldMkLst>
          <pc:docMk/>
          <pc:sldMk cId="3082878696" sldId="330"/>
        </pc:sldMkLst>
        <pc:spChg chg="mod">
          <ac:chgData name="Rewa Pimpalkar" userId="17ebfd74-0fe5-4800-9067-b1c1b14afe88" providerId="ADAL" clId="{39A3436B-BCFC-49D4-B0CF-E76E3B594D9B}" dt="2023-12-20T11:27:56.100" v="7"/>
          <ac:spMkLst>
            <pc:docMk/>
            <pc:sldMk cId="3082878696" sldId="330"/>
            <ac:spMk id="5" creationId="{E6B0FF46-750A-6F00-0188-E59F67D3CAED}"/>
          </ac:spMkLst>
        </pc:spChg>
        <pc:spChg chg="mod">
          <ac:chgData name="Rewa Pimpalkar" userId="17ebfd74-0fe5-4800-9067-b1c1b14afe88" providerId="ADAL" clId="{39A3436B-BCFC-49D4-B0CF-E76E3B594D9B}" dt="2023-12-20T11:28:45.843" v="23" actId="20577"/>
          <ac:spMkLst>
            <pc:docMk/>
            <pc:sldMk cId="3082878696" sldId="330"/>
            <ac:spMk id="6" creationId="{BE9D51BB-01C3-9087-D92E-21586B9258C3}"/>
          </ac:spMkLst>
        </pc:spChg>
      </pc:sldChg>
      <pc:sldChg chg="modSp add mod">
        <pc:chgData name="Rewa Pimpalkar" userId="17ebfd74-0fe5-4800-9067-b1c1b14afe88" providerId="ADAL" clId="{39A3436B-BCFC-49D4-B0CF-E76E3B594D9B}" dt="2023-12-20T11:30:43.273" v="36" actId="20577"/>
        <pc:sldMkLst>
          <pc:docMk/>
          <pc:sldMk cId="2836856355" sldId="331"/>
        </pc:sldMkLst>
        <pc:spChg chg="mod">
          <ac:chgData name="Rewa Pimpalkar" userId="17ebfd74-0fe5-4800-9067-b1c1b14afe88" providerId="ADAL" clId="{39A3436B-BCFC-49D4-B0CF-E76E3B594D9B}" dt="2023-12-20T11:30:43.273" v="36" actId="20577"/>
          <ac:spMkLst>
            <pc:docMk/>
            <pc:sldMk cId="2836856355" sldId="331"/>
            <ac:spMk id="11" creationId="{D2C99E60-BEC5-75DC-C4E2-A387E1581F4D}"/>
          </ac:spMkLst>
        </pc:spChg>
      </pc:sldChg>
      <pc:sldChg chg="modSp add del mod">
        <pc:chgData name="Rewa Pimpalkar" userId="17ebfd74-0fe5-4800-9067-b1c1b14afe88" providerId="ADAL" clId="{39A3436B-BCFC-49D4-B0CF-E76E3B594D9B}" dt="2023-12-21T06:28:34.889" v="144" actId="47"/>
        <pc:sldMkLst>
          <pc:docMk/>
          <pc:sldMk cId="2407772582" sldId="332"/>
        </pc:sldMkLst>
        <pc:spChg chg="mod">
          <ac:chgData name="Rewa Pimpalkar" userId="17ebfd74-0fe5-4800-9067-b1c1b14afe88" providerId="ADAL" clId="{39A3436B-BCFC-49D4-B0CF-E76E3B594D9B}" dt="2023-12-21T05:12:38.804" v="39" actId="6549"/>
          <ac:spMkLst>
            <pc:docMk/>
            <pc:sldMk cId="2407772582" sldId="332"/>
            <ac:spMk id="5" creationId="{71626A97-74A4-4CCD-C3FE-F626A11DABB4}"/>
          </ac:spMkLst>
        </pc:spChg>
      </pc:sldChg>
      <pc:sldChg chg="modSp add mod">
        <pc:chgData name="Rewa Pimpalkar" userId="17ebfd74-0fe5-4800-9067-b1c1b14afe88" providerId="ADAL" clId="{39A3436B-BCFC-49D4-B0CF-E76E3B594D9B}" dt="2023-12-21T05:20:51.701" v="104" actId="20577"/>
        <pc:sldMkLst>
          <pc:docMk/>
          <pc:sldMk cId="705857495" sldId="333"/>
        </pc:sldMkLst>
        <pc:spChg chg="mod">
          <ac:chgData name="Rewa Pimpalkar" userId="17ebfd74-0fe5-4800-9067-b1c1b14afe88" providerId="ADAL" clId="{39A3436B-BCFC-49D4-B0CF-E76E3B594D9B}" dt="2023-12-21T05:20:25.479" v="69"/>
          <ac:spMkLst>
            <pc:docMk/>
            <pc:sldMk cId="705857495" sldId="333"/>
            <ac:spMk id="5" creationId="{E6B0FF46-750A-6F00-0188-E59F67D3CAED}"/>
          </ac:spMkLst>
        </pc:spChg>
        <pc:spChg chg="mod">
          <ac:chgData name="Rewa Pimpalkar" userId="17ebfd74-0fe5-4800-9067-b1c1b14afe88" providerId="ADAL" clId="{39A3436B-BCFC-49D4-B0CF-E76E3B594D9B}" dt="2023-12-21T05:20:51.701" v="104" actId="20577"/>
          <ac:spMkLst>
            <pc:docMk/>
            <pc:sldMk cId="705857495" sldId="333"/>
            <ac:spMk id="6" creationId="{BE9D51BB-01C3-9087-D92E-21586B9258C3}"/>
          </ac:spMkLst>
        </pc:spChg>
      </pc:sldChg>
      <pc:sldChg chg="modSp add mod">
        <pc:chgData name="Rewa Pimpalkar" userId="17ebfd74-0fe5-4800-9067-b1c1b14afe88" providerId="ADAL" clId="{39A3436B-BCFC-49D4-B0CF-E76E3B594D9B}" dt="2023-12-21T05:23:26.284" v="143" actId="20577"/>
        <pc:sldMkLst>
          <pc:docMk/>
          <pc:sldMk cId="388982543" sldId="334"/>
        </pc:sldMkLst>
        <pc:spChg chg="mod">
          <ac:chgData name="Rewa Pimpalkar" userId="17ebfd74-0fe5-4800-9067-b1c1b14afe88" providerId="ADAL" clId="{39A3436B-BCFC-49D4-B0CF-E76E3B594D9B}" dt="2023-12-21T05:23:26.284" v="143" actId="20577"/>
          <ac:spMkLst>
            <pc:docMk/>
            <pc:sldMk cId="388982543" sldId="334"/>
            <ac:spMk id="11" creationId="{D2C99E60-BEC5-75DC-C4E2-A387E1581F4D}"/>
          </ac:spMkLst>
        </pc:spChg>
      </pc:sldChg>
      <pc:sldChg chg="modSp add mod">
        <pc:chgData name="Rewa Pimpalkar" userId="17ebfd74-0fe5-4800-9067-b1c1b14afe88" providerId="ADAL" clId="{39A3436B-BCFC-49D4-B0CF-E76E3B594D9B}" dt="2023-12-21T05:22:21.794" v="124" actId="20577"/>
        <pc:sldMkLst>
          <pc:docMk/>
          <pc:sldMk cId="4247397957" sldId="335"/>
        </pc:sldMkLst>
        <pc:spChg chg="mod">
          <ac:chgData name="Rewa Pimpalkar" userId="17ebfd74-0fe5-4800-9067-b1c1b14afe88" providerId="ADAL" clId="{39A3436B-BCFC-49D4-B0CF-E76E3B594D9B}" dt="2023-12-21T05:21:55.640" v="119"/>
          <ac:spMkLst>
            <pc:docMk/>
            <pc:sldMk cId="4247397957" sldId="335"/>
            <ac:spMk id="5" creationId="{E6B0FF46-750A-6F00-0188-E59F67D3CAED}"/>
          </ac:spMkLst>
        </pc:spChg>
        <pc:spChg chg="mod">
          <ac:chgData name="Rewa Pimpalkar" userId="17ebfd74-0fe5-4800-9067-b1c1b14afe88" providerId="ADAL" clId="{39A3436B-BCFC-49D4-B0CF-E76E3B594D9B}" dt="2023-12-21T05:22:21.794" v="124" actId="20577"/>
          <ac:spMkLst>
            <pc:docMk/>
            <pc:sldMk cId="4247397957" sldId="335"/>
            <ac:spMk id="6" creationId="{BE9D51BB-01C3-9087-D92E-21586B9258C3}"/>
          </ac:spMkLst>
        </pc:spChg>
      </pc:sldChg>
      <pc:sldChg chg="modSp add mod">
        <pc:chgData name="Rewa Pimpalkar" userId="17ebfd74-0fe5-4800-9067-b1c1b14afe88" providerId="ADAL" clId="{39A3436B-BCFC-49D4-B0CF-E76E3B594D9B}" dt="2023-12-21T05:22:56.493" v="140" actId="20577"/>
        <pc:sldMkLst>
          <pc:docMk/>
          <pc:sldMk cId="1277352859" sldId="336"/>
        </pc:sldMkLst>
        <pc:spChg chg="mod">
          <ac:chgData name="Rewa Pimpalkar" userId="17ebfd74-0fe5-4800-9067-b1c1b14afe88" providerId="ADAL" clId="{39A3436B-BCFC-49D4-B0CF-E76E3B594D9B}" dt="2023-12-21T05:22:56.493" v="140" actId="20577"/>
          <ac:spMkLst>
            <pc:docMk/>
            <pc:sldMk cId="1277352859" sldId="336"/>
            <ac:spMk id="11" creationId="{D2C99E60-BEC5-75DC-C4E2-A387E1581F4D}"/>
          </ac:spMkLst>
        </pc:spChg>
      </pc:sldChg>
    </pc:docChg>
  </pc:docChgLst>
  <pc:docChgLst>
    <pc:chgData name="Shivanjali S" userId="b1a1d8db-e1c3-4223-ac2e-c18ed90a4048" providerId="ADAL" clId="{4C152F16-5267-4345-AF73-9E9B121C64CD}"/>
    <pc:docChg chg="custSel addSld delSld modSld">
      <pc:chgData name="Shivanjali S" userId="b1a1d8db-e1c3-4223-ac2e-c18ed90a4048" providerId="ADAL" clId="{4C152F16-5267-4345-AF73-9E9B121C64CD}" dt="2023-12-20T11:19:19.748" v="8" actId="47"/>
      <pc:docMkLst>
        <pc:docMk/>
      </pc:docMkLst>
      <pc:sldChg chg="addSp delSp modSp mod chgLayout">
        <pc:chgData name="Shivanjali S" userId="b1a1d8db-e1c3-4223-ac2e-c18ed90a4048" providerId="ADAL" clId="{4C152F16-5267-4345-AF73-9E9B121C64CD}" dt="2023-12-20T11:19:06.169" v="4" actId="6264"/>
        <pc:sldMkLst>
          <pc:docMk/>
          <pc:sldMk cId="214570837" sldId="324"/>
        </pc:sldMkLst>
        <pc:spChg chg="add del mod ord">
          <ac:chgData name="Shivanjali S" userId="b1a1d8db-e1c3-4223-ac2e-c18ed90a4048" providerId="ADAL" clId="{4C152F16-5267-4345-AF73-9E9B121C64CD}" dt="2023-12-20T11:18:46.440" v="2" actId="6264"/>
          <ac:spMkLst>
            <pc:docMk/>
            <pc:sldMk cId="214570837" sldId="324"/>
            <ac:spMk id="2" creationId="{CDACF9DB-EE5D-9465-F3E7-BE73C3180BEE}"/>
          </ac:spMkLst>
        </pc:spChg>
        <pc:spChg chg="add del mod ord">
          <ac:chgData name="Shivanjali S" userId="b1a1d8db-e1c3-4223-ac2e-c18ed90a4048" providerId="ADAL" clId="{4C152F16-5267-4345-AF73-9E9B121C64CD}" dt="2023-12-20T11:18:46.440" v="2" actId="6264"/>
          <ac:spMkLst>
            <pc:docMk/>
            <pc:sldMk cId="214570837" sldId="324"/>
            <ac:spMk id="3" creationId="{362524EE-D37E-3170-AB45-9A6B1C53D03D}"/>
          </ac:spMkLst>
        </pc:spChg>
        <pc:spChg chg="add del mod">
          <ac:chgData name="Shivanjali S" userId="b1a1d8db-e1c3-4223-ac2e-c18ed90a4048" providerId="ADAL" clId="{4C152F16-5267-4345-AF73-9E9B121C64CD}" dt="2023-12-20T11:18:46.440" v="2" actId="6264"/>
          <ac:spMkLst>
            <pc:docMk/>
            <pc:sldMk cId="214570837" sldId="324"/>
            <ac:spMk id="4" creationId="{D00E6DBD-7059-06EC-318A-77E84917F128}"/>
          </ac:spMkLst>
        </pc:spChg>
        <pc:spChg chg="mod ord">
          <ac:chgData name="Shivanjali S" userId="b1a1d8db-e1c3-4223-ac2e-c18ed90a4048" providerId="ADAL" clId="{4C152F16-5267-4345-AF73-9E9B121C64CD}" dt="2023-12-20T11:19:06.169" v="4" actId="6264"/>
          <ac:spMkLst>
            <pc:docMk/>
            <pc:sldMk cId="214570837" sldId="324"/>
            <ac:spMk id="5" creationId="{2EB7B476-0534-9E0A-9DBD-BA9480C17E5B}"/>
          </ac:spMkLst>
        </pc:spChg>
        <pc:spChg chg="del">
          <ac:chgData name="Shivanjali S" userId="b1a1d8db-e1c3-4223-ac2e-c18ed90a4048" providerId="ADAL" clId="{4C152F16-5267-4345-AF73-9E9B121C64CD}" dt="2023-12-20T11:18:41.740" v="1" actId="700"/>
          <ac:spMkLst>
            <pc:docMk/>
            <pc:sldMk cId="214570837" sldId="324"/>
            <ac:spMk id="6" creationId="{B0EE4CD9-8FBF-F8D0-3D6A-9318C1641BAC}"/>
          </ac:spMkLst>
        </pc:spChg>
        <pc:spChg chg="del">
          <ac:chgData name="Shivanjali S" userId="b1a1d8db-e1c3-4223-ac2e-c18ed90a4048" providerId="ADAL" clId="{4C152F16-5267-4345-AF73-9E9B121C64CD}" dt="2023-12-20T11:18:41.740" v="1" actId="700"/>
          <ac:spMkLst>
            <pc:docMk/>
            <pc:sldMk cId="214570837" sldId="324"/>
            <ac:spMk id="7" creationId="{3AC11F3C-5E7A-6155-5581-7F5BEE9703DE}"/>
          </ac:spMkLst>
        </pc:spChg>
        <pc:spChg chg="add del mod ord">
          <ac:chgData name="Shivanjali S" userId="b1a1d8db-e1c3-4223-ac2e-c18ed90a4048" providerId="ADAL" clId="{4C152F16-5267-4345-AF73-9E9B121C64CD}" dt="2023-12-20T11:19:03.769" v="3" actId="700"/>
          <ac:spMkLst>
            <pc:docMk/>
            <pc:sldMk cId="214570837" sldId="324"/>
            <ac:spMk id="8" creationId="{E24F0603-B17A-8F50-7841-F1F014E98DD5}"/>
          </ac:spMkLst>
        </pc:spChg>
        <pc:spChg chg="add del mod ord">
          <ac:chgData name="Shivanjali S" userId="b1a1d8db-e1c3-4223-ac2e-c18ed90a4048" providerId="ADAL" clId="{4C152F16-5267-4345-AF73-9E9B121C64CD}" dt="2023-12-20T11:19:03.769" v="3" actId="700"/>
          <ac:spMkLst>
            <pc:docMk/>
            <pc:sldMk cId="214570837" sldId="324"/>
            <ac:spMk id="9" creationId="{19D8C53E-B39E-1333-E37F-0286EB9441AC}"/>
          </ac:spMkLst>
        </pc:spChg>
        <pc:spChg chg="add del mod ord">
          <ac:chgData name="Shivanjali S" userId="b1a1d8db-e1c3-4223-ac2e-c18ed90a4048" providerId="ADAL" clId="{4C152F16-5267-4345-AF73-9E9B121C64CD}" dt="2023-12-20T11:19:06.169" v="4" actId="6264"/>
          <ac:spMkLst>
            <pc:docMk/>
            <pc:sldMk cId="214570837" sldId="324"/>
            <ac:spMk id="10" creationId="{7010EB8D-0A5A-BDE5-CF7E-278A185433B0}"/>
          </ac:spMkLst>
        </pc:spChg>
        <pc:spChg chg="add del mod ord">
          <ac:chgData name="Shivanjali S" userId="b1a1d8db-e1c3-4223-ac2e-c18ed90a4048" providerId="ADAL" clId="{4C152F16-5267-4345-AF73-9E9B121C64CD}" dt="2023-12-20T11:19:06.169" v="4" actId="6264"/>
          <ac:spMkLst>
            <pc:docMk/>
            <pc:sldMk cId="214570837" sldId="324"/>
            <ac:spMk id="11" creationId="{76517419-BB1A-8070-FBD0-429ADF829249}"/>
          </ac:spMkLst>
        </pc:spChg>
        <pc:spChg chg="add del mod">
          <ac:chgData name="Shivanjali S" userId="b1a1d8db-e1c3-4223-ac2e-c18ed90a4048" providerId="ADAL" clId="{4C152F16-5267-4345-AF73-9E9B121C64CD}" dt="2023-12-20T11:19:06.169" v="4" actId="6264"/>
          <ac:spMkLst>
            <pc:docMk/>
            <pc:sldMk cId="214570837" sldId="324"/>
            <ac:spMk id="12" creationId="{191D2FAC-1E36-5616-B00C-049C2E58FE95}"/>
          </ac:spMkLst>
        </pc:spChg>
        <pc:spChg chg="add mod ord">
          <ac:chgData name="Shivanjali S" userId="b1a1d8db-e1c3-4223-ac2e-c18ed90a4048" providerId="ADAL" clId="{4C152F16-5267-4345-AF73-9E9B121C64CD}" dt="2023-12-20T11:19:06.169" v="4" actId="6264"/>
          <ac:spMkLst>
            <pc:docMk/>
            <pc:sldMk cId="214570837" sldId="324"/>
            <ac:spMk id="13" creationId="{917C8C76-F3AE-E699-1313-3107AD758058}"/>
          </ac:spMkLst>
        </pc:spChg>
        <pc:spChg chg="add mod ord">
          <ac:chgData name="Shivanjali S" userId="b1a1d8db-e1c3-4223-ac2e-c18ed90a4048" providerId="ADAL" clId="{4C152F16-5267-4345-AF73-9E9B121C64CD}" dt="2023-12-20T11:19:06.169" v="4" actId="6264"/>
          <ac:spMkLst>
            <pc:docMk/>
            <pc:sldMk cId="214570837" sldId="324"/>
            <ac:spMk id="14" creationId="{E5002260-6A37-46E3-AAF5-21F2548D7754}"/>
          </ac:spMkLst>
        </pc:spChg>
      </pc:sldChg>
      <pc:sldChg chg="new">
        <pc:chgData name="Shivanjali S" userId="b1a1d8db-e1c3-4223-ac2e-c18ed90a4048" providerId="ADAL" clId="{4C152F16-5267-4345-AF73-9E9B121C64CD}" dt="2023-12-20T11:18:29.198" v="0" actId="680"/>
        <pc:sldMkLst>
          <pc:docMk/>
          <pc:sldMk cId="1318393616" sldId="327"/>
        </pc:sldMkLst>
      </pc:sldChg>
      <pc:sldChg chg="addSp delSp modSp new del mod modClrScheme chgLayout">
        <pc:chgData name="Shivanjali S" userId="b1a1d8db-e1c3-4223-ac2e-c18ed90a4048" providerId="ADAL" clId="{4C152F16-5267-4345-AF73-9E9B121C64CD}" dt="2023-12-20T11:19:19.748" v="8" actId="47"/>
        <pc:sldMkLst>
          <pc:docMk/>
          <pc:sldMk cId="2074535923" sldId="328"/>
        </pc:sldMkLst>
        <pc:spChg chg="del mod ord">
          <ac:chgData name="Shivanjali S" userId="b1a1d8db-e1c3-4223-ac2e-c18ed90a4048" providerId="ADAL" clId="{4C152F16-5267-4345-AF73-9E9B121C64CD}" dt="2023-12-20T11:19:13.330" v="6" actId="700"/>
          <ac:spMkLst>
            <pc:docMk/>
            <pc:sldMk cId="2074535923" sldId="328"/>
            <ac:spMk id="2" creationId="{55CE19F2-8DE3-034B-34A3-B8EF31131ADA}"/>
          </ac:spMkLst>
        </pc:spChg>
        <pc:spChg chg="del mod ord">
          <ac:chgData name="Shivanjali S" userId="b1a1d8db-e1c3-4223-ac2e-c18ed90a4048" providerId="ADAL" clId="{4C152F16-5267-4345-AF73-9E9B121C64CD}" dt="2023-12-20T11:19:13.330" v="6" actId="700"/>
          <ac:spMkLst>
            <pc:docMk/>
            <pc:sldMk cId="2074535923" sldId="328"/>
            <ac:spMk id="3" creationId="{C8036C34-F473-798E-06AC-8C2E9FCAD88E}"/>
          </ac:spMkLst>
        </pc:spChg>
        <pc:spChg chg="del mod ord">
          <ac:chgData name="Shivanjali S" userId="b1a1d8db-e1c3-4223-ac2e-c18ed90a4048" providerId="ADAL" clId="{4C152F16-5267-4345-AF73-9E9B121C64CD}" dt="2023-12-20T11:19:13.330" v="6" actId="700"/>
          <ac:spMkLst>
            <pc:docMk/>
            <pc:sldMk cId="2074535923" sldId="328"/>
            <ac:spMk id="4" creationId="{5989B7BB-B7A5-4AC5-D07D-493CAE197B2F}"/>
          </ac:spMkLst>
        </pc:spChg>
        <pc:spChg chg="add del mod ord">
          <ac:chgData name="Shivanjali S" userId="b1a1d8db-e1c3-4223-ac2e-c18ed90a4048" providerId="ADAL" clId="{4C152F16-5267-4345-AF73-9E9B121C64CD}" dt="2023-12-20T11:19:16.624" v="7" actId="6264"/>
          <ac:spMkLst>
            <pc:docMk/>
            <pc:sldMk cId="2074535923" sldId="328"/>
            <ac:spMk id="5" creationId="{65673960-F4D8-3D77-5A79-FCDE3B63E34B}"/>
          </ac:spMkLst>
        </pc:spChg>
        <pc:spChg chg="add del mod ord">
          <ac:chgData name="Shivanjali S" userId="b1a1d8db-e1c3-4223-ac2e-c18ed90a4048" providerId="ADAL" clId="{4C152F16-5267-4345-AF73-9E9B121C64CD}" dt="2023-12-20T11:19:16.624" v="7" actId="6264"/>
          <ac:spMkLst>
            <pc:docMk/>
            <pc:sldMk cId="2074535923" sldId="328"/>
            <ac:spMk id="6" creationId="{70798589-011E-7B6E-38FC-E5722BE47CCF}"/>
          </ac:spMkLst>
        </pc:spChg>
        <pc:spChg chg="add del mod ord">
          <ac:chgData name="Shivanjali S" userId="b1a1d8db-e1c3-4223-ac2e-c18ed90a4048" providerId="ADAL" clId="{4C152F16-5267-4345-AF73-9E9B121C64CD}" dt="2023-12-20T11:19:16.624" v="7" actId="6264"/>
          <ac:spMkLst>
            <pc:docMk/>
            <pc:sldMk cId="2074535923" sldId="328"/>
            <ac:spMk id="7" creationId="{FCCAE0C7-9FBC-E21A-FB5F-B51FDBA4472A}"/>
          </ac:spMkLst>
        </pc:spChg>
        <pc:spChg chg="add mod ord">
          <ac:chgData name="Shivanjali S" userId="b1a1d8db-e1c3-4223-ac2e-c18ed90a4048" providerId="ADAL" clId="{4C152F16-5267-4345-AF73-9E9B121C64CD}" dt="2023-12-20T11:19:16.624" v="7" actId="6264"/>
          <ac:spMkLst>
            <pc:docMk/>
            <pc:sldMk cId="2074535923" sldId="328"/>
            <ac:spMk id="8" creationId="{379CD238-C9CF-17CB-923A-99152D1D5E05}"/>
          </ac:spMkLst>
        </pc:spChg>
        <pc:spChg chg="add mod ord">
          <ac:chgData name="Shivanjali S" userId="b1a1d8db-e1c3-4223-ac2e-c18ed90a4048" providerId="ADAL" clId="{4C152F16-5267-4345-AF73-9E9B121C64CD}" dt="2023-12-20T11:19:16.624" v="7" actId="6264"/>
          <ac:spMkLst>
            <pc:docMk/>
            <pc:sldMk cId="2074535923" sldId="328"/>
            <ac:spMk id="9" creationId="{6F34D3B9-8FBE-1346-8E92-3D16974C0C1E}"/>
          </ac:spMkLst>
        </pc:spChg>
        <pc:spChg chg="add mod ord">
          <ac:chgData name="Shivanjali S" userId="b1a1d8db-e1c3-4223-ac2e-c18ed90a4048" providerId="ADAL" clId="{4C152F16-5267-4345-AF73-9E9B121C64CD}" dt="2023-12-20T11:19:16.624" v="7" actId="6264"/>
          <ac:spMkLst>
            <pc:docMk/>
            <pc:sldMk cId="2074535923" sldId="328"/>
            <ac:spMk id="10" creationId="{78FA0FF3-E1ED-381A-8260-50DACBD48FC3}"/>
          </ac:spMkLst>
        </pc:spChg>
      </pc:sldChg>
    </pc:docChg>
  </pc:docChgLst>
  <pc:docChgLst>
    <pc:chgData name="Shivanjali S" userId="b1a1d8db-e1c3-4223-ac2e-c18ed90a4048" providerId="ADAL" clId="{C2224FD5-EBDB-4483-B975-3FABC3DE0107}"/>
    <pc:docChg chg="modSld">
      <pc:chgData name="Shivanjali S" userId="b1a1d8db-e1c3-4223-ac2e-c18ed90a4048" providerId="ADAL" clId="{C2224FD5-EBDB-4483-B975-3FABC3DE0107}" dt="2023-06-27T10:57:45.453" v="3" actId="20577"/>
      <pc:docMkLst>
        <pc:docMk/>
      </pc:docMkLst>
      <pc:sldChg chg="modSp mod">
        <pc:chgData name="Shivanjali S" userId="b1a1d8db-e1c3-4223-ac2e-c18ed90a4048" providerId="ADAL" clId="{C2224FD5-EBDB-4483-B975-3FABC3DE0107}" dt="2023-06-27T10:57:45.453" v="3" actId="20577"/>
        <pc:sldMkLst>
          <pc:docMk/>
          <pc:sldMk cId="581828306" sldId="256"/>
        </pc:sldMkLst>
        <pc:spChg chg="mod">
          <ac:chgData name="Shivanjali S" userId="b1a1d8db-e1c3-4223-ac2e-c18ed90a4048" providerId="ADAL" clId="{C2224FD5-EBDB-4483-B975-3FABC3DE0107}" dt="2023-06-27T10:57:45.453" v="3" actId="20577"/>
          <ac:spMkLst>
            <pc:docMk/>
            <pc:sldMk cId="581828306" sldId="256"/>
            <ac:spMk id="6" creationId="{3A1B54D1-32CF-713F-E3B5-384EC0AAEBC8}"/>
          </ac:spMkLst>
        </pc:spChg>
      </pc:sldChg>
    </pc:docChg>
  </pc:docChgLst>
  <pc:docChgLst>
    <pc:chgData name="Roop Kumar" userId="ec229fc9-1ae5-4424-ad91-f4b472f033de" providerId="ADAL" clId="{1F2556D5-C7BE-4671-B0AD-BA0BDF9FEBAF}"/>
    <pc:docChg chg="custSel modSld modMainMaster">
      <pc:chgData name="Roop Kumar" userId="ec229fc9-1ae5-4424-ad91-f4b472f033de" providerId="ADAL" clId="{1F2556D5-C7BE-4671-B0AD-BA0BDF9FEBAF}" dt="2023-05-31T12:56:21.096" v="14"/>
      <pc:docMkLst>
        <pc:docMk/>
      </pc:docMkLst>
      <pc:sldChg chg="addSp delSp modSp">
        <pc:chgData name="Roop Kumar" userId="ec229fc9-1ae5-4424-ad91-f4b472f033de" providerId="ADAL" clId="{1F2556D5-C7BE-4671-B0AD-BA0BDF9FEBAF}" dt="2023-05-31T12:56:18.032" v="13"/>
        <pc:sldMkLst>
          <pc:docMk/>
          <pc:sldMk cId="877789691" sldId="294"/>
        </pc:sldMkLst>
        <pc:spChg chg="mod">
          <ac:chgData name="Roop Kumar" userId="ec229fc9-1ae5-4424-ad91-f4b472f033de" providerId="ADAL" clId="{1F2556D5-C7BE-4671-B0AD-BA0BDF9FEBAF}" dt="2023-05-31T12:56:18.032" v="13"/>
          <ac:spMkLst>
            <pc:docMk/>
            <pc:sldMk cId="877789691" sldId="294"/>
            <ac:spMk id="2" creationId="{C8B3DA8E-69E6-B266-1A11-17D55E48B347}"/>
          </ac:spMkLst>
        </pc:spChg>
        <pc:spChg chg="mod">
          <ac:chgData name="Roop Kumar" userId="ec229fc9-1ae5-4424-ad91-f4b472f033de" providerId="ADAL" clId="{1F2556D5-C7BE-4671-B0AD-BA0BDF9FEBAF}" dt="2023-05-31T12:56:18.032" v="13"/>
          <ac:spMkLst>
            <pc:docMk/>
            <pc:sldMk cId="877789691" sldId="294"/>
            <ac:spMk id="3" creationId="{26DDBC8C-F0A1-02CF-84FC-DE9D86A77F11}"/>
          </ac:spMkLst>
        </pc:spChg>
        <pc:spChg chg="mod">
          <ac:chgData name="Roop Kumar" userId="ec229fc9-1ae5-4424-ad91-f4b472f033de" providerId="ADAL" clId="{1F2556D5-C7BE-4671-B0AD-BA0BDF9FEBAF}" dt="2023-05-31T12:56:18.032" v="13"/>
          <ac:spMkLst>
            <pc:docMk/>
            <pc:sldMk cId="877789691" sldId="294"/>
            <ac:spMk id="4" creationId="{3D2C483C-2397-2A60-C1BC-40404E768286}"/>
          </ac:spMkLst>
        </pc:spChg>
        <pc:spChg chg="mod">
          <ac:chgData name="Roop Kumar" userId="ec229fc9-1ae5-4424-ad91-f4b472f033de" providerId="ADAL" clId="{1F2556D5-C7BE-4671-B0AD-BA0BDF9FEBAF}" dt="2023-05-31T12:56:18.032" v="13"/>
          <ac:spMkLst>
            <pc:docMk/>
            <pc:sldMk cId="877789691" sldId="294"/>
            <ac:spMk id="5" creationId="{ABE7ACEE-E11C-4DCD-1E48-7CA2E43E1198}"/>
          </ac:spMkLst>
        </pc:spChg>
        <pc:spChg chg="mod">
          <ac:chgData name="Roop Kumar" userId="ec229fc9-1ae5-4424-ad91-f4b472f033de" providerId="ADAL" clId="{1F2556D5-C7BE-4671-B0AD-BA0BDF9FEBAF}" dt="2023-05-31T12:56:18.032" v="13"/>
          <ac:spMkLst>
            <pc:docMk/>
            <pc:sldMk cId="877789691" sldId="294"/>
            <ac:spMk id="6" creationId="{458BD640-3787-AF7E-54DE-FED4F4F14056}"/>
          </ac:spMkLst>
        </pc:spChg>
        <pc:spChg chg="mod">
          <ac:chgData name="Roop Kumar" userId="ec229fc9-1ae5-4424-ad91-f4b472f033de" providerId="ADAL" clId="{1F2556D5-C7BE-4671-B0AD-BA0BDF9FEBAF}" dt="2023-05-31T12:56:18.032" v="13"/>
          <ac:spMkLst>
            <pc:docMk/>
            <pc:sldMk cId="877789691" sldId="294"/>
            <ac:spMk id="7" creationId="{7B67C950-FF36-AEF1-D072-1F34712D0C9F}"/>
          </ac:spMkLst>
        </pc:spChg>
        <pc:spChg chg="mod">
          <ac:chgData name="Roop Kumar" userId="ec229fc9-1ae5-4424-ad91-f4b472f033de" providerId="ADAL" clId="{1F2556D5-C7BE-4671-B0AD-BA0BDF9FEBAF}" dt="2023-05-31T12:56:18.032" v="13"/>
          <ac:spMkLst>
            <pc:docMk/>
            <pc:sldMk cId="877789691" sldId="294"/>
            <ac:spMk id="8" creationId="{143BECBC-B45A-14E9-1925-EC6CA9D92873}"/>
          </ac:spMkLst>
        </pc:spChg>
        <pc:spChg chg="del">
          <ac:chgData name="Roop Kumar" userId="ec229fc9-1ae5-4424-ad91-f4b472f033de" providerId="ADAL" clId="{1F2556D5-C7BE-4671-B0AD-BA0BDF9FEBAF}" dt="2023-05-31T12:56:18.032" v="13"/>
          <ac:spMkLst>
            <pc:docMk/>
            <pc:sldMk cId="877789691" sldId="294"/>
            <ac:spMk id="9" creationId="{2C36B5C3-64E8-6CF0-6FFE-31BD612371BA}"/>
          </ac:spMkLst>
        </pc:spChg>
        <pc:spChg chg="add del mod">
          <ac:chgData name="Roop Kumar" userId="ec229fc9-1ae5-4424-ad91-f4b472f033de" providerId="ADAL" clId="{1F2556D5-C7BE-4671-B0AD-BA0BDF9FEBAF}" dt="2023-05-31T12:56:18.032" v="13"/>
          <ac:spMkLst>
            <pc:docMk/>
            <pc:sldMk cId="877789691" sldId="294"/>
            <ac:spMk id="10" creationId="{4E037BDD-526C-9CBC-3FE8-0A9B7EA821D9}"/>
          </ac:spMkLst>
        </pc:spChg>
        <pc:spChg chg="add del mod">
          <ac:chgData name="Roop Kumar" userId="ec229fc9-1ae5-4424-ad91-f4b472f033de" providerId="ADAL" clId="{1F2556D5-C7BE-4671-B0AD-BA0BDF9FEBAF}" dt="2023-05-31T12:56:18.032" v="13"/>
          <ac:spMkLst>
            <pc:docMk/>
            <pc:sldMk cId="877789691" sldId="294"/>
            <ac:spMk id="11" creationId="{9321F109-7309-2751-B894-F7582E9CEB7D}"/>
          </ac:spMkLst>
        </pc:spChg>
        <pc:spChg chg="add del mod">
          <ac:chgData name="Roop Kumar" userId="ec229fc9-1ae5-4424-ad91-f4b472f033de" providerId="ADAL" clId="{1F2556D5-C7BE-4671-B0AD-BA0BDF9FEBAF}" dt="2023-05-31T12:56:18.032" v="13"/>
          <ac:spMkLst>
            <pc:docMk/>
            <pc:sldMk cId="877789691" sldId="294"/>
            <ac:spMk id="12" creationId="{895687C5-FCD0-DBC0-C3F6-93E785870414}"/>
          </ac:spMkLst>
        </pc:spChg>
        <pc:spChg chg="add del mod">
          <ac:chgData name="Roop Kumar" userId="ec229fc9-1ae5-4424-ad91-f4b472f033de" providerId="ADAL" clId="{1F2556D5-C7BE-4671-B0AD-BA0BDF9FEBAF}" dt="2023-05-31T12:56:18.032" v="13"/>
          <ac:spMkLst>
            <pc:docMk/>
            <pc:sldMk cId="877789691" sldId="294"/>
            <ac:spMk id="13" creationId="{9DFE4BF3-F41C-3546-A787-61155D5E839A}"/>
          </ac:spMkLst>
        </pc:spChg>
        <pc:spChg chg="add del mod">
          <ac:chgData name="Roop Kumar" userId="ec229fc9-1ae5-4424-ad91-f4b472f033de" providerId="ADAL" clId="{1F2556D5-C7BE-4671-B0AD-BA0BDF9FEBAF}" dt="2023-05-31T12:56:18.032" v="13"/>
          <ac:spMkLst>
            <pc:docMk/>
            <pc:sldMk cId="877789691" sldId="294"/>
            <ac:spMk id="14" creationId="{1F2B143F-B6BA-C482-A195-0C95C0E4CAF6}"/>
          </ac:spMkLst>
        </pc:spChg>
        <pc:spChg chg="add del mod">
          <ac:chgData name="Roop Kumar" userId="ec229fc9-1ae5-4424-ad91-f4b472f033de" providerId="ADAL" clId="{1F2556D5-C7BE-4671-B0AD-BA0BDF9FEBAF}" dt="2023-05-31T12:56:18.032" v="13"/>
          <ac:spMkLst>
            <pc:docMk/>
            <pc:sldMk cId="877789691" sldId="294"/>
            <ac:spMk id="15" creationId="{03124ECF-6CE4-DC9A-35D7-74FF87349C02}"/>
          </ac:spMkLst>
        </pc:spChg>
        <pc:spChg chg="add del mod">
          <ac:chgData name="Roop Kumar" userId="ec229fc9-1ae5-4424-ad91-f4b472f033de" providerId="ADAL" clId="{1F2556D5-C7BE-4671-B0AD-BA0BDF9FEBAF}" dt="2023-05-31T12:56:18.032" v="13"/>
          <ac:spMkLst>
            <pc:docMk/>
            <pc:sldMk cId="877789691" sldId="294"/>
            <ac:spMk id="16" creationId="{22D8CC7C-39A9-11ED-ED4E-2A13A4392B5B}"/>
          </ac:spMkLst>
        </pc:spChg>
        <pc:spChg chg="add mod">
          <ac:chgData name="Roop Kumar" userId="ec229fc9-1ae5-4424-ad91-f4b472f033de" providerId="ADAL" clId="{1F2556D5-C7BE-4671-B0AD-BA0BDF9FEBAF}" dt="2023-05-31T12:56:18.032" v="13"/>
          <ac:spMkLst>
            <pc:docMk/>
            <pc:sldMk cId="877789691" sldId="294"/>
            <ac:spMk id="17" creationId="{E12E6D6A-43B4-46C9-B262-20251E171645}"/>
          </ac:spMkLst>
        </pc:spChg>
      </pc:sldChg>
      <pc:sldChg chg="addSp delSp modSp">
        <pc:chgData name="Roop Kumar" userId="ec229fc9-1ae5-4424-ad91-f4b472f033de" providerId="ADAL" clId="{1F2556D5-C7BE-4671-B0AD-BA0BDF9FEBAF}" dt="2023-05-31T12:56:21.096" v="14"/>
        <pc:sldMkLst>
          <pc:docMk/>
          <pc:sldMk cId="3666711677" sldId="295"/>
        </pc:sldMkLst>
        <pc:spChg chg="mod">
          <ac:chgData name="Roop Kumar" userId="ec229fc9-1ae5-4424-ad91-f4b472f033de" providerId="ADAL" clId="{1F2556D5-C7BE-4671-B0AD-BA0BDF9FEBAF}" dt="2023-05-31T12:56:21.096" v="14"/>
          <ac:spMkLst>
            <pc:docMk/>
            <pc:sldMk cId="3666711677" sldId="295"/>
            <ac:spMk id="2" creationId="{9E7A36BB-856E-10B8-B128-533721A97313}"/>
          </ac:spMkLst>
        </pc:spChg>
        <pc:spChg chg="mod">
          <ac:chgData name="Roop Kumar" userId="ec229fc9-1ae5-4424-ad91-f4b472f033de" providerId="ADAL" clId="{1F2556D5-C7BE-4671-B0AD-BA0BDF9FEBAF}" dt="2023-05-31T12:56:21.096" v="14"/>
          <ac:spMkLst>
            <pc:docMk/>
            <pc:sldMk cId="3666711677" sldId="295"/>
            <ac:spMk id="3" creationId="{A1E7CE5F-1838-1492-ACA0-C52D9259D674}"/>
          </ac:spMkLst>
        </pc:spChg>
        <pc:spChg chg="mod">
          <ac:chgData name="Roop Kumar" userId="ec229fc9-1ae5-4424-ad91-f4b472f033de" providerId="ADAL" clId="{1F2556D5-C7BE-4671-B0AD-BA0BDF9FEBAF}" dt="2023-05-31T12:56:21.096" v="14"/>
          <ac:spMkLst>
            <pc:docMk/>
            <pc:sldMk cId="3666711677" sldId="295"/>
            <ac:spMk id="4" creationId="{8B9EAEE1-587B-7BBB-6407-7D984BBB4CFD}"/>
          </ac:spMkLst>
        </pc:spChg>
        <pc:spChg chg="mod">
          <ac:chgData name="Roop Kumar" userId="ec229fc9-1ae5-4424-ad91-f4b472f033de" providerId="ADAL" clId="{1F2556D5-C7BE-4671-B0AD-BA0BDF9FEBAF}" dt="2023-05-31T12:56:21.096" v="14"/>
          <ac:spMkLst>
            <pc:docMk/>
            <pc:sldMk cId="3666711677" sldId="295"/>
            <ac:spMk id="5" creationId="{719A67AB-71BA-6825-87AB-4F11A0942331}"/>
          </ac:spMkLst>
        </pc:spChg>
        <pc:spChg chg="mod">
          <ac:chgData name="Roop Kumar" userId="ec229fc9-1ae5-4424-ad91-f4b472f033de" providerId="ADAL" clId="{1F2556D5-C7BE-4671-B0AD-BA0BDF9FEBAF}" dt="2023-05-31T12:56:21.096" v="14"/>
          <ac:spMkLst>
            <pc:docMk/>
            <pc:sldMk cId="3666711677" sldId="295"/>
            <ac:spMk id="6" creationId="{84E9641C-C3F0-57D9-C96B-62CDBB9456F3}"/>
          </ac:spMkLst>
        </pc:spChg>
        <pc:spChg chg="mod">
          <ac:chgData name="Roop Kumar" userId="ec229fc9-1ae5-4424-ad91-f4b472f033de" providerId="ADAL" clId="{1F2556D5-C7BE-4671-B0AD-BA0BDF9FEBAF}" dt="2023-05-31T12:56:21.096" v="14"/>
          <ac:spMkLst>
            <pc:docMk/>
            <pc:sldMk cId="3666711677" sldId="295"/>
            <ac:spMk id="7" creationId="{D7AFF035-6FDB-CFB8-2385-9FA55911EE1D}"/>
          </ac:spMkLst>
        </pc:spChg>
        <pc:spChg chg="mod">
          <ac:chgData name="Roop Kumar" userId="ec229fc9-1ae5-4424-ad91-f4b472f033de" providerId="ADAL" clId="{1F2556D5-C7BE-4671-B0AD-BA0BDF9FEBAF}" dt="2023-05-31T12:56:21.096" v="14"/>
          <ac:spMkLst>
            <pc:docMk/>
            <pc:sldMk cId="3666711677" sldId="295"/>
            <ac:spMk id="8" creationId="{C8CDB51F-2536-90B2-84D8-456CE644B094}"/>
          </ac:spMkLst>
        </pc:spChg>
        <pc:spChg chg="del">
          <ac:chgData name="Roop Kumar" userId="ec229fc9-1ae5-4424-ad91-f4b472f033de" providerId="ADAL" clId="{1F2556D5-C7BE-4671-B0AD-BA0BDF9FEBAF}" dt="2023-05-31T12:56:21.096" v="14"/>
          <ac:spMkLst>
            <pc:docMk/>
            <pc:sldMk cId="3666711677" sldId="295"/>
            <ac:spMk id="9" creationId="{0B2410D6-7386-DEAB-4042-E71705A373AD}"/>
          </ac:spMkLst>
        </pc:spChg>
        <pc:spChg chg="add del mod">
          <ac:chgData name="Roop Kumar" userId="ec229fc9-1ae5-4424-ad91-f4b472f033de" providerId="ADAL" clId="{1F2556D5-C7BE-4671-B0AD-BA0BDF9FEBAF}" dt="2023-05-31T12:56:21.096" v="14"/>
          <ac:spMkLst>
            <pc:docMk/>
            <pc:sldMk cId="3666711677" sldId="295"/>
            <ac:spMk id="10" creationId="{48ED4BEA-E742-306F-233D-71A2EA08597D}"/>
          </ac:spMkLst>
        </pc:spChg>
        <pc:spChg chg="add del mod">
          <ac:chgData name="Roop Kumar" userId="ec229fc9-1ae5-4424-ad91-f4b472f033de" providerId="ADAL" clId="{1F2556D5-C7BE-4671-B0AD-BA0BDF9FEBAF}" dt="2023-05-31T12:56:21.096" v="14"/>
          <ac:spMkLst>
            <pc:docMk/>
            <pc:sldMk cId="3666711677" sldId="295"/>
            <ac:spMk id="11" creationId="{BCEF7459-521D-81A1-A300-DED837C5042D}"/>
          </ac:spMkLst>
        </pc:spChg>
        <pc:spChg chg="add del mod">
          <ac:chgData name="Roop Kumar" userId="ec229fc9-1ae5-4424-ad91-f4b472f033de" providerId="ADAL" clId="{1F2556D5-C7BE-4671-B0AD-BA0BDF9FEBAF}" dt="2023-05-31T12:56:21.096" v="14"/>
          <ac:spMkLst>
            <pc:docMk/>
            <pc:sldMk cId="3666711677" sldId="295"/>
            <ac:spMk id="12" creationId="{1FD40FF2-9684-C75F-DC6A-9A34F7A6E742}"/>
          </ac:spMkLst>
        </pc:spChg>
        <pc:spChg chg="add del mod">
          <ac:chgData name="Roop Kumar" userId="ec229fc9-1ae5-4424-ad91-f4b472f033de" providerId="ADAL" clId="{1F2556D5-C7BE-4671-B0AD-BA0BDF9FEBAF}" dt="2023-05-31T12:56:21.096" v="14"/>
          <ac:spMkLst>
            <pc:docMk/>
            <pc:sldMk cId="3666711677" sldId="295"/>
            <ac:spMk id="13" creationId="{189E344B-DBDA-7F7B-D6BA-6B6A79C5F983}"/>
          </ac:spMkLst>
        </pc:spChg>
        <pc:spChg chg="add del mod">
          <ac:chgData name="Roop Kumar" userId="ec229fc9-1ae5-4424-ad91-f4b472f033de" providerId="ADAL" clId="{1F2556D5-C7BE-4671-B0AD-BA0BDF9FEBAF}" dt="2023-05-31T12:56:21.096" v="14"/>
          <ac:spMkLst>
            <pc:docMk/>
            <pc:sldMk cId="3666711677" sldId="295"/>
            <ac:spMk id="14" creationId="{A305986C-3D92-E3E2-534B-55AB251AAA20}"/>
          </ac:spMkLst>
        </pc:spChg>
        <pc:spChg chg="add del mod">
          <ac:chgData name="Roop Kumar" userId="ec229fc9-1ae5-4424-ad91-f4b472f033de" providerId="ADAL" clId="{1F2556D5-C7BE-4671-B0AD-BA0BDF9FEBAF}" dt="2023-05-31T12:56:21.096" v="14"/>
          <ac:spMkLst>
            <pc:docMk/>
            <pc:sldMk cId="3666711677" sldId="295"/>
            <ac:spMk id="15" creationId="{8A0630D9-3F3A-856D-E830-12F6E41AEA79}"/>
          </ac:spMkLst>
        </pc:spChg>
        <pc:spChg chg="add del mod">
          <ac:chgData name="Roop Kumar" userId="ec229fc9-1ae5-4424-ad91-f4b472f033de" providerId="ADAL" clId="{1F2556D5-C7BE-4671-B0AD-BA0BDF9FEBAF}" dt="2023-05-31T12:56:21.096" v="14"/>
          <ac:spMkLst>
            <pc:docMk/>
            <pc:sldMk cId="3666711677" sldId="295"/>
            <ac:spMk id="16" creationId="{F729623F-41EB-F37B-9062-98740DDDC68D}"/>
          </ac:spMkLst>
        </pc:spChg>
        <pc:spChg chg="add mod">
          <ac:chgData name="Roop Kumar" userId="ec229fc9-1ae5-4424-ad91-f4b472f033de" providerId="ADAL" clId="{1F2556D5-C7BE-4671-B0AD-BA0BDF9FEBAF}" dt="2023-05-31T12:56:21.096" v="14"/>
          <ac:spMkLst>
            <pc:docMk/>
            <pc:sldMk cId="3666711677" sldId="295"/>
            <ac:spMk id="17" creationId="{0213298B-14D8-28EA-71F0-6047A19D46B7}"/>
          </ac:spMkLst>
        </pc:spChg>
      </pc:sldChg>
      <pc:sldChg chg="addSp delSp modSp">
        <pc:chgData name="Roop Kumar" userId="ec229fc9-1ae5-4424-ad91-f4b472f033de" providerId="ADAL" clId="{1F2556D5-C7BE-4671-B0AD-BA0BDF9FEBAF}" dt="2023-05-31T12:56:14.807" v="12"/>
        <pc:sldMkLst>
          <pc:docMk/>
          <pc:sldMk cId="2252011926" sldId="296"/>
        </pc:sldMkLst>
        <pc:spChg chg="add del mod">
          <ac:chgData name="Roop Kumar" userId="ec229fc9-1ae5-4424-ad91-f4b472f033de" providerId="ADAL" clId="{1F2556D5-C7BE-4671-B0AD-BA0BDF9FEBAF}" dt="2023-05-31T12:56:14.807" v="12"/>
          <ac:spMkLst>
            <pc:docMk/>
            <pc:sldMk cId="2252011926" sldId="296"/>
            <ac:spMk id="2" creationId="{69B537F8-0F1A-6535-1A21-51C96E9F3354}"/>
          </ac:spMkLst>
        </pc:spChg>
        <pc:spChg chg="add del mod">
          <ac:chgData name="Roop Kumar" userId="ec229fc9-1ae5-4424-ad91-f4b472f033de" providerId="ADAL" clId="{1F2556D5-C7BE-4671-B0AD-BA0BDF9FEBAF}" dt="2023-05-31T12:56:14.807" v="12"/>
          <ac:spMkLst>
            <pc:docMk/>
            <pc:sldMk cId="2252011926" sldId="296"/>
            <ac:spMk id="3" creationId="{BDD60B83-E62C-267C-3450-DB0D5B03F017}"/>
          </ac:spMkLst>
        </pc:spChg>
        <pc:spChg chg="add del mod">
          <ac:chgData name="Roop Kumar" userId="ec229fc9-1ae5-4424-ad91-f4b472f033de" providerId="ADAL" clId="{1F2556D5-C7BE-4671-B0AD-BA0BDF9FEBAF}" dt="2023-05-31T12:56:14.807" v="12"/>
          <ac:spMkLst>
            <pc:docMk/>
            <pc:sldMk cId="2252011926" sldId="296"/>
            <ac:spMk id="4" creationId="{0C429184-C0D3-E37D-EAC6-F940816D8BDE}"/>
          </ac:spMkLst>
        </pc:spChg>
        <pc:spChg chg="add del mod">
          <ac:chgData name="Roop Kumar" userId="ec229fc9-1ae5-4424-ad91-f4b472f033de" providerId="ADAL" clId="{1F2556D5-C7BE-4671-B0AD-BA0BDF9FEBAF}" dt="2023-05-31T12:56:14.807" v="12"/>
          <ac:spMkLst>
            <pc:docMk/>
            <pc:sldMk cId="2252011926" sldId="296"/>
            <ac:spMk id="5" creationId="{82E692E1-803D-03DA-AE01-8DD2FFB2873D}"/>
          </ac:spMkLst>
        </pc:spChg>
        <pc:spChg chg="add del mod">
          <ac:chgData name="Roop Kumar" userId="ec229fc9-1ae5-4424-ad91-f4b472f033de" providerId="ADAL" clId="{1F2556D5-C7BE-4671-B0AD-BA0BDF9FEBAF}" dt="2023-05-31T12:56:14.807" v="12"/>
          <ac:spMkLst>
            <pc:docMk/>
            <pc:sldMk cId="2252011926" sldId="296"/>
            <ac:spMk id="6" creationId="{3409D706-E51C-6F9A-59F5-CCF3534CDCA9}"/>
          </ac:spMkLst>
        </pc:spChg>
        <pc:spChg chg="add mod">
          <ac:chgData name="Roop Kumar" userId="ec229fc9-1ae5-4424-ad91-f4b472f033de" providerId="ADAL" clId="{1F2556D5-C7BE-4671-B0AD-BA0BDF9FEBAF}" dt="2023-05-31T12:56:14.807" v="12"/>
          <ac:spMkLst>
            <pc:docMk/>
            <pc:sldMk cId="2252011926" sldId="296"/>
            <ac:spMk id="7" creationId="{A89E54C9-9412-79C4-6589-7CBFF1F021F5}"/>
          </ac:spMkLst>
        </pc:spChg>
        <pc:spChg chg="del">
          <ac:chgData name="Roop Kumar" userId="ec229fc9-1ae5-4424-ad91-f4b472f033de" providerId="ADAL" clId="{1F2556D5-C7BE-4671-B0AD-BA0BDF9FEBAF}" dt="2023-05-31T12:56:14.807" v="12"/>
          <ac:spMkLst>
            <pc:docMk/>
            <pc:sldMk cId="2252011926" sldId="296"/>
            <ac:spMk id="10" creationId="{AF968EEC-F041-9F99-9F86-8A7714763E7A}"/>
          </ac:spMkLst>
        </pc:spChg>
        <pc:spChg chg="mod">
          <ac:chgData name="Roop Kumar" userId="ec229fc9-1ae5-4424-ad91-f4b472f033de" providerId="ADAL" clId="{1F2556D5-C7BE-4671-B0AD-BA0BDF9FEBAF}" dt="2023-05-31T12:56:14.807" v="12"/>
          <ac:spMkLst>
            <pc:docMk/>
            <pc:sldMk cId="2252011926" sldId="296"/>
            <ac:spMk id="11" creationId="{77B7DF5B-FD8E-98DC-73F7-D43AF2C63189}"/>
          </ac:spMkLst>
        </pc:spChg>
        <pc:spChg chg="mod">
          <ac:chgData name="Roop Kumar" userId="ec229fc9-1ae5-4424-ad91-f4b472f033de" providerId="ADAL" clId="{1F2556D5-C7BE-4671-B0AD-BA0BDF9FEBAF}" dt="2023-05-31T12:56:14.807" v="12"/>
          <ac:spMkLst>
            <pc:docMk/>
            <pc:sldMk cId="2252011926" sldId="296"/>
            <ac:spMk id="12" creationId="{B2911ED5-17DC-30A5-F1D0-07665D3F4320}"/>
          </ac:spMkLst>
        </pc:spChg>
        <pc:spChg chg="mod">
          <ac:chgData name="Roop Kumar" userId="ec229fc9-1ae5-4424-ad91-f4b472f033de" providerId="ADAL" clId="{1F2556D5-C7BE-4671-B0AD-BA0BDF9FEBAF}" dt="2023-05-31T12:56:14.807" v="12"/>
          <ac:spMkLst>
            <pc:docMk/>
            <pc:sldMk cId="2252011926" sldId="296"/>
            <ac:spMk id="13" creationId="{F53818F7-55F3-B420-4E73-16290B5C2553}"/>
          </ac:spMkLst>
        </pc:spChg>
        <pc:spChg chg="mod">
          <ac:chgData name="Roop Kumar" userId="ec229fc9-1ae5-4424-ad91-f4b472f033de" providerId="ADAL" clId="{1F2556D5-C7BE-4671-B0AD-BA0BDF9FEBAF}" dt="2023-05-31T12:56:14.807" v="12"/>
          <ac:spMkLst>
            <pc:docMk/>
            <pc:sldMk cId="2252011926" sldId="296"/>
            <ac:spMk id="14" creationId="{060D6C23-8D34-7FD4-64AC-50102AE63F50}"/>
          </ac:spMkLst>
        </pc:spChg>
        <pc:spChg chg="mod">
          <ac:chgData name="Roop Kumar" userId="ec229fc9-1ae5-4424-ad91-f4b472f033de" providerId="ADAL" clId="{1F2556D5-C7BE-4671-B0AD-BA0BDF9FEBAF}" dt="2023-05-31T12:56:14.807" v="12"/>
          <ac:spMkLst>
            <pc:docMk/>
            <pc:sldMk cId="2252011926" sldId="296"/>
            <ac:spMk id="15" creationId="{0AA3BE49-8C80-8FB3-7248-EC9675CC9028}"/>
          </ac:spMkLst>
        </pc:spChg>
      </pc:sldChg>
      <pc:sldMasterChg chg="modSldLayout">
        <pc:chgData name="Roop Kumar" userId="ec229fc9-1ae5-4424-ad91-f4b472f033de" providerId="ADAL" clId="{1F2556D5-C7BE-4671-B0AD-BA0BDF9FEBAF}" dt="2023-05-31T12:56:03.514" v="11"/>
        <pc:sldMasterMkLst>
          <pc:docMk/>
          <pc:sldMasterMk cId="3368593342" sldId="2147483673"/>
        </pc:sldMasterMkLst>
        <pc:sldLayoutChg chg="addSp delSp modSp mod">
          <pc:chgData name="Roop Kumar" userId="ec229fc9-1ae5-4424-ad91-f4b472f033de" providerId="ADAL" clId="{1F2556D5-C7BE-4671-B0AD-BA0BDF9FEBAF}" dt="2023-05-31T12:53:57.789" v="5" actId="12789"/>
          <pc:sldLayoutMkLst>
            <pc:docMk/>
            <pc:sldMasterMk cId="3368593342" sldId="2147483673"/>
            <pc:sldLayoutMk cId="1585081239" sldId="2147483706"/>
          </pc:sldLayoutMkLst>
          <pc:spChg chg="add mod">
            <ac:chgData name="Roop Kumar" userId="ec229fc9-1ae5-4424-ad91-f4b472f033de" providerId="ADAL" clId="{1F2556D5-C7BE-4671-B0AD-BA0BDF9FEBAF}" dt="2023-05-31T12:51:01.499" v="3"/>
            <ac:spMkLst>
              <pc:docMk/>
              <pc:sldMasterMk cId="3368593342" sldId="2147483673"/>
              <pc:sldLayoutMk cId="1585081239" sldId="2147483706"/>
              <ac:spMk id="2" creationId="{60E48CF6-ADFB-CA4C-5E8B-AE3CD5F217B1}"/>
            </ac:spMkLst>
          </pc:spChg>
          <pc:spChg chg="mod">
            <ac:chgData name="Roop Kumar" userId="ec229fc9-1ae5-4424-ad91-f4b472f033de" providerId="ADAL" clId="{1F2556D5-C7BE-4671-B0AD-BA0BDF9FEBAF}" dt="2023-05-31T12:53:57.789" v="5" actId="12789"/>
            <ac:spMkLst>
              <pc:docMk/>
              <pc:sldMasterMk cId="3368593342" sldId="2147483673"/>
              <pc:sldLayoutMk cId="1585081239" sldId="2147483706"/>
              <ac:spMk id="4" creationId="{E7B51B66-9EEF-5EF8-EAC3-1AA2FA35C688}"/>
            </ac:spMkLst>
          </pc:spChg>
          <pc:spChg chg="mod">
            <ac:chgData name="Roop Kumar" userId="ec229fc9-1ae5-4424-ad91-f4b472f033de" providerId="ADAL" clId="{1F2556D5-C7BE-4671-B0AD-BA0BDF9FEBAF}" dt="2023-05-31T12:53:57.789" v="5" actId="12789"/>
            <ac:spMkLst>
              <pc:docMk/>
              <pc:sldMasterMk cId="3368593342" sldId="2147483673"/>
              <pc:sldLayoutMk cId="1585081239" sldId="2147483706"/>
              <ac:spMk id="6" creationId="{0E9A9157-9B5D-B020-50FD-5C124440F36A}"/>
            </ac:spMkLst>
          </pc:spChg>
          <pc:spChg chg="mod">
            <ac:chgData name="Roop Kumar" userId="ec229fc9-1ae5-4424-ad91-f4b472f033de" providerId="ADAL" clId="{1F2556D5-C7BE-4671-B0AD-BA0BDF9FEBAF}" dt="2023-05-31T12:49:59.282" v="1" actId="12789"/>
            <ac:spMkLst>
              <pc:docMk/>
              <pc:sldMasterMk cId="3368593342" sldId="2147483673"/>
              <pc:sldLayoutMk cId="1585081239" sldId="2147483706"/>
              <ac:spMk id="15" creationId="{48CDC350-FF9D-82C7-1731-756BBBD2CE0D}"/>
            </ac:spMkLst>
          </pc:spChg>
          <pc:spChg chg="del">
            <ac:chgData name="Roop Kumar" userId="ec229fc9-1ae5-4424-ad91-f4b472f033de" providerId="ADAL" clId="{1F2556D5-C7BE-4671-B0AD-BA0BDF9FEBAF}" dt="2023-05-31T12:51:00.624" v="2" actId="478"/>
            <ac:spMkLst>
              <pc:docMk/>
              <pc:sldMasterMk cId="3368593342" sldId="2147483673"/>
              <pc:sldLayoutMk cId="1585081239" sldId="2147483706"/>
              <ac:spMk id="16" creationId="{3C327913-27E5-47C0-5CE8-C92623BE9A91}"/>
            </ac:spMkLst>
          </pc:spChg>
        </pc:sldLayoutChg>
        <pc:sldLayoutChg chg="addSp delSp modSp mod">
          <pc:chgData name="Roop Kumar" userId="ec229fc9-1ae5-4424-ad91-f4b472f033de" providerId="ADAL" clId="{1F2556D5-C7BE-4671-B0AD-BA0BDF9FEBAF}" dt="2023-05-31T12:55:59.470" v="9"/>
          <pc:sldLayoutMkLst>
            <pc:docMk/>
            <pc:sldMasterMk cId="3368593342" sldId="2147483673"/>
            <pc:sldLayoutMk cId="43145900" sldId="2147483707"/>
          </pc:sldLayoutMkLst>
          <pc:spChg chg="add mod">
            <ac:chgData name="Roop Kumar" userId="ec229fc9-1ae5-4424-ad91-f4b472f033de" providerId="ADAL" clId="{1F2556D5-C7BE-4671-B0AD-BA0BDF9FEBAF}" dt="2023-05-31T12:55:59.470" v="9"/>
            <ac:spMkLst>
              <pc:docMk/>
              <pc:sldMasterMk cId="3368593342" sldId="2147483673"/>
              <pc:sldLayoutMk cId="43145900" sldId="2147483707"/>
              <ac:spMk id="2" creationId="{478376F7-6761-F612-87E3-8A171B46CBEA}"/>
            </ac:spMkLst>
          </pc:spChg>
          <pc:spChg chg="mod">
            <ac:chgData name="Roop Kumar" userId="ec229fc9-1ae5-4424-ad91-f4b472f033de" providerId="ADAL" clId="{1F2556D5-C7BE-4671-B0AD-BA0BDF9FEBAF}" dt="2023-05-31T12:54:31.940" v="6" actId="12789"/>
            <ac:spMkLst>
              <pc:docMk/>
              <pc:sldMasterMk cId="3368593342" sldId="2147483673"/>
              <pc:sldLayoutMk cId="43145900" sldId="2147483707"/>
              <ac:spMk id="9" creationId="{CDEDD483-9F61-36CD-8536-63FB8C1D1DC9}"/>
            </ac:spMkLst>
          </pc:spChg>
          <pc:spChg chg="mod">
            <ac:chgData name="Roop Kumar" userId="ec229fc9-1ae5-4424-ad91-f4b472f033de" providerId="ADAL" clId="{1F2556D5-C7BE-4671-B0AD-BA0BDF9FEBAF}" dt="2023-05-31T12:54:31.940" v="6" actId="12789"/>
            <ac:spMkLst>
              <pc:docMk/>
              <pc:sldMasterMk cId="3368593342" sldId="2147483673"/>
              <pc:sldLayoutMk cId="43145900" sldId="2147483707"/>
              <ac:spMk id="11" creationId="{C6D60610-3ED0-B3DE-F0C6-1E2E0C6FC1CE}"/>
            </ac:spMkLst>
          </pc:spChg>
          <pc:spChg chg="mod">
            <ac:chgData name="Roop Kumar" userId="ec229fc9-1ae5-4424-ad91-f4b472f033de" providerId="ADAL" clId="{1F2556D5-C7BE-4671-B0AD-BA0BDF9FEBAF}" dt="2023-05-31T12:54:31.940" v="6" actId="12789"/>
            <ac:spMkLst>
              <pc:docMk/>
              <pc:sldMasterMk cId="3368593342" sldId="2147483673"/>
              <pc:sldLayoutMk cId="43145900" sldId="2147483707"/>
              <ac:spMk id="21" creationId="{8B96215F-FF61-9AD3-5B66-650C7AFE975B}"/>
            </ac:spMkLst>
          </pc:spChg>
          <pc:spChg chg="del">
            <ac:chgData name="Roop Kumar" userId="ec229fc9-1ae5-4424-ad91-f4b472f033de" providerId="ADAL" clId="{1F2556D5-C7BE-4671-B0AD-BA0BDF9FEBAF}" dt="2023-05-31T12:55:58.647" v="8" actId="478"/>
            <ac:spMkLst>
              <pc:docMk/>
              <pc:sldMasterMk cId="3368593342" sldId="2147483673"/>
              <pc:sldLayoutMk cId="43145900" sldId="2147483707"/>
              <ac:spMk id="22" creationId="{83212CBA-BF9C-2628-A172-96ACE1220A17}"/>
            </ac:spMkLst>
          </pc:spChg>
        </pc:sldLayoutChg>
        <pc:sldLayoutChg chg="addSp delSp modSp mod">
          <pc:chgData name="Roop Kumar" userId="ec229fc9-1ae5-4424-ad91-f4b472f033de" providerId="ADAL" clId="{1F2556D5-C7BE-4671-B0AD-BA0BDF9FEBAF}" dt="2023-05-31T12:56:03.514" v="11"/>
          <pc:sldLayoutMkLst>
            <pc:docMk/>
            <pc:sldMasterMk cId="3368593342" sldId="2147483673"/>
            <pc:sldLayoutMk cId="2106155142" sldId="2147483708"/>
          </pc:sldLayoutMkLst>
          <pc:spChg chg="add mod">
            <ac:chgData name="Roop Kumar" userId="ec229fc9-1ae5-4424-ad91-f4b472f033de" providerId="ADAL" clId="{1F2556D5-C7BE-4671-B0AD-BA0BDF9FEBAF}" dt="2023-05-31T12:56:03.514" v="11"/>
            <ac:spMkLst>
              <pc:docMk/>
              <pc:sldMasterMk cId="3368593342" sldId="2147483673"/>
              <pc:sldLayoutMk cId="2106155142" sldId="2147483708"/>
              <ac:spMk id="2" creationId="{CFDB5F30-1443-61A1-5CA2-AB7E885C4956}"/>
            </ac:spMkLst>
          </pc:spChg>
          <pc:spChg chg="mod">
            <ac:chgData name="Roop Kumar" userId="ec229fc9-1ae5-4424-ad91-f4b472f033de" providerId="ADAL" clId="{1F2556D5-C7BE-4671-B0AD-BA0BDF9FEBAF}" dt="2023-05-31T12:55:03.108" v="7" actId="12789"/>
            <ac:spMkLst>
              <pc:docMk/>
              <pc:sldMasterMk cId="3368593342" sldId="2147483673"/>
              <pc:sldLayoutMk cId="2106155142" sldId="2147483708"/>
              <ac:spMk id="9" creationId="{4ADF7E3A-81A0-2B00-A3DE-320BBA3EAADC}"/>
            </ac:spMkLst>
          </pc:spChg>
          <pc:spChg chg="mod">
            <ac:chgData name="Roop Kumar" userId="ec229fc9-1ae5-4424-ad91-f4b472f033de" providerId="ADAL" clId="{1F2556D5-C7BE-4671-B0AD-BA0BDF9FEBAF}" dt="2023-05-31T12:55:03.108" v="7" actId="12789"/>
            <ac:spMkLst>
              <pc:docMk/>
              <pc:sldMasterMk cId="3368593342" sldId="2147483673"/>
              <pc:sldLayoutMk cId="2106155142" sldId="2147483708"/>
              <ac:spMk id="11" creationId="{667E1C0D-1A8F-3FEE-62D2-1CF59B597F36}"/>
            </ac:spMkLst>
          </pc:spChg>
          <pc:spChg chg="mod">
            <ac:chgData name="Roop Kumar" userId="ec229fc9-1ae5-4424-ad91-f4b472f033de" providerId="ADAL" clId="{1F2556D5-C7BE-4671-B0AD-BA0BDF9FEBAF}" dt="2023-05-31T12:55:03.108" v="7" actId="12789"/>
            <ac:spMkLst>
              <pc:docMk/>
              <pc:sldMasterMk cId="3368593342" sldId="2147483673"/>
              <pc:sldLayoutMk cId="2106155142" sldId="2147483708"/>
              <ac:spMk id="20" creationId="{CEA2BD72-C1DD-4B25-C5E5-D6139517C0DF}"/>
            </ac:spMkLst>
          </pc:spChg>
          <pc:spChg chg="del">
            <ac:chgData name="Roop Kumar" userId="ec229fc9-1ae5-4424-ad91-f4b472f033de" providerId="ADAL" clId="{1F2556D5-C7BE-4671-B0AD-BA0BDF9FEBAF}" dt="2023-05-31T12:56:02.758" v="10" actId="478"/>
            <ac:spMkLst>
              <pc:docMk/>
              <pc:sldMasterMk cId="3368593342" sldId="2147483673"/>
              <pc:sldLayoutMk cId="2106155142" sldId="2147483708"/>
              <ac:spMk id="21" creationId="{86A71EFA-BAFE-C034-9302-230D1B15ADE2}"/>
            </ac:spMkLst>
          </pc:spChg>
        </pc:sldLayoutChg>
      </pc:sldMasterChg>
    </pc:docChg>
  </pc:docChgLst>
  <pc:docChgLst>
    <pc:chgData name="Tess Mathew" userId="d9634da0-0662-4f50-87a9-1f9a18a4e677" providerId="ADAL" clId="{3F0E17CD-B754-485F-AD0E-DB3ADA2E80A6}"/>
    <pc:docChg chg="undo custSel addSld modSld">
      <pc:chgData name="Tess Mathew" userId="d9634da0-0662-4f50-87a9-1f9a18a4e677" providerId="ADAL" clId="{3F0E17CD-B754-485F-AD0E-DB3ADA2E80A6}" dt="2023-12-04T07:22:30.039" v="884" actId="20577"/>
      <pc:docMkLst>
        <pc:docMk/>
      </pc:docMkLst>
      <pc:sldChg chg="modSp mod">
        <pc:chgData name="Tess Mathew" userId="d9634da0-0662-4f50-87a9-1f9a18a4e677" providerId="ADAL" clId="{3F0E17CD-B754-485F-AD0E-DB3ADA2E80A6}" dt="2023-12-04T05:44:50.670" v="191" actId="20577"/>
        <pc:sldMkLst>
          <pc:docMk/>
          <pc:sldMk cId="1070346001" sldId="262"/>
        </pc:sldMkLst>
        <pc:spChg chg="mod">
          <ac:chgData name="Tess Mathew" userId="d9634da0-0662-4f50-87a9-1f9a18a4e677" providerId="ADAL" clId="{3F0E17CD-B754-485F-AD0E-DB3ADA2E80A6}" dt="2023-12-04T05:44:50.670" v="191" actId="20577"/>
          <ac:spMkLst>
            <pc:docMk/>
            <pc:sldMk cId="1070346001" sldId="262"/>
            <ac:spMk id="3" creationId="{34849BB2-9813-A97A-C80F-275C24EA2885}"/>
          </ac:spMkLst>
        </pc:spChg>
      </pc:sldChg>
      <pc:sldChg chg="modSp mod delCm">
        <pc:chgData name="Tess Mathew" userId="d9634da0-0662-4f50-87a9-1f9a18a4e677" providerId="ADAL" clId="{3F0E17CD-B754-485F-AD0E-DB3ADA2E80A6}" dt="2023-12-01T07:05:05.681" v="108" actId="1076"/>
        <pc:sldMkLst>
          <pc:docMk/>
          <pc:sldMk cId="1530117634" sldId="270"/>
        </pc:sldMkLst>
        <pc:spChg chg="mod">
          <ac:chgData name="Tess Mathew" userId="d9634da0-0662-4f50-87a9-1f9a18a4e677" providerId="ADAL" clId="{3F0E17CD-B754-485F-AD0E-DB3ADA2E80A6}" dt="2023-12-01T07:04:58.177" v="107" actId="1036"/>
          <ac:spMkLst>
            <pc:docMk/>
            <pc:sldMk cId="1530117634" sldId="270"/>
            <ac:spMk id="5" creationId="{CFB7BCC7-9203-BF65-1285-2FA34C864643}"/>
          </ac:spMkLst>
        </pc:spChg>
        <pc:picChg chg="mod">
          <ac:chgData name="Tess Mathew" userId="d9634da0-0662-4f50-87a9-1f9a18a4e677" providerId="ADAL" clId="{3F0E17CD-B754-485F-AD0E-DB3ADA2E80A6}" dt="2023-12-01T07:05:05.681" v="108" actId="1076"/>
          <ac:picMkLst>
            <pc:docMk/>
            <pc:sldMk cId="1530117634" sldId="270"/>
            <ac:picMk id="2" creationId="{7A3ECE4D-C5E0-8D9D-97AD-91C80E5F962F}"/>
          </ac:picMkLst>
        </pc:picChg>
        <pc:extLst>
          <p:ext xmlns:p="http://schemas.openxmlformats.org/presentationml/2006/main" uri="{D6D511B9-2390-475A-947B-AFAB55BFBCF1}">
            <pc226:cmChg xmlns:pc226="http://schemas.microsoft.com/office/powerpoint/2022/06/main/command" chg="del">
              <pc226:chgData name="Tess Mathew" userId="d9634da0-0662-4f50-87a9-1f9a18a4e677" providerId="ADAL" clId="{3F0E17CD-B754-485F-AD0E-DB3ADA2E80A6}" dt="2023-12-01T06:17:53.751" v="0"/>
              <pc2:cmMkLst xmlns:pc2="http://schemas.microsoft.com/office/powerpoint/2019/9/main/command">
                <pc:docMk/>
                <pc:sldMk cId="1530117634" sldId="270"/>
                <pc2:cmMk id="{52361000-6A5C-4C5A-86C7-8AE0D9E4ED90}"/>
              </pc2:cmMkLst>
            </pc226:cmChg>
          </p:ext>
        </pc:extLst>
      </pc:sldChg>
      <pc:sldChg chg="addCm">
        <pc:chgData name="Tess Mathew" userId="d9634da0-0662-4f50-87a9-1f9a18a4e677" providerId="ADAL" clId="{3F0E17CD-B754-485F-AD0E-DB3ADA2E80A6}" dt="2023-12-01T06:22:13.394" v="99"/>
        <pc:sldMkLst>
          <pc:docMk/>
          <pc:sldMk cId="2124121692" sldId="276"/>
        </pc:sldMkLst>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3F0E17CD-B754-485F-AD0E-DB3ADA2E80A6}" dt="2023-12-01T06:22:13.394" v="99"/>
              <pc2:cmMkLst xmlns:pc2="http://schemas.microsoft.com/office/powerpoint/2019/9/main/command">
                <pc:docMk/>
                <pc:sldMk cId="2124121692" sldId="276"/>
                <pc2:cmMk id="{A5F065EE-1493-4EA7-ADEF-2D4A51D486C0}"/>
              </pc2:cmMkLst>
            </pc226:cmChg>
          </p:ext>
        </pc:extLst>
      </pc:sldChg>
      <pc:sldChg chg="addSp modSp mod">
        <pc:chgData name="Tess Mathew" userId="d9634da0-0662-4f50-87a9-1f9a18a4e677" providerId="ADAL" clId="{3F0E17CD-B754-485F-AD0E-DB3ADA2E80A6}" dt="2023-12-04T05:45:48.808" v="218" actId="1036"/>
        <pc:sldMkLst>
          <pc:docMk/>
          <pc:sldMk cId="1685068534" sldId="311"/>
        </pc:sldMkLst>
        <pc:spChg chg="add mod ord">
          <ac:chgData name="Tess Mathew" userId="d9634da0-0662-4f50-87a9-1f9a18a4e677" providerId="ADAL" clId="{3F0E17CD-B754-485F-AD0E-DB3ADA2E80A6}" dt="2023-12-04T05:45:42.984" v="209" actId="1036"/>
          <ac:spMkLst>
            <pc:docMk/>
            <pc:sldMk cId="1685068534" sldId="311"/>
            <ac:spMk id="2" creationId="{6CA00E39-0C27-A577-1A55-5C1FCFC600DF}"/>
          </ac:spMkLst>
        </pc:spChg>
        <pc:spChg chg="mod">
          <ac:chgData name="Tess Mathew" userId="d9634da0-0662-4f50-87a9-1f9a18a4e677" providerId="ADAL" clId="{3F0E17CD-B754-485F-AD0E-DB3ADA2E80A6}" dt="2023-12-04T05:45:48.808" v="218" actId="1036"/>
          <ac:spMkLst>
            <pc:docMk/>
            <pc:sldMk cId="1685068534" sldId="311"/>
            <ac:spMk id="3" creationId="{FA0D615D-34B1-D536-E9EC-5E932374761E}"/>
          </ac:spMkLst>
        </pc:spChg>
        <pc:spChg chg="mod">
          <ac:chgData name="Tess Mathew" userId="d9634da0-0662-4f50-87a9-1f9a18a4e677" providerId="ADAL" clId="{3F0E17CD-B754-485F-AD0E-DB3ADA2E80A6}" dt="2023-12-04T05:45:48.808" v="218" actId="1036"/>
          <ac:spMkLst>
            <pc:docMk/>
            <pc:sldMk cId="1685068534" sldId="311"/>
            <ac:spMk id="4" creationId="{521E0710-0204-8C75-B5D0-F05744977F85}"/>
          </ac:spMkLst>
        </pc:spChg>
        <pc:spChg chg="add mod">
          <ac:chgData name="Tess Mathew" userId="d9634da0-0662-4f50-87a9-1f9a18a4e677" providerId="ADAL" clId="{3F0E17CD-B754-485F-AD0E-DB3ADA2E80A6}" dt="2023-12-04T05:45:33.826" v="201" actId="1035"/>
          <ac:spMkLst>
            <pc:docMk/>
            <pc:sldMk cId="1685068534" sldId="311"/>
            <ac:spMk id="10" creationId="{9418E7BD-3400-AF66-EF03-843906769D0C}"/>
          </ac:spMkLst>
        </pc:spChg>
        <pc:spChg chg="mod">
          <ac:chgData name="Tess Mathew" userId="d9634da0-0662-4f50-87a9-1f9a18a4e677" providerId="ADAL" clId="{3F0E17CD-B754-485F-AD0E-DB3ADA2E80A6}" dt="2023-12-04T05:45:42.984" v="209" actId="1036"/>
          <ac:spMkLst>
            <pc:docMk/>
            <pc:sldMk cId="1685068534" sldId="311"/>
            <ac:spMk id="36" creationId="{A11CD57B-397E-AF88-DEA3-4AADB7D1954E}"/>
          </ac:spMkLst>
        </pc:spChg>
        <pc:grpChg chg="mod">
          <ac:chgData name="Tess Mathew" userId="d9634da0-0662-4f50-87a9-1f9a18a4e677" providerId="ADAL" clId="{3F0E17CD-B754-485F-AD0E-DB3ADA2E80A6}" dt="2023-12-04T05:45:48.808" v="218" actId="1036"/>
          <ac:grpSpMkLst>
            <pc:docMk/>
            <pc:sldMk cId="1685068534" sldId="311"/>
            <ac:grpSpMk id="50" creationId="{4D0EF90A-6C03-6E93-9C4C-1A965652F927}"/>
          </ac:grpSpMkLst>
        </pc:grpChg>
      </pc:sldChg>
      <pc:sldChg chg="modSp mod">
        <pc:chgData name="Tess Mathew" userId="d9634da0-0662-4f50-87a9-1f9a18a4e677" providerId="ADAL" clId="{3F0E17CD-B754-485F-AD0E-DB3ADA2E80A6}" dt="2023-12-01T07:05:41.106" v="140" actId="1035"/>
        <pc:sldMkLst>
          <pc:docMk/>
          <pc:sldMk cId="2250874959" sldId="313"/>
        </pc:sldMkLst>
        <pc:spChg chg="mod">
          <ac:chgData name="Tess Mathew" userId="d9634da0-0662-4f50-87a9-1f9a18a4e677" providerId="ADAL" clId="{3F0E17CD-B754-485F-AD0E-DB3ADA2E80A6}" dt="2023-12-01T07:05:41.106" v="140" actId="1035"/>
          <ac:spMkLst>
            <pc:docMk/>
            <pc:sldMk cId="2250874959" sldId="313"/>
            <ac:spMk id="2" creationId="{40332BAB-ED06-2BF0-38DF-1422F48EAAFF}"/>
          </ac:spMkLst>
        </pc:spChg>
      </pc:sldChg>
      <pc:sldChg chg="addSp delSp modSp mod delCm">
        <pc:chgData name="Tess Mathew" userId="d9634da0-0662-4f50-87a9-1f9a18a4e677" providerId="ADAL" clId="{3F0E17CD-B754-485F-AD0E-DB3ADA2E80A6}" dt="2023-12-01T07:05:30.704" v="128" actId="1035"/>
        <pc:sldMkLst>
          <pc:docMk/>
          <pc:sldMk cId="2814006905" sldId="314"/>
        </pc:sldMkLst>
        <pc:spChg chg="mod">
          <ac:chgData name="Tess Mathew" userId="d9634da0-0662-4f50-87a9-1f9a18a4e677" providerId="ADAL" clId="{3F0E17CD-B754-485F-AD0E-DB3ADA2E80A6}" dt="2023-12-01T07:05:30.704" v="128" actId="1035"/>
          <ac:spMkLst>
            <pc:docMk/>
            <pc:sldMk cId="2814006905" sldId="314"/>
            <ac:spMk id="2" creationId="{8876CB88-0882-4AB1-41F6-8D6974EF2CCF}"/>
          </ac:spMkLst>
        </pc:spChg>
        <pc:spChg chg="add del mod">
          <ac:chgData name="Tess Mathew" userId="d9634da0-0662-4f50-87a9-1f9a18a4e677" providerId="ADAL" clId="{3F0E17CD-B754-485F-AD0E-DB3ADA2E80A6}" dt="2023-12-01T06:20:38.197" v="63" actId="478"/>
          <ac:spMkLst>
            <pc:docMk/>
            <pc:sldMk cId="2814006905" sldId="314"/>
            <ac:spMk id="3" creationId="{C96E8ED9-AC92-45EF-006C-DDBB3E9913DC}"/>
          </ac:spMkLst>
        </pc:spChg>
        <pc:spChg chg="add del mod">
          <ac:chgData name="Tess Mathew" userId="d9634da0-0662-4f50-87a9-1f9a18a4e677" providerId="ADAL" clId="{3F0E17CD-B754-485F-AD0E-DB3ADA2E80A6}" dt="2023-12-01T06:20:40.789" v="64" actId="478"/>
          <ac:spMkLst>
            <pc:docMk/>
            <pc:sldMk cId="2814006905" sldId="314"/>
            <ac:spMk id="6" creationId="{95CF7BD0-6CB6-A376-F41D-01BF779FFFAD}"/>
          </ac:spMkLst>
        </pc:spChg>
        <pc:picChg chg="mod">
          <ac:chgData name="Tess Mathew" userId="d9634da0-0662-4f50-87a9-1f9a18a4e677" providerId="ADAL" clId="{3F0E17CD-B754-485F-AD0E-DB3ADA2E80A6}" dt="2023-12-01T06:18:31.566" v="7" actId="1035"/>
          <ac:picMkLst>
            <pc:docMk/>
            <pc:sldMk cId="2814006905" sldId="314"/>
            <ac:picMk id="4" creationId="{26F6BC58-9790-12A2-3222-F73501145868}"/>
          </ac:picMkLst>
        </pc:picChg>
        <pc:extLst>
          <p:ext xmlns:p="http://schemas.openxmlformats.org/presentationml/2006/main" uri="{D6D511B9-2390-475A-947B-AFAB55BFBCF1}">
            <pc226:cmChg xmlns:pc226="http://schemas.microsoft.com/office/powerpoint/2022/06/main/command" chg="del">
              <pc226:chgData name="Tess Mathew" userId="d9634da0-0662-4f50-87a9-1f9a18a4e677" providerId="ADAL" clId="{3F0E17CD-B754-485F-AD0E-DB3ADA2E80A6}" dt="2023-12-01T06:20:47.350" v="65"/>
              <pc2:cmMkLst xmlns:pc2="http://schemas.microsoft.com/office/powerpoint/2019/9/main/command">
                <pc:docMk/>
                <pc:sldMk cId="2814006905" sldId="314"/>
                <pc2:cmMk id="{2CA1BF67-F8C6-45C2-B4B7-83B0D8105F5C}"/>
              </pc2:cmMkLst>
            </pc226:cmChg>
          </p:ext>
        </pc:extLst>
      </pc:sldChg>
      <pc:sldChg chg="modSp mod">
        <pc:chgData name="Tess Mathew" userId="d9634da0-0662-4f50-87a9-1f9a18a4e677" providerId="ADAL" clId="{3F0E17CD-B754-485F-AD0E-DB3ADA2E80A6}" dt="2023-12-01T07:05:18.630" v="118" actId="1036"/>
        <pc:sldMkLst>
          <pc:docMk/>
          <pc:sldMk cId="3250119800" sldId="315"/>
        </pc:sldMkLst>
        <pc:spChg chg="mod">
          <ac:chgData name="Tess Mathew" userId="d9634da0-0662-4f50-87a9-1f9a18a4e677" providerId="ADAL" clId="{3F0E17CD-B754-485F-AD0E-DB3ADA2E80A6}" dt="2023-12-01T07:05:18.630" v="118" actId="1036"/>
          <ac:spMkLst>
            <pc:docMk/>
            <pc:sldMk cId="3250119800" sldId="315"/>
            <ac:spMk id="2" creationId="{D823FBCC-DC75-618D-5A62-C8188733BC1A}"/>
          </ac:spMkLst>
        </pc:spChg>
      </pc:sldChg>
      <pc:sldChg chg="addSp delSp modSp add mod delAnim modAnim delCm modNotesTx">
        <pc:chgData name="Tess Mathew" userId="d9634da0-0662-4f50-87a9-1f9a18a4e677" providerId="ADAL" clId="{3F0E17CD-B754-485F-AD0E-DB3ADA2E80A6}" dt="2023-12-04T07:22:30.039" v="884" actId="20577"/>
        <pc:sldMkLst>
          <pc:docMk/>
          <pc:sldMk cId="94448691" sldId="326"/>
        </pc:sldMkLst>
        <pc:spChg chg="del">
          <ac:chgData name="Tess Mathew" userId="d9634da0-0662-4f50-87a9-1f9a18a4e677" providerId="ADAL" clId="{3F0E17CD-B754-485F-AD0E-DB3ADA2E80A6}" dt="2023-12-04T06:46:24.650" v="223" actId="478"/>
          <ac:spMkLst>
            <pc:docMk/>
            <pc:sldMk cId="94448691" sldId="326"/>
            <ac:spMk id="2" creationId="{8876CB88-0882-4AB1-41F6-8D6974EF2CCF}"/>
          </ac:spMkLst>
        </pc:spChg>
        <pc:spChg chg="del">
          <ac:chgData name="Tess Mathew" userId="d9634da0-0662-4f50-87a9-1f9a18a4e677" providerId="ADAL" clId="{3F0E17CD-B754-485F-AD0E-DB3ADA2E80A6}" dt="2023-12-04T06:46:22.488" v="222" actId="478"/>
          <ac:spMkLst>
            <pc:docMk/>
            <pc:sldMk cId="94448691" sldId="326"/>
            <ac:spMk id="3" creationId="{C96E8ED9-AC92-45EF-006C-DDBB3E9913DC}"/>
          </ac:spMkLst>
        </pc:spChg>
        <pc:spChg chg="del">
          <ac:chgData name="Tess Mathew" userId="d9634da0-0662-4f50-87a9-1f9a18a4e677" providerId="ADAL" clId="{3F0E17CD-B754-485F-AD0E-DB3ADA2E80A6}" dt="2023-12-04T06:46:56.109" v="265" actId="478"/>
          <ac:spMkLst>
            <pc:docMk/>
            <pc:sldMk cId="94448691" sldId="326"/>
            <ac:spMk id="5" creationId="{F428DA3C-342A-06E8-A24C-FA4FB16C5DAF}"/>
          </ac:spMkLst>
        </pc:spChg>
        <pc:spChg chg="add mod">
          <ac:chgData name="Tess Mathew" userId="d9634da0-0662-4f50-87a9-1f9a18a4e677" providerId="ADAL" clId="{3F0E17CD-B754-485F-AD0E-DB3ADA2E80A6}" dt="2023-12-04T06:47:03.822" v="291"/>
          <ac:spMkLst>
            <pc:docMk/>
            <pc:sldMk cId="94448691" sldId="326"/>
            <ac:spMk id="7" creationId="{08C09820-FA76-0488-D452-205D96A72798}"/>
          </ac:spMkLst>
        </pc:spChg>
        <pc:spChg chg="mod topLvl">
          <ac:chgData name="Tess Mathew" userId="d9634da0-0662-4f50-87a9-1f9a18a4e677" providerId="ADAL" clId="{3F0E17CD-B754-485F-AD0E-DB3ADA2E80A6}" dt="2023-12-04T07:22:23.181" v="883" actId="20577"/>
          <ac:spMkLst>
            <pc:docMk/>
            <pc:sldMk cId="94448691" sldId="326"/>
            <ac:spMk id="10" creationId="{B5FA0F25-7C94-0C0F-985A-C5E922EAD6FB}"/>
          </ac:spMkLst>
        </pc:spChg>
        <pc:spChg chg="del mod">
          <ac:chgData name="Tess Mathew" userId="d9634da0-0662-4f50-87a9-1f9a18a4e677" providerId="ADAL" clId="{3F0E17CD-B754-485F-AD0E-DB3ADA2E80A6}" dt="2023-12-04T06:49:08.925" v="297" actId="478"/>
          <ac:spMkLst>
            <pc:docMk/>
            <pc:sldMk cId="94448691" sldId="326"/>
            <ac:spMk id="11" creationId="{D467174E-0F60-7C95-46A3-5210C46A7CAC}"/>
          </ac:spMkLst>
        </pc:spChg>
        <pc:spChg chg="mod">
          <ac:chgData name="Tess Mathew" userId="d9634da0-0662-4f50-87a9-1f9a18a4e677" providerId="ADAL" clId="{3F0E17CD-B754-485F-AD0E-DB3ADA2E80A6}" dt="2023-12-04T06:46:52.834" v="264" actId="20577"/>
          <ac:spMkLst>
            <pc:docMk/>
            <pc:sldMk cId="94448691" sldId="326"/>
            <ac:spMk id="12" creationId="{15C2B5B2-F3AB-E163-B6A6-7ED283BA2B64}"/>
          </ac:spMkLst>
        </pc:spChg>
        <pc:spChg chg="mod">
          <ac:chgData name="Tess Mathew" userId="d9634da0-0662-4f50-87a9-1f9a18a4e677" providerId="ADAL" clId="{3F0E17CD-B754-485F-AD0E-DB3ADA2E80A6}" dt="2023-12-04T06:49:21.710" v="301" actId="165"/>
          <ac:spMkLst>
            <pc:docMk/>
            <pc:sldMk cId="94448691" sldId="326"/>
            <ac:spMk id="13" creationId="{AACDA077-B076-BD41-C51A-21DDADF06E0D}"/>
          </ac:spMkLst>
        </pc:spChg>
        <pc:spChg chg="mod">
          <ac:chgData name="Tess Mathew" userId="d9634da0-0662-4f50-87a9-1f9a18a4e677" providerId="ADAL" clId="{3F0E17CD-B754-485F-AD0E-DB3ADA2E80A6}" dt="2023-12-04T06:49:21.710" v="301" actId="165"/>
          <ac:spMkLst>
            <pc:docMk/>
            <pc:sldMk cId="94448691" sldId="326"/>
            <ac:spMk id="14" creationId="{049E73E8-E6F2-7EEF-174C-E28F7B170423}"/>
          </ac:spMkLst>
        </pc:spChg>
        <pc:spChg chg="mod topLvl">
          <ac:chgData name="Tess Mathew" userId="d9634da0-0662-4f50-87a9-1f9a18a4e677" providerId="ADAL" clId="{3F0E17CD-B754-485F-AD0E-DB3ADA2E80A6}" dt="2023-12-04T07:00:45.394" v="662" actId="14100"/>
          <ac:spMkLst>
            <pc:docMk/>
            <pc:sldMk cId="94448691" sldId="326"/>
            <ac:spMk id="17" creationId="{93ED6129-FD40-746C-E599-701D4559EF1B}"/>
          </ac:spMkLst>
        </pc:spChg>
        <pc:spChg chg="del">
          <ac:chgData name="Tess Mathew" userId="d9634da0-0662-4f50-87a9-1f9a18a4e677" providerId="ADAL" clId="{3F0E17CD-B754-485F-AD0E-DB3ADA2E80A6}" dt="2023-12-04T06:46:22.488" v="222" actId="478"/>
          <ac:spMkLst>
            <pc:docMk/>
            <pc:sldMk cId="94448691" sldId="326"/>
            <ac:spMk id="18" creationId="{51B2FC5E-7C85-3FF2-EB25-4D3EC85D74CA}"/>
          </ac:spMkLst>
        </pc:spChg>
        <pc:spChg chg="mod">
          <ac:chgData name="Tess Mathew" userId="d9634da0-0662-4f50-87a9-1f9a18a4e677" providerId="ADAL" clId="{3F0E17CD-B754-485F-AD0E-DB3ADA2E80A6}" dt="2023-12-04T06:49:32.199" v="305" actId="165"/>
          <ac:spMkLst>
            <pc:docMk/>
            <pc:sldMk cId="94448691" sldId="326"/>
            <ac:spMk id="19" creationId="{28EF8E60-A728-8D9D-91F4-E5586664D447}"/>
          </ac:spMkLst>
        </pc:spChg>
        <pc:spChg chg="mod">
          <ac:chgData name="Tess Mathew" userId="d9634da0-0662-4f50-87a9-1f9a18a4e677" providerId="ADAL" clId="{3F0E17CD-B754-485F-AD0E-DB3ADA2E80A6}" dt="2023-12-04T06:49:32.199" v="305" actId="165"/>
          <ac:spMkLst>
            <pc:docMk/>
            <pc:sldMk cId="94448691" sldId="326"/>
            <ac:spMk id="20" creationId="{2D36302B-FC2D-71AC-5A68-4C4DB4FB3851}"/>
          </ac:spMkLst>
        </pc:spChg>
        <pc:spChg chg="del">
          <ac:chgData name="Tess Mathew" userId="d9634da0-0662-4f50-87a9-1f9a18a4e677" providerId="ADAL" clId="{3F0E17CD-B754-485F-AD0E-DB3ADA2E80A6}" dt="2023-12-04T06:46:22.488" v="222" actId="478"/>
          <ac:spMkLst>
            <pc:docMk/>
            <pc:sldMk cId="94448691" sldId="326"/>
            <ac:spMk id="21" creationId="{4AC4FCC2-1A21-ACC3-15B7-9D4F866CB652}"/>
          </ac:spMkLst>
        </pc:spChg>
        <pc:spChg chg="mod">
          <ac:chgData name="Tess Mathew" userId="d9634da0-0662-4f50-87a9-1f9a18a4e677" providerId="ADAL" clId="{3F0E17CD-B754-485F-AD0E-DB3ADA2E80A6}" dt="2023-12-04T06:49:32.199" v="305" actId="165"/>
          <ac:spMkLst>
            <pc:docMk/>
            <pc:sldMk cId="94448691" sldId="326"/>
            <ac:spMk id="22" creationId="{E69D05A1-D2AE-3564-2636-07708FC62E33}"/>
          </ac:spMkLst>
        </pc:spChg>
        <pc:spChg chg="del">
          <ac:chgData name="Tess Mathew" userId="d9634da0-0662-4f50-87a9-1f9a18a4e677" providerId="ADAL" clId="{3F0E17CD-B754-485F-AD0E-DB3ADA2E80A6}" dt="2023-12-04T06:46:22.488" v="222" actId="478"/>
          <ac:spMkLst>
            <pc:docMk/>
            <pc:sldMk cId="94448691" sldId="326"/>
            <ac:spMk id="24" creationId="{1707796D-7581-D6DD-BA29-209B96B03A4B}"/>
          </ac:spMkLst>
        </pc:spChg>
        <pc:spChg chg="mod topLvl">
          <ac:chgData name="Tess Mathew" userId="d9634da0-0662-4f50-87a9-1f9a18a4e677" providerId="ADAL" clId="{3F0E17CD-B754-485F-AD0E-DB3ADA2E80A6}" dt="2023-12-04T07:00:39.930" v="661" actId="14100"/>
          <ac:spMkLst>
            <pc:docMk/>
            <pc:sldMk cId="94448691" sldId="326"/>
            <ac:spMk id="26" creationId="{5E587C49-FC1C-9839-B9FD-6FCE84126B13}"/>
          </ac:spMkLst>
        </pc:spChg>
        <pc:spChg chg="del">
          <ac:chgData name="Tess Mathew" userId="d9634da0-0662-4f50-87a9-1f9a18a4e677" providerId="ADAL" clId="{3F0E17CD-B754-485F-AD0E-DB3ADA2E80A6}" dt="2023-12-04T06:46:22.488" v="222" actId="478"/>
          <ac:spMkLst>
            <pc:docMk/>
            <pc:sldMk cId="94448691" sldId="326"/>
            <ac:spMk id="27" creationId="{A4278301-B62D-8BC2-1FAE-16DEAD6D609E}"/>
          </ac:spMkLst>
        </pc:spChg>
        <pc:spChg chg="mod">
          <ac:chgData name="Tess Mathew" userId="d9634da0-0662-4f50-87a9-1f9a18a4e677" providerId="ADAL" clId="{3F0E17CD-B754-485F-AD0E-DB3ADA2E80A6}" dt="2023-12-04T06:49:27.277" v="303" actId="165"/>
          <ac:spMkLst>
            <pc:docMk/>
            <pc:sldMk cId="94448691" sldId="326"/>
            <ac:spMk id="28" creationId="{D497C7C2-FFBA-FBBA-2C65-256021083670}"/>
          </ac:spMkLst>
        </pc:spChg>
        <pc:spChg chg="mod">
          <ac:chgData name="Tess Mathew" userId="d9634da0-0662-4f50-87a9-1f9a18a4e677" providerId="ADAL" clId="{3F0E17CD-B754-485F-AD0E-DB3ADA2E80A6}" dt="2023-12-04T06:49:27.277" v="303" actId="165"/>
          <ac:spMkLst>
            <pc:docMk/>
            <pc:sldMk cId="94448691" sldId="326"/>
            <ac:spMk id="35" creationId="{F01216B0-100E-98DF-2E68-7EAC74D223A7}"/>
          </ac:spMkLst>
        </pc:spChg>
        <pc:spChg chg="mod">
          <ac:chgData name="Tess Mathew" userId="d9634da0-0662-4f50-87a9-1f9a18a4e677" providerId="ADAL" clId="{3F0E17CD-B754-485F-AD0E-DB3ADA2E80A6}" dt="2023-12-04T06:49:27.277" v="303" actId="165"/>
          <ac:spMkLst>
            <pc:docMk/>
            <pc:sldMk cId="94448691" sldId="326"/>
            <ac:spMk id="44" creationId="{3F05028C-384F-6499-4CBC-8ADE46E7A5B1}"/>
          </ac:spMkLst>
        </pc:spChg>
        <pc:spChg chg="mod topLvl">
          <ac:chgData name="Tess Mathew" userId="d9634da0-0662-4f50-87a9-1f9a18a4e677" providerId="ADAL" clId="{3F0E17CD-B754-485F-AD0E-DB3ADA2E80A6}" dt="2023-12-04T07:01:33.642" v="674" actId="20577"/>
          <ac:spMkLst>
            <pc:docMk/>
            <pc:sldMk cId="94448691" sldId="326"/>
            <ac:spMk id="47" creationId="{8EA57195-3F4B-F059-EF99-7DED5098399A}"/>
          </ac:spMkLst>
        </pc:spChg>
        <pc:spChg chg="del mod">
          <ac:chgData name="Tess Mathew" userId="d9634da0-0662-4f50-87a9-1f9a18a4e677" providerId="ADAL" clId="{3F0E17CD-B754-485F-AD0E-DB3ADA2E80A6}" dt="2023-12-04T06:49:16.350" v="300" actId="478"/>
          <ac:spMkLst>
            <pc:docMk/>
            <pc:sldMk cId="94448691" sldId="326"/>
            <ac:spMk id="48" creationId="{DBC290F1-2361-6FE4-56C5-24788B4DE220}"/>
          </ac:spMkLst>
        </pc:spChg>
        <pc:spChg chg="mod">
          <ac:chgData name="Tess Mathew" userId="d9634da0-0662-4f50-87a9-1f9a18a4e677" providerId="ADAL" clId="{3F0E17CD-B754-485F-AD0E-DB3ADA2E80A6}" dt="2023-12-04T06:49:37.196" v="307" actId="165"/>
          <ac:spMkLst>
            <pc:docMk/>
            <pc:sldMk cId="94448691" sldId="326"/>
            <ac:spMk id="49" creationId="{7F43B644-2BD9-2BDF-A42E-AA433286B9F9}"/>
          </ac:spMkLst>
        </pc:spChg>
        <pc:spChg chg="mod">
          <ac:chgData name="Tess Mathew" userId="d9634da0-0662-4f50-87a9-1f9a18a4e677" providerId="ADAL" clId="{3F0E17CD-B754-485F-AD0E-DB3ADA2E80A6}" dt="2023-12-04T06:49:37.196" v="307" actId="165"/>
          <ac:spMkLst>
            <pc:docMk/>
            <pc:sldMk cId="94448691" sldId="326"/>
            <ac:spMk id="50" creationId="{CCBC40D9-6A24-B2FB-343A-FD20936EC32F}"/>
          </ac:spMkLst>
        </pc:spChg>
        <pc:spChg chg="mod topLvl">
          <ac:chgData name="Tess Mathew" userId="d9634da0-0662-4f50-87a9-1f9a18a4e677" providerId="ADAL" clId="{3F0E17CD-B754-485F-AD0E-DB3ADA2E80A6}" dt="2023-12-04T07:02:50.781" v="693" actId="20577"/>
          <ac:spMkLst>
            <pc:docMk/>
            <pc:sldMk cId="94448691" sldId="326"/>
            <ac:spMk id="53" creationId="{AD2DD0BE-27CC-642B-F180-C068134FE2D2}"/>
          </ac:spMkLst>
        </pc:spChg>
        <pc:spChg chg="del mod">
          <ac:chgData name="Tess Mathew" userId="d9634da0-0662-4f50-87a9-1f9a18a4e677" providerId="ADAL" clId="{3F0E17CD-B754-485F-AD0E-DB3ADA2E80A6}" dt="2023-12-04T06:49:13.032" v="298" actId="478"/>
          <ac:spMkLst>
            <pc:docMk/>
            <pc:sldMk cId="94448691" sldId="326"/>
            <ac:spMk id="54" creationId="{7653E736-6545-A4E9-2A2C-EC4138A9155C}"/>
          </ac:spMkLst>
        </pc:spChg>
        <pc:spChg chg="mod">
          <ac:chgData name="Tess Mathew" userId="d9634da0-0662-4f50-87a9-1f9a18a4e677" providerId="ADAL" clId="{3F0E17CD-B754-485F-AD0E-DB3ADA2E80A6}" dt="2023-12-04T06:49:47.931" v="310" actId="165"/>
          <ac:spMkLst>
            <pc:docMk/>
            <pc:sldMk cId="94448691" sldId="326"/>
            <ac:spMk id="55" creationId="{BA36316B-E294-90B8-2E72-4CD323887B55}"/>
          </ac:spMkLst>
        </pc:spChg>
        <pc:spChg chg="mod">
          <ac:chgData name="Tess Mathew" userId="d9634da0-0662-4f50-87a9-1f9a18a4e677" providerId="ADAL" clId="{3F0E17CD-B754-485F-AD0E-DB3ADA2E80A6}" dt="2023-12-04T06:49:47.931" v="310" actId="165"/>
          <ac:spMkLst>
            <pc:docMk/>
            <pc:sldMk cId="94448691" sldId="326"/>
            <ac:spMk id="56" creationId="{85AA6D75-66A9-BCB7-819A-A5AF35900C20}"/>
          </ac:spMkLst>
        </pc:spChg>
        <pc:spChg chg="mod topLvl">
          <ac:chgData name="Tess Mathew" userId="d9634da0-0662-4f50-87a9-1f9a18a4e677" providerId="ADAL" clId="{3F0E17CD-B754-485F-AD0E-DB3ADA2E80A6}" dt="2023-12-04T07:22:30.039" v="884" actId="20577"/>
          <ac:spMkLst>
            <pc:docMk/>
            <pc:sldMk cId="94448691" sldId="326"/>
            <ac:spMk id="59" creationId="{098111AC-107E-AF68-3D07-0D60B2CA153B}"/>
          </ac:spMkLst>
        </pc:spChg>
        <pc:spChg chg="mod">
          <ac:chgData name="Tess Mathew" userId="d9634da0-0662-4f50-87a9-1f9a18a4e677" providerId="ADAL" clId="{3F0E17CD-B754-485F-AD0E-DB3ADA2E80A6}" dt="2023-12-04T06:49:44.157" v="309" actId="165"/>
          <ac:spMkLst>
            <pc:docMk/>
            <pc:sldMk cId="94448691" sldId="326"/>
            <ac:spMk id="60" creationId="{F9532F61-3470-C4DF-0B2E-FEADB481CF4A}"/>
          </ac:spMkLst>
        </pc:spChg>
        <pc:spChg chg="mod">
          <ac:chgData name="Tess Mathew" userId="d9634da0-0662-4f50-87a9-1f9a18a4e677" providerId="ADAL" clId="{3F0E17CD-B754-485F-AD0E-DB3ADA2E80A6}" dt="2023-12-04T06:49:44.157" v="309" actId="165"/>
          <ac:spMkLst>
            <pc:docMk/>
            <pc:sldMk cId="94448691" sldId="326"/>
            <ac:spMk id="61" creationId="{6495C3B8-3792-9129-575A-43EC65D7889E}"/>
          </ac:spMkLst>
        </pc:spChg>
        <pc:spChg chg="del mod">
          <ac:chgData name="Tess Mathew" userId="d9634da0-0662-4f50-87a9-1f9a18a4e677" providerId="ADAL" clId="{3F0E17CD-B754-485F-AD0E-DB3ADA2E80A6}" dt="2023-12-04T06:49:14.927" v="299" actId="478"/>
          <ac:spMkLst>
            <pc:docMk/>
            <pc:sldMk cId="94448691" sldId="326"/>
            <ac:spMk id="62" creationId="{8064536C-86A8-4B29-9A2F-02A9AE724680}"/>
          </ac:spMkLst>
        </pc:spChg>
        <pc:grpChg chg="add del mod">
          <ac:chgData name="Tess Mathew" userId="d9634da0-0662-4f50-87a9-1f9a18a4e677" providerId="ADAL" clId="{3F0E17CD-B754-485F-AD0E-DB3ADA2E80A6}" dt="2023-12-04T06:49:21.710" v="301" actId="165"/>
          <ac:grpSpMkLst>
            <pc:docMk/>
            <pc:sldMk cId="94448691" sldId="326"/>
            <ac:grpSpMk id="8" creationId="{41F8E2BE-E3FE-1C8D-EEFD-F99196A27F55}"/>
          </ac:grpSpMkLst>
        </pc:grpChg>
        <pc:grpChg chg="del mod topLvl">
          <ac:chgData name="Tess Mathew" userId="d9634da0-0662-4f50-87a9-1f9a18a4e677" providerId="ADAL" clId="{3F0E17CD-B754-485F-AD0E-DB3ADA2E80A6}" dt="2023-12-04T06:49:24.768" v="302" actId="478"/>
          <ac:grpSpMkLst>
            <pc:docMk/>
            <pc:sldMk cId="94448691" sldId="326"/>
            <ac:grpSpMk id="9" creationId="{2988C839-BC91-0E77-73F0-AC76962176FF}"/>
          </ac:grpSpMkLst>
        </pc:grpChg>
        <pc:grpChg chg="add del mod">
          <ac:chgData name="Tess Mathew" userId="d9634da0-0662-4f50-87a9-1f9a18a4e677" providerId="ADAL" clId="{3F0E17CD-B754-485F-AD0E-DB3ADA2E80A6}" dt="2023-12-04T06:49:32.199" v="305" actId="165"/>
          <ac:grpSpMkLst>
            <pc:docMk/>
            <pc:sldMk cId="94448691" sldId="326"/>
            <ac:grpSpMk id="15" creationId="{1C67659C-C91D-F1C7-D7A9-0DF80E334987}"/>
          </ac:grpSpMkLst>
        </pc:grpChg>
        <pc:grpChg chg="del mod topLvl">
          <ac:chgData name="Tess Mathew" userId="d9634da0-0662-4f50-87a9-1f9a18a4e677" providerId="ADAL" clId="{3F0E17CD-B754-485F-AD0E-DB3ADA2E80A6}" dt="2023-12-04T06:49:34.444" v="306" actId="478"/>
          <ac:grpSpMkLst>
            <pc:docMk/>
            <pc:sldMk cId="94448691" sldId="326"/>
            <ac:grpSpMk id="16" creationId="{A9C32A62-4F24-7AA7-865D-A3901572BC0F}"/>
          </ac:grpSpMkLst>
        </pc:grpChg>
        <pc:grpChg chg="add del mod">
          <ac:chgData name="Tess Mathew" userId="d9634da0-0662-4f50-87a9-1f9a18a4e677" providerId="ADAL" clId="{3F0E17CD-B754-485F-AD0E-DB3ADA2E80A6}" dt="2023-12-04T06:49:27.277" v="303" actId="165"/>
          <ac:grpSpMkLst>
            <pc:docMk/>
            <pc:sldMk cId="94448691" sldId="326"/>
            <ac:grpSpMk id="23" creationId="{53451D5E-E4D2-E19F-F6DA-892CFBFB863C}"/>
          </ac:grpSpMkLst>
        </pc:grpChg>
        <pc:grpChg chg="del mod topLvl">
          <ac:chgData name="Tess Mathew" userId="d9634da0-0662-4f50-87a9-1f9a18a4e677" providerId="ADAL" clId="{3F0E17CD-B754-485F-AD0E-DB3ADA2E80A6}" dt="2023-12-04T06:49:29.823" v="304" actId="478"/>
          <ac:grpSpMkLst>
            <pc:docMk/>
            <pc:sldMk cId="94448691" sldId="326"/>
            <ac:grpSpMk id="25" creationId="{E510EEB2-279C-E815-C8C8-5638BB12868C}"/>
          </ac:grpSpMkLst>
        </pc:grpChg>
        <pc:grpChg chg="del">
          <ac:chgData name="Tess Mathew" userId="d9634da0-0662-4f50-87a9-1f9a18a4e677" providerId="ADAL" clId="{3F0E17CD-B754-485F-AD0E-DB3ADA2E80A6}" dt="2023-12-04T06:46:22.488" v="222" actId="478"/>
          <ac:grpSpMkLst>
            <pc:docMk/>
            <pc:sldMk cId="94448691" sldId="326"/>
            <ac:grpSpMk id="29" creationId="{F06470C2-564A-4B23-D372-9278D5C5B1B6}"/>
          </ac:grpSpMkLst>
        </pc:grpChg>
        <pc:grpChg chg="add del mod">
          <ac:chgData name="Tess Mathew" userId="d9634da0-0662-4f50-87a9-1f9a18a4e677" providerId="ADAL" clId="{3F0E17CD-B754-485F-AD0E-DB3ADA2E80A6}" dt="2023-12-04T06:49:37.196" v="307" actId="165"/>
          <ac:grpSpMkLst>
            <pc:docMk/>
            <pc:sldMk cId="94448691" sldId="326"/>
            <ac:grpSpMk id="45" creationId="{1BC496E3-4B1C-BCC6-6AD9-FB135FE9E9C5}"/>
          </ac:grpSpMkLst>
        </pc:grpChg>
        <pc:grpChg chg="del mod topLvl">
          <ac:chgData name="Tess Mathew" userId="d9634da0-0662-4f50-87a9-1f9a18a4e677" providerId="ADAL" clId="{3F0E17CD-B754-485F-AD0E-DB3ADA2E80A6}" dt="2023-12-04T06:49:41.863" v="308" actId="478"/>
          <ac:grpSpMkLst>
            <pc:docMk/>
            <pc:sldMk cId="94448691" sldId="326"/>
            <ac:grpSpMk id="46" creationId="{990C2142-0F60-F657-43B9-3F12B935DD4D}"/>
          </ac:grpSpMkLst>
        </pc:grpChg>
        <pc:grpChg chg="add del mod">
          <ac:chgData name="Tess Mathew" userId="d9634da0-0662-4f50-87a9-1f9a18a4e677" providerId="ADAL" clId="{3F0E17CD-B754-485F-AD0E-DB3ADA2E80A6}" dt="2023-12-04T06:49:47.931" v="310" actId="165"/>
          <ac:grpSpMkLst>
            <pc:docMk/>
            <pc:sldMk cId="94448691" sldId="326"/>
            <ac:grpSpMk id="51" creationId="{C82007DB-F25B-05F2-B48F-60706E9ED24C}"/>
          </ac:grpSpMkLst>
        </pc:grpChg>
        <pc:grpChg chg="del mod topLvl">
          <ac:chgData name="Tess Mathew" userId="d9634da0-0662-4f50-87a9-1f9a18a4e677" providerId="ADAL" clId="{3F0E17CD-B754-485F-AD0E-DB3ADA2E80A6}" dt="2023-12-04T06:49:50.971" v="311" actId="478"/>
          <ac:grpSpMkLst>
            <pc:docMk/>
            <pc:sldMk cId="94448691" sldId="326"/>
            <ac:grpSpMk id="52" creationId="{1F1B5F97-81D6-34F9-31D3-2052E2D8B4DC}"/>
          </ac:grpSpMkLst>
        </pc:grpChg>
        <pc:grpChg chg="add del mod">
          <ac:chgData name="Tess Mathew" userId="d9634da0-0662-4f50-87a9-1f9a18a4e677" providerId="ADAL" clId="{3F0E17CD-B754-485F-AD0E-DB3ADA2E80A6}" dt="2023-12-04T06:49:44.157" v="309" actId="165"/>
          <ac:grpSpMkLst>
            <pc:docMk/>
            <pc:sldMk cId="94448691" sldId="326"/>
            <ac:grpSpMk id="57" creationId="{7E88CD3B-81BD-DA22-CFD8-1DBB0B54DEC8}"/>
          </ac:grpSpMkLst>
        </pc:grpChg>
        <pc:grpChg chg="del mod topLvl">
          <ac:chgData name="Tess Mathew" userId="d9634da0-0662-4f50-87a9-1f9a18a4e677" providerId="ADAL" clId="{3F0E17CD-B754-485F-AD0E-DB3ADA2E80A6}" dt="2023-12-04T06:49:53.072" v="312" actId="478"/>
          <ac:grpSpMkLst>
            <pc:docMk/>
            <pc:sldMk cId="94448691" sldId="326"/>
            <ac:grpSpMk id="58" creationId="{0A94CAE2-C01C-82E5-4D69-48B907202453}"/>
          </ac:grpSpMkLst>
        </pc:grpChg>
        <pc:picChg chg="del">
          <ac:chgData name="Tess Mathew" userId="d9634da0-0662-4f50-87a9-1f9a18a4e677" providerId="ADAL" clId="{3F0E17CD-B754-485F-AD0E-DB3ADA2E80A6}" dt="2023-12-04T06:46:22.488" v="222" actId="478"/>
          <ac:picMkLst>
            <pc:docMk/>
            <pc:sldMk cId="94448691" sldId="326"/>
            <ac:picMk id="4" creationId="{26F6BC58-9790-12A2-3222-F73501145868}"/>
          </ac:picMkLst>
        </pc:picChg>
        <pc:picChg chg="add del mod">
          <ac:chgData name="Tess Mathew" userId="d9634da0-0662-4f50-87a9-1f9a18a4e677" providerId="ADAL" clId="{3F0E17CD-B754-485F-AD0E-DB3ADA2E80A6}" dt="2023-12-04T06:49:07.221" v="296" actId="478"/>
          <ac:picMkLst>
            <pc:docMk/>
            <pc:sldMk cId="94448691" sldId="326"/>
            <ac:picMk id="63" creationId="{2FC900B2-67AE-86DB-03DE-8925C975D20C}"/>
          </ac:picMkLst>
        </pc:picChg>
        <pc:cxnChg chg="add del mod replST">
          <ac:chgData name="Tess Mathew" userId="d9634da0-0662-4f50-87a9-1f9a18a4e677" providerId="ADAL" clId="{3F0E17CD-B754-485F-AD0E-DB3ADA2E80A6}" dt="2023-12-04T06:47:03.838" v="293"/>
          <ac:cxnSpMkLst>
            <pc:docMk/>
            <pc:sldMk cId="94448691" sldId="326"/>
            <ac:cxnSpMk id="6" creationId="{C89C080B-D0C6-1185-7A6A-E85AC02650BE}"/>
          </ac:cxnSpMkLst>
        </pc:cxnChg>
        <pc:extLst>
          <p:ext xmlns:p="http://schemas.openxmlformats.org/presentationml/2006/main" uri="{D6D511B9-2390-475A-947B-AFAB55BFBCF1}">
            <pc226:cmChg xmlns:pc226="http://schemas.microsoft.com/office/powerpoint/2022/06/main/command" chg="del">
              <pc226:chgData name="Tess Mathew" userId="d9634da0-0662-4f50-87a9-1f9a18a4e677" providerId="ADAL" clId="{3F0E17CD-B754-485F-AD0E-DB3ADA2E80A6}" dt="2023-12-04T06:46:19.158" v="221"/>
              <pc2:cmMkLst xmlns:pc2="http://schemas.microsoft.com/office/powerpoint/2019/9/main/command">
                <pc:docMk/>
                <pc:sldMk cId="94448691" sldId="326"/>
                <pc2:cmMk id="{AAC7EBBD-0AFC-4C81-AE20-BCE741729B0B}"/>
              </pc2:cmMkLst>
            </pc226:cmChg>
          </p:ext>
        </pc:extLst>
      </pc:sldChg>
      <pc:sldChg chg="addSp delSp modSp add mod modNotesTx">
        <pc:chgData name="Tess Mathew" userId="d9634da0-0662-4f50-87a9-1f9a18a4e677" providerId="ADAL" clId="{3F0E17CD-B754-485F-AD0E-DB3ADA2E80A6}" dt="2023-12-04T07:22:00.594" v="882" actId="20577"/>
        <pc:sldMkLst>
          <pc:docMk/>
          <pc:sldMk cId="793327359" sldId="327"/>
        </pc:sldMkLst>
        <pc:spChg chg="del">
          <ac:chgData name="Tess Mathew" userId="d9634da0-0662-4f50-87a9-1f9a18a4e677" providerId="ADAL" clId="{3F0E17CD-B754-485F-AD0E-DB3ADA2E80A6}" dt="2023-12-04T07:03:45.682" v="695" actId="478"/>
          <ac:spMkLst>
            <pc:docMk/>
            <pc:sldMk cId="793327359" sldId="327"/>
            <ac:spMk id="2" creationId="{40332BAB-ED06-2BF0-38DF-1422F48EAAFF}"/>
          </ac:spMkLst>
        </pc:spChg>
        <pc:spChg chg="del">
          <ac:chgData name="Tess Mathew" userId="d9634da0-0662-4f50-87a9-1f9a18a4e677" providerId="ADAL" clId="{3F0E17CD-B754-485F-AD0E-DB3ADA2E80A6}" dt="2023-12-04T07:04:02.683" v="715" actId="478"/>
          <ac:spMkLst>
            <pc:docMk/>
            <pc:sldMk cId="793327359" sldId="327"/>
            <ac:spMk id="4" creationId="{DEA558E6-CDAA-FCF5-1791-EDF92A4739AE}"/>
          </ac:spMkLst>
        </pc:spChg>
        <pc:spChg chg="add mod">
          <ac:chgData name="Tess Mathew" userId="d9634da0-0662-4f50-87a9-1f9a18a4e677" providerId="ADAL" clId="{3F0E17CD-B754-485F-AD0E-DB3ADA2E80A6}" dt="2023-12-04T07:04:07.765" v="741"/>
          <ac:spMkLst>
            <pc:docMk/>
            <pc:sldMk cId="793327359" sldId="327"/>
            <ac:spMk id="5" creationId="{0D6517A4-C53F-E13E-039F-1584636FE028}"/>
          </ac:spMkLst>
        </pc:spChg>
        <pc:spChg chg="add mod">
          <ac:chgData name="Tess Mathew" userId="d9634da0-0662-4f50-87a9-1f9a18a4e677" providerId="ADAL" clId="{3F0E17CD-B754-485F-AD0E-DB3ADA2E80A6}" dt="2023-12-04T07:18:54.479" v="835" actId="20577"/>
          <ac:spMkLst>
            <pc:docMk/>
            <pc:sldMk cId="793327359" sldId="327"/>
            <ac:spMk id="6" creationId="{5F609554-2861-E910-20EE-33118548F849}"/>
          </ac:spMkLst>
        </pc:spChg>
        <pc:spChg chg="add mod">
          <ac:chgData name="Tess Mathew" userId="d9634da0-0662-4f50-87a9-1f9a18a4e677" providerId="ADAL" clId="{3F0E17CD-B754-485F-AD0E-DB3ADA2E80A6}" dt="2023-12-04T07:19:22.772" v="850" actId="20577"/>
          <ac:spMkLst>
            <pc:docMk/>
            <pc:sldMk cId="793327359" sldId="327"/>
            <ac:spMk id="7" creationId="{2F9218F7-0823-8203-3478-4569EA702CF0}"/>
          </ac:spMkLst>
        </pc:spChg>
        <pc:spChg chg="mod">
          <ac:chgData name="Tess Mathew" userId="d9634da0-0662-4f50-87a9-1f9a18a4e677" providerId="ADAL" clId="{3F0E17CD-B754-485F-AD0E-DB3ADA2E80A6}" dt="2023-12-04T07:04:00.039" v="714" actId="20577"/>
          <ac:spMkLst>
            <pc:docMk/>
            <pc:sldMk cId="793327359" sldId="327"/>
            <ac:spMk id="12" creationId="{15C2B5B2-F3AB-E163-B6A6-7ED283BA2B64}"/>
          </ac:spMkLst>
        </pc:spChg>
        <pc:spChg chg="add mod">
          <ac:chgData name="Tess Mathew" userId="d9634da0-0662-4f50-87a9-1f9a18a4e677" providerId="ADAL" clId="{3F0E17CD-B754-485F-AD0E-DB3ADA2E80A6}" dt="2023-12-04T07:19:07.700" v="841" actId="20577"/>
          <ac:spMkLst>
            <pc:docMk/>
            <pc:sldMk cId="793327359" sldId="327"/>
            <ac:spMk id="17" creationId="{9C9F29A3-66D0-EA40-F4E7-11BFAAF723AE}"/>
          </ac:spMkLst>
        </pc:spChg>
        <pc:spChg chg="add mod">
          <ac:chgData name="Tess Mathew" userId="d9634da0-0662-4f50-87a9-1f9a18a4e677" providerId="ADAL" clId="{3F0E17CD-B754-485F-AD0E-DB3ADA2E80A6}" dt="2023-12-04T07:19:44.345" v="857" actId="20577"/>
          <ac:spMkLst>
            <pc:docMk/>
            <pc:sldMk cId="793327359" sldId="327"/>
            <ac:spMk id="23" creationId="{C87521D5-6760-9D01-C18F-850882C1B499}"/>
          </ac:spMkLst>
        </pc:spChg>
        <pc:spChg chg="add mod">
          <ac:chgData name="Tess Mathew" userId="d9634da0-0662-4f50-87a9-1f9a18a4e677" providerId="ADAL" clId="{3F0E17CD-B754-485F-AD0E-DB3ADA2E80A6}" dt="2023-12-04T07:20:25.319" v="881" actId="20577"/>
          <ac:spMkLst>
            <pc:docMk/>
            <pc:sldMk cId="793327359" sldId="327"/>
            <ac:spMk id="25" creationId="{A3A18E46-F919-5D0B-3219-96A27EAE1ECF}"/>
          </ac:spMkLst>
        </pc:spChg>
        <pc:spChg chg="add mod">
          <ac:chgData name="Tess Mathew" userId="d9634da0-0662-4f50-87a9-1f9a18a4e677" providerId="ADAL" clId="{3F0E17CD-B754-485F-AD0E-DB3ADA2E80A6}" dt="2023-12-04T07:22:00.594" v="882" actId="20577"/>
          <ac:spMkLst>
            <pc:docMk/>
            <pc:sldMk cId="793327359" sldId="327"/>
            <ac:spMk id="26" creationId="{2CC7EB1B-F0A8-4118-289B-40DEEA826EED}"/>
          </ac:spMkLst>
        </pc:spChg>
        <pc:grpChg chg="del">
          <ac:chgData name="Tess Mathew" userId="d9634da0-0662-4f50-87a9-1f9a18a4e677" providerId="ADAL" clId="{3F0E17CD-B754-485F-AD0E-DB3ADA2E80A6}" dt="2023-12-04T07:03:45.682" v="695" actId="478"/>
          <ac:grpSpMkLst>
            <pc:docMk/>
            <pc:sldMk cId="793327359" sldId="327"/>
            <ac:grpSpMk id="9" creationId="{FCB64DDE-381E-919F-01E6-88ECE688789F}"/>
          </ac:grpSpMkLst>
        </pc:grpChg>
        <pc:grpChg chg="del">
          <ac:chgData name="Tess Mathew" userId="d9634da0-0662-4f50-87a9-1f9a18a4e677" providerId="ADAL" clId="{3F0E17CD-B754-485F-AD0E-DB3ADA2E80A6}" dt="2023-12-04T07:03:45.682" v="695" actId="478"/>
          <ac:grpSpMkLst>
            <pc:docMk/>
            <pc:sldMk cId="793327359" sldId="327"/>
            <ac:grpSpMk id="13" creationId="{AC3489B1-6563-1EA9-AAEB-8C592777C8A1}"/>
          </ac:grpSpMkLst>
        </pc:grpChg>
        <pc:grpChg chg="del">
          <ac:chgData name="Tess Mathew" userId="d9634da0-0662-4f50-87a9-1f9a18a4e677" providerId="ADAL" clId="{3F0E17CD-B754-485F-AD0E-DB3ADA2E80A6}" dt="2023-12-04T07:03:45.682" v="695" actId="478"/>
          <ac:grpSpMkLst>
            <pc:docMk/>
            <pc:sldMk cId="793327359" sldId="327"/>
            <ac:grpSpMk id="16" creationId="{1643A16A-95D2-6FF8-CEFA-7BC57151736B}"/>
          </ac:grpSpMkLst>
        </pc:grpChg>
        <pc:grpChg chg="del">
          <ac:chgData name="Tess Mathew" userId="d9634da0-0662-4f50-87a9-1f9a18a4e677" providerId="ADAL" clId="{3F0E17CD-B754-485F-AD0E-DB3ADA2E80A6}" dt="2023-12-04T07:03:45.682" v="695" actId="478"/>
          <ac:grpSpMkLst>
            <pc:docMk/>
            <pc:sldMk cId="793327359" sldId="327"/>
            <ac:grpSpMk id="20" creationId="{3FDD4E80-1B72-ABEB-6395-6808CDD3AD15}"/>
          </ac:grpSpMkLst>
        </pc:grpChg>
        <pc:grpChg chg="del">
          <ac:chgData name="Tess Mathew" userId="d9634da0-0662-4f50-87a9-1f9a18a4e677" providerId="ADAL" clId="{3F0E17CD-B754-485F-AD0E-DB3ADA2E80A6}" dt="2023-12-04T07:03:45.682" v="695" actId="478"/>
          <ac:grpSpMkLst>
            <pc:docMk/>
            <pc:sldMk cId="793327359" sldId="327"/>
            <ac:grpSpMk id="24" creationId="{AB6ABE1F-EE00-0FA5-4FF9-4A7AF448107C}"/>
          </ac:grpSpMkLst>
        </pc:grpChg>
        <pc:picChg chg="del">
          <ac:chgData name="Tess Mathew" userId="d9634da0-0662-4f50-87a9-1f9a18a4e677" providerId="ADAL" clId="{3F0E17CD-B754-485F-AD0E-DB3ADA2E80A6}" dt="2023-12-04T07:03:45.682" v="695" actId="478"/>
          <ac:picMkLst>
            <pc:docMk/>
            <pc:sldMk cId="793327359" sldId="327"/>
            <ac:picMk id="8" creationId="{0E54D304-6239-C9D5-977D-E7250A6B36ED}"/>
          </ac:picMkLst>
        </pc:picChg>
        <pc:cxnChg chg="add del mod replST">
          <ac:chgData name="Tess Mathew" userId="d9634da0-0662-4f50-87a9-1f9a18a4e677" providerId="ADAL" clId="{3F0E17CD-B754-485F-AD0E-DB3ADA2E80A6}" dt="2023-12-04T07:04:07.767" v="743"/>
          <ac:cxnSpMkLst>
            <pc:docMk/>
            <pc:sldMk cId="793327359" sldId="327"/>
            <ac:cxnSpMk id="3" creationId="{D1979F6A-2EED-CEA5-76B4-87BEAF3893D0}"/>
          </ac:cxnSpMkLst>
        </pc:cxnChg>
      </pc:sldChg>
    </pc:docChg>
  </pc:docChgLst>
  <pc:docChgLst>
    <pc:chgData name="Athresh PS" userId="6aaba706-7cac-4f49-bd78-392633c5ba9f" providerId="ADAL" clId="{0BD20F30-459B-4096-8C96-78CBF75F2303}"/>
    <pc:docChg chg="custSel modSld">
      <pc:chgData name="Athresh PS" userId="6aaba706-7cac-4f49-bd78-392633c5ba9f" providerId="ADAL" clId="{0BD20F30-459B-4096-8C96-78CBF75F2303}" dt="2024-01-01T08:27:23.332" v="72" actId="1035"/>
      <pc:docMkLst>
        <pc:docMk/>
      </pc:docMkLst>
      <pc:sldChg chg="modSp mod">
        <pc:chgData name="Athresh PS" userId="6aaba706-7cac-4f49-bd78-392633c5ba9f" providerId="ADAL" clId="{0BD20F30-459B-4096-8C96-78CBF75F2303}" dt="2024-01-01T08:25:35.187" v="40" actId="14100"/>
        <pc:sldMkLst>
          <pc:docMk/>
          <pc:sldMk cId="1843577305" sldId="268"/>
        </pc:sldMkLst>
        <pc:spChg chg="mod">
          <ac:chgData name="Athresh PS" userId="6aaba706-7cac-4f49-bd78-392633c5ba9f" providerId="ADAL" clId="{0BD20F30-459B-4096-8C96-78CBF75F2303}" dt="2024-01-01T08:25:28.853" v="39" actId="14100"/>
          <ac:spMkLst>
            <pc:docMk/>
            <pc:sldMk cId="1843577305" sldId="268"/>
            <ac:spMk id="45" creationId="{5BFA53DF-B204-DA26-5D09-B31D4835F7D2}"/>
          </ac:spMkLst>
        </pc:spChg>
        <pc:spChg chg="mod">
          <ac:chgData name="Athresh PS" userId="6aaba706-7cac-4f49-bd78-392633c5ba9f" providerId="ADAL" clId="{0BD20F30-459B-4096-8C96-78CBF75F2303}" dt="2024-01-01T08:25:35.187" v="40" actId="14100"/>
          <ac:spMkLst>
            <pc:docMk/>
            <pc:sldMk cId="1843577305" sldId="268"/>
            <ac:spMk id="46" creationId="{A4812BD3-2647-7149-2939-40FBA0379115}"/>
          </ac:spMkLst>
        </pc:spChg>
      </pc:sldChg>
      <pc:sldChg chg="modSp mod">
        <pc:chgData name="Athresh PS" userId="6aaba706-7cac-4f49-bd78-392633c5ba9f" providerId="ADAL" clId="{0BD20F30-459B-4096-8C96-78CBF75F2303}" dt="2024-01-01T08:27:23.332" v="72" actId="1035"/>
        <pc:sldMkLst>
          <pc:docMk/>
          <pc:sldMk cId="2124121692" sldId="276"/>
        </pc:sldMkLst>
        <pc:spChg chg="mod">
          <ac:chgData name="Athresh PS" userId="6aaba706-7cac-4f49-bd78-392633c5ba9f" providerId="ADAL" clId="{0BD20F30-459B-4096-8C96-78CBF75F2303}" dt="2024-01-01T08:27:23.332" v="72" actId="1035"/>
          <ac:spMkLst>
            <pc:docMk/>
            <pc:sldMk cId="2124121692" sldId="276"/>
            <ac:spMk id="3" creationId="{C950F53E-3D95-E7DA-EF67-0FCAB93565E5}"/>
          </ac:spMkLst>
        </pc:spChg>
        <pc:spChg chg="mod">
          <ac:chgData name="Athresh PS" userId="6aaba706-7cac-4f49-bd78-392633c5ba9f" providerId="ADAL" clId="{0BD20F30-459B-4096-8C96-78CBF75F2303}" dt="2024-01-01T08:27:23.332" v="72" actId="1035"/>
          <ac:spMkLst>
            <pc:docMk/>
            <pc:sldMk cId="2124121692" sldId="276"/>
            <ac:spMk id="5" creationId="{725E13F6-6113-71E5-F34F-4AA2264B5451}"/>
          </ac:spMkLst>
        </pc:spChg>
        <pc:spChg chg="mod">
          <ac:chgData name="Athresh PS" userId="6aaba706-7cac-4f49-bd78-392633c5ba9f" providerId="ADAL" clId="{0BD20F30-459B-4096-8C96-78CBF75F2303}" dt="2024-01-01T08:27:23.332" v="72" actId="1035"/>
          <ac:spMkLst>
            <pc:docMk/>
            <pc:sldMk cId="2124121692" sldId="276"/>
            <ac:spMk id="9" creationId="{238BB686-D0B7-B505-7D38-CB7288A1A072}"/>
          </ac:spMkLst>
        </pc:spChg>
        <pc:spChg chg="mod">
          <ac:chgData name="Athresh PS" userId="6aaba706-7cac-4f49-bd78-392633c5ba9f" providerId="ADAL" clId="{0BD20F30-459B-4096-8C96-78CBF75F2303}" dt="2024-01-01T08:27:23.332" v="72" actId="1035"/>
          <ac:spMkLst>
            <pc:docMk/>
            <pc:sldMk cId="2124121692" sldId="276"/>
            <ac:spMk id="14" creationId="{46BDB180-D781-A16E-0884-3B735A28C7B7}"/>
          </ac:spMkLst>
        </pc:spChg>
        <pc:picChg chg="mod">
          <ac:chgData name="Athresh PS" userId="6aaba706-7cac-4f49-bd78-392633c5ba9f" providerId="ADAL" clId="{0BD20F30-459B-4096-8C96-78CBF75F2303}" dt="2024-01-01T08:27:23.332" v="72" actId="1035"/>
          <ac:picMkLst>
            <pc:docMk/>
            <pc:sldMk cId="2124121692" sldId="276"/>
            <ac:picMk id="2" creationId="{3F75B7CB-1AA3-585A-AE26-2EEC63A9345E}"/>
          </ac:picMkLst>
        </pc:picChg>
        <pc:picChg chg="mod">
          <ac:chgData name="Athresh PS" userId="6aaba706-7cac-4f49-bd78-392633c5ba9f" providerId="ADAL" clId="{0BD20F30-459B-4096-8C96-78CBF75F2303}" dt="2024-01-01T08:27:23.332" v="72" actId="1035"/>
          <ac:picMkLst>
            <pc:docMk/>
            <pc:sldMk cId="2124121692" sldId="276"/>
            <ac:picMk id="10" creationId="{09F090B6-8210-22DA-EFA3-2D2664A07043}"/>
          </ac:picMkLst>
        </pc:picChg>
        <pc:picChg chg="mod">
          <ac:chgData name="Athresh PS" userId="6aaba706-7cac-4f49-bd78-392633c5ba9f" providerId="ADAL" clId="{0BD20F30-459B-4096-8C96-78CBF75F2303}" dt="2024-01-01T08:27:23.332" v="72" actId="1035"/>
          <ac:picMkLst>
            <pc:docMk/>
            <pc:sldMk cId="2124121692" sldId="276"/>
            <ac:picMk id="28" creationId="{EEA1EC8E-0FE8-F629-E15B-DC6A4C683C4A}"/>
          </ac:picMkLst>
        </pc:picChg>
        <pc:picChg chg="mod">
          <ac:chgData name="Athresh PS" userId="6aaba706-7cac-4f49-bd78-392633c5ba9f" providerId="ADAL" clId="{0BD20F30-459B-4096-8C96-78CBF75F2303}" dt="2024-01-01T08:27:23.332" v="72" actId="1035"/>
          <ac:picMkLst>
            <pc:docMk/>
            <pc:sldMk cId="2124121692" sldId="276"/>
            <ac:picMk id="29" creationId="{71DDC7C1-F437-5D75-EDA1-709A5C0DB21A}"/>
          </ac:picMkLst>
        </pc:picChg>
      </pc:sldChg>
      <pc:sldChg chg="addSp delSp modSp mod addCm delCm">
        <pc:chgData name="Athresh PS" userId="6aaba706-7cac-4f49-bd78-392633c5ba9f" providerId="ADAL" clId="{0BD20F30-459B-4096-8C96-78CBF75F2303}" dt="2024-01-01T08:26:27.737" v="44"/>
        <pc:sldMkLst>
          <pc:docMk/>
          <pc:sldMk cId="1685068534" sldId="311"/>
        </pc:sldMkLst>
        <pc:spChg chg="mod">
          <ac:chgData name="Athresh PS" userId="6aaba706-7cac-4f49-bd78-392633c5ba9f" providerId="ADAL" clId="{0BD20F30-459B-4096-8C96-78CBF75F2303}" dt="2024-01-01T08:26:20.949" v="43" actId="1038"/>
          <ac:spMkLst>
            <pc:docMk/>
            <pc:sldMk cId="1685068534" sldId="311"/>
            <ac:spMk id="19" creationId="{44942727-304A-EA65-260A-5687D572A983}"/>
          </ac:spMkLst>
        </pc:spChg>
        <pc:spChg chg="add del mod">
          <ac:chgData name="Athresh PS" userId="6aaba706-7cac-4f49-bd78-392633c5ba9f" providerId="ADAL" clId="{0BD20F30-459B-4096-8C96-78CBF75F2303}" dt="2023-12-21T08:48:49.136" v="36" actId="478"/>
          <ac:spMkLst>
            <pc:docMk/>
            <pc:sldMk cId="1685068534" sldId="311"/>
            <ac:spMk id="23" creationId="{A471F9F5-EAF8-45B9-1B94-E9F2C8664AEA}"/>
          </ac:spMkLst>
        </pc:spChg>
        <pc:extLst>
          <p:ext xmlns:p="http://schemas.openxmlformats.org/presentationml/2006/main" uri="{D6D511B9-2390-475A-947B-AFAB55BFBCF1}">
            <pc226:cmChg xmlns:pc226="http://schemas.microsoft.com/office/powerpoint/2022/06/main/command" chg="add del">
              <pc226:chgData name="Athresh PS" userId="6aaba706-7cac-4f49-bd78-392633c5ba9f" providerId="ADAL" clId="{0BD20F30-459B-4096-8C96-78CBF75F2303}" dt="2024-01-01T08:26:27.737" v="44"/>
              <pc2:cmMkLst xmlns:pc2="http://schemas.microsoft.com/office/powerpoint/2019/9/main/command">
                <pc:docMk/>
                <pc:sldMk cId="1685068534" sldId="311"/>
                <pc2:cmMk id="{46F10074-5690-4D07-95B9-D23F2CFD17AC}"/>
              </pc2:cmMkLst>
            </pc226:cmChg>
          </p:ext>
        </pc:extLst>
      </pc:sldChg>
      <pc:sldChg chg="modSp mod addCm delCm">
        <pc:chgData name="Athresh PS" userId="6aaba706-7cac-4f49-bd78-392633c5ba9f" providerId="ADAL" clId="{0BD20F30-459B-4096-8C96-78CBF75F2303}" dt="2024-01-01T08:26:08.045" v="41"/>
        <pc:sldMkLst>
          <pc:docMk/>
          <pc:sldMk cId="2250874959" sldId="313"/>
        </pc:sldMkLst>
        <pc:spChg chg="mod">
          <ac:chgData name="Athresh PS" userId="6aaba706-7cac-4f49-bd78-392633c5ba9f" providerId="ADAL" clId="{0BD20F30-459B-4096-8C96-78CBF75F2303}" dt="2023-12-21T08:47:58.349" v="32" actId="14100"/>
          <ac:spMkLst>
            <pc:docMk/>
            <pc:sldMk cId="2250874959" sldId="313"/>
            <ac:spMk id="14" creationId="{C7BF1C03-BEE9-BB30-DF89-DDD11F79F40E}"/>
          </ac:spMkLst>
        </pc:spChg>
        <pc:spChg chg="mod">
          <ac:chgData name="Athresh PS" userId="6aaba706-7cac-4f49-bd78-392633c5ba9f" providerId="ADAL" clId="{0BD20F30-459B-4096-8C96-78CBF75F2303}" dt="2023-12-21T08:47:55.800" v="31" actId="1038"/>
          <ac:spMkLst>
            <pc:docMk/>
            <pc:sldMk cId="2250874959" sldId="313"/>
            <ac:spMk id="22" creationId="{16F0802B-ED0F-B4EF-8BBA-59EAB9F2D728}"/>
          </ac:spMkLst>
        </pc:spChg>
        <pc:extLst>
          <p:ext xmlns:p="http://schemas.openxmlformats.org/presentationml/2006/main" uri="{D6D511B9-2390-475A-947B-AFAB55BFBCF1}">
            <pc226:cmChg xmlns:pc226="http://schemas.microsoft.com/office/powerpoint/2022/06/main/command" chg="add del">
              <pc226:chgData name="Athresh PS" userId="6aaba706-7cac-4f49-bd78-392633c5ba9f" providerId="ADAL" clId="{0BD20F30-459B-4096-8C96-78CBF75F2303}" dt="2024-01-01T08:26:08.045" v="41"/>
              <pc2:cmMkLst xmlns:pc2="http://schemas.microsoft.com/office/powerpoint/2019/9/main/command">
                <pc:docMk/>
                <pc:sldMk cId="2250874959" sldId="313"/>
                <pc2:cmMk id="{63DFA407-3E8E-4A7A-B22D-EAF1BE593681}"/>
              </pc2:cmMkLst>
            </pc226:cmChg>
          </p:ext>
        </pc:extLst>
      </pc:sldChg>
      <pc:sldChg chg="modSp mod">
        <pc:chgData name="Athresh PS" userId="6aaba706-7cac-4f49-bd78-392633c5ba9f" providerId="ADAL" clId="{0BD20F30-459B-4096-8C96-78CBF75F2303}" dt="2023-12-21T08:47:25.040" v="23" actId="1035"/>
        <pc:sldMkLst>
          <pc:docMk/>
          <pc:sldMk cId="893566633" sldId="318"/>
        </pc:sldMkLst>
        <pc:spChg chg="mod">
          <ac:chgData name="Athresh PS" userId="6aaba706-7cac-4f49-bd78-392633c5ba9f" providerId="ADAL" clId="{0BD20F30-459B-4096-8C96-78CBF75F2303}" dt="2023-12-21T08:47:25.040" v="23" actId="1035"/>
          <ac:spMkLst>
            <pc:docMk/>
            <pc:sldMk cId="893566633" sldId="318"/>
            <ac:spMk id="2" creationId="{2820196C-AD84-C862-FB8D-44FD8D5D71FE}"/>
          </ac:spMkLst>
        </pc:spChg>
        <pc:spChg chg="mod">
          <ac:chgData name="Athresh PS" userId="6aaba706-7cac-4f49-bd78-392633c5ba9f" providerId="ADAL" clId="{0BD20F30-459B-4096-8C96-78CBF75F2303}" dt="2023-12-21T08:47:25.040" v="23" actId="1035"/>
          <ac:spMkLst>
            <pc:docMk/>
            <pc:sldMk cId="893566633" sldId="318"/>
            <ac:spMk id="3" creationId="{52F7F03A-A3B9-9BDB-6DEF-C79F75AC691A}"/>
          </ac:spMkLst>
        </pc:spChg>
        <pc:spChg chg="mod">
          <ac:chgData name="Athresh PS" userId="6aaba706-7cac-4f49-bd78-392633c5ba9f" providerId="ADAL" clId="{0BD20F30-459B-4096-8C96-78CBF75F2303}" dt="2023-12-21T08:47:25.040" v="23" actId="1035"/>
          <ac:spMkLst>
            <pc:docMk/>
            <pc:sldMk cId="893566633" sldId="318"/>
            <ac:spMk id="4" creationId="{7D9899D6-AB06-4DB8-BD85-0BDB61AB79ED}"/>
          </ac:spMkLst>
        </pc:spChg>
        <pc:spChg chg="mod">
          <ac:chgData name="Athresh PS" userId="6aaba706-7cac-4f49-bd78-392633c5ba9f" providerId="ADAL" clId="{0BD20F30-459B-4096-8C96-78CBF75F2303}" dt="2023-12-21T08:47:25.040" v="23" actId="1035"/>
          <ac:spMkLst>
            <pc:docMk/>
            <pc:sldMk cId="893566633" sldId="318"/>
            <ac:spMk id="8" creationId="{4351C69F-F3EF-01D3-2496-64DCD4F70DF7}"/>
          </ac:spMkLst>
        </pc:spChg>
        <pc:spChg chg="mod">
          <ac:chgData name="Athresh PS" userId="6aaba706-7cac-4f49-bd78-392633c5ba9f" providerId="ADAL" clId="{0BD20F30-459B-4096-8C96-78CBF75F2303}" dt="2023-12-21T08:47:25.040" v="23" actId="1035"/>
          <ac:spMkLst>
            <pc:docMk/>
            <pc:sldMk cId="893566633" sldId="318"/>
            <ac:spMk id="9" creationId="{DF4B2C13-FC99-3A53-520D-2353822255FE}"/>
          </ac:spMkLst>
        </pc:spChg>
        <pc:spChg chg="mod">
          <ac:chgData name="Athresh PS" userId="6aaba706-7cac-4f49-bd78-392633c5ba9f" providerId="ADAL" clId="{0BD20F30-459B-4096-8C96-78CBF75F2303}" dt="2023-12-21T08:47:25.040" v="23" actId="1035"/>
          <ac:spMkLst>
            <pc:docMk/>
            <pc:sldMk cId="893566633" sldId="318"/>
            <ac:spMk id="10" creationId="{64163E5E-DB02-7B2A-2D2C-AE032AB5FAB7}"/>
          </ac:spMkLst>
        </pc:spChg>
        <pc:spChg chg="mod">
          <ac:chgData name="Athresh PS" userId="6aaba706-7cac-4f49-bd78-392633c5ba9f" providerId="ADAL" clId="{0BD20F30-459B-4096-8C96-78CBF75F2303}" dt="2023-12-21T08:47:25.040" v="23" actId="1035"/>
          <ac:spMkLst>
            <pc:docMk/>
            <pc:sldMk cId="893566633" sldId="318"/>
            <ac:spMk id="11" creationId="{D293DC3A-266A-7BF8-6404-CABC7262697C}"/>
          </ac:spMkLst>
        </pc:spChg>
        <pc:spChg chg="mod">
          <ac:chgData name="Athresh PS" userId="6aaba706-7cac-4f49-bd78-392633c5ba9f" providerId="ADAL" clId="{0BD20F30-459B-4096-8C96-78CBF75F2303}" dt="2023-12-21T08:47:25.040" v="23" actId="1035"/>
          <ac:spMkLst>
            <pc:docMk/>
            <pc:sldMk cId="893566633" sldId="318"/>
            <ac:spMk id="13" creationId="{06A7ED30-437F-1FE0-CA5C-B8AF4D66E5C7}"/>
          </ac:spMkLst>
        </pc:spChg>
        <pc:spChg chg="mod">
          <ac:chgData name="Athresh PS" userId="6aaba706-7cac-4f49-bd78-392633c5ba9f" providerId="ADAL" clId="{0BD20F30-459B-4096-8C96-78CBF75F2303}" dt="2023-12-21T08:47:25.040" v="23" actId="1035"/>
          <ac:spMkLst>
            <pc:docMk/>
            <pc:sldMk cId="893566633" sldId="318"/>
            <ac:spMk id="14" creationId="{B584FBB9-F635-A418-11A3-5725040B3D63}"/>
          </ac:spMkLst>
        </pc:spChg>
        <pc:spChg chg="mod">
          <ac:chgData name="Athresh PS" userId="6aaba706-7cac-4f49-bd78-392633c5ba9f" providerId="ADAL" clId="{0BD20F30-459B-4096-8C96-78CBF75F2303}" dt="2023-12-21T08:47:25.040" v="23" actId="1035"/>
          <ac:spMkLst>
            <pc:docMk/>
            <pc:sldMk cId="893566633" sldId="318"/>
            <ac:spMk id="15" creationId="{46056B9A-B460-396A-35E1-2240C64B2F31}"/>
          </ac:spMkLst>
        </pc:spChg>
        <pc:spChg chg="mod">
          <ac:chgData name="Athresh PS" userId="6aaba706-7cac-4f49-bd78-392633c5ba9f" providerId="ADAL" clId="{0BD20F30-459B-4096-8C96-78CBF75F2303}" dt="2023-12-21T08:47:25.040" v="23" actId="1035"/>
          <ac:spMkLst>
            <pc:docMk/>
            <pc:sldMk cId="893566633" sldId="318"/>
            <ac:spMk id="16" creationId="{99EDB7EA-E9E8-D91B-CCA8-7E8043ED24D8}"/>
          </ac:spMkLst>
        </pc:spChg>
        <pc:spChg chg="mod">
          <ac:chgData name="Athresh PS" userId="6aaba706-7cac-4f49-bd78-392633c5ba9f" providerId="ADAL" clId="{0BD20F30-459B-4096-8C96-78CBF75F2303}" dt="2023-12-21T08:47:25.040" v="23" actId="1035"/>
          <ac:spMkLst>
            <pc:docMk/>
            <pc:sldMk cId="893566633" sldId="318"/>
            <ac:spMk id="18" creationId="{FE508E4D-B13B-6037-55EC-8CD8212AD4DE}"/>
          </ac:spMkLst>
        </pc:spChg>
        <pc:spChg chg="mod">
          <ac:chgData name="Athresh PS" userId="6aaba706-7cac-4f49-bd78-392633c5ba9f" providerId="ADAL" clId="{0BD20F30-459B-4096-8C96-78CBF75F2303}" dt="2023-12-21T08:47:25.040" v="23" actId="1035"/>
          <ac:spMkLst>
            <pc:docMk/>
            <pc:sldMk cId="893566633" sldId="318"/>
            <ac:spMk id="19" creationId="{03F9F366-8324-3B82-170E-71B47ACBD4FD}"/>
          </ac:spMkLst>
        </pc:spChg>
        <pc:spChg chg="mod">
          <ac:chgData name="Athresh PS" userId="6aaba706-7cac-4f49-bd78-392633c5ba9f" providerId="ADAL" clId="{0BD20F30-459B-4096-8C96-78CBF75F2303}" dt="2023-12-21T08:47:25.040" v="23" actId="1035"/>
          <ac:spMkLst>
            <pc:docMk/>
            <pc:sldMk cId="893566633" sldId="318"/>
            <ac:spMk id="20" creationId="{9853064E-E443-59F6-A886-129C8C4404A2}"/>
          </ac:spMkLst>
        </pc:spChg>
        <pc:spChg chg="mod">
          <ac:chgData name="Athresh PS" userId="6aaba706-7cac-4f49-bd78-392633c5ba9f" providerId="ADAL" clId="{0BD20F30-459B-4096-8C96-78CBF75F2303}" dt="2023-12-21T08:47:25.040" v="23" actId="1035"/>
          <ac:spMkLst>
            <pc:docMk/>
            <pc:sldMk cId="893566633" sldId="318"/>
            <ac:spMk id="26" creationId="{817715E1-115E-1D86-2FFE-806563CAF2A4}"/>
          </ac:spMkLst>
        </pc:spChg>
        <pc:spChg chg="mod">
          <ac:chgData name="Athresh PS" userId="6aaba706-7cac-4f49-bd78-392633c5ba9f" providerId="ADAL" clId="{0BD20F30-459B-4096-8C96-78CBF75F2303}" dt="2023-12-21T08:47:25.040" v="23" actId="1035"/>
          <ac:spMkLst>
            <pc:docMk/>
            <pc:sldMk cId="893566633" sldId="318"/>
            <ac:spMk id="32" creationId="{9CC7ACDA-A0C7-B51F-6EF9-9CEC09AC9015}"/>
          </ac:spMkLst>
        </pc:spChg>
        <pc:spChg chg="mod">
          <ac:chgData name="Athresh PS" userId="6aaba706-7cac-4f49-bd78-392633c5ba9f" providerId="ADAL" clId="{0BD20F30-459B-4096-8C96-78CBF75F2303}" dt="2023-12-21T08:47:25.040" v="23" actId="1035"/>
          <ac:spMkLst>
            <pc:docMk/>
            <pc:sldMk cId="893566633" sldId="318"/>
            <ac:spMk id="38" creationId="{9EB9B784-09B1-370B-4860-4C71A5053B52}"/>
          </ac:spMkLst>
        </pc:spChg>
        <pc:grpChg chg="mod">
          <ac:chgData name="Athresh PS" userId="6aaba706-7cac-4f49-bd78-392633c5ba9f" providerId="ADAL" clId="{0BD20F30-459B-4096-8C96-78CBF75F2303}" dt="2023-12-21T08:47:25.040" v="23" actId="1035"/>
          <ac:grpSpMkLst>
            <pc:docMk/>
            <pc:sldMk cId="893566633" sldId="318"/>
            <ac:grpSpMk id="21" creationId="{BD1763C5-1C63-9E90-E91D-D4CC15EA4B0E}"/>
          </ac:grpSpMkLst>
        </pc:grpChg>
        <pc:grpChg chg="mod">
          <ac:chgData name="Athresh PS" userId="6aaba706-7cac-4f49-bd78-392633c5ba9f" providerId="ADAL" clId="{0BD20F30-459B-4096-8C96-78CBF75F2303}" dt="2023-12-21T08:47:25.040" v="23" actId="1035"/>
          <ac:grpSpMkLst>
            <pc:docMk/>
            <pc:sldMk cId="893566633" sldId="318"/>
            <ac:grpSpMk id="27" creationId="{B17E2565-CC3D-EFA9-77A5-E9535CD35CED}"/>
          </ac:grpSpMkLst>
        </pc:grpChg>
        <pc:grpChg chg="mod">
          <ac:chgData name="Athresh PS" userId="6aaba706-7cac-4f49-bd78-392633c5ba9f" providerId="ADAL" clId="{0BD20F30-459B-4096-8C96-78CBF75F2303}" dt="2023-12-21T08:47:25.040" v="23" actId="1035"/>
          <ac:grpSpMkLst>
            <pc:docMk/>
            <pc:sldMk cId="893566633" sldId="318"/>
            <ac:grpSpMk id="33" creationId="{47866629-3660-D753-CE7C-B7750A35DADE}"/>
          </ac:grpSpMkLst>
        </pc:grpChg>
      </pc:sldChg>
    </pc:docChg>
  </pc:docChgLst>
  <pc:docChgLst>
    <pc:chgData name="Roop Kumar" userId="ec229fc9-1ae5-4424-ad91-f4b472f033de" providerId="ADAL" clId="{F06A42EA-9A3A-4522-B3F0-4F3AC58BB5A4}"/>
    <pc:docChg chg="custSel modSld modMainMaster">
      <pc:chgData name="Roop Kumar" userId="ec229fc9-1ae5-4424-ad91-f4b472f033de" providerId="ADAL" clId="{F06A42EA-9A3A-4522-B3F0-4F3AC58BB5A4}" dt="2023-07-14T06:23:33.389" v="72" actId="478"/>
      <pc:docMkLst>
        <pc:docMk/>
      </pc:docMkLst>
      <pc:sldChg chg="addSp delSp modSp mod">
        <pc:chgData name="Roop Kumar" userId="ec229fc9-1ae5-4424-ad91-f4b472f033de" providerId="ADAL" clId="{F06A42EA-9A3A-4522-B3F0-4F3AC58BB5A4}" dt="2023-07-14T06:23:33.389" v="72" actId="478"/>
        <pc:sldMkLst>
          <pc:docMk/>
          <pc:sldMk cId="581828306" sldId="256"/>
        </pc:sldMkLst>
        <pc:spChg chg="add del mod">
          <ac:chgData name="Roop Kumar" userId="ec229fc9-1ae5-4424-ad91-f4b472f033de" providerId="ADAL" clId="{F06A42EA-9A3A-4522-B3F0-4F3AC58BB5A4}" dt="2023-07-14T06:22:34.179" v="69" actId="478"/>
          <ac:spMkLst>
            <pc:docMk/>
            <pc:sldMk cId="581828306" sldId="256"/>
            <ac:spMk id="2" creationId="{18FFB709-C89C-AA35-9893-E6D731D4C834}"/>
          </ac:spMkLst>
        </pc:spChg>
        <pc:spChg chg="add del mod">
          <ac:chgData name="Roop Kumar" userId="ec229fc9-1ae5-4424-ad91-f4b472f033de" providerId="ADAL" clId="{F06A42EA-9A3A-4522-B3F0-4F3AC58BB5A4}" dt="2023-07-14T06:23:33.389" v="72" actId="478"/>
          <ac:spMkLst>
            <pc:docMk/>
            <pc:sldMk cId="581828306" sldId="256"/>
            <ac:spMk id="2" creationId="{3D00D757-DACD-CD0F-5AB0-6845C5CE45B8}"/>
          </ac:spMkLst>
        </pc:spChg>
        <pc:spChg chg="mod">
          <ac:chgData name="Roop Kumar" userId="ec229fc9-1ae5-4424-ad91-f4b472f033de" providerId="ADAL" clId="{F06A42EA-9A3A-4522-B3F0-4F3AC58BB5A4}" dt="2023-07-14T06:22:36.493" v="70" actId="6549"/>
          <ac:spMkLst>
            <pc:docMk/>
            <pc:sldMk cId="581828306" sldId="256"/>
            <ac:spMk id="6" creationId="{3A1B54D1-32CF-713F-E3B5-384EC0AAEBC8}"/>
          </ac:spMkLst>
        </pc:spChg>
      </pc:sldChg>
      <pc:sldChg chg="addSp delSp modSp mod">
        <pc:chgData name="Roop Kumar" userId="ec229fc9-1ae5-4424-ad91-f4b472f033de" providerId="ADAL" clId="{F06A42EA-9A3A-4522-B3F0-4F3AC58BB5A4}" dt="2023-07-14T05:17:55.085" v="33" actId="478"/>
        <pc:sldMkLst>
          <pc:docMk/>
          <pc:sldMk cId="3768552350" sldId="263"/>
        </pc:sldMkLst>
        <pc:spChg chg="add del mod">
          <ac:chgData name="Roop Kumar" userId="ec229fc9-1ae5-4424-ad91-f4b472f033de" providerId="ADAL" clId="{F06A42EA-9A3A-4522-B3F0-4F3AC58BB5A4}" dt="2023-07-14T05:17:55.085" v="33" actId="478"/>
          <ac:spMkLst>
            <pc:docMk/>
            <pc:sldMk cId="3768552350" sldId="263"/>
            <ac:spMk id="2" creationId="{CDA22F3C-2B45-111C-A974-BE87B7B1E198}"/>
          </ac:spMkLst>
        </pc:spChg>
      </pc:sldChg>
      <pc:sldMasterChg chg="modSp mod modSldLayout">
        <pc:chgData name="Roop Kumar" userId="ec229fc9-1ae5-4424-ad91-f4b472f033de" providerId="ADAL" clId="{F06A42EA-9A3A-4522-B3F0-4F3AC58BB5A4}" dt="2023-07-14T05:22:24.382" v="66" actId="207"/>
        <pc:sldMasterMkLst>
          <pc:docMk/>
          <pc:sldMasterMk cId="3368593342" sldId="2147483673"/>
        </pc:sldMasterMkLst>
        <pc:spChg chg="mod">
          <ac:chgData name="Roop Kumar" userId="ec229fc9-1ae5-4424-ad91-f4b472f033de" providerId="ADAL" clId="{F06A42EA-9A3A-4522-B3F0-4F3AC58BB5A4}" dt="2023-07-14T05:18:45.366" v="34" actId="207"/>
          <ac:spMkLst>
            <pc:docMk/>
            <pc:sldMasterMk cId="3368593342" sldId="2147483673"/>
            <ac:spMk id="8" creationId="{B8547DCB-0B93-88B9-E345-AFD101D616BF}"/>
          </ac:spMkLst>
        </pc:spChg>
        <pc:spChg chg="mod">
          <ac:chgData name="Roop Kumar" userId="ec229fc9-1ae5-4424-ad91-f4b472f033de" providerId="ADAL" clId="{F06A42EA-9A3A-4522-B3F0-4F3AC58BB5A4}" dt="2023-07-14T05:18:45.366" v="34" actId="207"/>
          <ac:spMkLst>
            <pc:docMk/>
            <pc:sldMasterMk cId="3368593342" sldId="2147483673"/>
            <ac:spMk id="9" creationId="{4140D4C3-76A5-7AB4-F1FA-F4CE290D17B5}"/>
          </ac:spMkLst>
        </pc:spChg>
        <pc:picChg chg="mod modVis">
          <ac:chgData name="Roop Kumar" userId="ec229fc9-1ae5-4424-ad91-f4b472f033de" providerId="ADAL" clId="{F06A42EA-9A3A-4522-B3F0-4F3AC58BB5A4}" dt="2023-07-14T05:15:32.535" v="27" actId="14430"/>
          <ac:picMkLst>
            <pc:docMk/>
            <pc:sldMasterMk cId="3368593342" sldId="2147483673"/>
            <ac:picMk id="6" creationId="{985A74AA-1EDE-C159-3D26-B856937B9D55}"/>
          </ac:picMkLst>
        </pc:picChg>
        <pc:sldLayoutChg chg="modSp">
          <pc:chgData name="Roop Kumar" userId="ec229fc9-1ae5-4424-ad91-f4b472f033de" providerId="ADAL" clId="{F06A42EA-9A3A-4522-B3F0-4F3AC58BB5A4}" dt="2023-07-14T05:18:52.409" v="35" actId="207"/>
          <pc:sldLayoutMkLst>
            <pc:docMk/>
            <pc:sldMasterMk cId="3368593342" sldId="2147483673"/>
            <pc:sldLayoutMk cId="2191628552" sldId="2147483674"/>
          </pc:sldLayoutMkLst>
          <pc:spChg chg="mod">
            <ac:chgData name="Roop Kumar" userId="ec229fc9-1ae5-4424-ad91-f4b472f033de" providerId="ADAL" clId="{F06A42EA-9A3A-4522-B3F0-4F3AC58BB5A4}" dt="2023-07-14T05:18:52.409" v="35" actId="207"/>
            <ac:spMkLst>
              <pc:docMk/>
              <pc:sldMasterMk cId="3368593342" sldId="2147483673"/>
              <pc:sldLayoutMk cId="2191628552" sldId="2147483674"/>
              <ac:spMk id="8" creationId="{CE57947D-DBAC-21DB-73BE-F78F1726973A}"/>
            </ac:spMkLst>
          </pc:spChg>
        </pc:sldLayoutChg>
        <pc:sldLayoutChg chg="modSp">
          <pc:chgData name="Roop Kumar" userId="ec229fc9-1ae5-4424-ad91-f4b472f033de" providerId="ADAL" clId="{F06A42EA-9A3A-4522-B3F0-4F3AC58BB5A4}" dt="2023-07-14T05:18:56.256" v="36" actId="207"/>
          <pc:sldLayoutMkLst>
            <pc:docMk/>
            <pc:sldMasterMk cId="3368593342" sldId="2147483673"/>
            <pc:sldLayoutMk cId="2109918979" sldId="2147483676"/>
          </pc:sldLayoutMkLst>
          <pc:spChg chg="mod">
            <ac:chgData name="Roop Kumar" userId="ec229fc9-1ae5-4424-ad91-f4b472f033de" providerId="ADAL" clId="{F06A42EA-9A3A-4522-B3F0-4F3AC58BB5A4}" dt="2023-07-14T05:18:56.256" v="36" actId="207"/>
            <ac:spMkLst>
              <pc:docMk/>
              <pc:sldMasterMk cId="3368593342" sldId="2147483673"/>
              <pc:sldLayoutMk cId="2109918979" sldId="2147483676"/>
              <ac:spMk id="2" creationId="{0FE0BEE1-B2B3-D8AE-8B21-7B4BAC91C142}"/>
            </ac:spMkLst>
          </pc:spChg>
        </pc:sldLayoutChg>
        <pc:sldLayoutChg chg="addSp delSp modSp mod">
          <pc:chgData name="Roop Kumar" userId="ec229fc9-1ae5-4424-ad91-f4b472f033de" providerId="ADAL" clId="{F06A42EA-9A3A-4522-B3F0-4F3AC58BB5A4}" dt="2023-07-14T05:19:04.303" v="37" actId="207"/>
          <pc:sldLayoutMkLst>
            <pc:docMk/>
            <pc:sldMasterMk cId="3368593342" sldId="2147483673"/>
            <pc:sldLayoutMk cId="2999249254" sldId="2147483677"/>
          </pc:sldLayoutMkLst>
          <pc:spChg chg="mod">
            <ac:chgData name="Roop Kumar" userId="ec229fc9-1ae5-4424-ad91-f4b472f033de" providerId="ADAL" clId="{F06A42EA-9A3A-4522-B3F0-4F3AC58BB5A4}" dt="2023-07-14T05:19:04.303" v="37" actId="207"/>
            <ac:spMkLst>
              <pc:docMk/>
              <pc:sldMasterMk cId="3368593342" sldId="2147483673"/>
              <pc:sldLayoutMk cId="2999249254" sldId="2147483677"/>
              <ac:spMk id="2" creationId="{45805213-5148-C374-0B6A-FBC7DF66B880}"/>
            </ac:spMkLst>
          </pc:spChg>
          <pc:spChg chg="add del mod">
            <ac:chgData name="Roop Kumar" userId="ec229fc9-1ae5-4424-ad91-f4b472f033de" providerId="ADAL" clId="{F06A42EA-9A3A-4522-B3F0-4F3AC58BB5A4}" dt="2023-07-14T05:15:18.855" v="26" actId="478"/>
            <ac:spMkLst>
              <pc:docMk/>
              <pc:sldMasterMk cId="3368593342" sldId="2147483673"/>
              <pc:sldLayoutMk cId="2999249254" sldId="2147483677"/>
              <ac:spMk id="3" creationId="{A87A0311-F95B-D71B-7123-3D4825AE8147}"/>
            </ac:spMkLst>
          </pc:spChg>
          <pc:spChg chg="mod">
            <ac:chgData name="Roop Kumar" userId="ec229fc9-1ae5-4424-ad91-f4b472f033de" providerId="ADAL" clId="{F06A42EA-9A3A-4522-B3F0-4F3AC58BB5A4}" dt="2023-07-14T05:19:04.303" v="37" actId="207"/>
            <ac:spMkLst>
              <pc:docMk/>
              <pc:sldMasterMk cId="3368593342" sldId="2147483673"/>
              <pc:sldLayoutMk cId="2999249254" sldId="2147483677"/>
              <ac:spMk id="5" creationId="{A329659F-8931-D1BF-F644-B58CEC7A819F}"/>
            </ac:spMkLst>
          </pc:spChg>
          <pc:graphicFrameChg chg="add del mod modGraphic">
            <ac:chgData name="Roop Kumar" userId="ec229fc9-1ae5-4424-ad91-f4b472f033de" providerId="ADAL" clId="{F06A42EA-9A3A-4522-B3F0-4F3AC58BB5A4}" dt="2023-07-14T05:15:16.855" v="25" actId="478"/>
            <ac:graphicFrameMkLst>
              <pc:docMk/>
              <pc:sldMasterMk cId="3368593342" sldId="2147483673"/>
              <pc:sldLayoutMk cId="2999249254" sldId="2147483677"/>
              <ac:graphicFrameMk id="4" creationId="{429C64BC-827E-33E4-7B31-C31A022963BF}"/>
            </ac:graphicFrameMkLst>
          </pc:graphicFrameChg>
        </pc:sldLayoutChg>
        <pc:sldLayoutChg chg="modSp">
          <pc:chgData name="Roop Kumar" userId="ec229fc9-1ae5-4424-ad91-f4b472f033de" providerId="ADAL" clId="{F06A42EA-9A3A-4522-B3F0-4F3AC58BB5A4}" dt="2023-07-14T05:19:07.938" v="38" actId="207"/>
          <pc:sldLayoutMkLst>
            <pc:docMk/>
            <pc:sldMasterMk cId="3368593342" sldId="2147483673"/>
            <pc:sldLayoutMk cId="1134312927" sldId="2147483678"/>
          </pc:sldLayoutMkLst>
          <pc:spChg chg="mod">
            <ac:chgData name="Roop Kumar" userId="ec229fc9-1ae5-4424-ad91-f4b472f033de" providerId="ADAL" clId="{F06A42EA-9A3A-4522-B3F0-4F3AC58BB5A4}" dt="2023-07-14T05:19:07.938" v="38" actId="207"/>
            <ac:spMkLst>
              <pc:docMk/>
              <pc:sldMasterMk cId="3368593342" sldId="2147483673"/>
              <pc:sldLayoutMk cId="1134312927" sldId="2147483678"/>
              <ac:spMk id="2" creationId="{80BBD519-6780-E29A-51F9-BC84AACECBB8}"/>
            </ac:spMkLst>
          </pc:spChg>
        </pc:sldLayoutChg>
        <pc:sldLayoutChg chg="modSp">
          <pc:chgData name="Roop Kumar" userId="ec229fc9-1ae5-4424-ad91-f4b472f033de" providerId="ADAL" clId="{F06A42EA-9A3A-4522-B3F0-4F3AC58BB5A4}" dt="2023-07-14T05:19:12.039" v="39" actId="207"/>
          <pc:sldLayoutMkLst>
            <pc:docMk/>
            <pc:sldMasterMk cId="3368593342" sldId="2147483673"/>
            <pc:sldLayoutMk cId="189243091" sldId="2147483679"/>
          </pc:sldLayoutMkLst>
          <pc:spChg chg="mod">
            <ac:chgData name="Roop Kumar" userId="ec229fc9-1ae5-4424-ad91-f4b472f033de" providerId="ADAL" clId="{F06A42EA-9A3A-4522-B3F0-4F3AC58BB5A4}" dt="2023-07-14T05:19:12.039" v="39" actId="207"/>
            <ac:spMkLst>
              <pc:docMk/>
              <pc:sldMasterMk cId="3368593342" sldId="2147483673"/>
              <pc:sldLayoutMk cId="189243091" sldId="2147483679"/>
              <ac:spMk id="12" creationId="{BA8E9C16-575E-F214-D660-349F8CD58800}"/>
            </ac:spMkLst>
          </pc:spChg>
          <pc:spChg chg="mod">
            <ac:chgData name="Roop Kumar" userId="ec229fc9-1ae5-4424-ad91-f4b472f033de" providerId="ADAL" clId="{F06A42EA-9A3A-4522-B3F0-4F3AC58BB5A4}" dt="2023-07-14T05:19:12.039" v="39" actId="207"/>
            <ac:spMkLst>
              <pc:docMk/>
              <pc:sldMasterMk cId="3368593342" sldId="2147483673"/>
              <pc:sldLayoutMk cId="189243091" sldId="2147483679"/>
              <ac:spMk id="13" creationId="{A8352C58-E1B7-7AF5-20DA-4A18ECBF310C}"/>
            </ac:spMkLst>
          </pc:spChg>
        </pc:sldLayoutChg>
        <pc:sldLayoutChg chg="modSp">
          <pc:chgData name="Roop Kumar" userId="ec229fc9-1ae5-4424-ad91-f4b472f033de" providerId="ADAL" clId="{F06A42EA-9A3A-4522-B3F0-4F3AC58BB5A4}" dt="2023-07-14T05:19:17.584" v="40" actId="207"/>
          <pc:sldLayoutMkLst>
            <pc:docMk/>
            <pc:sldMasterMk cId="3368593342" sldId="2147483673"/>
            <pc:sldLayoutMk cId="3232810655" sldId="2147483680"/>
          </pc:sldLayoutMkLst>
          <pc:spChg chg="mod">
            <ac:chgData name="Roop Kumar" userId="ec229fc9-1ae5-4424-ad91-f4b472f033de" providerId="ADAL" clId="{F06A42EA-9A3A-4522-B3F0-4F3AC58BB5A4}" dt="2023-07-14T05:19:17.584" v="40" actId="207"/>
            <ac:spMkLst>
              <pc:docMk/>
              <pc:sldMasterMk cId="3368593342" sldId="2147483673"/>
              <pc:sldLayoutMk cId="3232810655" sldId="2147483680"/>
              <ac:spMk id="2" creationId="{A8ED1C70-09C3-3416-0187-C1611F8017B4}"/>
            </ac:spMkLst>
          </pc:spChg>
          <pc:spChg chg="mod">
            <ac:chgData name="Roop Kumar" userId="ec229fc9-1ae5-4424-ad91-f4b472f033de" providerId="ADAL" clId="{F06A42EA-9A3A-4522-B3F0-4F3AC58BB5A4}" dt="2023-07-14T05:19:17.584" v="40" actId="207"/>
            <ac:spMkLst>
              <pc:docMk/>
              <pc:sldMasterMk cId="3368593342" sldId="2147483673"/>
              <pc:sldLayoutMk cId="3232810655" sldId="2147483680"/>
              <ac:spMk id="6" creationId="{47D8B3EC-6FC1-1D8C-89C7-6C535510F2DE}"/>
            </ac:spMkLst>
          </pc:spChg>
          <pc:spChg chg="mod">
            <ac:chgData name="Roop Kumar" userId="ec229fc9-1ae5-4424-ad91-f4b472f033de" providerId="ADAL" clId="{F06A42EA-9A3A-4522-B3F0-4F3AC58BB5A4}" dt="2023-07-14T05:19:17.584" v="40" actId="207"/>
            <ac:spMkLst>
              <pc:docMk/>
              <pc:sldMasterMk cId="3368593342" sldId="2147483673"/>
              <pc:sldLayoutMk cId="3232810655" sldId="2147483680"/>
              <ac:spMk id="7" creationId="{1D6B2300-6D1F-B115-8FF6-63B469079D08}"/>
            </ac:spMkLst>
          </pc:spChg>
        </pc:sldLayoutChg>
        <pc:sldLayoutChg chg="modSp">
          <pc:chgData name="Roop Kumar" userId="ec229fc9-1ae5-4424-ad91-f4b472f033de" providerId="ADAL" clId="{F06A42EA-9A3A-4522-B3F0-4F3AC58BB5A4}" dt="2023-07-14T05:19:21.129" v="41" actId="207"/>
          <pc:sldLayoutMkLst>
            <pc:docMk/>
            <pc:sldMasterMk cId="3368593342" sldId="2147483673"/>
            <pc:sldLayoutMk cId="2731808823" sldId="2147483681"/>
          </pc:sldLayoutMkLst>
          <pc:spChg chg="mod">
            <ac:chgData name="Roop Kumar" userId="ec229fc9-1ae5-4424-ad91-f4b472f033de" providerId="ADAL" clId="{F06A42EA-9A3A-4522-B3F0-4F3AC58BB5A4}" dt="2023-07-14T05:19:21.129" v="41" actId="207"/>
            <ac:spMkLst>
              <pc:docMk/>
              <pc:sldMasterMk cId="3368593342" sldId="2147483673"/>
              <pc:sldLayoutMk cId="2731808823" sldId="2147483681"/>
              <ac:spMk id="5" creationId="{964B5EF1-B91C-9C3A-2571-75C7A1B0B8AF}"/>
            </ac:spMkLst>
          </pc:spChg>
          <pc:spChg chg="mod">
            <ac:chgData name="Roop Kumar" userId="ec229fc9-1ae5-4424-ad91-f4b472f033de" providerId="ADAL" clId="{F06A42EA-9A3A-4522-B3F0-4F3AC58BB5A4}" dt="2023-07-14T05:19:21.129" v="41" actId="207"/>
            <ac:spMkLst>
              <pc:docMk/>
              <pc:sldMasterMk cId="3368593342" sldId="2147483673"/>
              <pc:sldLayoutMk cId="2731808823" sldId="2147483681"/>
              <ac:spMk id="11" creationId="{B3939B18-51C6-B760-9847-DBF969067996}"/>
            </ac:spMkLst>
          </pc:spChg>
        </pc:sldLayoutChg>
        <pc:sldLayoutChg chg="modSp">
          <pc:chgData name="Roop Kumar" userId="ec229fc9-1ae5-4424-ad91-f4b472f033de" providerId="ADAL" clId="{F06A42EA-9A3A-4522-B3F0-4F3AC58BB5A4}" dt="2023-07-14T05:19:33.234" v="42" actId="207"/>
          <pc:sldLayoutMkLst>
            <pc:docMk/>
            <pc:sldMasterMk cId="3368593342" sldId="2147483673"/>
            <pc:sldLayoutMk cId="3585267338" sldId="2147483682"/>
          </pc:sldLayoutMkLst>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6" creationId="{6384E7AB-95CF-3870-72EE-80D1C6CB172C}"/>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7" creationId="{50792C23-1841-F349-D944-8E77CAED48FD}"/>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8" creationId="{7746234C-6D4D-7050-90E1-5A68C852394F}"/>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9" creationId="{DF9AB914-01CE-78D6-02EB-58EA39C5A159}"/>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47" creationId="{00000000-0000-0000-0000-000000000000}"/>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53" creationId="{00000000-0000-0000-0000-000000000000}"/>
            </ac:spMkLst>
          </pc:spChg>
          <pc:picChg chg="mod">
            <ac:chgData name="Roop Kumar" userId="ec229fc9-1ae5-4424-ad91-f4b472f033de" providerId="ADAL" clId="{F06A42EA-9A3A-4522-B3F0-4F3AC58BB5A4}" dt="2023-07-14T05:19:33.234" v="42" actId="207"/>
            <ac:picMkLst>
              <pc:docMk/>
              <pc:sldMasterMk cId="3368593342" sldId="2147483673"/>
              <pc:sldLayoutMk cId="3585267338" sldId="2147483682"/>
              <ac:picMk id="45" creationId="{00000000-0000-0000-0000-000000000000}"/>
            </ac:picMkLst>
          </pc:picChg>
        </pc:sldLayoutChg>
        <pc:sldLayoutChg chg="modSp">
          <pc:chgData name="Roop Kumar" userId="ec229fc9-1ae5-4424-ad91-f4b472f033de" providerId="ADAL" clId="{F06A42EA-9A3A-4522-B3F0-4F3AC58BB5A4}" dt="2023-07-14T05:19:38.423" v="43" actId="207"/>
          <pc:sldLayoutMkLst>
            <pc:docMk/>
            <pc:sldMasterMk cId="3368593342" sldId="2147483673"/>
            <pc:sldLayoutMk cId="3577397302" sldId="2147483683"/>
          </pc:sldLayoutMkLst>
          <pc:spChg chg="mod">
            <ac:chgData name="Roop Kumar" userId="ec229fc9-1ae5-4424-ad91-f4b472f033de" providerId="ADAL" clId="{F06A42EA-9A3A-4522-B3F0-4F3AC58BB5A4}" dt="2023-07-14T05:19:38.423" v="43" actId="207"/>
            <ac:spMkLst>
              <pc:docMk/>
              <pc:sldMasterMk cId="3368593342" sldId="2147483673"/>
              <pc:sldLayoutMk cId="3577397302" sldId="2147483683"/>
              <ac:spMk id="3" creationId="{B82D352B-96E6-AAAA-F1D6-C3BB62225E8B}"/>
            </ac:spMkLst>
          </pc:spChg>
        </pc:sldLayoutChg>
        <pc:sldLayoutChg chg="modSp">
          <pc:chgData name="Roop Kumar" userId="ec229fc9-1ae5-4424-ad91-f4b472f033de" providerId="ADAL" clId="{F06A42EA-9A3A-4522-B3F0-4F3AC58BB5A4}" dt="2023-07-14T05:19:49" v="44" actId="207"/>
          <pc:sldLayoutMkLst>
            <pc:docMk/>
            <pc:sldMasterMk cId="3368593342" sldId="2147483673"/>
            <pc:sldLayoutMk cId="972632109" sldId="2147483684"/>
          </pc:sldLayoutMkLst>
          <pc:spChg chg="mod">
            <ac:chgData name="Roop Kumar" userId="ec229fc9-1ae5-4424-ad91-f4b472f033de" providerId="ADAL" clId="{F06A42EA-9A3A-4522-B3F0-4F3AC58BB5A4}" dt="2023-07-14T05:19:49" v="44" actId="207"/>
            <ac:spMkLst>
              <pc:docMk/>
              <pc:sldMasterMk cId="3368593342" sldId="2147483673"/>
              <pc:sldLayoutMk cId="972632109" sldId="2147483684"/>
              <ac:spMk id="2" creationId="{9DE67C09-DDD5-F518-3695-E699DFE5CC4F}"/>
            </ac:spMkLst>
          </pc:spChg>
          <pc:spChg chg="mod">
            <ac:chgData name="Roop Kumar" userId="ec229fc9-1ae5-4424-ad91-f4b472f033de" providerId="ADAL" clId="{F06A42EA-9A3A-4522-B3F0-4F3AC58BB5A4}" dt="2023-07-14T05:19:49" v="44" actId="207"/>
            <ac:spMkLst>
              <pc:docMk/>
              <pc:sldMasterMk cId="3368593342" sldId="2147483673"/>
              <pc:sldLayoutMk cId="972632109" sldId="2147483684"/>
              <ac:spMk id="3" creationId="{38354FE8-D9C0-5D1E-6102-5F329424ACA2}"/>
            </ac:spMkLst>
          </pc:spChg>
          <pc:spChg chg="mod">
            <ac:chgData name="Roop Kumar" userId="ec229fc9-1ae5-4424-ad91-f4b472f033de" providerId="ADAL" clId="{F06A42EA-9A3A-4522-B3F0-4F3AC58BB5A4}" dt="2023-07-14T05:19:49" v="44" actId="207"/>
            <ac:spMkLst>
              <pc:docMk/>
              <pc:sldMasterMk cId="3368593342" sldId="2147483673"/>
              <pc:sldLayoutMk cId="972632109" sldId="2147483684"/>
              <ac:spMk id="5" creationId="{AB337D6E-8449-CC57-E216-03FFF7FCAE69}"/>
            </ac:spMkLst>
          </pc:spChg>
          <pc:picChg chg="mod">
            <ac:chgData name="Roop Kumar" userId="ec229fc9-1ae5-4424-ad91-f4b472f033de" providerId="ADAL" clId="{F06A42EA-9A3A-4522-B3F0-4F3AC58BB5A4}" dt="2023-07-14T05:19:49" v="44" actId="207"/>
            <ac:picMkLst>
              <pc:docMk/>
              <pc:sldMasterMk cId="3368593342" sldId="2147483673"/>
              <pc:sldLayoutMk cId="972632109" sldId="2147483684"/>
              <ac:picMk id="4" creationId="{E2A3B44F-361D-277C-1049-456D31975698}"/>
            </ac:picMkLst>
          </pc:picChg>
          <pc:picChg chg="mod">
            <ac:chgData name="Roop Kumar" userId="ec229fc9-1ae5-4424-ad91-f4b472f033de" providerId="ADAL" clId="{F06A42EA-9A3A-4522-B3F0-4F3AC58BB5A4}" dt="2023-07-14T05:19:49" v="44" actId="207"/>
            <ac:picMkLst>
              <pc:docMk/>
              <pc:sldMasterMk cId="3368593342" sldId="2147483673"/>
              <pc:sldLayoutMk cId="972632109" sldId="2147483684"/>
              <ac:picMk id="60" creationId="{00000000-0000-0000-0000-000000000000}"/>
            </ac:picMkLst>
          </pc:picChg>
        </pc:sldLayoutChg>
        <pc:sldLayoutChg chg="modSp">
          <pc:chgData name="Roop Kumar" userId="ec229fc9-1ae5-4424-ad91-f4b472f033de" providerId="ADAL" clId="{F06A42EA-9A3A-4522-B3F0-4F3AC58BB5A4}" dt="2023-07-14T05:20:02.457" v="45" actId="207"/>
          <pc:sldLayoutMkLst>
            <pc:docMk/>
            <pc:sldMasterMk cId="3368593342" sldId="2147483673"/>
            <pc:sldLayoutMk cId="1747637015" sldId="2147483685"/>
          </pc:sldLayoutMkLst>
          <pc:spChg chg="mod">
            <ac:chgData name="Roop Kumar" userId="ec229fc9-1ae5-4424-ad91-f4b472f033de" providerId="ADAL" clId="{F06A42EA-9A3A-4522-B3F0-4F3AC58BB5A4}" dt="2023-07-14T05:20:02.457" v="45" actId="207"/>
            <ac:spMkLst>
              <pc:docMk/>
              <pc:sldMasterMk cId="3368593342" sldId="2147483673"/>
              <pc:sldLayoutMk cId="1747637015" sldId="2147483685"/>
              <ac:spMk id="6" creationId="{F3E84CA6-4EC8-7CAF-7B14-1E891A95D9DF}"/>
            </ac:spMkLst>
          </pc:spChg>
          <pc:spChg chg="mod">
            <ac:chgData name="Roop Kumar" userId="ec229fc9-1ae5-4424-ad91-f4b472f033de" providerId="ADAL" clId="{F06A42EA-9A3A-4522-B3F0-4F3AC58BB5A4}" dt="2023-07-14T05:20:02.457" v="45" actId="207"/>
            <ac:spMkLst>
              <pc:docMk/>
              <pc:sldMasterMk cId="3368593342" sldId="2147483673"/>
              <pc:sldLayoutMk cId="1747637015" sldId="2147483685"/>
              <ac:spMk id="7" creationId="{AC975B08-1151-8CCE-4012-72257845E88A}"/>
            </ac:spMkLst>
          </pc:spChg>
          <pc:spChg chg="mod">
            <ac:chgData name="Roop Kumar" userId="ec229fc9-1ae5-4424-ad91-f4b472f033de" providerId="ADAL" clId="{F06A42EA-9A3A-4522-B3F0-4F3AC58BB5A4}" dt="2023-07-14T05:20:02.457" v="45" actId="207"/>
            <ac:spMkLst>
              <pc:docMk/>
              <pc:sldMasterMk cId="3368593342" sldId="2147483673"/>
              <pc:sldLayoutMk cId="1747637015" sldId="2147483685"/>
              <ac:spMk id="15" creationId="{E6FEAC37-04A1-A80A-3380-E02111EDE62B}"/>
            </ac:spMkLst>
          </pc:spChg>
        </pc:sldLayoutChg>
        <pc:sldLayoutChg chg="modSp mod">
          <pc:chgData name="Roop Kumar" userId="ec229fc9-1ae5-4424-ad91-f4b472f033de" providerId="ADAL" clId="{F06A42EA-9A3A-4522-B3F0-4F3AC58BB5A4}" dt="2023-07-14T05:20:07.767" v="46" actId="207"/>
          <pc:sldLayoutMkLst>
            <pc:docMk/>
            <pc:sldMasterMk cId="3368593342" sldId="2147483673"/>
            <pc:sldLayoutMk cId="1057809240" sldId="2147483686"/>
          </pc:sldLayoutMkLst>
          <pc:spChg chg="mod">
            <ac:chgData name="Roop Kumar" userId="ec229fc9-1ae5-4424-ad91-f4b472f033de" providerId="ADAL" clId="{F06A42EA-9A3A-4522-B3F0-4F3AC58BB5A4}" dt="2023-07-14T05:20:07.767" v="46" actId="207"/>
            <ac:spMkLst>
              <pc:docMk/>
              <pc:sldMasterMk cId="3368593342" sldId="2147483673"/>
              <pc:sldLayoutMk cId="1057809240" sldId="2147483686"/>
              <ac:spMk id="3" creationId="{6A084776-D363-88F2-5A8F-FF2A63DFFD9D}"/>
            </ac:spMkLst>
          </pc:spChg>
        </pc:sldLayoutChg>
        <pc:sldLayoutChg chg="modSp">
          <pc:chgData name="Roop Kumar" userId="ec229fc9-1ae5-4424-ad91-f4b472f033de" providerId="ADAL" clId="{F06A42EA-9A3A-4522-B3F0-4F3AC58BB5A4}" dt="2023-07-14T05:21:03.113" v="51" actId="207"/>
          <pc:sldLayoutMkLst>
            <pc:docMk/>
            <pc:sldMasterMk cId="3368593342" sldId="2147483673"/>
            <pc:sldLayoutMk cId="1585036707" sldId="2147483690"/>
          </pc:sldLayoutMkLst>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2" creationId="{DFADBA2E-0E91-C8B8-3A16-37E16A8024BC}"/>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3" creationId="{96AF3B2F-06F8-C0B9-F594-763BF82CAEE1}"/>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5" creationId="{887B16BD-1678-AAEB-705C-ACC6F4E638BB}"/>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6" creationId="{9DA0B994-BAF5-3871-1AE2-2955090941D6}"/>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7" creationId="{9153C8D8-C81D-C688-AD6D-054C831ED8FF}"/>
            </ac:spMkLst>
          </pc:spChg>
        </pc:sldLayoutChg>
        <pc:sldLayoutChg chg="modSp">
          <pc:chgData name="Roop Kumar" userId="ec229fc9-1ae5-4424-ad91-f4b472f033de" providerId="ADAL" clId="{F06A42EA-9A3A-4522-B3F0-4F3AC58BB5A4}" dt="2023-07-14T05:21:10.247" v="52" actId="207"/>
          <pc:sldLayoutMkLst>
            <pc:docMk/>
            <pc:sldMasterMk cId="3368593342" sldId="2147483673"/>
            <pc:sldLayoutMk cId="515120827" sldId="2147483691"/>
          </pc:sldLayoutMkLst>
          <pc:spChg chg="mod">
            <ac:chgData name="Roop Kumar" userId="ec229fc9-1ae5-4424-ad91-f4b472f033de" providerId="ADAL" clId="{F06A42EA-9A3A-4522-B3F0-4F3AC58BB5A4}" dt="2023-07-14T05:21:10.247" v="52" actId="207"/>
            <ac:spMkLst>
              <pc:docMk/>
              <pc:sldMasterMk cId="3368593342" sldId="2147483673"/>
              <pc:sldLayoutMk cId="515120827" sldId="2147483691"/>
              <ac:spMk id="6" creationId="{D6E140C6-C70A-C947-7711-0BA4214D3E0D}"/>
            </ac:spMkLst>
          </pc:spChg>
          <pc:spChg chg="mod">
            <ac:chgData name="Roop Kumar" userId="ec229fc9-1ae5-4424-ad91-f4b472f033de" providerId="ADAL" clId="{F06A42EA-9A3A-4522-B3F0-4F3AC58BB5A4}" dt="2023-07-14T05:21:10.247" v="52" actId="207"/>
            <ac:spMkLst>
              <pc:docMk/>
              <pc:sldMasterMk cId="3368593342" sldId="2147483673"/>
              <pc:sldLayoutMk cId="515120827" sldId="2147483691"/>
              <ac:spMk id="7" creationId="{CB5683BC-C8F7-FCBC-E768-137F5B5152C9}"/>
            </ac:spMkLst>
          </pc:spChg>
        </pc:sldLayoutChg>
        <pc:sldLayoutChg chg="modSp">
          <pc:chgData name="Roop Kumar" userId="ec229fc9-1ae5-4424-ad91-f4b472f033de" providerId="ADAL" clId="{F06A42EA-9A3A-4522-B3F0-4F3AC58BB5A4}" dt="2023-07-14T05:21:19.195" v="53" actId="207"/>
          <pc:sldLayoutMkLst>
            <pc:docMk/>
            <pc:sldMasterMk cId="3368593342" sldId="2147483673"/>
            <pc:sldLayoutMk cId="3453335545" sldId="2147483692"/>
          </pc:sldLayoutMkLst>
          <pc:spChg chg="mod">
            <ac:chgData name="Roop Kumar" userId="ec229fc9-1ae5-4424-ad91-f4b472f033de" providerId="ADAL" clId="{F06A42EA-9A3A-4522-B3F0-4F3AC58BB5A4}" dt="2023-07-14T05:21:19.195" v="53" actId="207"/>
            <ac:spMkLst>
              <pc:docMk/>
              <pc:sldMasterMk cId="3368593342" sldId="2147483673"/>
              <pc:sldLayoutMk cId="3453335545" sldId="2147483692"/>
              <ac:spMk id="4" creationId="{4DC99CB9-B9F0-7414-1AF5-045EF855FDA1}"/>
            </ac:spMkLst>
          </pc:spChg>
          <pc:spChg chg="mod">
            <ac:chgData name="Roop Kumar" userId="ec229fc9-1ae5-4424-ad91-f4b472f033de" providerId="ADAL" clId="{F06A42EA-9A3A-4522-B3F0-4F3AC58BB5A4}" dt="2023-07-14T05:21:19.195" v="53" actId="207"/>
            <ac:spMkLst>
              <pc:docMk/>
              <pc:sldMasterMk cId="3368593342" sldId="2147483673"/>
              <pc:sldLayoutMk cId="3453335545" sldId="2147483692"/>
              <ac:spMk id="5" creationId="{CF61395D-ECD0-5341-1B2E-8C1937098D4C}"/>
            </ac:spMkLst>
          </pc:spChg>
        </pc:sldLayoutChg>
        <pc:sldLayoutChg chg="modSp">
          <pc:chgData name="Roop Kumar" userId="ec229fc9-1ae5-4424-ad91-f4b472f033de" providerId="ADAL" clId="{F06A42EA-9A3A-4522-B3F0-4F3AC58BB5A4}" dt="2023-07-14T05:21:22.825" v="54" actId="207"/>
          <pc:sldLayoutMkLst>
            <pc:docMk/>
            <pc:sldMasterMk cId="3368593342" sldId="2147483673"/>
            <pc:sldLayoutMk cId="3841251895" sldId="2147483693"/>
          </pc:sldLayoutMkLst>
          <pc:spChg chg="mod">
            <ac:chgData name="Roop Kumar" userId="ec229fc9-1ae5-4424-ad91-f4b472f033de" providerId="ADAL" clId="{F06A42EA-9A3A-4522-B3F0-4F3AC58BB5A4}" dt="2023-07-14T05:21:22.825" v="54" actId="207"/>
            <ac:spMkLst>
              <pc:docMk/>
              <pc:sldMasterMk cId="3368593342" sldId="2147483673"/>
              <pc:sldLayoutMk cId="3841251895" sldId="2147483693"/>
              <ac:spMk id="3" creationId="{6659D141-D5AB-CB0E-32C4-D683A6B3D762}"/>
            </ac:spMkLst>
          </pc:spChg>
          <pc:spChg chg="mod">
            <ac:chgData name="Roop Kumar" userId="ec229fc9-1ae5-4424-ad91-f4b472f033de" providerId="ADAL" clId="{F06A42EA-9A3A-4522-B3F0-4F3AC58BB5A4}" dt="2023-07-14T05:21:22.825" v="54" actId="207"/>
            <ac:spMkLst>
              <pc:docMk/>
              <pc:sldMasterMk cId="3368593342" sldId="2147483673"/>
              <pc:sldLayoutMk cId="3841251895" sldId="2147483693"/>
              <ac:spMk id="6" creationId="{D1405CDE-CE1A-9CEE-B0C9-004F72CAF344}"/>
            </ac:spMkLst>
          </pc:spChg>
        </pc:sldLayoutChg>
        <pc:sldLayoutChg chg="modSp">
          <pc:chgData name="Roop Kumar" userId="ec229fc9-1ae5-4424-ad91-f4b472f033de" providerId="ADAL" clId="{F06A42EA-9A3A-4522-B3F0-4F3AC58BB5A4}" dt="2023-07-14T05:21:27.559" v="55" actId="207"/>
          <pc:sldLayoutMkLst>
            <pc:docMk/>
            <pc:sldMasterMk cId="3368593342" sldId="2147483673"/>
            <pc:sldLayoutMk cId="3114373407" sldId="2147483694"/>
          </pc:sldLayoutMkLst>
          <pc:spChg chg="mod">
            <ac:chgData name="Roop Kumar" userId="ec229fc9-1ae5-4424-ad91-f4b472f033de" providerId="ADAL" clId="{F06A42EA-9A3A-4522-B3F0-4F3AC58BB5A4}" dt="2023-07-14T05:21:27.559" v="55" actId="207"/>
            <ac:spMkLst>
              <pc:docMk/>
              <pc:sldMasterMk cId="3368593342" sldId="2147483673"/>
              <pc:sldLayoutMk cId="3114373407" sldId="2147483694"/>
              <ac:spMk id="2" creationId="{EA35605C-2EDD-0BD1-F3BC-5BCA7F763AE8}"/>
            </ac:spMkLst>
          </pc:spChg>
          <pc:spChg chg="mod">
            <ac:chgData name="Roop Kumar" userId="ec229fc9-1ae5-4424-ad91-f4b472f033de" providerId="ADAL" clId="{F06A42EA-9A3A-4522-B3F0-4F3AC58BB5A4}" dt="2023-07-14T05:21:27.559" v="55" actId="207"/>
            <ac:spMkLst>
              <pc:docMk/>
              <pc:sldMasterMk cId="3368593342" sldId="2147483673"/>
              <pc:sldLayoutMk cId="3114373407" sldId="2147483694"/>
              <ac:spMk id="3" creationId="{C8B862E1-9541-C73F-B4E1-7205F5F0B55E}"/>
            </ac:spMkLst>
          </pc:spChg>
        </pc:sldLayoutChg>
        <pc:sldLayoutChg chg="modSp">
          <pc:chgData name="Roop Kumar" userId="ec229fc9-1ae5-4424-ad91-f4b472f033de" providerId="ADAL" clId="{F06A42EA-9A3A-4522-B3F0-4F3AC58BB5A4}" dt="2023-07-14T05:21:32.304" v="56" actId="207"/>
          <pc:sldLayoutMkLst>
            <pc:docMk/>
            <pc:sldMasterMk cId="3368593342" sldId="2147483673"/>
            <pc:sldLayoutMk cId="501208092" sldId="2147483695"/>
          </pc:sldLayoutMkLst>
          <pc:spChg chg="mod">
            <ac:chgData name="Roop Kumar" userId="ec229fc9-1ae5-4424-ad91-f4b472f033de" providerId="ADAL" clId="{F06A42EA-9A3A-4522-B3F0-4F3AC58BB5A4}" dt="2023-07-14T05:21:32.304" v="56" actId="207"/>
            <ac:spMkLst>
              <pc:docMk/>
              <pc:sldMasterMk cId="3368593342" sldId="2147483673"/>
              <pc:sldLayoutMk cId="501208092" sldId="2147483695"/>
              <ac:spMk id="2" creationId="{3E86479C-5EE1-09E2-3000-A2B690B93C33}"/>
            </ac:spMkLst>
          </pc:spChg>
          <pc:spChg chg="mod">
            <ac:chgData name="Roop Kumar" userId="ec229fc9-1ae5-4424-ad91-f4b472f033de" providerId="ADAL" clId="{F06A42EA-9A3A-4522-B3F0-4F3AC58BB5A4}" dt="2023-07-14T05:21:32.304" v="56" actId="207"/>
            <ac:spMkLst>
              <pc:docMk/>
              <pc:sldMasterMk cId="3368593342" sldId="2147483673"/>
              <pc:sldLayoutMk cId="501208092" sldId="2147483695"/>
              <ac:spMk id="3" creationId="{012C144F-B154-93C1-CFA0-EFC58EC80E5A}"/>
            </ac:spMkLst>
          </pc:spChg>
        </pc:sldLayoutChg>
        <pc:sldLayoutChg chg="modSp">
          <pc:chgData name="Roop Kumar" userId="ec229fc9-1ae5-4424-ad91-f4b472f033de" providerId="ADAL" clId="{F06A42EA-9A3A-4522-B3F0-4F3AC58BB5A4}" dt="2023-07-14T05:21:38.209" v="57" actId="207"/>
          <pc:sldLayoutMkLst>
            <pc:docMk/>
            <pc:sldMasterMk cId="3368593342" sldId="2147483673"/>
            <pc:sldLayoutMk cId="3896443774" sldId="2147483696"/>
          </pc:sldLayoutMkLst>
          <pc:spChg chg="mod">
            <ac:chgData name="Roop Kumar" userId="ec229fc9-1ae5-4424-ad91-f4b472f033de" providerId="ADAL" clId="{F06A42EA-9A3A-4522-B3F0-4F3AC58BB5A4}" dt="2023-07-14T05:21:38.209" v="57" actId="207"/>
            <ac:spMkLst>
              <pc:docMk/>
              <pc:sldMasterMk cId="3368593342" sldId="2147483673"/>
              <pc:sldLayoutMk cId="3896443774" sldId="2147483696"/>
              <ac:spMk id="2" creationId="{A829CD2D-82CE-C005-D724-CC0A723196CF}"/>
            </ac:spMkLst>
          </pc:spChg>
          <pc:spChg chg="mod">
            <ac:chgData name="Roop Kumar" userId="ec229fc9-1ae5-4424-ad91-f4b472f033de" providerId="ADAL" clId="{F06A42EA-9A3A-4522-B3F0-4F3AC58BB5A4}" dt="2023-07-14T05:21:38.209" v="57" actId="207"/>
            <ac:spMkLst>
              <pc:docMk/>
              <pc:sldMasterMk cId="3368593342" sldId="2147483673"/>
              <pc:sldLayoutMk cId="3896443774" sldId="2147483696"/>
              <ac:spMk id="5" creationId="{809861E1-DB64-D3D1-CB74-AB30BEF481B3}"/>
            </ac:spMkLst>
          </pc:spChg>
        </pc:sldLayoutChg>
        <pc:sldLayoutChg chg="modSp">
          <pc:chgData name="Roop Kumar" userId="ec229fc9-1ae5-4424-ad91-f4b472f033de" providerId="ADAL" clId="{F06A42EA-9A3A-4522-B3F0-4F3AC58BB5A4}" dt="2023-07-14T05:21:43.944" v="58" actId="207"/>
          <pc:sldLayoutMkLst>
            <pc:docMk/>
            <pc:sldMasterMk cId="3368593342" sldId="2147483673"/>
            <pc:sldLayoutMk cId="3701244765" sldId="2147483697"/>
          </pc:sldLayoutMkLst>
          <pc:spChg chg="mod">
            <ac:chgData name="Roop Kumar" userId="ec229fc9-1ae5-4424-ad91-f4b472f033de" providerId="ADAL" clId="{F06A42EA-9A3A-4522-B3F0-4F3AC58BB5A4}" dt="2023-07-14T05:21:43.944" v="58" actId="207"/>
            <ac:spMkLst>
              <pc:docMk/>
              <pc:sldMasterMk cId="3368593342" sldId="2147483673"/>
              <pc:sldLayoutMk cId="3701244765" sldId="2147483697"/>
              <ac:spMk id="3" creationId="{E5D05C5A-9735-BDF2-45FB-ECA0E61F3FE0}"/>
            </ac:spMkLst>
          </pc:spChg>
        </pc:sldLayoutChg>
        <pc:sldLayoutChg chg="modSp">
          <pc:chgData name="Roop Kumar" userId="ec229fc9-1ae5-4424-ad91-f4b472f033de" providerId="ADAL" clId="{F06A42EA-9A3A-4522-B3F0-4F3AC58BB5A4}" dt="2023-07-14T05:21:50.638" v="59" actId="207"/>
          <pc:sldLayoutMkLst>
            <pc:docMk/>
            <pc:sldMasterMk cId="3368593342" sldId="2147483673"/>
            <pc:sldLayoutMk cId="1564186606" sldId="2147483698"/>
          </pc:sldLayoutMkLst>
          <pc:spChg chg="mod">
            <ac:chgData name="Roop Kumar" userId="ec229fc9-1ae5-4424-ad91-f4b472f033de" providerId="ADAL" clId="{F06A42EA-9A3A-4522-B3F0-4F3AC58BB5A4}" dt="2023-07-14T05:21:50.638" v="59" actId="207"/>
            <ac:spMkLst>
              <pc:docMk/>
              <pc:sldMasterMk cId="3368593342" sldId="2147483673"/>
              <pc:sldLayoutMk cId="1564186606" sldId="2147483698"/>
              <ac:spMk id="9" creationId="{7FAA6052-B67C-D403-9614-DC0C0FDBAAB1}"/>
            </ac:spMkLst>
          </pc:spChg>
        </pc:sldLayoutChg>
        <pc:sldLayoutChg chg="modSp">
          <pc:chgData name="Roop Kumar" userId="ec229fc9-1ae5-4424-ad91-f4b472f033de" providerId="ADAL" clId="{F06A42EA-9A3A-4522-B3F0-4F3AC58BB5A4}" dt="2023-07-14T05:21:57.198" v="60" actId="207"/>
          <pc:sldLayoutMkLst>
            <pc:docMk/>
            <pc:sldMasterMk cId="3368593342" sldId="2147483673"/>
            <pc:sldLayoutMk cId="1456677713" sldId="2147483699"/>
          </pc:sldLayoutMkLst>
          <pc:spChg chg="mod">
            <ac:chgData name="Roop Kumar" userId="ec229fc9-1ae5-4424-ad91-f4b472f033de" providerId="ADAL" clId="{F06A42EA-9A3A-4522-B3F0-4F3AC58BB5A4}" dt="2023-07-14T05:21:57.198" v="60" actId="207"/>
            <ac:spMkLst>
              <pc:docMk/>
              <pc:sldMasterMk cId="3368593342" sldId="2147483673"/>
              <pc:sldLayoutMk cId="1456677713" sldId="2147483699"/>
              <ac:spMk id="4" creationId="{95138432-77B6-A0DB-E9D4-05C1ED62A6FF}"/>
            </ac:spMkLst>
          </pc:spChg>
        </pc:sldLayoutChg>
        <pc:sldLayoutChg chg="modSp">
          <pc:chgData name="Roop Kumar" userId="ec229fc9-1ae5-4424-ad91-f4b472f033de" providerId="ADAL" clId="{F06A42EA-9A3A-4522-B3F0-4F3AC58BB5A4}" dt="2023-07-14T05:22:02.142" v="61" actId="207"/>
          <pc:sldLayoutMkLst>
            <pc:docMk/>
            <pc:sldMasterMk cId="3368593342" sldId="2147483673"/>
            <pc:sldLayoutMk cId="2385892519" sldId="2147483700"/>
          </pc:sldLayoutMkLst>
          <pc:spChg chg="mod">
            <ac:chgData name="Roop Kumar" userId="ec229fc9-1ae5-4424-ad91-f4b472f033de" providerId="ADAL" clId="{F06A42EA-9A3A-4522-B3F0-4F3AC58BB5A4}" dt="2023-07-14T05:22:02.142" v="61" actId="207"/>
            <ac:spMkLst>
              <pc:docMk/>
              <pc:sldMasterMk cId="3368593342" sldId="2147483673"/>
              <pc:sldLayoutMk cId="2385892519" sldId="2147483700"/>
              <ac:spMk id="2" creationId="{2190EDBE-42C7-8577-2262-B01D520296F0}"/>
            </ac:spMkLst>
          </pc:spChg>
          <pc:spChg chg="mod">
            <ac:chgData name="Roop Kumar" userId="ec229fc9-1ae5-4424-ad91-f4b472f033de" providerId="ADAL" clId="{F06A42EA-9A3A-4522-B3F0-4F3AC58BB5A4}" dt="2023-07-14T05:22:02.142" v="61" actId="207"/>
            <ac:spMkLst>
              <pc:docMk/>
              <pc:sldMasterMk cId="3368593342" sldId="2147483673"/>
              <pc:sldLayoutMk cId="2385892519" sldId="2147483700"/>
              <ac:spMk id="177" creationId="{00000000-0000-0000-0000-000000000000}"/>
            </ac:spMkLst>
          </pc:spChg>
        </pc:sldLayoutChg>
        <pc:sldLayoutChg chg="modSp">
          <pc:chgData name="Roop Kumar" userId="ec229fc9-1ae5-4424-ad91-f4b472f033de" providerId="ADAL" clId="{F06A42EA-9A3A-4522-B3F0-4F3AC58BB5A4}" dt="2023-07-14T05:22:06.989" v="62" actId="207"/>
          <pc:sldLayoutMkLst>
            <pc:docMk/>
            <pc:sldMasterMk cId="3368593342" sldId="2147483673"/>
            <pc:sldLayoutMk cId="2702984903" sldId="2147483701"/>
          </pc:sldLayoutMkLst>
          <pc:spChg chg="mod">
            <ac:chgData name="Roop Kumar" userId="ec229fc9-1ae5-4424-ad91-f4b472f033de" providerId="ADAL" clId="{F06A42EA-9A3A-4522-B3F0-4F3AC58BB5A4}" dt="2023-07-14T05:22:06.989" v="62" actId="207"/>
            <ac:spMkLst>
              <pc:docMk/>
              <pc:sldMasterMk cId="3368593342" sldId="2147483673"/>
              <pc:sldLayoutMk cId="2702984903" sldId="2147483701"/>
              <ac:spMk id="2" creationId="{8C918EE9-73C7-114C-7405-846E29EB7AEA}"/>
            </ac:spMkLst>
          </pc:spChg>
        </pc:sldLayoutChg>
        <pc:sldLayoutChg chg="modSp">
          <pc:chgData name="Roop Kumar" userId="ec229fc9-1ae5-4424-ad91-f4b472f033de" providerId="ADAL" clId="{F06A42EA-9A3A-4522-B3F0-4F3AC58BB5A4}" dt="2023-07-14T05:22:11.742" v="63" actId="207"/>
          <pc:sldLayoutMkLst>
            <pc:docMk/>
            <pc:sldMasterMk cId="3368593342" sldId="2147483673"/>
            <pc:sldLayoutMk cId="771887840" sldId="2147483702"/>
          </pc:sldLayoutMkLst>
          <pc:spChg chg="mod">
            <ac:chgData name="Roop Kumar" userId="ec229fc9-1ae5-4424-ad91-f4b472f033de" providerId="ADAL" clId="{F06A42EA-9A3A-4522-B3F0-4F3AC58BB5A4}" dt="2023-07-14T05:22:11.742" v="63" actId="207"/>
            <ac:spMkLst>
              <pc:docMk/>
              <pc:sldMasterMk cId="3368593342" sldId="2147483673"/>
              <pc:sldLayoutMk cId="771887840" sldId="2147483702"/>
              <ac:spMk id="2" creationId="{662DC3C5-12CB-1B7D-A0D6-88DA0A6525F3}"/>
            </ac:spMkLst>
          </pc:spChg>
          <pc:spChg chg="mod">
            <ac:chgData name="Roop Kumar" userId="ec229fc9-1ae5-4424-ad91-f4b472f033de" providerId="ADAL" clId="{F06A42EA-9A3A-4522-B3F0-4F3AC58BB5A4}" dt="2023-07-14T05:22:11.742" v="63" actId="207"/>
            <ac:spMkLst>
              <pc:docMk/>
              <pc:sldMasterMk cId="3368593342" sldId="2147483673"/>
              <pc:sldLayoutMk cId="771887840" sldId="2147483702"/>
              <ac:spMk id="5" creationId="{2F575C20-C035-6B61-875E-DFDF9C3950C5}"/>
            </ac:spMkLst>
          </pc:spChg>
        </pc:sldLayoutChg>
        <pc:sldLayoutChg chg="modSp">
          <pc:chgData name="Roop Kumar" userId="ec229fc9-1ae5-4424-ad91-f4b472f033de" providerId="ADAL" clId="{F06A42EA-9A3A-4522-B3F0-4F3AC58BB5A4}" dt="2023-07-14T05:22:16.750" v="64" actId="207"/>
          <pc:sldLayoutMkLst>
            <pc:docMk/>
            <pc:sldMasterMk cId="3368593342" sldId="2147483673"/>
            <pc:sldLayoutMk cId="1477371151" sldId="2147483703"/>
          </pc:sldLayoutMkLst>
          <pc:spChg chg="mod">
            <ac:chgData name="Roop Kumar" userId="ec229fc9-1ae5-4424-ad91-f4b472f033de" providerId="ADAL" clId="{F06A42EA-9A3A-4522-B3F0-4F3AC58BB5A4}" dt="2023-07-14T05:22:16.750" v="64" actId="207"/>
            <ac:spMkLst>
              <pc:docMk/>
              <pc:sldMasterMk cId="3368593342" sldId="2147483673"/>
              <pc:sldLayoutMk cId="1477371151" sldId="2147483703"/>
              <ac:spMk id="3" creationId="{9A8AA2E1-D889-F5D4-9C7E-C1EBB432455A}"/>
            </ac:spMkLst>
          </pc:spChg>
          <pc:spChg chg="mod">
            <ac:chgData name="Roop Kumar" userId="ec229fc9-1ae5-4424-ad91-f4b472f033de" providerId="ADAL" clId="{F06A42EA-9A3A-4522-B3F0-4F3AC58BB5A4}" dt="2023-07-14T05:22:16.750" v="64" actId="207"/>
            <ac:spMkLst>
              <pc:docMk/>
              <pc:sldMasterMk cId="3368593342" sldId="2147483673"/>
              <pc:sldLayoutMk cId="1477371151" sldId="2147483703"/>
              <ac:spMk id="201" creationId="{00000000-0000-0000-0000-000000000000}"/>
            </ac:spMkLst>
          </pc:spChg>
        </pc:sldLayoutChg>
        <pc:sldLayoutChg chg="modSp">
          <pc:chgData name="Roop Kumar" userId="ec229fc9-1ae5-4424-ad91-f4b472f033de" providerId="ADAL" clId="{F06A42EA-9A3A-4522-B3F0-4F3AC58BB5A4}" dt="2023-07-14T05:22:20.606" v="65" actId="207"/>
          <pc:sldLayoutMkLst>
            <pc:docMk/>
            <pc:sldMasterMk cId="3368593342" sldId="2147483673"/>
            <pc:sldLayoutMk cId="2179563031" sldId="2147483704"/>
          </pc:sldLayoutMkLst>
          <pc:spChg chg="mod">
            <ac:chgData name="Roop Kumar" userId="ec229fc9-1ae5-4424-ad91-f4b472f033de" providerId="ADAL" clId="{F06A42EA-9A3A-4522-B3F0-4F3AC58BB5A4}" dt="2023-07-14T05:22:20.606" v="65" actId="207"/>
            <ac:spMkLst>
              <pc:docMk/>
              <pc:sldMasterMk cId="3368593342" sldId="2147483673"/>
              <pc:sldLayoutMk cId="2179563031" sldId="2147483704"/>
              <ac:spMk id="3" creationId="{57DB387E-1A29-1EE9-8E02-0C57BA6B68C2}"/>
            </ac:spMkLst>
          </pc:spChg>
          <pc:spChg chg="mod">
            <ac:chgData name="Roop Kumar" userId="ec229fc9-1ae5-4424-ad91-f4b472f033de" providerId="ADAL" clId="{F06A42EA-9A3A-4522-B3F0-4F3AC58BB5A4}" dt="2023-07-14T05:22:20.606" v="65" actId="207"/>
            <ac:spMkLst>
              <pc:docMk/>
              <pc:sldMasterMk cId="3368593342" sldId="2147483673"/>
              <pc:sldLayoutMk cId="2179563031" sldId="2147483704"/>
              <ac:spMk id="207" creationId="{00000000-0000-0000-0000-000000000000}"/>
            </ac:spMkLst>
          </pc:spChg>
        </pc:sldLayoutChg>
        <pc:sldLayoutChg chg="modSp">
          <pc:chgData name="Roop Kumar" userId="ec229fc9-1ae5-4424-ad91-f4b472f033de" providerId="ADAL" clId="{F06A42EA-9A3A-4522-B3F0-4F3AC58BB5A4}" dt="2023-07-14T05:22:24.382" v="66" actId="207"/>
          <pc:sldLayoutMkLst>
            <pc:docMk/>
            <pc:sldMasterMk cId="3368593342" sldId="2147483673"/>
            <pc:sldLayoutMk cId="1032794415" sldId="2147483705"/>
          </pc:sldLayoutMkLst>
          <pc:spChg chg="mod">
            <ac:chgData name="Roop Kumar" userId="ec229fc9-1ae5-4424-ad91-f4b472f033de" providerId="ADAL" clId="{F06A42EA-9A3A-4522-B3F0-4F3AC58BB5A4}" dt="2023-07-14T05:22:24.382" v="66" actId="207"/>
            <ac:spMkLst>
              <pc:docMk/>
              <pc:sldMasterMk cId="3368593342" sldId="2147483673"/>
              <pc:sldLayoutMk cId="1032794415" sldId="2147483705"/>
              <ac:spMk id="3" creationId="{CFEACA45-46CE-3149-F1F8-368C0B35FE06}"/>
            </ac:spMkLst>
          </pc:spChg>
        </pc:sldLayoutChg>
        <pc:sldLayoutChg chg="modSp mod">
          <pc:chgData name="Roop Kumar" userId="ec229fc9-1ae5-4424-ad91-f4b472f033de" providerId="ADAL" clId="{F06A42EA-9A3A-4522-B3F0-4F3AC58BB5A4}" dt="2023-07-14T05:20:26.760" v="48" actId="207"/>
          <pc:sldLayoutMkLst>
            <pc:docMk/>
            <pc:sldMasterMk cId="3368593342" sldId="2147483673"/>
            <pc:sldLayoutMk cId="1585081239" sldId="2147483706"/>
          </pc:sldLayoutMkLst>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7" creationId="{FDF40B25-39B3-30ED-29BE-9F1AD527FCEE}"/>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8" creationId="{2FFD20E1-904E-7B1C-E7A2-1A99877EE0D7}"/>
            </ac:spMkLst>
          </pc:spChg>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9" creationId="{DB253624-90B8-4C2B-CA21-11904E51AA4D}"/>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0" creationId="{497E5D63-1C02-9A8F-6921-B4CF2B94E4A1}"/>
            </ac:spMkLst>
          </pc:spChg>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11" creationId="{92E01BA2-8854-8B22-5E3B-BD48CB6419FD}"/>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2" creationId="{231483CE-CEF9-6644-5D62-34D212C6AC67}"/>
            </ac:spMkLst>
          </pc:spChg>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13" creationId="{29F7EC89-820C-671D-8F62-46D0543D5E13}"/>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4" creationId="{D10DFBE0-864B-7031-13FD-BF42F6452ABB}"/>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5" creationId="{48CDC350-FF9D-82C7-1731-756BBBD2CE0D}"/>
            </ac:spMkLst>
          </pc:spChg>
        </pc:sldLayoutChg>
        <pc:sldLayoutChg chg="modSp">
          <pc:chgData name="Roop Kumar" userId="ec229fc9-1ae5-4424-ad91-f4b472f033de" providerId="ADAL" clId="{F06A42EA-9A3A-4522-B3F0-4F3AC58BB5A4}" dt="2023-07-14T05:20:40.877" v="49" actId="207"/>
          <pc:sldLayoutMkLst>
            <pc:docMk/>
            <pc:sldMasterMk cId="3368593342" sldId="2147483673"/>
            <pc:sldLayoutMk cId="43145900" sldId="2147483707"/>
          </pc:sldLayoutMkLst>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2" creationId="{76DB4DA8-CC10-506C-D27B-9B1CE227D9B0}"/>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3" creationId="{5A890064-C69C-0664-8FC1-9D4423FC9A34}"/>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4" creationId="{21CD75C6-F639-739D-B089-020EF5CBFA3A}"/>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5" creationId="{0969321A-3DCC-F52F-8C1B-6E04397531A7}"/>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6" creationId="{19EED400-005F-8BFC-0381-17F5410E8424}"/>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7" creationId="{DF544E43-096D-AD15-9CFA-70A320AE0272}"/>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8" creationId="{C6A04807-31DA-6E4E-AAB1-C5EB073355C4}"/>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9" creationId="{F320B7DB-043B-B1AC-2976-FCB6609BE238}"/>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20" creationId="{F963B27F-8F18-67BB-B561-399E9B718B77}"/>
            </ac:spMkLst>
          </pc:spChg>
        </pc:sldLayoutChg>
        <pc:sldLayoutChg chg="modSp">
          <pc:chgData name="Roop Kumar" userId="ec229fc9-1ae5-4424-ad91-f4b472f033de" providerId="ADAL" clId="{F06A42EA-9A3A-4522-B3F0-4F3AC58BB5A4}" dt="2023-07-14T05:20:52.017" v="50" actId="207"/>
          <pc:sldLayoutMkLst>
            <pc:docMk/>
            <pc:sldMasterMk cId="3368593342" sldId="2147483673"/>
            <pc:sldLayoutMk cId="2106155142" sldId="2147483708"/>
          </pc:sldLayoutMkLst>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2" creationId="{A40B7AF7-3696-C4FB-D945-5436FC8398CE}"/>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3" creationId="{1494EC36-DEF5-5104-F8EA-E3D4B2BBD8E4}"/>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4" creationId="{9AFF282F-7CD2-660E-F6FB-6A6841171D6F}"/>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5" creationId="{01ADAF17-D7DF-669F-96A4-A5A66652F7E4}"/>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6" creationId="{E0054334-AE0D-D3F5-C186-9EAB001CEBAA}"/>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7" creationId="{98DDCBFB-B945-8ADF-F3B2-02F8E9E10B08}"/>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8" creationId="{A5C29CAE-D65C-162C-E28E-5C00B6BF49E6}"/>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9" creationId="{787DB315-5654-6FF4-4775-BE435BA1CC23}"/>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21" creationId="{32B26A31-7ADA-92C4-0EC9-7FBCC4B0F2B6}"/>
            </ac:spMkLst>
          </pc:spChg>
        </pc:sldLayoutChg>
      </pc:sldMasterChg>
    </pc:docChg>
  </pc:docChgLst>
  <pc:docChgLst>
    <pc:chgData name="Tess Mathew" userId="d9634da0-0662-4f50-87a9-1f9a18a4e677" providerId="ADAL" clId="{8DBD62E1-A518-4ED7-964B-E68520ACA3E2}"/>
    <pc:docChg chg="undo redo custSel addSld delSld modSld">
      <pc:chgData name="Tess Mathew" userId="d9634da0-0662-4f50-87a9-1f9a18a4e677" providerId="ADAL" clId="{8DBD62E1-A518-4ED7-964B-E68520ACA3E2}" dt="2023-12-13T12:47:12.602" v="2398"/>
      <pc:docMkLst>
        <pc:docMk/>
      </pc:docMkLst>
      <pc:sldChg chg="addSp delSp modSp mod modCm modNotesTx">
        <pc:chgData name="Tess Mathew" userId="d9634da0-0662-4f50-87a9-1f9a18a4e677" providerId="ADAL" clId="{8DBD62E1-A518-4ED7-964B-E68520ACA3E2}" dt="2023-12-08T09:24:37.063" v="2203"/>
        <pc:sldMkLst>
          <pc:docMk/>
          <pc:sldMk cId="1530117634" sldId="270"/>
        </pc:sldMkLst>
        <pc:spChg chg="add del mod">
          <ac:chgData name="Tess Mathew" userId="d9634da0-0662-4f50-87a9-1f9a18a4e677" providerId="ADAL" clId="{8DBD62E1-A518-4ED7-964B-E68520ACA3E2}" dt="2023-12-06T06:01:44.830" v="1765" actId="478"/>
          <ac:spMkLst>
            <pc:docMk/>
            <pc:sldMk cId="1530117634" sldId="270"/>
            <ac:spMk id="3" creationId="{11FC0B44-6BBF-69AE-18A4-5D80CF7EF22B}"/>
          </ac:spMkLst>
        </pc:spChg>
        <pc:spChg chg="add del mod">
          <ac:chgData name="Tess Mathew" userId="d9634da0-0662-4f50-87a9-1f9a18a4e677" providerId="ADAL" clId="{8DBD62E1-A518-4ED7-964B-E68520ACA3E2}" dt="2023-12-05T10:29:31.965" v="246" actId="478"/>
          <ac:spMkLst>
            <pc:docMk/>
            <pc:sldMk cId="1530117634" sldId="270"/>
            <ac:spMk id="3" creationId="{59D47B2B-0593-3D29-86E8-DB6731EF26F4}"/>
          </ac:spMkLst>
        </pc:spChg>
        <pc:spChg chg="mod">
          <ac:chgData name="Tess Mathew" userId="d9634da0-0662-4f50-87a9-1f9a18a4e677" providerId="ADAL" clId="{8DBD62E1-A518-4ED7-964B-E68520ACA3E2}" dt="2023-12-08T09:22:02.122" v="2195" actId="948"/>
          <ac:spMkLst>
            <pc:docMk/>
            <pc:sldMk cId="1530117634" sldId="270"/>
            <ac:spMk id="5" creationId="{CFB7BCC7-9203-BF65-1285-2FA34C864643}"/>
          </ac:spMkLst>
        </pc:spChg>
        <pc:spChg chg="mod">
          <ac:chgData name="Tess Mathew" userId="d9634da0-0662-4f50-87a9-1f9a18a4e677" providerId="ADAL" clId="{8DBD62E1-A518-4ED7-964B-E68520ACA3E2}" dt="2023-12-08T09:24:12.548" v="2201" actId="122"/>
          <ac:spMkLst>
            <pc:docMk/>
            <pc:sldMk cId="1530117634" sldId="270"/>
            <ac:spMk id="6" creationId="{54975291-0D33-6004-58C9-A561522215A8}"/>
          </ac:spMkLst>
        </pc:spChg>
        <pc:spChg chg="add del mod">
          <ac:chgData name="Tess Mathew" userId="d9634da0-0662-4f50-87a9-1f9a18a4e677" providerId="ADAL" clId="{8DBD62E1-A518-4ED7-964B-E68520ACA3E2}" dt="2023-12-07T12:04:40.724" v="2046" actId="478"/>
          <ac:spMkLst>
            <pc:docMk/>
            <pc:sldMk cId="1530117634" sldId="270"/>
            <ac:spMk id="8" creationId="{2C1A50F7-6754-8DF4-A682-F5C015154249}"/>
          </ac:spMkLst>
        </pc:spChg>
        <pc:picChg chg="del">
          <ac:chgData name="Tess Mathew" userId="d9634da0-0662-4f50-87a9-1f9a18a4e677" providerId="ADAL" clId="{8DBD62E1-A518-4ED7-964B-E68520ACA3E2}" dt="2023-12-07T12:04:03.365" v="2035" actId="478"/>
          <ac:picMkLst>
            <pc:docMk/>
            <pc:sldMk cId="1530117634" sldId="270"/>
            <ac:picMk id="2" creationId="{7A3ECE4D-C5E0-8D9D-97AD-91C80E5F962F}"/>
          </ac:picMkLst>
        </pc:picChg>
        <pc:picChg chg="add mod">
          <ac:chgData name="Tess Mathew" userId="d9634da0-0662-4f50-87a9-1f9a18a4e677" providerId="ADAL" clId="{8DBD62E1-A518-4ED7-964B-E68520ACA3E2}" dt="2023-12-07T12:04:25.398" v="2043" actId="12788"/>
          <ac:picMkLst>
            <pc:docMk/>
            <pc:sldMk cId="1530117634" sldId="270"/>
            <ac:picMk id="7" creationId="{60A80F6B-5479-2AC3-57D6-E87E06BB8127}"/>
          </ac:picMkLst>
        </pc:picChg>
        <pc:extLst>
          <p:ext xmlns:p="http://schemas.openxmlformats.org/presentationml/2006/main" uri="{D6D511B9-2390-475A-947B-AFAB55BFBCF1}">
            <pc226:cmChg xmlns:pc226="http://schemas.microsoft.com/office/powerpoint/2022/06/main/command" chg="mod modRxn">
              <pc226:chgData name="Tess Mathew" userId="d9634da0-0662-4f50-87a9-1f9a18a4e677" providerId="ADAL" clId="{8DBD62E1-A518-4ED7-964B-E68520ACA3E2}" dt="2023-12-08T09:24:36.070" v="2202"/>
              <pc2:cmMkLst xmlns:pc2="http://schemas.microsoft.com/office/powerpoint/2019/9/main/command">
                <pc:docMk/>
                <pc:sldMk cId="1530117634" sldId="270"/>
                <pc2:cmMk id="{D907E2D8-4772-4519-BDF0-257B03F20EDB}"/>
              </pc2:cmMkLst>
            </pc226:cmChg>
            <pc226:cmChg xmlns:pc226="http://schemas.microsoft.com/office/powerpoint/2022/06/main/command" chg="mod modRxn">
              <pc226:chgData name="Tess Mathew" userId="d9634da0-0662-4f50-87a9-1f9a18a4e677" providerId="ADAL" clId="{8DBD62E1-A518-4ED7-964B-E68520ACA3E2}" dt="2023-12-08T09:24:37.063" v="2203"/>
              <pc2:cmMkLst xmlns:pc2="http://schemas.microsoft.com/office/powerpoint/2019/9/main/command">
                <pc:docMk/>
                <pc:sldMk cId="1530117634" sldId="270"/>
                <pc2:cmMk id="{5F9CB5F0-5929-45C5-97ED-CD6FB504450D}"/>
              </pc2:cmMkLst>
            </pc226:cmChg>
          </p:ext>
        </pc:extLst>
      </pc:sldChg>
      <pc:sldChg chg="modSp mod modCm">
        <pc:chgData name="Tess Mathew" userId="d9634da0-0662-4f50-87a9-1f9a18a4e677" providerId="ADAL" clId="{8DBD62E1-A518-4ED7-964B-E68520ACA3E2}" dt="2023-12-13T12:35:17.048" v="2326"/>
        <pc:sldMkLst>
          <pc:docMk/>
          <pc:sldMk cId="1620506702" sldId="292"/>
        </pc:sldMkLst>
        <pc:spChg chg="mod">
          <ac:chgData name="Tess Mathew" userId="d9634da0-0662-4f50-87a9-1f9a18a4e677" providerId="ADAL" clId="{8DBD62E1-A518-4ED7-964B-E68520ACA3E2}" dt="2023-12-07T11:50:25.068" v="1822" actId="20577"/>
          <ac:spMkLst>
            <pc:docMk/>
            <pc:sldMk cId="1620506702" sldId="292"/>
            <ac:spMk id="25" creationId="{9EB17C61-05F8-392F-4048-1233AC59FDAE}"/>
          </ac:spMkLst>
        </pc:sp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8DBD62E1-A518-4ED7-964B-E68520ACA3E2}" dt="2023-12-13T12:35:17.048" v="2326"/>
              <pc2:cmMkLst xmlns:pc2="http://schemas.microsoft.com/office/powerpoint/2019/9/main/command">
                <pc:docMk/>
                <pc:sldMk cId="1620506702" sldId="292"/>
                <pc2:cmMk id="{2F13FE99-57D6-4FAB-8C78-450F1E33BE08}"/>
              </pc2:cmMkLst>
              <pc226:cmRplyChg chg="add">
                <pc226:chgData name="Tess Mathew" userId="d9634da0-0662-4f50-87a9-1f9a18a4e677" providerId="ADAL" clId="{8DBD62E1-A518-4ED7-964B-E68520ACA3E2}" dt="2023-12-13T12:35:17.048" v="2326"/>
                <pc2:cmRplyMkLst xmlns:pc2="http://schemas.microsoft.com/office/powerpoint/2019/9/main/command">
                  <pc:docMk/>
                  <pc:sldMk cId="1620506702" sldId="292"/>
                  <pc2:cmMk id="{2F13FE99-57D6-4FAB-8C78-450F1E33BE08}"/>
                  <pc2:cmRplyMk id="{FFB71897-4B7E-45BE-8F45-F9E09F3306DB}"/>
                </pc2:cmRplyMkLst>
              </pc226:cmRplyChg>
            </pc226:cmChg>
          </p:ext>
        </pc:extLst>
      </pc:sldChg>
      <pc:sldChg chg="modSp mod modCm">
        <pc:chgData name="Tess Mathew" userId="d9634da0-0662-4f50-87a9-1f9a18a4e677" providerId="ADAL" clId="{8DBD62E1-A518-4ED7-964B-E68520ACA3E2}" dt="2023-12-08T13:58:59.058" v="2325"/>
        <pc:sldMkLst>
          <pc:docMk/>
          <pc:sldMk cId="877789691" sldId="294"/>
        </pc:sldMkLst>
        <pc:spChg chg="mod">
          <ac:chgData name="Tess Mathew" userId="d9634da0-0662-4f50-87a9-1f9a18a4e677" providerId="ADAL" clId="{8DBD62E1-A518-4ED7-964B-E68520ACA3E2}" dt="2023-12-08T13:56:50.644" v="2319" actId="20577"/>
          <ac:spMkLst>
            <pc:docMk/>
            <pc:sldMk cId="877789691" sldId="294"/>
            <ac:spMk id="24" creationId="{7CD47EB1-8623-D1EE-A275-6E8A6544A0E0}"/>
          </ac:spMkLst>
        </pc:sp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8DBD62E1-A518-4ED7-964B-E68520ACA3E2}" dt="2023-12-08T13:58:59.058" v="2325"/>
              <pc2:cmMkLst xmlns:pc2="http://schemas.microsoft.com/office/powerpoint/2019/9/main/command">
                <pc:docMk/>
                <pc:sldMk cId="877789691" sldId="294"/>
                <pc2:cmMk id="{E4FF8AE5-3E13-45C2-BFC6-641D5539990B}"/>
              </pc2:cmMkLst>
              <pc226:cmRplyChg chg="add">
                <pc226:chgData name="Tess Mathew" userId="d9634da0-0662-4f50-87a9-1f9a18a4e677" providerId="ADAL" clId="{8DBD62E1-A518-4ED7-964B-E68520ACA3E2}" dt="2023-12-08T09:57:43.919" v="2303"/>
                <pc2:cmRplyMkLst xmlns:pc2="http://schemas.microsoft.com/office/powerpoint/2019/9/main/command">
                  <pc:docMk/>
                  <pc:sldMk cId="877789691" sldId="294"/>
                  <pc2:cmMk id="{E4FF8AE5-3E13-45C2-BFC6-641D5539990B}"/>
                  <pc2:cmRplyMk id="{C64FB78A-B0C7-4D14-BD10-B896C7A5ADE1}"/>
                </pc2:cmRplyMkLst>
              </pc226:cmRplyChg>
              <pc226:cmRplyChg chg="add">
                <pc226:chgData name="Tess Mathew" userId="d9634da0-0662-4f50-87a9-1f9a18a4e677" providerId="ADAL" clId="{8DBD62E1-A518-4ED7-964B-E68520ACA3E2}" dt="2023-12-08T09:57:51.058" v="2304"/>
                <pc2:cmRplyMkLst xmlns:pc2="http://schemas.microsoft.com/office/powerpoint/2019/9/main/command">
                  <pc:docMk/>
                  <pc:sldMk cId="877789691" sldId="294"/>
                  <pc2:cmMk id="{E4FF8AE5-3E13-45C2-BFC6-641D5539990B}"/>
                  <pc2:cmRplyMk id="{40C7F7C5-72E1-4531-81A6-D5D36DB5642D}"/>
                </pc2:cmRplyMkLst>
              </pc226:cmRplyChg>
              <pc226:cmRplyChg chg="add">
                <pc226:chgData name="Tess Mathew" userId="d9634da0-0662-4f50-87a9-1f9a18a4e677" providerId="ADAL" clId="{8DBD62E1-A518-4ED7-964B-E68520ACA3E2}" dt="2023-12-08T13:58:59.058" v="2325"/>
                <pc2:cmRplyMkLst xmlns:pc2="http://schemas.microsoft.com/office/powerpoint/2019/9/main/command">
                  <pc:docMk/>
                  <pc:sldMk cId="877789691" sldId="294"/>
                  <pc2:cmMk id="{E4FF8AE5-3E13-45C2-BFC6-641D5539990B}"/>
                  <pc2:cmRplyMk id="{B62B60CB-8FF9-44DD-A1FD-38426C29B19C}"/>
                </pc2:cmRplyMkLst>
              </pc226:cmRplyChg>
            </pc226:cmChg>
          </p:ext>
        </pc:extLst>
      </pc:sldChg>
      <pc:sldChg chg="addSp delSp modSp mod">
        <pc:chgData name="Tess Mathew" userId="d9634da0-0662-4f50-87a9-1f9a18a4e677" providerId="ADAL" clId="{8DBD62E1-A518-4ED7-964B-E68520ACA3E2}" dt="2023-12-08T13:58:25.758" v="2324"/>
        <pc:sldMkLst>
          <pc:docMk/>
          <pc:sldMk cId="2252011926" sldId="296"/>
        </pc:sldMkLst>
        <pc:spChg chg="add del mod">
          <ac:chgData name="Tess Mathew" userId="d9634da0-0662-4f50-87a9-1f9a18a4e677" providerId="ADAL" clId="{8DBD62E1-A518-4ED7-964B-E68520ACA3E2}" dt="2023-12-08T13:58:25.005" v="2323" actId="478"/>
          <ac:spMkLst>
            <pc:docMk/>
            <pc:sldMk cId="2252011926" sldId="296"/>
            <ac:spMk id="3" creationId="{C2E54D9C-A501-EC00-57BF-3C6F64120DAB}"/>
          </ac:spMkLst>
        </pc:spChg>
        <pc:spChg chg="add del mod">
          <ac:chgData name="Tess Mathew" userId="d9634da0-0662-4f50-87a9-1f9a18a4e677" providerId="ADAL" clId="{8DBD62E1-A518-4ED7-964B-E68520ACA3E2}" dt="2023-12-08T13:58:21.566" v="2322"/>
          <ac:spMkLst>
            <pc:docMk/>
            <pc:sldMk cId="2252011926" sldId="296"/>
            <ac:spMk id="4" creationId="{6A072E47-ED1C-15F6-D32F-BCF8DFF126FE}"/>
          </ac:spMkLst>
        </pc:spChg>
        <pc:spChg chg="add mod">
          <ac:chgData name="Tess Mathew" userId="d9634da0-0662-4f50-87a9-1f9a18a4e677" providerId="ADAL" clId="{8DBD62E1-A518-4ED7-964B-E68520ACA3E2}" dt="2023-12-08T13:58:25.758" v="2324"/>
          <ac:spMkLst>
            <pc:docMk/>
            <pc:sldMk cId="2252011926" sldId="296"/>
            <ac:spMk id="5" creationId="{DD15E30E-3E70-70E2-5D12-B231A619DD7F}"/>
          </ac:spMkLst>
        </pc:spChg>
        <pc:spChg chg="del">
          <ac:chgData name="Tess Mathew" userId="d9634da0-0662-4f50-87a9-1f9a18a4e677" providerId="ADAL" clId="{8DBD62E1-A518-4ED7-964B-E68520ACA3E2}" dt="2023-12-08T13:58:05.948" v="2320" actId="478"/>
          <ac:spMkLst>
            <pc:docMk/>
            <pc:sldMk cId="2252011926" sldId="296"/>
            <ac:spMk id="11" creationId="{77B7DF5B-FD8E-98DC-73F7-D43AF2C63189}"/>
          </ac:spMkLst>
        </pc:spChg>
      </pc:sldChg>
      <pc:sldChg chg="addSp delSp modSp mod modCm modNotesTx">
        <pc:chgData name="Tess Mathew" userId="d9634da0-0662-4f50-87a9-1f9a18a4e677" providerId="ADAL" clId="{8DBD62E1-A518-4ED7-964B-E68520ACA3E2}" dt="2023-12-13T12:47:12.602" v="2398"/>
        <pc:sldMkLst>
          <pc:docMk/>
          <pc:sldMk cId="1685068534" sldId="311"/>
        </pc:sldMkLst>
        <pc:spChg chg="mod">
          <ac:chgData name="Tess Mathew" userId="d9634da0-0662-4f50-87a9-1f9a18a4e677" providerId="ADAL" clId="{8DBD62E1-A518-4ED7-964B-E68520ACA3E2}" dt="2023-12-08T09:20:39.696" v="2190" actId="1076"/>
          <ac:spMkLst>
            <pc:docMk/>
            <pc:sldMk cId="1685068534" sldId="311"/>
            <ac:spMk id="2" creationId="{6CA00E39-0C27-A577-1A55-5C1FCFC600DF}"/>
          </ac:spMkLst>
        </pc:spChg>
        <pc:spChg chg="mod">
          <ac:chgData name="Tess Mathew" userId="d9634da0-0662-4f50-87a9-1f9a18a4e677" providerId="ADAL" clId="{8DBD62E1-A518-4ED7-964B-E68520ACA3E2}" dt="2023-12-08T09:19:23.763" v="2183" actId="1036"/>
          <ac:spMkLst>
            <pc:docMk/>
            <pc:sldMk cId="1685068534" sldId="311"/>
            <ac:spMk id="3" creationId="{FA0D615D-34B1-D536-E9EC-5E932374761E}"/>
          </ac:spMkLst>
        </pc:spChg>
        <pc:spChg chg="mod">
          <ac:chgData name="Tess Mathew" userId="d9634da0-0662-4f50-87a9-1f9a18a4e677" providerId="ADAL" clId="{8DBD62E1-A518-4ED7-964B-E68520ACA3E2}" dt="2023-12-08T09:19:23.763" v="2183" actId="1036"/>
          <ac:spMkLst>
            <pc:docMk/>
            <pc:sldMk cId="1685068534" sldId="311"/>
            <ac:spMk id="4" creationId="{521E0710-0204-8C75-B5D0-F05744977F85}"/>
          </ac:spMkLst>
        </pc:spChg>
        <pc:spChg chg="del mod">
          <ac:chgData name="Tess Mathew" userId="d9634da0-0662-4f50-87a9-1f9a18a4e677" providerId="ADAL" clId="{8DBD62E1-A518-4ED7-964B-E68520ACA3E2}" dt="2023-12-04T07:56:44.673" v="85" actId="478"/>
          <ac:spMkLst>
            <pc:docMk/>
            <pc:sldMk cId="1685068534" sldId="311"/>
            <ac:spMk id="10" creationId="{9418E7BD-3400-AF66-EF03-843906769D0C}"/>
          </ac:spMkLst>
        </pc:spChg>
        <pc:spChg chg="add mod">
          <ac:chgData name="Tess Mathew" userId="d9634da0-0662-4f50-87a9-1f9a18a4e677" providerId="ADAL" clId="{8DBD62E1-A518-4ED7-964B-E68520ACA3E2}" dt="2023-12-13T12:46:11.503" v="2395" actId="20577"/>
          <ac:spMkLst>
            <pc:docMk/>
            <pc:sldMk cId="1685068534" sldId="311"/>
            <ac:spMk id="10" creationId="{9D516936-1C79-60E0-8354-EFAAA8745CF9}"/>
          </ac:spMkLst>
        </pc:spChg>
        <pc:spChg chg="mod">
          <ac:chgData name="Tess Mathew" userId="d9634da0-0662-4f50-87a9-1f9a18a4e677" providerId="ADAL" clId="{8DBD62E1-A518-4ED7-964B-E68520ACA3E2}" dt="2023-12-04T07:55:45.674" v="35" actId="20577"/>
          <ac:spMkLst>
            <pc:docMk/>
            <pc:sldMk cId="1685068534" sldId="311"/>
            <ac:spMk id="12" creationId="{15C2B5B2-F3AB-E163-B6A6-7ED283BA2B64}"/>
          </ac:spMkLst>
        </pc:spChg>
        <pc:spChg chg="add mod">
          <ac:chgData name="Tess Mathew" userId="d9634da0-0662-4f50-87a9-1f9a18a4e677" providerId="ADAL" clId="{8DBD62E1-A518-4ED7-964B-E68520ACA3E2}" dt="2023-12-05T16:01:32.038" v="1247" actId="20577"/>
          <ac:spMkLst>
            <pc:docMk/>
            <pc:sldMk cId="1685068534" sldId="311"/>
            <ac:spMk id="14" creationId="{25FA9ED4-40DA-7846-3171-5E9201DE4F54}"/>
          </ac:spMkLst>
        </pc:spChg>
        <pc:spChg chg="add mod">
          <ac:chgData name="Tess Mathew" userId="d9634da0-0662-4f50-87a9-1f9a18a4e677" providerId="ADAL" clId="{8DBD62E1-A518-4ED7-964B-E68520ACA3E2}" dt="2023-12-13T12:45:53.798" v="2387" actId="20577"/>
          <ac:spMkLst>
            <pc:docMk/>
            <pc:sldMk cId="1685068534" sldId="311"/>
            <ac:spMk id="16" creationId="{BD3FC27F-90B1-446A-AB94-718EFA477CD7}"/>
          </ac:spMkLst>
        </pc:spChg>
        <pc:spChg chg="add mod">
          <ac:chgData name="Tess Mathew" userId="d9634da0-0662-4f50-87a9-1f9a18a4e677" providerId="ADAL" clId="{8DBD62E1-A518-4ED7-964B-E68520ACA3E2}" dt="2023-12-04T07:56:30.505" v="81"/>
          <ac:spMkLst>
            <pc:docMk/>
            <pc:sldMk cId="1685068534" sldId="311"/>
            <ac:spMk id="17" creationId="{1FB56522-DCAA-2C24-EFDE-3A6EEE1AC127}"/>
          </ac:spMkLst>
        </pc:spChg>
        <pc:spChg chg="add mod">
          <ac:chgData name="Tess Mathew" userId="d9634da0-0662-4f50-87a9-1f9a18a4e677" providerId="ADAL" clId="{8DBD62E1-A518-4ED7-964B-E68520ACA3E2}" dt="2023-12-13T12:46:00.427" v="2389" actId="20577"/>
          <ac:spMkLst>
            <pc:docMk/>
            <pc:sldMk cId="1685068534" sldId="311"/>
            <ac:spMk id="18" creationId="{75A4D8BA-1327-18D2-23C4-BE7C8195B6B7}"/>
          </ac:spMkLst>
        </pc:spChg>
        <pc:spChg chg="add mod">
          <ac:chgData name="Tess Mathew" userId="d9634da0-0662-4f50-87a9-1f9a18a4e677" providerId="ADAL" clId="{8DBD62E1-A518-4ED7-964B-E68520ACA3E2}" dt="2023-12-13T12:46:03.779" v="2391" actId="20577"/>
          <ac:spMkLst>
            <pc:docMk/>
            <pc:sldMk cId="1685068534" sldId="311"/>
            <ac:spMk id="19" creationId="{44942727-304A-EA65-260A-5687D572A983}"/>
          </ac:spMkLst>
        </pc:spChg>
        <pc:spChg chg="add mod">
          <ac:chgData name="Tess Mathew" userId="d9634da0-0662-4f50-87a9-1f9a18a4e677" providerId="ADAL" clId="{8DBD62E1-A518-4ED7-964B-E68520ACA3E2}" dt="2023-12-13T12:46:07.640" v="2393" actId="20577"/>
          <ac:spMkLst>
            <pc:docMk/>
            <pc:sldMk cId="1685068534" sldId="311"/>
            <ac:spMk id="21" creationId="{911BF03E-735D-C08E-B2C2-FE2EB029A2E5}"/>
          </ac:spMkLst>
        </pc:spChg>
        <pc:spChg chg="mod">
          <ac:chgData name="Tess Mathew" userId="d9634da0-0662-4f50-87a9-1f9a18a4e677" providerId="ADAL" clId="{8DBD62E1-A518-4ED7-964B-E68520ACA3E2}" dt="2023-12-04T07:58:00.079" v="138" actId="20577"/>
          <ac:spMkLst>
            <pc:docMk/>
            <pc:sldMk cId="1685068534" sldId="311"/>
            <ac:spMk id="36" creationId="{A11CD57B-397E-AF88-DEA3-4AADB7D1954E}"/>
          </ac:spMkLst>
        </pc:spChg>
        <pc:spChg chg="del">
          <ac:chgData name="Tess Mathew" userId="d9634da0-0662-4f50-87a9-1f9a18a4e677" providerId="ADAL" clId="{8DBD62E1-A518-4ED7-964B-E68520ACA3E2}" dt="2023-12-04T07:56:25.186" v="55" actId="478"/>
          <ac:spMkLst>
            <pc:docMk/>
            <pc:sldMk cId="1685068534" sldId="311"/>
            <ac:spMk id="52" creationId="{2652259C-FD57-C6D7-DCE7-827BFB76447C}"/>
          </ac:spMkLst>
        </pc:spChg>
        <pc:cxnChg chg="add del mod replST">
          <ac:chgData name="Tess Mathew" userId="d9634da0-0662-4f50-87a9-1f9a18a4e677" providerId="ADAL" clId="{8DBD62E1-A518-4ED7-964B-E68520ACA3E2}" dt="2023-12-04T07:56:30.510" v="83"/>
          <ac:cxnSpMkLst>
            <pc:docMk/>
            <pc:sldMk cId="1685068534" sldId="311"/>
            <ac:cxnSpMk id="16" creationId="{646715AA-55E2-229D-0B48-46C351B40685}"/>
          </ac:cxnSpMkLst>
        </pc:cxn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8DBD62E1-A518-4ED7-964B-E68520ACA3E2}" dt="2023-12-08T09:16:21.863" v="2148"/>
              <pc2:cmMkLst xmlns:pc2="http://schemas.microsoft.com/office/powerpoint/2019/9/main/command">
                <pc:docMk/>
                <pc:sldMk cId="1685068534" sldId="311"/>
                <pc2:cmMk id="{8C47C30E-2B0D-448F-81DF-E1FA9F32624E}"/>
              </pc2:cmMkLst>
              <pc226:cmRplyChg chg="add">
                <pc226:chgData name="Tess Mathew" userId="d9634da0-0662-4f50-87a9-1f9a18a4e677" providerId="ADAL" clId="{8DBD62E1-A518-4ED7-964B-E68520ACA3E2}" dt="2023-12-08T09:16:21.863" v="2148"/>
                <pc2:cmRplyMkLst xmlns:pc2="http://schemas.microsoft.com/office/powerpoint/2019/9/main/command">
                  <pc:docMk/>
                  <pc:sldMk cId="1685068534" sldId="311"/>
                  <pc2:cmMk id="{8C47C30E-2B0D-448F-81DF-E1FA9F32624E}"/>
                  <pc2:cmRplyMk id="{36883C68-BEA7-4023-A9AA-5D4B840501E1}"/>
                </pc2:cmRplyMkLst>
              </pc226:cmRplyChg>
              <pc226:cmRplyChg chg="add">
                <pc226:chgData name="Tess Mathew" userId="d9634da0-0662-4f50-87a9-1f9a18a4e677" providerId="ADAL" clId="{8DBD62E1-A518-4ED7-964B-E68520ACA3E2}" dt="2023-12-08T09:15:47.193" v="2147"/>
                <pc2:cmRplyMkLst xmlns:pc2="http://schemas.microsoft.com/office/powerpoint/2019/9/main/command">
                  <pc:docMk/>
                  <pc:sldMk cId="1685068534" sldId="311"/>
                  <pc2:cmMk id="{8C47C30E-2B0D-448F-81DF-E1FA9F32624E}"/>
                  <pc2:cmRplyMk id="{BEEC3CD3-86EE-47C6-9451-AE85DB96F191}"/>
                </pc2:cmRplyMkLst>
              </pc226:cmRplyChg>
            </pc226:cmChg>
            <pc226:cmChg xmlns:pc226="http://schemas.microsoft.com/office/powerpoint/2022/06/main/command" chg="">
              <pc226:chgData name="Tess Mathew" userId="d9634da0-0662-4f50-87a9-1f9a18a4e677" providerId="ADAL" clId="{8DBD62E1-A518-4ED7-964B-E68520ACA3E2}" dt="2023-12-08T09:18:13.407" v="2151"/>
              <pc2:cmMkLst xmlns:pc2="http://schemas.microsoft.com/office/powerpoint/2019/9/main/command">
                <pc:docMk/>
                <pc:sldMk cId="1685068534" sldId="311"/>
                <pc2:cmMk id="{44594D45-79AB-4545-B48F-71FF989A688E}"/>
              </pc2:cmMkLst>
              <pc226:cmRplyChg chg="add">
                <pc226:chgData name="Tess Mathew" userId="d9634da0-0662-4f50-87a9-1f9a18a4e677" providerId="ADAL" clId="{8DBD62E1-A518-4ED7-964B-E68520ACA3E2}" dt="2023-12-08T09:18:13.407" v="2151"/>
                <pc2:cmRplyMkLst xmlns:pc2="http://schemas.microsoft.com/office/powerpoint/2019/9/main/command">
                  <pc:docMk/>
                  <pc:sldMk cId="1685068534" sldId="311"/>
                  <pc2:cmMk id="{44594D45-79AB-4545-B48F-71FF989A688E}"/>
                  <pc2:cmRplyMk id="{37796166-751B-4B39-96C0-179B7ABFBFE5}"/>
                </pc2:cmRplyMkLst>
              </pc226:cmRplyChg>
            </pc226:cmChg>
            <pc226:cmChg xmlns:pc226="http://schemas.microsoft.com/office/powerpoint/2022/06/main/command" chg="">
              <pc226:chgData name="Tess Mathew" userId="d9634da0-0662-4f50-87a9-1f9a18a4e677" providerId="ADAL" clId="{8DBD62E1-A518-4ED7-964B-E68520ACA3E2}" dt="2023-12-08T09:19:40.980" v="2184"/>
              <pc2:cmMkLst xmlns:pc2="http://schemas.microsoft.com/office/powerpoint/2019/9/main/command">
                <pc:docMk/>
                <pc:sldMk cId="1685068534" sldId="311"/>
                <pc2:cmMk id="{73CC978C-6257-4ADD-96D4-C6F5344767D1}"/>
              </pc2:cmMkLst>
              <pc226:cmRplyChg chg="add">
                <pc226:chgData name="Tess Mathew" userId="d9634da0-0662-4f50-87a9-1f9a18a4e677" providerId="ADAL" clId="{8DBD62E1-A518-4ED7-964B-E68520ACA3E2}" dt="2023-12-08T09:19:40.980" v="2184"/>
                <pc2:cmRplyMkLst xmlns:pc2="http://schemas.microsoft.com/office/powerpoint/2019/9/main/command">
                  <pc:docMk/>
                  <pc:sldMk cId="1685068534" sldId="311"/>
                  <pc2:cmMk id="{73CC978C-6257-4ADD-96D4-C6F5344767D1}"/>
                  <pc2:cmRplyMk id="{0F59D3D7-2DD7-44C3-B684-D48565925E8D}"/>
                </pc2:cmRplyMkLst>
              </pc226:cmRplyChg>
            </pc226:cmChg>
            <pc226:cmChg xmlns:pc226="http://schemas.microsoft.com/office/powerpoint/2022/06/main/command" chg="">
              <pc226:chgData name="Tess Mathew" userId="d9634da0-0662-4f50-87a9-1f9a18a4e677" providerId="ADAL" clId="{8DBD62E1-A518-4ED7-964B-E68520ACA3E2}" dt="2023-12-08T09:17:44.204" v="2149"/>
              <pc2:cmMkLst xmlns:pc2="http://schemas.microsoft.com/office/powerpoint/2019/9/main/command">
                <pc:docMk/>
                <pc:sldMk cId="1685068534" sldId="311"/>
                <pc2:cmMk id="{62B400C9-3160-4292-8682-D1E91B7633AF}"/>
              </pc2:cmMkLst>
              <pc226:cmRplyChg chg="add">
                <pc226:chgData name="Tess Mathew" userId="d9634da0-0662-4f50-87a9-1f9a18a4e677" providerId="ADAL" clId="{8DBD62E1-A518-4ED7-964B-E68520ACA3E2}" dt="2023-12-08T09:17:44.204" v="2149"/>
                <pc2:cmRplyMkLst xmlns:pc2="http://schemas.microsoft.com/office/powerpoint/2019/9/main/command">
                  <pc:docMk/>
                  <pc:sldMk cId="1685068534" sldId="311"/>
                  <pc2:cmMk id="{62B400C9-3160-4292-8682-D1E91B7633AF}"/>
                  <pc2:cmRplyMk id="{6306D135-34C2-49EA-A260-D23B6CE81568}"/>
                </pc2:cmRplyMkLst>
              </pc226:cmRplyChg>
            </pc226:cmChg>
            <pc226:cmChg xmlns:pc226="http://schemas.microsoft.com/office/powerpoint/2022/06/main/command" chg="">
              <pc226:chgData name="Tess Mathew" userId="d9634da0-0662-4f50-87a9-1f9a18a4e677" providerId="ADAL" clId="{8DBD62E1-A518-4ED7-964B-E68520ACA3E2}" dt="2023-12-13T12:45:42.763" v="2385"/>
              <pc2:cmMkLst xmlns:pc2="http://schemas.microsoft.com/office/powerpoint/2019/9/main/command">
                <pc:docMk/>
                <pc:sldMk cId="1685068534" sldId="311"/>
                <pc2:cmMk id="{57EDAEEB-D4F2-4C84-8ECF-4D6502BDCC35}"/>
              </pc2:cmMkLst>
              <pc226:cmRplyChg chg="add">
                <pc226:chgData name="Tess Mathew" userId="d9634da0-0662-4f50-87a9-1f9a18a4e677" providerId="ADAL" clId="{8DBD62E1-A518-4ED7-964B-E68520ACA3E2}" dt="2023-12-13T12:45:42.763" v="2385"/>
                <pc2:cmRplyMkLst xmlns:pc2="http://schemas.microsoft.com/office/powerpoint/2019/9/main/command">
                  <pc:docMk/>
                  <pc:sldMk cId="1685068534" sldId="311"/>
                  <pc2:cmMk id="{57EDAEEB-D4F2-4C84-8ECF-4D6502BDCC35}"/>
                  <pc2:cmRplyMk id="{0F5C42F1-E86B-4E0D-B4B5-5D2E1461DB8C}"/>
                </pc2:cmRplyMkLst>
              </pc226:cmRplyChg>
            </pc226:cmChg>
            <pc226:cmChg xmlns:pc226="http://schemas.microsoft.com/office/powerpoint/2022/06/main/command" chg="">
              <pc226:chgData name="Tess Mathew" userId="d9634da0-0662-4f50-87a9-1f9a18a4e677" providerId="ADAL" clId="{8DBD62E1-A518-4ED7-964B-E68520ACA3E2}" dt="2023-12-13T12:47:12.602" v="2398"/>
              <pc2:cmMkLst xmlns:pc2="http://schemas.microsoft.com/office/powerpoint/2019/9/main/command">
                <pc:docMk/>
                <pc:sldMk cId="1685068534" sldId="311"/>
                <pc2:cmMk id="{684FCAF5-48AB-446C-8919-F1183700B4EB}"/>
              </pc2:cmMkLst>
              <pc226:cmRplyChg chg="add">
                <pc226:chgData name="Tess Mathew" userId="d9634da0-0662-4f50-87a9-1f9a18a4e677" providerId="ADAL" clId="{8DBD62E1-A518-4ED7-964B-E68520ACA3E2}" dt="2023-12-13T12:47:12.602" v="2398"/>
                <pc2:cmRplyMkLst xmlns:pc2="http://schemas.microsoft.com/office/powerpoint/2019/9/main/command">
                  <pc:docMk/>
                  <pc:sldMk cId="1685068534" sldId="311"/>
                  <pc2:cmMk id="{684FCAF5-48AB-446C-8919-F1183700B4EB}"/>
                  <pc2:cmRplyMk id="{4A702D4F-5C2F-4585-A156-E6CBC83EA4C3}"/>
                </pc2:cmRplyMkLst>
              </pc226:cmRplyChg>
              <pc226:cmRplyChg chg="add">
                <pc226:chgData name="Tess Mathew" userId="d9634da0-0662-4f50-87a9-1f9a18a4e677" providerId="ADAL" clId="{8DBD62E1-A518-4ED7-964B-E68520ACA3E2}" dt="2023-12-13T12:46:56.459" v="2397"/>
                <pc2:cmRplyMkLst xmlns:pc2="http://schemas.microsoft.com/office/powerpoint/2019/9/main/command">
                  <pc:docMk/>
                  <pc:sldMk cId="1685068534" sldId="311"/>
                  <pc2:cmMk id="{684FCAF5-48AB-446C-8919-F1183700B4EB}"/>
                  <pc2:cmRplyMk id="{62F046DF-9552-40CE-84A5-1E2900A489F3}"/>
                </pc2:cmRplyMkLst>
              </pc226:cmRplyChg>
            </pc226:cmChg>
            <pc226:cmChg xmlns:pc226="http://schemas.microsoft.com/office/powerpoint/2022/06/main/command" chg="mod">
              <pc226:chgData name="Tess Mathew" userId="d9634da0-0662-4f50-87a9-1f9a18a4e677" providerId="ADAL" clId="{8DBD62E1-A518-4ED7-964B-E68520ACA3E2}" dt="2023-12-13T12:46:21.365" v="2396"/>
              <pc2:cmMkLst xmlns:pc2="http://schemas.microsoft.com/office/powerpoint/2019/9/main/command">
                <pc:docMk/>
                <pc:sldMk cId="1685068534" sldId="311"/>
                <pc2:cmMk id="{F78631FB-7545-45F3-95D3-AEEC9741756D}"/>
              </pc2:cmMkLst>
              <pc226:cmRplyChg chg="add">
                <pc226:chgData name="Tess Mathew" userId="d9634da0-0662-4f50-87a9-1f9a18a4e677" providerId="ADAL" clId="{8DBD62E1-A518-4ED7-964B-E68520ACA3E2}" dt="2023-12-13T12:46:21.365" v="2396"/>
                <pc2:cmRplyMkLst xmlns:pc2="http://schemas.microsoft.com/office/powerpoint/2019/9/main/command">
                  <pc:docMk/>
                  <pc:sldMk cId="1685068534" sldId="311"/>
                  <pc2:cmMk id="{F78631FB-7545-45F3-95D3-AEEC9741756D}"/>
                  <pc2:cmRplyMk id="{3926805F-F11C-47E6-84E1-C64AE62A2453}"/>
                </pc2:cmRplyMkLst>
              </pc226:cmRplyChg>
            </pc226:cmChg>
          </p:ext>
        </pc:extLst>
      </pc:sldChg>
      <pc:sldChg chg="addSp delSp modSp mod addCm modNotesTx">
        <pc:chgData name="Tess Mathew" userId="d9634da0-0662-4f50-87a9-1f9a18a4e677" providerId="ADAL" clId="{8DBD62E1-A518-4ED7-964B-E68520ACA3E2}" dt="2023-12-07T12:03:20.128" v="2034"/>
        <pc:sldMkLst>
          <pc:docMk/>
          <pc:sldMk cId="2250874959" sldId="313"/>
        </pc:sldMkLst>
        <pc:spChg chg="mod">
          <ac:chgData name="Tess Mathew" userId="d9634da0-0662-4f50-87a9-1f9a18a4e677" providerId="ADAL" clId="{8DBD62E1-A518-4ED7-964B-E68520ACA3E2}" dt="2023-12-05T15:45:56.644" v="1228" actId="20577"/>
          <ac:spMkLst>
            <pc:docMk/>
            <pc:sldMk cId="2250874959" sldId="313"/>
            <ac:spMk id="2" creationId="{40332BAB-ED06-2BF0-38DF-1422F48EAAFF}"/>
          </ac:spMkLst>
        </pc:spChg>
        <pc:spChg chg="add del mod">
          <ac:chgData name="Tess Mathew" userId="d9634da0-0662-4f50-87a9-1f9a18a4e677" providerId="ADAL" clId="{8DBD62E1-A518-4ED7-964B-E68520ACA3E2}" dt="2023-12-07T11:56:59.352" v="2003" actId="478"/>
          <ac:spMkLst>
            <pc:docMk/>
            <pc:sldMk cId="2250874959" sldId="313"/>
            <ac:spMk id="3" creationId="{DC5909C0-FB4F-9FD9-C6C3-370AABB05DF0}"/>
          </ac:spMkLst>
        </pc:spChg>
        <pc:spChg chg="mod">
          <ac:chgData name="Tess Mathew" userId="d9634da0-0662-4f50-87a9-1f9a18a4e677" providerId="ADAL" clId="{8DBD62E1-A518-4ED7-964B-E68520ACA3E2}" dt="2023-12-07T12:03:01.574" v="2032" actId="1076"/>
          <ac:spMkLst>
            <pc:docMk/>
            <pc:sldMk cId="2250874959" sldId="313"/>
            <ac:spMk id="10" creationId="{0DF86305-CB13-AE73-F54F-1E2822BBC6D5}"/>
          </ac:spMkLst>
        </pc:spChg>
        <pc:spChg chg="mod">
          <ac:chgData name="Tess Mathew" userId="d9634da0-0662-4f50-87a9-1f9a18a4e677" providerId="ADAL" clId="{8DBD62E1-A518-4ED7-964B-E68520ACA3E2}" dt="2023-12-07T12:02:21.336" v="2016" actId="165"/>
          <ac:spMkLst>
            <pc:docMk/>
            <pc:sldMk cId="2250874959" sldId="313"/>
            <ac:spMk id="11" creationId="{84CAD156-F987-F704-1283-54F27E1C16DA}"/>
          </ac:spMkLst>
        </pc:spChg>
        <pc:spChg chg="mod">
          <ac:chgData name="Tess Mathew" userId="d9634da0-0662-4f50-87a9-1f9a18a4e677" providerId="ADAL" clId="{8DBD62E1-A518-4ED7-964B-E68520ACA3E2}" dt="2023-12-07T12:02:57.536" v="2031" actId="14100"/>
          <ac:spMkLst>
            <pc:docMk/>
            <pc:sldMk cId="2250874959" sldId="313"/>
            <ac:spMk id="14" creationId="{C7BF1C03-BEE9-BB30-DF89-DDD11F79F40E}"/>
          </ac:spMkLst>
        </pc:spChg>
        <pc:spChg chg="mod">
          <ac:chgData name="Tess Mathew" userId="d9634da0-0662-4f50-87a9-1f9a18a4e677" providerId="ADAL" clId="{8DBD62E1-A518-4ED7-964B-E68520ACA3E2}" dt="2023-12-07T12:02:21.336" v="2016" actId="165"/>
          <ac:spMkLst>
            <pc:docMk/>
            <pc:sldMk cId="2250874959" sldId="313"/>
            <ac:spMk id="15" creationId="{D2289959-654D-0AA0-8E3B-721F50C45A68}"/>
          </ac:spMkLst>
        </pc:spChg>
        <pc:spChg chg="mod">
          <ac:chgData name="Tess Mathew" userId="d9634da0-0662-4f50-87a9-1f9a18a4e677" providerId="ADAL" clId="{8DBD62E1-A518-4ED7-964B-E68520ACA3E2}" dt="2023-12-07T12:02:21.336" v="2016" actId="165"/>
          <ac:spMkLst>
            <pc:docMk/>
            <pc:sldMk cId="2250874959" sldId="313"/>
            <ac:spMk id="18" creationId="{71A4C26E-C13F-1537-DA6D-B2A8C0A12A7B}"/>
          </ac:spMkLst>
        </pc:spChg>
        <pc:spChg chg="mod">
          <ac:chgData name="Tess Mathew" userId="d9634da0-0662-4f50-87a9-1f9a18a4e677" providerId="ADAL" clId="{8DBD62E1-A518-4ED7-964B-E68520ACA3E2}" dt="2023-12-07T12:03:05.461" v="2033" actId="1076"/>
          <ac:spMkLst>
            <pc:docMk/>
            <pc:sldMk cId="2250874959" sldId="313"/>
            <ac:spMk id="19" creationId="{DED8B44F-BF86-0BEA-2C4B-C75AA39DCB4C}"/>
          </ac:spMkLst>
        </pc:spChg>
        <pc:spChg chg="mod">
          <ac:chgData name="Tess Mathew" userId="d9634da0-0662-4f50-87a9-1f9a18a4e677" providerId="ADAL" clId="{8DBD62E1-A518-4ED7-964B-E68520ACA3E2}" dt="2023-12-07T12:02:21.336" v="2016" actId="165"/>
          <ac:spMkLst>
            <pc:docMk/>
            <pc:sldMk cId="2250874959" sldId="313"/>
            <ac:spMk id="21" creationId="{A7999D02-8688-8818-3CEC-932E677263F4}"/>
          </ac:spMkLst>
        </pc:spChg>
        <pc:spChg chg="mod">
          <ac:chgData name="Tess Mathew" userId="d9634da0-0662-4f50-87a9-1f9a18a4e677" providerId="ADAL" clId="{8DBD62E1-A518-4ED7-964B-E68520ACA3E2}" dt="2023-12-07T12:02:21.336" v="2016" actId="165"/>
          <ac:spMkLst>
            <pc:docMk/>
            <pc:sldMk cId="2250874959" sldId="313"/>
            <ac:spMk id="22" creationId="{16F0802B-ED0F-B4EF-8BBA-59EAB9F2D728}"/>
          </ac:spMkLst>
        </pc:spChg>
        <pc:spChg chg="mod">
          <ac:chgData name="Tess Mathew" userId="d9634da0-0662-4f50-87a9-1f9a18a4e677" providerId="ADAL" clId="{8DBD62E1-A518-4ED7-964B-E68520ACA3E2}" dt="2023-12-07T12:02:21.336" v="2016" actId="165"/>
          <ac:spMkLst>
            <pc:docMk/>
            <pc:sldMk cId="2250874959" sldId="313"/>
            <ac:spMk id="28" creationId="{31336F90-E293-40C1-CBC2-F6E4F59C2D18}"/>
          </ac:spMkLst>
        </pc:spChg>
        <pc:spChg chg="mod">
          <ac:chgData name="Tess Mathew" userId="d9634da0-0662-4f50-87a9-1f9a18a4e677" providerId="ADAL" clId="{8DBD62E1-A518-4ED7-964B-E68520ACA3E2}" dt="2023-12-07T12:02:21.336" v="2016" actId="165"/>
          <ac:spMkLst>
            <pc:docMk/>
            <pc:sldMk cId="2250874959" sldId="313"/>
            <ac:spMk id="29" creationId="{B1267244-2E33-E0D3-BB98-6CE0947D3A57}"/>
          </ac:spMkLst>
        </pc:spChg>
        <pc:spChg chg="mod">
          <ac:chgData name="Tess Mathew" userId="d9634da0-0662-4f50-87a9-1f9a18a4e677" providerId="ADAL" clId="{8DBD62E1-A518-4ED7-964B-E68520ACA3E2}" dt="2023-12-07T12:02:21.336" v="2016" actId="165"/>
          <ac:spMkLst>
            <pc:docMk/>
            <pc:sldMk cId="2250874959" sldId="313"/>
            <ac:spMk id="30" creationId="{0FFF3B78-DEC4-32DE-D5FB-D52D370CA92E}"/>
          </ac:spMkLst>
        </pc:spChg>
        <pc:spChg chg="mod">
          <ac:chgData name="Tess Mathew" userId="d9634da0-0662-4f50-87a9-1f9a18a4e677" providerId="ADAL" clId="{8DBD62E1-A518-4ED7-964B-E68520ACA3E2}" dt="2023-12-07T12:02:21.336" v="2016" actId="165"/>
          <ac:spMkLst>
            <pc:docMk/>
            <pc:sldMk cId="2250874959" sldId="313"/>
            <ac:spMk id="31" creationId="{603AE5B3-10B5-C274-2DFD-C0D0CBCE6658}"/>
          </ac:spMkLst>
        </pc:spChg>
        <pc:grpChg chg="add del mod">
          <ac:chgData name="Tess Mathew" userId="d9634da0-0662-4f50-87a9-1f9a18a4e677" providerId="ADAL" clId="{8DBD62E1-A518-4ED7-964B-E68520ACA3E2}" dt="2023-12-07T12:02:21.336" v="2016" actId="165"/>
          <ac:grpSpMkLst>
            <pc:docMk/>
            <pc:sldMk cId="2250874959" sldId="313"/>
            <ac:grpSpMk id="7" creationId="{111F78B0-9F8C-F4E8-2779-DE04063EBF5A}"/>
          </ac:grpSpMkLst>
        </pc:grpChg>
        <pc:grpChg chg="mod topLvl">
          <ac:chgData name="Tess Mathew" userId="d9634da0-0662-4f50-87a9-1f9a18a4e677" providerId="ADAL" clId="{8DBD62E1-A518-4ED7-964B-E68520ACA3E2}" dt="2023-12-07T12:02:53.054" v="2030" actId="1037"/>
          <ac:grpSpMkLst>
            <pc:docMk/>
            <pc:sldMk cId="2250874959" sldId="313"/>
            <ac:grpSpMk id="9" creationId="{FCB64DDE-381E-919F-01E6-88ECE688789F}"/>
          </ac:grpSpMkLst>
        </pc:grpChg>
        <pc:grpChg chg="mod topLvl">
          <ac:chgData name="Tess Mathew" userId="d9634da0-0662-4f50-87a9-1f9a18a4e677" providerId="ADAL" clId="{8DBD62E1-A518-4ED7-964B-E68520ACA3E2}" dt="2023-12-07T12:02:53.054" v="2030" actId="1037"/>
          <ac:grpSpMkLst>
            <pc:docMk/>
            <pc:sldMk cId="2250874959" sldId="313"/>
            <ac:grpSpMk id="13" creationId="{AC3489B1-6563-1EA9-AAEB-8C592777C8A1}"/>
          </ac:grpSpMkLst>
        </pc:grpChg>
        <pc:grpChg chg="mod topLvl">
          <ac:chgData name="Tess Mathew" userId="d9634da0-0662-4f50-87a9-1f9a18a4e677" providerId="ADAL" clId="{8DBD62E1-A518-4ED7-964B-E68520ACA3E2}" dt="2023-12-07T12:02:53.054" v="2030" actId="1037"/>
          <ac:grpSpMkLst>
            <pc:docMk/>
            <pc:sldMk cId="2250874959" sldId="313"/>
            <ac:grpSpMk id="16" creationId="{1643A16A-95D2-6FF8-CEFA-7BC57151736B}"/>
          </ac:grpSpMkLst>
        </pc:grpChg>
        <pc:grpChg chg="mod topLvl">
          <ac:chgData name="Tess Mathew" userId="d9634da0-0662-4f50-87a9-1f9a18a4e677" providerId="ADAL" clId="{8DBD62E1-A518-4ED7-964B-E68520ACA3E2}" dt="2023-12-07T12:02:53.054" v="2030" actId="1037"/>
          <ac:grpSpMkLst>
            <pc:docMk/>
            <pc:sldMk cId="2250874959" sldId="313"/>
            <ac:grpSpMk id="20" creationId="{3FDD4E80-1B72-ABEB-6395-6808CDD3AD15}"/>
          </ac:grpSpMkLst>
        </pc:grpChg>
        <pc:grpChg chg="mod topLvl">
          <ac:chgData name="Tess Mathew" userId="d9634da0-0662-4f50-87a9-1f9a18a4e677" providerId="ADAL" clId="{8DBD62E1-A518-4ED7-964B-E68520ACA3E2}" dt="2023-12-07T12:02:53.054" v="2030" actId="1037"/>
          <ac:grpSpMkLst>
            <pc:docMk/>
            <pc:sldMk cId="2250874959" sldId="313"/>
            <ac:grpSpMk id="24" creationId="{AB6ABE1F-EE00-0FA5-4FF9-4A7AF448107C}"/>
          </ac:grpSpMkLst>
        </pc:grpChg>
        <pc:picChg chg="add mod topLvl modCrop">
          <ac:chgData name="Tess Mathew" userId="d9634da0-0662-4f50-87a9-1f9a18a4e677" providerId="ADAL" clId="{8DBD62E1-A518-4ED7-964B-E68520ACA3E2}" dt="2023-12-07T12:02:53.054" v="2030" actId="1037"/>
          <ac:picMkLst>
            <pc:docMk/>
            <pc:sldMk cId="2250874959" sldId="313"/>
            <ac:picMk id="6" creationId="{6523F0AF-2782-B7AE-2CAE-207F9D897464}"/>
          </ac:picMkLst>
        </pc:picChg>
        <pc:picChg chg="del mod">
          <ac:chgData name="Tess Mathew" userId="d9634da0-0662-4f50-87a9-1f9a18a4e677" providerId="ADAL" clId="{8DBD62E1-A518-4ED7-964B-E68520ACA3E2}" dt="2023-12-07T11:58:17.559" v="2004" actId="478"/>
          <ac:picMkLst>
            <pc:docMk/>
            <pc:sldMk cId="2250874959" sldId="313"/>
            <ac:picMk id="8" creationId="{0E54D304-6239-C9D5-977D-E7250A6B36ED}"/>
          </ac:picMkLst>
        </pc:picChg>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8DBD62E1-A518-4ED7-964B-E68520ACA3E2}" dt="2023-12-07T12:03:20.128" v="2034"/>
              <pc2:cmMkLst xmlns:pc2="http://schemas.microsoft.com/office/powerpoint/2019/9/main/command">
                <pc:docMk/>
                <pc:sldMk cId="2250874959" sldId="313"/>
                <pc2:cmMk id="{694D2F39-B661-41E4-B5F9-D61A4FD356C9}"/>
              </pc2:cmMkLst>
            </pc226:cmChg>
          </p:ext>
        </pc:extLst>
      </pc:sldChg>
      <pc:sldChg chg="addSp delSp modSp mod addCm delCm modCm modNotesTx">
        <pc:chgData name="Tess Mathew" userId="d9634da0-0662-4f50-87a9-1f9a18a4e677" providerId="ADAL" clId="{8DBD62E1-A518-4ED7-964B-E68520ACA3E2}" dt="2023-12-13T12:42:33.293" v="2383"/>
        <pc:sldMkLst>
          <pc:docMk/>
          <pc:sldMk cId="2814006905" sldId="314"/>
        </pc:sldMkLst>
        <pc:spChg chg="mod">
          <ac:chgData name="Tess Mathew" userId="d9634da0-0662-4f50-87a9-1f9a18a4e677" providerId="ADAL" clId="{8DBD62E1-A518-4ED7-964B-E68520ACA3E2}" dt="2023-12-08T09:49:54.929" v="2253" actId="20577"/>
          <ac:spMkLst>
            <pc:docMk/>
            <pc:sldMk cId="2814006905" sldId="314"/>
            <ac:spMk id="2" creationId="{8876CB88-0882-4AB1-41F6-8D6974EF2CCF}"/>
          </ac:spMkLst>
        </pc:spChg>
        <pc:spChg chg="add del mod">
          <ac:chgData name="Tess Mathew" userId="d9634da0-0662-4f50-87a9-1f9a18a4e677" providerId="ADAL" clId="{8DBD62E1-A518-4ED7-964B-E68520ACA3E2}" dt="2023-12-07T11:56:05.330" v="1990" actId="478"/>
          <ac:spMkLst>
            <pc:docMk/>
            <pc:sldMk cId="2814006905" sldId="314"/>
            <ac:spMk id="3" creationId="{4D3A23AC-3C83-3F98-4C8B-BCDBD3A6D801}"/>
          </ac:spMkLst>
        </pc:spChg>
        <pc:spChg chg="del">
          <ac:chgData name="Tess Mathew" userId="d9634da0-0662-4f50-87a9-1f9a18a4e677" providerId="ADAL" clId="{8DBD62E1-A518-4ED7-964B-E68520ACA3E2}" dt="2023-12-06T05:00:50.489" v="1286" actId="478"/>
          <ac:spMkLst>
            <pc:docMk/>
            <pc:sldMk cId="2814006905" sldId="314"/>
            <ac:spMk id="3" creationId="{C96E8ED9-AC92-45EF-006C-DDBB3E9913DC}"/>
          </ac:spMkLst>
        </pc:spChg>
        <pc:spChg chg="add mod topLvl">
          <ac:chgData name="Tess Mathew" userId="d9634da0-0662-4f50-87a9-1f9a18a4e677" providerId="ADAL" clId="{8DBD62E1-A518-4ED7-964B-E68520ACA3E2}" dt="2023-12-08T09:55:42.460" v="2276" actId="1036"/>
          <ac:spMkLst>
            <pc:docMk/>
            <pc:sldMk cId="2814006905" sldId="314"/>
            <ac:spMk id="6" creationId="{4A725EE4-E34E-B84F-FFAE-B8741AD85BAD}"/>
          </ac:spMkLst>
        </pc:spChg>
        <pc:spChg chg="del">
          <ac:chgData name="Tess Mathew" userId="d9634da0-0662-4f50-87a9-1f9a18a4e677" providerId="ADAL" clId="{8DBD62E1-A518-4ED7-964B-E68520ACA3E2}" dt="2023-12-08T09:36:33.229" v="2208" actId="478"/>
          <ac:spMkLst>
            <pc:docMk/>
            <pc:sldMk cId="2814006905" sldId="314"/>
            <ac:spMk id="8" creationId="{0BFB8408-8398-BF47-C48F-CE2F75E11872}"/>
          </ac:spMkLst>
        </pc:spChg>
        <pc:spChg chg="del">
          <ac:chgData name="Tess Mathew" userId="d9634da0-0662-4f50-87a9-1f9a18a4e677" providerId="ADAL" clId="{8DBD62E1-A518-4ED7-964B-E68520ACA3E2}" dt="2023-12-08T09:36:35.916" v="2209" actId="478"/>
          <ac:spMkLst>
            <pc:docMk/>
            <pc:sldMk cId="2814006905" sldId="314"/>
            <ac:spMk id="10" creationId="{5F9CF77F-6582-A073-0529-35724A5D8157}"/>
          </ac:spMkLst>
        </pc:spChg>
        <pc:spChg chg="mod topLvl">
          <ac:chgData name="Tess Mathew" userId="d9634da0-0662-4f50-87a9-1f9a18a4e677" providerId="ADAL" clId="{8DBD62E1-A518-4ED7-964B-E68520ACA3E2}" dt="2023-12-08T09:56:45.557" v="2300" actId="1036"/>
          <ac:spMkLst>
            <pc:docMk/>
            <pc:sldMk cId="2814006905" sldId="314"/>
            <ac:spMk id="18" creationId="{51B2FC5E-7C85-3FF2-EB25-4D3EC85D74CA}"/>
          </ac:spMkLst>
        </pc:spChg>
        <pc:spChg chg="mod topLvl">
          <ac:chgData name="Tess Mathew" userId="d9634da0-0662-4f50-87a9-1f9a18a4e677" providerId="ADAL" clId="{8DBD62E1-A518-4ED7-964B-E68520ACA3E2}" dt="2023-12-08T09:56:23.238" v="2291" actId="1076"/>
          <ac:spMkLst>
            <pc:docMk/>
            <pc:sldMk cId="2814006905" sldId="314"/>
            <ac:spMk id="21" creationId="{4AC4FCC2-1A21-ACC3-15B7-9D4F866CB652}"/>
          </ac:spMkLst>
        </pc:spChg>
        <pc:spChg chg="mod topLvl">
          <ac:chgData name="Tess Mathew" userId="d9634da0-0662-4f50-87a9-1f9a18a4e677" providerId="ADAL" clId="{8DBD62E1-A518-4ED7-964B-E68520ACA3E2}" dt="2023-12-08T09:56:28.200" v="2292" actId="1076"/>
          <ac:spMkLst>
            <pc:docMk/>
            <pc:sldMk cId="2814006905" sldId="314"/>
            <ac:spMk id="24" creationId="{1707796D-7581-D6DD-BA29-209B96B03A4B}"/>
          </ac:spMkLst>
        </pc:spChg>
        <pc:spChg chg="mod topLvl">
          <ac:chgData name="Tess Mathew" userId="d9634da0-0662-4f50-87a9-1f9a18a4e677" providerId="ADAL" clId="{8DBD62E1-A518-4ED7-964B-E68520ACA3E2}" dt="2023-12-13T12:37:55.237" v="2374" actId="20577"/>
          <ac:spMkLst>
            <pc:docMk/>
            <pc:sldMk cId="2814006905" sldId="314"/>
            <ac:spMk id="27" creationId="{A4278301-B62D-8BC2-1FAE-16DEAD6D609E}"/>
          </ac:spMkLst>
        </pc:spChg>
        <pc:spChg chg="mod">
          <ac:chgData name="Tess Mathew" userId="d9634da0-0662-4f50-87a9-1f9a18a4e677" providerId="ADAL" clId="{8DBD62E1-A518-4ED7-964B-E68520ACA3E2}" dt="2023-12-08T09:55:33.907" v="2258" actId="165"/>
          <ac:spMkLst>
            <pc:docMk/>
            <pc:sldMk cId="2814006905" sldId="314"/>
            <ac:spMk id="36" creationId="{63E148F2-FE7E-28FE-A581-6A01A8891CF3}"/>
          </ac:spMkLst>
        </pc:spChg>
        <pc:spChg chg="mod">
          <ac:chgData name="Tess Mathew" userId="d9634da0-0662-4f50-87a9-1f9a18a4e677" providerId="ADAL" clId="{8DBD62E1-A518-4ED7-964B-E68520ACA3E2}" dt="2023-12-08T09:55:33.907" v="2258" actId="165"/>
          <ac:spMkLst>
            <pc:docMk/>
            <pc:sldMk cId="2814006905" sldId="314"/>
            <ac:spMk id="37" creationId="{2CCB806A-ACEC-085A-17E7-07D6C0CAE46A}"/>
          </ac:spMkLst>
        </pc:spChg>
        <pc:spChg chg="mod">
          <ac:chgData name="Tess Mathew" userId="d9634da0-0662-4f50-87a9-1f9a18a4e677" providerId="ADAL" clId="{8DBD62E1-A518-4ED7-964B-E68520ACA3E2}" dt="2023-12-08T09:55:33.907" v="2258" actId="165"/>
          <ac:spMkLst>
            <pc:docMk/>
            <pc:sldMk cId="2814006905" sldId="314"/>
            <ac:spMk id="38" creationId="{24B7E9D1-104D-EABF-B9B4-0A20E9A0465B}"/>
          </ac:spMkLst>
        </pc:spChg>
        <pc:spChg chg="mod">
          <ac:chgData name="Tess Mathew" userId="d9634da0-0662-4f50-87a9-1f9a18a4e677" providerId="ADAL" clId="{8DBD62E1-A518-4ED7-964B-E68520ACA3E2}" dt="2023-12-08T09:55:33.907" v="2258" actId="165"/>
          <ac:spMkLst>
            <pc:docMk/>
            <pc:sldMk cId="2814006905" sldId="314"/>
            <ac:spMk id="39" creationId="{7B1EFE84-9792-7A8A-CA94-E0EA3516157D}"/>
          </ac:spMkLst>
        </pc:spChg>
        <pc:spChg chg="mod">
          <ac:chgData name="Tess Mathew" userId="d9634da0-0662-4f50-87a9-1f9a18a4e677" providerId="ADAL" clId="{8DBD62E1-A518-4ED7-964B-E68520ACA3E2}" dt="2023-12-08T09:55:33.907" v="2258" actId="165"/>
          <ac:spMkLst>
            <pc:docMk/>
            <pc:sldMk cId="2814006905" sldId="314"/>
            <ac:spMk id="40" creationId="{B1F8270E-8A07-FB71-005A-4D923C8547C0}"/>
          </ac:spMkLst>
        </pc:spChg>
        <pc:spChg chg="mod">
          <ac:chgData name="Tess Mathew" userId="d9634da0-0662-4f50-87a9-1f9a18a4e677" providerId="ADAL" clId="{8DBD62E1-A518-4ED7-964B-E68520ACA3E2}" dt="2023-12-08T09:55:33.907" v="2258" actId="165"/>
          <ac:spMkLst>
            <pc:docMk/>
            <pc:sldMk cId="2814006905" sldId="314"/>
            <ac:spMk id="41" creationId="{B99D19A5-37D7-3722-1AFD-3F8A72BF2851}"/>
          </ac:spMkLst>
        </pc:spChg>
        <pc:spChg chg="mod">
          <ac:chgData name="Tess Mathew" userId="d9634da0-0662-4f50-87a9-1f9a18a4e677" providerId="ADAL" clId="{8DBD62E1-A518-4ED7-964B-E68520ACA3E2}" dt="2023-12-08T09:55:33.907" v="2258" actId="165"/>
          <ac:spMkLst>
            <pc:docMk/>
            <pc:sldMk cId="2814006905" sldId="314"/>
            <ac:spMk id="42" creationId="{F1B82C0F-49EF-9142-9EF4-CC74E68A7A20}"/>
          </ac:spMkLst>
        </pc:spChg>
        <pc:spChg chg="mod">
          <ac:chgData name="Tess Mathew" userId="d9634da0-0662-4f50-87a9-1f9a18a4e677" providerId="ADAL" clId="{8DBD62E1-A518-4ED7-964B-E68520ACA3E2}" dt="2023-12-08T09:55:33.907" v="2258" actId="165"/>
          <ac:spMkLst>
            <pc:docMk/>
            <pc:sldMk cId="2814006905" sldId="314"/>
            <ac:spMk id="43" creationId="{34DE5182-3D6F-6F5D-329A-2FED05B486A1}"/>
          </ac:spMkLst>
        </pc:spChg>
        <pc:grpChg chg="add del mod">
          <ac:chgData name="Tess Mathew" userId="d9634da0-0662-4f50-87a9-1f9a18a4e677" providerId="ADAL" clId="{8DBD62E1-A518-4ED7-964B-E68520ACA3E2}" dt="2023-12-08T09:55:33.907" v="2258" actId="165"/>
          <ac:grpSpMkLst>
            <pc:docMk/>
            <pc:sldMk cId="2814006905" sldId="314"/>
            <ac:grpSpMk id="3" creationId="{3B70AB35-85CB-3838-7935-A70C90FBECFF}"/>
          </ac:grpSpMkLst>
        </pc:grpChg>
        <pc:grpChg chg="mod topLvl">
          <ac:chgData name="Tess Mathew" userId="d9634da0-0662-4f50-87a9-1f9a18a4e677" providerId="ADAL" clId="{8DBD62E1-A518-4ED7-964B-E68520ACA3E2}" dt="2023-12-08T09:55:37.497" v="2271" actId="1037"/>
          <ac:grpSpMkLst>
            <pc:docMk/>
            <pc:sldMk cId="2814006905" sldId="314"/>
            <ac:grpSpMk id="29" creationId="{F06470C2-564A-4B23-D372-9278D5C5B1B6}"/>
          </ac:grpSpMkLst>
        </pc:grpChg>
        <pc:grpChg chg="mod">
          <ac:chgData name="Tess Mathew" userId="d9634da0-0662-4f50-87a9-1f9a18a4e677" providerId="ADAL" clId="{8DBD62E1-A518-4ED7-964B-E68520ACA3E2}" dt="2023-12-08T09:55:33.907" v="2258" actId="165"/>
          <ac:grpSpMkLst>
            <pc:docMk/>
            <pc:sldMk cId="2814006905" sldId="314"/>
            <ac:grpSpMk id="30" creationId="{ED83A2FE-7465-6BCF-1783-5D2B19F41273}"/>
          </ac:grpSpMkLst>
        </pc:grpChg>
        <pc:grpChg chg="mod">
          <ac:chgData name="Tess Mathew" userId="d9634da0-0662-4f50-87a9-1f9a18a4e677" providerId="ADAL" clId="{8DBD62E1-A518-4ED7-964B-E68520ACA3E2}" dt="2023-12-08T09:55:33.907" v="2258" actId="165"/>
          <ac:grpSpMkLst>
            <pc:docMk/>
            <pc:sldMk cId="2814006905" sldId="314"/>
            <ac:grpSpMk id="31" creationId="{9D861F69-CF96-81F3-5ED0-7196DC69EA9D}"/>
          </ac:grpSpMkLst>
        </pc:grpChg>
        <pc:grpChg chg="mod">
          <ac:chgData name="Tess Mathew" userId="d9634da0-0662-4f50-87a9-1f9a18a4e677" providerId="ADAL" clId="{8DBD62E1-A518-4ED7-964B-E68520ACA3E2}" dt="2023-12-08T09:55:33.907" v="2258" actId="165"/>
          <ac:grpSpMkLst>
            <pc:docMk/>
            <pc:sldMk cId="2814006905" sldId="314"/>
            <ac:grpSpMk id="32" creationId="{5CFD207D-88F9-EE01-DD70-A7E577F4783F}"/>
          </ac:grpSpMkLst>
        </pc:grpChg>
        <pc:grpChg chg="mod">
          <ac:chgData name="Tess Mathew" userId="d9634da0-0662-4f50-87a9-1f9a18a4e677" providerId="ADAL" clId="{8DBD62E1-A518-4ED7-964B-E68520ACA3E2}" dt="2023-12-08T09:55:33.907" v="2258" actId="165"/>
          <ac:grpSpMkLst>
            <pc:docMk/>
            <pc:sldMk cId="2814006905" sldId="314"/>
            <ac:grpSpMk id="33" creationId="{AC37650A-AFDE-66A7-5E7D-510FF167CC88}"/>
          </ac:grpSpMkLst>
        </pc:grpChg>
        <pc:grpChg chg="mod">
          <ac:chgData name="Tess Mathew" userId="d9634da0-0662-4f50-87a9-1f9a18a4e677" providerId="ADAL" clId="{8DBD62E1-A518-4ED7-964B-E68520ACA3E2}" dt="2023-12-08T09:55:33.907" v="2258" actId="165"/>
          <ac:grpSpMkLst>
            <pc:docMk/>
            <pc:sldMk cId="2814006905" sldId="314"/>
            <ac:grpSpMk id="34" creationId="{0281AB57-359A-EFE0-E82C-3C3D8B4117D1}"/>
          </ac:grpSpMkLst>
        </pc:grpChg>
        <pc:picChg chg="mod topLvl">
          <ac:chgData name="Tess Mathew" userId="d9634da0-0662-4f50-87a9-1f9a18a4e677" providerId="ADAL" clId="{8DBD62E1-A518-4ED7-964B-E68520ACA3E2}" dt="2023-12-08T09:55:37.497" v="2271" actId="1037"/>
          <ac:picMkLst>
            <pc:docMk/>
            <pc:sldMk cId="2814006905" sldId="314"/>
            <ac:picMk id="4" creationId="{26F6BC58-9790-12A2-3222-F73501145868}"/>
          </ac:picMkLst>
        </pc:pic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8DBD62E1-A518-4ED7-964B-E68520ACA3E2}" dt="2023-12-13T12:42:33.293" v="2383"/>
              <pc2:cmMkLst xmlns:pc2="http://schemas.microsoft.com/office/powerpoint/2019/9/main/command">
                <pc:docMk/>
                <pc:sldMk cId="2814006905" sldId="314"/>
                <pc2:cmMk id="{256F6B5C-6A8F-4E50-B3B3-1FBAECE613E2}"/>
              </pc2:cmMkLst>
              <pc226:cmRplyChg chg="add">
                <pc226:chgData name="Tess Mathew" userId="d9634da0-0662-4f50-87a9-1f9a18a4e677" providerId="ADAL" clId="{8DBD62E1-A518-4ED7-964B-E68520ACA3E2}" dt="2023-12-13T12:42:33.293" v="2383"/>
                <pc2:cmRplyMkLst xmlns:pc2="http://schemas.microsoft.com/office/powerpoint/2019/9/main/command">
                  <pc:docMk/>
                  <pc:sldMk cId="2814006905" sldId="314"/>
                  <pc2:cmMk id="{256F6B5C-6A8F-4E50-B3B3-1FBAECE613E2}"/>
                  <pc2:cmRplyMk id="{16804455-25A4-431E-B18B-8B0D688DADA2}"/>
                </pc2:cmRplyMkLst>
              </pc226:cmRplyChg>
            </pc226:cmChg>
            <pc226:cmChg xmlns:pc226="http://schemas.microsoft.com/office/powerpoint/2022/06/main/command" chg="mod">
              <pc226:chgData name="Tess Mathew" userId="d9634da0-0662-4f50-87a9-1f9a18a4e677" providerId="ADAL" clId="{8DBD62E1-A518-4ED7-964B-E68520ACA3E2}" dt="2023-12-08T09:49:54.929" v="2253" actId="20577"/>
              <pc2:cmMkLst xmlns:pc2="http://schemas.microsoft.com/office/powerpoint/2019/9/main/command">
                <pc:docMk/>
                <pc:sldMk cId="2814006905" sldId="314"/>
                <pc2:cmMk id="{AE31B182-4C5F-4CEA-8867-02DCB6604F65}"/>
              </pc2:cmMkLst>
              <pc226:cmRplyChg chg="add">
                <pc226:chgData name="Tess Mathew" userId="d9634da0-0662-4f50-87a9-1f9a18a4e677" providerId="ADAL" clId="{8DBD62E1-A518-4ED7-964B-E68520ACA3E2}" dt="2023-12-08T09:39:35.475" v="2212"/>
                <pc2:cmRplyMkLst xmlns:pc2="http://schemas.microsoft.com/office/powerpoint/2019/9/main/command">
                  <pc:docMk/>
                  <pc:sldMk cId="2814006905" sldId="314"/>
                  <pc2:cmMk id="{AE31B182-4C5F-4CEA-8867-02DCB6604F65}"/>
                  <pc2:cmRplyMk id="{8B2909A3-6D35-4280-8463-4DCC4C84AA75}"/>
                </pc2:cmRplyMkLst>
              </pc226:cmRplyChg>
            </pc226:cmChg>
            <pc226:cmChg xmlns:pc226="http://schemas.microsoft.com/office/powerpoint/2022/06/main/command" chg="add del">
              <pc226:chgData name="Tess Mathew" userId="d9634da0-0662-4f50-87a9-1f9a18a4e677" providerId="ADAL" clId="{8DBD62E1-A518-4ED7-964B-E68520ACA3E2}" dt="2023-12-08T09:56:06.273" v="2277"/>
              <pc2:cmMkLst xmlns:pc2="http://schemas.microsoft.com/office/powerpoint/2019/9/main/command">
                <pc:docMk/>
                <pc:sldMk cId="2814006905" sldId="314"/>
                <pc2:cmMk id="{4420A990-6CBE-42C2-867E-C8743EF029A5}"/>
              </pc2:cmMkLst>
            </pc226:cmChg>
          </p:ext>
        </pc:extLst>
      </pc:sldChg>
      <pc:sldChg chg="addSp delSp modSp del mod">
        <pc:chgData name="Tess Mathew" userId="d9634da0-0662-4f50-87a9-1f9a18a4e677" providerId="ADAL" clId="{8DBD62E1-A518-4ED7-964B-E68520ACA3E2}" dt="2023-12-07T11:55:02.090" v="1967" actId="47"/>
        <pc:sldMkLst>
          <pc:docMk/>
          <pc:sldMk cId="3250119800" sldId="315"/>
        </pc:sldMkLst>
        <pc:spChg chg="mod">
          <ac:chgData name="Tess Mathew" userId="d9634da0-0662-4f50-87a9-1f9a18a4e677" providerId="ADAL" clId="{8DBD62E1-A518-4ED7-964B-E68520ACA3E2}" dt="2023-12-06T05:18:34.253" v="1410" actId="14100"/>
          <ac:spMkLst>
            <pc:docMk/>
            <pc:sldMk cId="3250119800" sldId="315"/>
            <ac:spMk id="3" creationId="{7C287C6E-60BF-62DF-67F0-B04A02242873}"/>
          </ac:spMkLst>
        </pc:spChg>
        <pc:spChg chg="mod">
          <ac:chgData name="Tess Mathew" userId="d9634da0-0662-4f50-87a9-1f9a18a4e677" providerId="ADAL" clId="{8DBD62E1-A518-4ED7-964B-E68520ACA3E2}" dt="2023-12-06T05:18:36.982" v="1411" actId="14100"/>
          <ac:spMkLst>
            <pc:docMk/>
            <pc:sldMk cId="3250119800" sldId="315"/>
            <ac:spMk id="4" creationId="{CB8DF1A6-BE7C-1907-EDFB-5CEE7707FFAF}"/>
          </ac:spMkLst>
        </pc:spChg>
        <pc:spChg chg="add mod">
          <ac:chgData name="Tess Mathew" userId="d9634da0-0662-4f50-87a9-1f9a18a4e677" providerId="ADAL" clId="{8DBD62E1-A518-4ED7-964B-E68520ACA3E2}" dt="2023-12-06T05:17:05.746" v="1393" actId="20577"/>
          <ac:spMkLst>
            <pc:docMk/>
            <pc:sldMk cId="3250119800" sldId="315"/>
            <ac:spMk id="6" creationId="{E90DEA31-3E75-37C3-75CD-DC73FA1BAF6B}"/>
          </ac:spMkLst>
        </pc:spChg>
        <pc:spChg chg="del">
          <ac:chgData name="Tess Mathew" userId="d9634da0-0662-4f50-87a9-1f9a18a4e677" providerId="ADAL" clId="{8DBD62E1-A518-4ED7-964B-E68520ACA3E2}" dt="2023-12-05T15:14:22.990" v="1127" actId="478"/>
          <ac:spMkLst>
            <pc:docMk/>
            <pc:sldMk cId="3250119800" sldId="315"/>
            <ac:spMk id="7" creationId="{648206B2-4B92-6553-46AC-F046613579BD}"/>
          </ac:spMkLst>
        </pc:spChg>
        <pc:spChg chg="del">
          <ac:chgData name="Tess Mathew" userId="d9634da0-0662-4f50-87a9-1f9a18a4e677" providerId="ADAL" clId="{8DBD62E1-A518-4ED7-964B-E68520ACA3E2}" dt="2023-12-05T15:14:20.349" v="1126" actId="478"/>
          <ac:spMkLst>
            <pc:docMk/>
            <pc:sldMk cId="3250119800" sldId="315"/>
            <ac:spMk id="8" creationId="{0CA02851-7EFC-0273-A5FB-D5A5DBF22AD9}"/>
          </ac:spMkLst>
        </pc:spChg>
        <pc:spChg chg="mod">
          <ac:chgData name="Tess Mathew" userId="d9634da0-0662-4f50-87a9-1f9a18a4e677" providerId="ADAL" clId="{8DBD62E1-A518-4ED7-964B-E68520ACA3E2}" dt="2023-12-07T11:51:13.934" v="1892"/>
          <ac:spMkLst>
            <pc:docMk/>
            <pc:sldMk cId="3250119800" sldId="315"/>
            <ac:spMk id="10" creationId="{53442E82-643B-C490-87F8-F0D45BCFF37C}"/>
          </ac:spMkLst>
        </pc:spChg>
        <pc:spChg chg="add mod">
          <ac:chgData name="Tess Mathew" userId="d9634da0-0662-4f50-87a9-1f9a18a4e677" providerId="ADAL" clId="{8DBD62E1-A518-4ED7-964B-E68520ACA3E2}" dt="2023-12-06T05:18:28.221" v="1409" actId="6549"/>
          <ac:spMkLst>
            <pc:docMk/>
            <pc:sldMk cId="3250119800" sldId="315"/>
            <ac:spMk id="11" creationId="{538E7081-DA1D-03D1-C728-FB6AC8C35C62}"/>
          </ac:spMkLst>
        </pc:spChg>
        <pc:spChg chg="mod">
          <ac:chgData name="Tess Mathew" userId="d9634da0-0662-4f50-87a9-1f9a18a4e677" providerId="ADAL" clId="{8DBD62E1-A518-4ED7-964B-E68520ACA3E2}" dt="2023-12-07T11:51:08.238" v="1876" actId="20577"/>
          <ac:spMkLst>
            <pc:docMk/>
            <pc:sldMk cId="3250119800" sldId="315"/>
            <ac:spMk id="12" creationId="{15C2B5B2-F3AB-E163-B6A6-7ED283BA2B64}"/>
          </ac:spMkLst>
        </pc:spChg>
        <pc:cxnChg chg="add del mod replST">
          <ac:chgData name="Tess Mathew" userId="d9634da0-0662-4f50-87a9-1f9a18a4e677" providerId="ADAL" clId="{8DBD62E1-A518-4ED7-964B-E68520ACA3E2}" dt="2023-12-07T11:51:13.934" v="1894"/>
          <ac:cxnSpMkLst>
            <pc:docMk/>
            <pc:sldMk cId="3250119800" sldId="315"/>
            <ac:cxnSpMk id="7" creationId="{A7E20EE7-523E-D45D-C183-9CC6B4D32D64}"/>
          </ac:cxnSpMkLst>
        </pc:cxnChg>
      </pc:sldChg>
      <pc:sldChg chg="del">
        <pc:chgData name="Tess Mathew" userId="d9634da0-0662-4f50-87a9-1f9a18a4e677" providerId="ADAL" clId="{8DBD62E1-A518-4ED7-964B-E68520ACA3E2}" dt="2023-12-05T13:46:30.108" v="363" actId="47"/>
        <pc:sldMkLst>
          <pc:docMk/>
          <pc:sldMk cId="3485509888" sldId="317"/>
        </pc:sldMkLst>
      </pc:sldChg>
      <pc:sldChg chg="addSp delSp modSp mod modCm modNotesTx">
        <pc:chgData name="Tess Mathew" userId="d9634da0-0662-4f50-87a9-1f9a18a4e677" providerId="ADAL" clId="{8DBD62E1-A518-4ED7-964B-E68520ACA3E2}" dt="2023-12-13T12:37:01.125" v="2329"/>
        <pc:sldMkLst>
          <pc:docMk/>
          <pc:sldMk cId="893566633" sldId="318"/>
        </pc:sldMkLst>
        <pc:spChg chg="add mod">
          <ac:chgData name="Tess Mathew" userId="d9634da0-0662-4f50-87a9-1f9a18a4e677" providerId="ADAL" clId="{8DBD62E1-A518-4ED7-964B-E68520ACA3E2}" dt="2023-12-05T14:10:26.727" v="902" actId="1037"/>
          <ac:spMkLst>
            <pc:docMk/>
            <pc:sldMk cId="893566633" sldId="318"/>
            <ac:spMk id="2" creationId="{2820196C-AD84-C862-FB8D-44FD8D5D71FE}"/>
          </ac:spMkLst>
        </pc:spChg>
        <pc:spChg chg="mod">
          <ac:chgData name="Tess Mathew" userId="d9634da0-0662-4f50-87a9-1f9a18a4e677" providerId="ADAL" clId="{8DBD62E1-A518-4ED7-964B-E68520ACA3E2}" dt="2023-12-05T14:19:30.401" v="1058" actId="20577"/>
          <ac:spMkLst>
            <pc:docMk/>
            <pc:sldMk cId="893566633" sldId="318"/>
            <ac:spMk id="3" creationId="{52F7F03A-A3B9-9BDB-6DEF-C79F75AC691A}"/>
          </ac:spMkLst>
        </pc:spChg>
        <pc:spChg chg="mod">
          <ac:chgData name="Tess Mathew" userId="d9634da0-0662-4f50-87a9-1f9a18a4e677" providerId="ADAL" clId="{8DBD62E1-A518-4ED7-964B-E68520ACA3E2}" dt="2023-12-05T14:10:16.975" v="901" actId="1035"/>
          <ac:spMkLst>
            <pc:docMk/>
            <pc:sldMk cId="893566633" sldId="318"/>
            <ac:spMk id="4" creationId="{7D9899D6-AB06-4DB8-BD85-0BDB61AB79ED}"/>
          </ac:spMkLst>
        </pc:spChg>
        <pc:spChg chg="del mod">
          <ac:chgData name="Tess Mathew" userId="d9634da0-0662-4f50-87a9-1f9a18a4e677" providerId="ADAL" clId="{8DBD62E1-A518-4ED7-964B-E68520ACA3E2}" dt="2023-12-05T14:08:12.170" v="819" actId="478"/>
          <ac:spMkLst>
            <pc:docMk/>
            <pc:sldMk cId="893566633" sldId="318"/>
            <ac:spMk id="5" creationId="{93316BEF-8D20-DDE1-8DD0-5F50A2D9AE79}"/>
          </ac:spMkLst>
        </pc:spChg>
        <pc:spChg chg="del mod">
          <ac:chgData name="Tess Mathew" userId="d9634da0-0662-4f50-87a9-1f9a18a4e677" providerId="ADAL" clId="{8DBD62E1-A518-4ED7-964B-E68520ACA3E2}" dt="2023-12-05T14:08:13.393" v="820" actId="478"/>
          <ac:spMkLst>
            <pc:docMk/>
            <pc:sldMk cId="893566633" sldId="318"/>
            <ac:spMk id="6" creationId="{7752E644-7D71-6FC9-7599-03CF0C2E8DBE}"/>
          </ac:spMkLst>
        </pc:spChg>
        <pc:spChg chg="del">
          <ac:chgData name="Tess Mathew" userId="d9634da0-0662-4f50-87a9-1f9a18a4e677" providerId="ADAL" clId="{8DBD62E1-A518-4ED7-964B-E68520ACA3E2}" dt="2023-12-05T14:20:33.108" v="1064" actId="478"/>
          <ac:spMkLst>
            <pc:docMk/>
            <pc:sldMk cId="893566633" sldId="318"/>
            <ac:spMk id="7" creationId="{12DCBAA3-5B6D-21BA-8416-B547646F575C}"/>
          </ac:spMkLst>
        </pc:spChg>
        <pc:spChg chg="mod">
          <ac:chgData name="Tess Mathew" userId="d9634da0-0662-4f50-87a9-1f9a18a4e677" providerId="ADAL" clId="{8DBD62E1-A518-4ED7-964B-E68520ACA3E2}" dt="2023-12-05T14:20:29.463" v="1063" actId="20577"/>
          <ac:spMkLst>
            <pc:docMk/>
            <pc:sldMk cId="893566633" sldId="318"/>
            <ac:spMk id="12" creationId="{15C2B5B2-F3AB-E163-B6A6-7ED283BA2B64}"/>
          </ac:spMkLst>
        </pc:spChg>
        <pc:spChg chg="add mod">
          <ac:chgData name="Tess Mathew" userId="d9634da0-0662-4f50-87a9-1f9a18a4e677" providerId="ADAL" clId="{8DBD62E1-A518-4ED7-964B-E68520ACA3E2}" dt="2023-12-05T14:10:29.652" v="905" actId="1037"/>
          <ac:spMkLst>
            <pc:docMk/>
            <pc:sldMk cId="893566633" sldId="318"/>
            <ac:spMk id="14" creationId="{B584FBB9-F635-A418-11A3-5725040B3D63}"/>
          </ac:spMkLst>
        </pc:spChg>
        <pc:spChg chg="add mod">
          <ac:chgData name="Tess Mathew" userId="d9634da0-0662-4f50-87a9-1f9a18a4e677" providerId="ADAL" clId="{8DBD62E1-A518-4ED7-964B-E68520ACA3E2}" dt="2023-12-05T14:20:37.422" v="1090"/>
          <ac:spMkLst>
            <pc:docMk/>
            <pc:sldMk cId="893566633" sldId="318"/>
            <ac:spMk id="39" creationId="{9BDC854C-15B7-6EE0-1227-F68F113320E6}"/>
          </ac:spMkLst>
        </pc:spChg>
        <pc:cxnChg chg="add del mod replST">
          <ac:chgData name="Tess Mathew" userId="d9634da0-0662-4f50-87a9-1f9a18a4e677" providerId="ADAL" clId="{8DBD62E1-A518-4ED7-964B-E68520ACA3E2}" dt="2023-12-05T14:20:37.422" v="1092"/>
          <ac:cxnSpMkLst>
            <pc:docMk/>
            <pc:sldMk cId="893566633" sldId="318"/>
            <ac:cxnSpMk id="17" creationId="{E465A78B-B12B-5872-B4B5-6C0BDE7CB26E}"/>
          </ac:cxnSpMkLst>
        </pc:cxn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8DBD62E1-A518-4ED7-964B-E68520ACA3E2}" dt="2023-12-13T12:37:01.125" v="2329"/>
              <pc2:cmMkLst xmlns:pc2="http://schemas.microsoft.com/office/powerpoint/2019/9/main/command">
                <pc:docMk/>
                <pc:sldMk cId="893566633" sldId="318"/>
                <pc2:cmMk id="{81B5391A-5A51-4294-A378-348AA1890134}"/>
              </pc2:cmMkLst>
              <pc226:cmRplyChg chg="add">
                <pc226:chgData name="Tess Mathew" userId="d9634da0-0662-4f50-87a9-1f9a18a4e677" providerId="ADAL" clId="{8DBD62E1-A518-4ED7-964B-E68520ACA3E2}" dt="2023-12-13T12:37:01.125" v="2329"/>
                <pc2:cmRplyMkLst xmlns:pc2="http://schemas.microsoft.com/office/powerpoint/2019/9/main/command">
                  <pc:docMk/>
                  <pc:sldMk cId="893566633" sldId="318"/>
                  <pc2:cmMk id="{81B5391A-5A51-4294-A378-348AA1890134}"/>
                  <pc2:cmRplyMk id="{517BCFF4-0A88-4DA0-918C-A480A41EB9CD}"/>
                </pc2:cmRplyMkLst>
              </pc226:cmRplyChg>
            </pc226:cmChg>
            <pc226:cmChg xmlns:pc226="http://schemas.microsoft.com/office/powerpoint/2022/06/main/command" chg="">
              <pc226:chgData name="Tess Mathew" userId="d9634da0-0662-4f50-87a9-1f9a18a4e677" providerId="ADAL" clId="{8DBD62E1-A518-4ED7-964B-E68520ACA3E2}" dt="2023-12-13T12:36:28.608" v="2328"/>
              <pc2:cmMkLst xmlns:pc2="http://schemas.microsoft.com/office/powerpoint/2019/9/main/command">
                <pc:docMk/>
                <pc:sldMk cId="893566633" sldId="318"/>
                <pc2:cmMk id="{FD451B3D-A721-47D2-86F6-6BE52517061D}"/>
              </pc2:cmMkLst>
              <pc226:cmRplyChg chg="add">
                <pc226:chgData name="Tess Mathew" userId="d9634da0-0662-4f50-87a9-1f9a18a4e677" providerId="ADAL" clId="{8DBD62E1-A518-4ED7-964B-E68520ACA3E2}" dt="2023-12-13T12:36:10.409" v="2327"/>
                <pc2:cmRplyMkLst xmlns:pc2="http://schemas.microsoft.com/office/powerpoint/2019/9/main/command">
                  <pc:docMk/>
                  <pc:sldMk cId="893566633" sldId="318"/>
                  <pc2:cmMk id="{FD451B3D-A721-47D2-86F6-6BE52517061D}"/>
                  <pc2:cmRplyMk id="{81CE4E0A-72D8-42D4-84A1-9F477527A821}"/>
                </pc2:cmRplyMkLst>
              </pc226:cmRplyChg>
              <pc226:cmRplyChg chg="add">
                <pc226:chgData name="Tess Mathew" userId="d9634da0-0662-4f50-87a9-1f9a18a4e677" providerId="ADAL" clId="{8DBD62E1-A518-4ED7-964B-E68520ACA3E2}" dt="2023-12-13T12:36:28.608" v="2328"/>
                <pc2:cmRplyMkLst xmlns:pc2="http://schemas.microsoft.com/office/powerpoint/2019/9/main/command">
                  <pc:docMk/>
                  <pc:sldMk cId="893566633" sldId="318"/>
                  <pc2:cmMk id="{FD451B3D-A721-47D2-86F6-6BE52517061D}"/>
                  <pc2:cmRplyMk id="{3EFB456B-0A3A-403E-8746-E74427E6C6D9}"/>
                </pc2:cmRplyMkLst>
              </pc226:cmRplyChg>
            </pc226:cmChg>
            <pc226:cmChg xmlns:pc226="http://schemas.microsoft.com/office/powerpoint/2022/06/main/command" chg="">
              <pc226:chgData name="Tess Mathew" userId="d9634da0-0662-4f50-87a9-1f9a18a4e677" providerId="ADAL" clId="{8DBD62E1-A518-4ED7-964B-E68520ACA3E2}" dt="2023-12-08T09:46:27.195" v="2214"/>
              <pc2:cmMkLst xmlns:pc2="http://schemas.microsoft.com/office/powerpoint/2019/9/main/command">
                <pc:docMk/>
                <pc:sldMk cId="893566633" sldId="318"/>
                <pc2:cmMk id="{89BDB4A6-405A-4743-8FEF-975CD954CEE1}"/>
              </pc2:cmMkLst>
              <pc226:cmRplyChg chg="add mod">
                <pc226:chgData name="Tess Mathew" userId="d9634da0-0662-4f50-87a9-1f9a18a4e677" providerId="ADAL" clId="{8DBD62E1-A518-4ED7-964B-E68520ACA3E2}" dt="2023-12-08T09:26:24.743" v="2205"/>
                <pc2:cmRplyMkLst xmlns:pc2="http://schemas.microsoft.com/office/powerpoint/2019/9/main/command">
                  <pc:docMk/>
                  <pc:sldMk cId="893566633" sldId="318"/>
                  <pc2:cmMk id="{89BDB4A6-405A-4743-8FEF-975CD954CEE1}"/>
                  <pc2:cmRplyMk id="{B7026E07-FF4C-464F-9C1C-D66C1AF6F8EC}"/>
                </pc2:cmRplyMkLst>
              </pc226:cmRplyChg>
              <pc226:cmRplyChg chg="add">
                <pc226:chgData name="Tess Mathew" userId="d9634da0-0662-4f50-87a9-1f9a18a4e677" providerId="ADAL" clId="{8DBD62E1-A518-4ED7-964B-E68520ACA3E2}" dt="2023-12-08T09:46:27.195" v="2214"/>
                <pc2:cmRplyMkLst xmlns:pc2="http://schemas.microsoft.com/office/powerpoint/2019/9/main/command">
                  <pc:docMk/>
                  <pc:sldMk cId="893566633" sldId="318"/>
                  <pc2:cmMk id="{89BDB4A6-405A-4743-8FEF-975CD954CEE1}"/>
                  <pc2:cmRplyMk id="{4ABAB540-0F3E-49ED-BF15-C60D5EE2400C}"/>
                </pc2:cmRplyMkLst>
              </pc226:cmRplyChg>
              <pc226:cmRplyChg chg="add del">
                <pc226:chgData name="Tess Mathew" userId="d9634da0-0662-4f50-87a9-1f9a18a4e677" providerId="ADAL" clId="{8DBD62E1-A518-4ED7-964B-E68520ACA3E2}" dt="2023-12-08T09:37:34.210" v="2211"/>
                <pc2:cmRplyMkLst xmlns:pc2="http://schemas.microsoft.com/office/powerpoint/2019/9/main/command">
                  <pc:docMk/>
                  <pc:sldMk cId="893566633" sldId="318"/>
                  <pc2:cmMk id="{89BDB4A6-405A-4743-8FEF-975CD954CEE1}"/>
                  <pc2:cmRplyMk id="{1FB15496-58E3-408A-A94D-BB526C5F70EE}"/>
                </pc2:cmRplyMkLst>
              </pc226:cmRplyChg>
            </pc226:cmChg>
          </p:ext>
        </pc:extLst>
      </pc:sldChg>
      <pc:sldChg chg="modSp mod">
        <pc:chgData name="Tess Mathew" userId="d9634da0-0662-4f50-87a9-1f9a18a4e677" providerId="ADAL" clId="{8DBD62E1-A518-4ED7-964B-E68520ACA3E2}" dt="2023-12-07T11:50:59.167" v="1849" actId="20577"/>
        <pc:sldMkLst>
          <pc:docMk/>
          <pc:sldMk cId="862353131" sldId="320"/>
        </pc:sldMkLst>
        <pc:spChg chg="mod">
          <ac:chgData name="Tess Mathew" userId="d9634da0-0662-4f50-87a9-1f9a18a4e677" providerId="ADAL" clId="{8DBD62E1-A518-4ED7-964B-E68520ACA3E2}" dt="2023-12-07T11:50:59.167" v="1849" actId="20577"/>
          <ac:spMkLst>
            <pc:docMk/>
            <pc:sldMk cId="862353131" sldId="320"/>
            <ac:spMk id="25" creationId="{9EB17C61-05F8-392F-4048-1233AC59FDAE}"/>
          </ac:spMkLst>
        </pc:spChg>
      </pc:sldChg>
      <pc:sldChg chg="del">
        <pc:chgData name="Tess Mathew" userId="d9634da0-0662-4f50-87a9-1f9a18a4e677" providerId="ADAL" clId="{8DBD62E1-A518-4ED7-964B-E68520ACA3E2}" dt="2023-12-05T14:20:41.830" v="1093" actId="47"/>
        <pc:sldMkLst>
          <pc:docMk/>
          <pc:sldMk cId="3250945375" sldId="321"/>
        </pc:sldMkLst>
      </pc:sldChg>
      <pc:sldChg chg="modSp mod">
        <pc:chgData name="Tess Mathew" userId="d9634da0-0662-4f50-87a9-1f9a18a4e677" providerId="ADAL" clId="{8DBD62E1-A518-4ED7-964B-E68520ACA3E2}" dt="2023-12-13T12:42:03.643" v="2382" actId="20577"/>
        <pc:sldMkLst>
          <pc:docMk/>
          <pc:sldMk cId="3439930616" sldId="325"/>
        </pc:sldMkLst>
        <pc:spChg chg="mod">
          <ac:chgData name="Tess Mathew" userId="d9634da0-0662-4f50-87a9-1f9a18a4e677" providerId="ADAL" clId="{8DBD62E1-A518-4ED7-964B-E68520ACA3E2}" dt="2023-12-13T12:42:03.643" v="2382" actId="20577"/>
          <ac:spMkLst>
            <pc:docMk/>
            <pc:sldMk cId="3439930616" sldId="325"/>
            <ac:spMk id="5" creationId="{71626A97-74A4-4CCD-C3FE-F626A11DABB4}"/>
          </ac:spMkLst>
        </pc:spChg>
      </pc:sldChg>
      <pc:sldChg chg="del">
        <pc:chgData name="Tess Mathew" userId="d9634da0-0662-4f50-87a9-1f9a18a4e677" providerId="ADAL" clId="{8DBD62E1-A518-4ED7-964B-E68520ACA3E2}" dt="2023-12-05T13:46:34.839" v="364" actId="47"/>
        <pc:sldMkLst>
          <pc:docMk/>
          <pc:sldMk cId="94448691" sldId="326"/>
        </pc:sldMkLst>
      </pc:sldChg>
      <pc:sldChg chg="modSp add mod modCm">
        <pc:chgData name="Tess Mathew" userId="d9634da0-0662-4f50-87a9-1f9a18a4e677" providerId="ADAL" clId="{8DBD62E1-A518-4ED7-964B-E68520ACA3E2}" dt="2023-12-13T12:43:23.225" v="2384"/>
        <pc:sldMkLst>
          <pc:docMk/>
          <pc:sldMk cId="1857841604" sldId="326"/>
        </pc:sldMkLst>
        <pc:spChg chg="mod">
          <ac:chgData name="Tess Mathew" userId="d9634da0-0662-4f50-87a9-1f9a18a4e677" providerId="ADAL" clId="{8DBD62E1-A518-4ED7-964B-E68520ACA3E2}" dt="2023-12-07T11:51:33.476" v="1911" actId="20577"/>
          <ac:spMkLst>
            <pc:docMk/>
            <pc:sldMk cId="1857841604" sldId="326"/>
            <ac:spMk id="25" creationId="{9EB17C61-05F8-392F-4048-1233AC59FDAE}"/>
          </ac:spMkLst>
        </pc:sp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8DBD62E1-A518-4ED7-964B-E68520ACA3E2}" dt="2023-12-13T12:43:23.225" v="2384"/>
              <pc2:cmMkLst xmlns:pc2="http://schemas.microsoft.com/office/powerpoint/2019/9/main/command">
                <pc:docMk/>
                <pc:sldMk cId="1857841604" sldId="326"/>
                <pc2:cmMk id="{C95B1C26-B223-4169-AE8B-8ED2C8895538}"/>
              </pc2:cmMkLst>
              <pc226:cmRplyChg chg="add">
                <pc226:chgData name="Tess Mathew" userId="d9634da0-0662-4f50-87a9-1f9a18a4e677" providerId="ADAL" clId="{8DBD62E1-A518-4ED7-964B-E68520ACA3E2}" dt="2023-12-13T12:43:23.225" v="2384"/>
                <pc2:cmRplyMkLst xmlns:pc2="http://schemas.microsoft.com/office/powerpoint/2019/9/main/command">
                  <pc:docMk/>
                  <pc:sldMk cId="1857841604" sldId="326"/>
                  <pc2:cmMk id="{C95B1C26-B223-4169-AE8B-8ED2C8895538}"/>
                  <pc2:cmRplyMk id="{5090473E-A66B-4782-AD03-43AF0D7E166A}"/>
                </pc2:cmRplyMkLst>
              </pc226:cmRplyChg>
              <pc226:cmRplyChg chg="add">
                <pc226:chgData name="Tess Mathew" userId="d9634da0-0662-4f50-87a9-1f9a18a4e677" providerId="ADAL" clId="{8DBD62E1-A518-4ED7-964B-E68520ACA3E2}" dt="2023-12-13T12:38:44.342" v="2375"/>
                <pc2:cmRplyMkLst xmlns:pc2="http://schemas.microsoft.com/office/powerpoint/2019/9/main/command">
                  <pc:docMk/>
                  <pc:sldMk cId="1857841604" sldId="326"/>
                  <pc2:cmMk id="{C95B1C26-B223-4169-AE8B-8ED2C8895538}"/>
                  <pc2:cmRplyMk id="{C7EAD852-6A40-4A7B-A52E-716E9EBB6E56}"/>
                </pc2:cmRplyMkLst>
              </pc226:cmRplyChg>
            </pc226:cmChg>
          </p:ext>
        </pc:extLst>
      </pc:sldChg>
      <pc:sldChg chg="add del">
        <pc:chgData name="Tess Mathew" userId="d9634da0-0662-4f50-87a9-1f9a18a4e677" providerId="ADAL" clId="{8DBD62E1-A518-4ED7-964B-E68520ACA3E2}" dt="2023-12-07T11:55:00.513" v="1966" actId="47"/>
        <pc:sldMkLst>
          <pc:docMk/>
          <pc:sldMk cId="438501637" sldId="327"/>
        </pc:sldMkLst>
      </pc:sldChg>
      <pc:sldChg chg="del">
        <pc:chgData name="Tess Mathew" userId="d9634da0-0662-4f50-87a9-1f9a18a4e677" providerId="ADAL" clId="{8DBD62E1-A518-4ED7-964B-E68520ACA3E2}" dt="2023-12-05T13:46:39.776" v="365" actId="47"/>
        <pc:sldMkLst>
          <pc:docMk/>
          <pc:sldMk cId="793327359" sldId="327"/>
        </pc:sldMkLst>
      </pc:sldChg>
      <pc:sldChg chg="modCm">
        <pc:chgData name="Tess Mathew" userId="d9634da0-0662-4f50-87a9-1f9a18a4e677" providerId="ADAL" clId="{8DBD62E1-A518-4ED7-964B-E68520ACA3E2}" dt="2023-12-08T09:39:51.058" v="2213"/>
        <pc:sldMkLst>
          <pc:docMk/>
          <pc:sldMk cId="4250551748" sldId="327"/>
        </pc:sldMkLst>
        <pc:extLst>
          <p:ext xmlns:p="http://schemas.openxmlformats.org/presentationml/2006/main" uri="{D6D511B9-2390-475A-947B-AFAB55BFBCF1}">
            <pc226:cmChg xmlns:pc226="http://schemas.microsoft.com/office/powerpoint/2022/06/main/command" chg="">
              <pc226:chgData name="Tess Mathew" userId="d9634da0-0662-4f50-87a9-1f9a18a4e677" providerId="ADAL" clId="{8DBD62E1-A518-4ED7-964B-E68520ACA3E2}" dt="2023-12-08T09:39:51.058" v="2213"/>
              <pc2:cmMkLst xmlns:pc2="http://schemas.microsoft.com/office/powerpoint/2019/9/main/command">
                <pc:docMk/>
                <pc:sldMk cId="4250551748" sldId="327"/>
                <pc2:cmMk id="{93455D75-6D25-48FF-AEF4-152E24DB4444}"/>
              </pc2:cmMkLst>
              <pc226:cmRplyChg chg="add">
                <pc226:chgData name="Tess Mathew" userId="d9634da0-0662-4f50-87a9-1f9a18a4e677" providerId="ADAL" clId="{8DBD62E1-A518-4ED7-964B-E68520ACA3E2}" dt="2023-12-08T09:39:51.058" v="2213"/>
                <pc2:cmRplyMkLst xmlns:pc2="http://schemas.microsoft.com/office/powerpoint/2019/9/main/command">
                  <pc:docMk/>
                  <pc:sldMk cId="4250551748" sldId="327"/>
                  <pc2:cmMk id="{93455D75-6D25-48FF-AEF4-152E24DB4444}"/>
                  <pc2:cmRplyMk id="{5796010B-A49C-4BA7-9CE2-8986C659AD32}"/>
                </pc2:cmRplyMkLst>
              </pc226:cmRplyChg>
              <pc226:cmRplyChg chg="add">
                <pc226:chgData name="Tess Mathew" userId="d9634da0-0662-4f50-87a9-1f9a18a4e677" providerId="ADAL" clId="{8DBD62E1-A518-4ED7-964B-E68520ACA3E2}" dt="2023-12-08T09:36:25.088" v="2207"/>
                <pc2:cmRplyMkLst xmlns:pc2="http://schemas.microsoft.com/office/powerpoint/2019/9/main/command">
                  <pc:docMk/>
                  <pc:sldMk cId="4250551748" sldId="327"/>
                  <pc2:cmMk id="{93455D75-6D25-48FF-AEF4-152E24DB4444}"/>
                  <pc2:cmRplyMk id="{3B732D29-95ED-435F-A46B-C7F57D24F32E}"/>
                </pc2:cmRplyMkLst>
              </pc226:cmRplyChg>
            </pc226:cmChg>
          </p:ext>
        </pc:extLst>
      </pc:sldChg>
    </pc:docChg>
  </pc:docChgLst>
  <pc:docChgLst>
    <pc:chgData name="Roop Kumar" userId="ec229fc9-1ae5-4424-ad91-f4b472f033de" providerId="ADAL" clId="{6CC13127-CA9B-4B5D-8EC5-695B77EC914A}"/>
    <pc:docChg chg="modMainMaster">
      <pc:chgData name="Roop Kumar" userId="ec229fc9-1ae5-4424-ad91-f4b472f033de" providerId="ADAL" clId="{6CC13127-CA9B-4B5D-8EC5-695B77EC914A}" dt="2023-06-08T06:08:20.504" v="0" actId="14429"/>
      <pc:docMkLst>
        <pc:docMk/>
      </pc:docMkLst>
      <pc:sldMasterChg chg="modSldLayout">
        <pc:chgData name="Roop Kumar" userId="ec229fc9-1ae5-4424-ad91-f4b472f033de" providerId="ADAL" clId="{6CC13127-CA9B-4B5D-8EC5-695B77EC914A}" dt="2023-06-08T06:08:20.504" v="0" actId="14429"/>
        <pc:sldMasterMkLst>
          <pc:docMk/>
          <pc:sldMasterMk cId="3368593342" sldId="2147483673"/>
        </pc:sldMasterMkLst>
        <pc:sldLayoutChg chg="modSp mod">
          <pc:chgData name="Roop Kumar" userId="ec229fc9-1ae5-4424-ad91-f4b472f033de" providerId="ADAL" clId="{6CC13127-CA9B-4B5D-8EC5-695B77EC914A}" dt="2023-06-08T06:08:20.504" v="0" actId="14429"/>
          <pc:sldLayoutMkLst>
            <pc:docMk/>
            <pc:sldMasterMk cId="3368593342" sldId="2147483673"/>
            <pc:sldLayoutMk cId="3585267338" sldId="2147483682"/>
          </pc:sldLayoutMkLst>
          <pc:grpChg chg="mod modVis">
            <ac:chgData name="Roop Kumar" userId="ec229fc9-1ae5-4424-ad91-f4b472f033de" providerId="ADAL" clId="{6CC13127-CA9B-4B5D-8EC5-695B77EC914A}" dt="2023-06-08T06:08:20.504" v="0" actId="14429"/>
            <ac:grpSpMkLst>
              <pc:docMk/>
              <pc:sldMasterMk cId="3368593342" sldId="2147483673"/>
              <pc:sldLayoutMk cId="3585267338" sldId="2147483682"/>
              <ac:grpSpMk id="13" creationId="{16B8C86D-690C-8679-0C89-F4D009576CAF}"/>
            </ac:grpSpMkLst>
          </pc:grpChg>
        </pc:sldLayoutChg>
      </pc:sldMasterChg>
    </pc:docChg>
  </pc:docChgLst>
  <pc:docChgLst>
    <pc:chgData name="Gajendra MS" userId="2fac9be5-0aaf-4a4e-81e3-665d10c1ffa5" providerId="ADAL" clId="{75CA01F0-5384-4502-B0BF-187FB4ED7920}"/>
    <pc:docChg chg="undo custSel modMainMaster">
      <pc:chgData name="Gajendra MS" userId="2fac9be5-0aaf-4a4e-81e3-665d10c1ffa5" providerId="ADAL" clId="{75CA01F0-5384-4502-B0BF-187FB4ED7920}" dt="2023-08-30T06:50:54.870" v="9" actId="1038"/>
      <pc:docMkLst>
        <pc:docMk/>
      </pc:docMkLst>
      <pc:sldMasterChg chg="modSldLayout">
        <pc:chgData name="Gajendra MS" userId="2fac9be5-0aaf-4a4e-81e3-665d10c1ffa5" providerId="ADAL" clId="{75CA01F0-5384-4502-B0BF-187FB4ED7920}" dt="2023-08-30T06:50:54.870" v="9" actId="1038"/>
        <pc:sldMasterMkLst>
          <pc:docMk/>
          <pc:sldMasterMk cId="3368593342" sldId="2147483673"/>
        </pc:sldMasterMkLst>
        <pc:sldLayoutChg chg="modSp mod">
          <pc:chgData name="Gajendra MS" userId="2fac9be5-0aaf-4a4e-81e3-665d10c1ffa5" providerId="ADAL" clId="{75CA01F0-5384-4502-B0BF-187FB4ED7920}" dt="2023-08-30T06:50:54.870" v="9" actId="1038"/>
          <pc:sldLayoutMkLst>
            <pc:docMk/>
            <pc:sldMasterMk cId="3368593342" sldId="2147483673"/>
            <pc:sldLayoutMk cId="189243091" sldId="2147483679"/>
          </pc:sldLayoutMkLst>
          <pc:picChg chg="mod">
            <ac:chgData name="Gajendra MS" userId="2fac9be5-0aaf-4a4e-81e3-665d10c1ffa5" providerId="ADAL" clId="{75CA01F0-5384-4502-B0BF-187FB4ED7920}" dt="2023-08-30T06:50:54.870" v="9" actId="1038"/>
            <ac:picMkLst>
              <pc:docMk/>
              <pc:sldMasterMk cId="3368593342" sldId="2147483673"/>
              <pc:sldLayoutMk cId="189243091" sldId="2147483679"/>
              <ac:picMk id="32" creationId="{00000000-0000-0000-0000-000000000000}"/>
            </ac:picMkLst>
          </pc:picChg>
        </pc:sldLayoutChg>
      </pc:sldMasterChg>
    </pc:docChg>
  </pc:docChgLst>
  <pc:docChgLst>
    <pc:chgData name="Alok Parashar" userId="1db41176-96d0-46d5-941d-427495e80ae3" providerId="ADAL" clId="{3A43B6E9-A69C-4D1D-8674-3FC742ECA5C4}"/>
    <pc:docChg chg="undo redo custSel modMainMaster">
      <pc:chgData name="Alok Parashar" userId="1db41176-96d0-46d5-941d-427495e80ae3" providerId="ADAL" clId="{3A43B6E9-A69C-4D1D-8674-3FC742ECA5C4}" dt="2023-08-04T06:27:52.626" v="42" actId="1037"/>
      <pc:docMkLst>
        <pc:docMk/>
      </pc:docMkLst>
      <pc:sldMasterChg chg="modSldLayout">
        <pc:chgData name="Alok Parashar" userId="1db41176-96d0-46d5-941d-427495e80ae3" providerId="ADAL" clId="{3A43B6E9-A69C-4D1D-8674-3FC742ECA5C4}" dt="2023-08-04T06:27:52.626" v="42" actId="1037"/>
        <pc:sldMasterMkLst>
          <pc:docMk/>
          <pc:sldMasterMk cId="3368593342" sldId="2147483673"/>
        </pc:sldMasterMkLst>
        <pc:sldLayoutChg chg="modSp mod">
          <pc:chgData name="Alok Parashar" userId="1db41176-96d0-46d5-941d-427495e80ae3" providerId="ADAL" clId="{3A43B6E9-A69C-4D1D-8674-3FC742ECA5C4}" dt="2023-08-04T06:27:52.626" v="42" actId="1037"/>
          <pc:sldLayoutMkLst>
            <pc:docMk/>
            <pc:sldMasterMk cId="3368593342" sldId="2147483673"/>
            <pc:sldLayoutMk cId="1585036707" sldId="2147483690"/>
          </pc:sldLayoutMkLst>
          <pc:spChg chg="mod">
            <ac:chgData name="Alok Parashar" userId="1db41176-96d0-46d5-941d-427495e80ae3" providerId="ADAL" clId="{3A43B6E9-A69C-4D1D-8674-3FC742ECA5C4}" dt="2023-08-04T06:27:52.626" v="42" actId="1037"/>
            <ac:spMkLst>
              <pc:docMk/>
              <pc:sldMasterMk cId="3368593342" sldId="2147483673"/>
              <pc:sldLayoutMk cId="1585036707" sldId="2147483690"/>
              <ac:spMk id="4" creationId="{F274DB65-9471-8FF1-5F67-3A8B02FBF3BD}"/>
            </ac:spMkLst>
          </pc:spChg>
          <pc:picChg chg="mod">
            <ac:chgData name="Alok Parashar" userId="1db41176-96d0-46d5-941d-427495e80ae3" providerId="ADAL" clId="{3A43B6E9-A69C-4D1D-8674-3FC742ECA5C4}" dt="2023-08-04T06:25:27.773" v="15" actId="1037"/>
            <ac:picMkLst>
              <pc:docMk/>
              <pc:sldMasterMk cId="3368593342" sldId="2147483673"/>
              <pc:sldLayoutMk cId="1585036707" sldId="2147483690"/>
              <ac:picMk id="130" creationId="{00000000-0000-0000-0000-000000000000}"/>
            </ac:picMkLst>
          </pc:picChg>
        </pc:sldLayoutChg>
      </pc:sldMasterChg>
    </pc:docChg>
  </pc:docChgLst>
  <pc:docChgLst>
    <pc:chgData name="Roop Kumar" userId="ec229fc9-1ae5-4424-ad91-f4b472f033de" providerId="ADAL" clId="{9299E211-8CEE-4814-8552-8E72E5422BAD}"/>
    <pc:docChg chg="undo custSel addSld modSld modMainMaster">
      <pc:chgData name="Roop Kumar" userId="ec229fc9-1ae5-4424-ad91-f4b472f033de" providerId="ADAL" clId="{9299E211-8CEE-4814-8552-8E72E5422BAD}" dt="2023-08-10T07:29:32.027" v="469"/>
      <pc:docMkLst>
        <pc:docMk/>
      </pc:docMkLst>
      <pc:sldChg chg="modSp mod modClrScheme chgLayout">
        <pc:chgData name="Roop Kumar" userId="ec229fc9-1ae5-4424-ad91-f4b472f033de" providerId="ADAL" clId="{9299E211-8CEE-4814-8552-8E72E5422BAD}" dt="2023-07-13T12:33:24.517" v="0" actId="700"/>
        <pc:sldMkLst>
          <pc:docMk/>
          <pc:sldMk cId="3666711677" sldId="295"/>
        </pc:sldMkLst>
        <pc:spChg chg="mod ord">
          <ac:chgData name="Roop Kumar" userId="ec229fc9-1ae5-4424-ad91-f4b472f033de" providerId="ADAL" clId="{9299E211-8CEE-4814-8552-8E72E5422BAD}" dt="2023-07-13T12:33:24.517" v="0" actId="700"/>
          <ac:spMkLst>
            <pc:docMk/>
            <pc:sldMk cId="3666711677" sldId="295"/>
            <ac:spMk id="2" creationId="{9E7A36BB-856E-10B8-B128-533721A97313}"/>
          </ac:spMkLst>
        </pc:spChg>
        <pc:spChg chg="mod ord">
          <ac:chgData name="Roop Kumar" userId="ec229fc9-1ae5-4424-ad91-f4b472f033de" providerId="ADAL" clId="{9299E211-8CEE-4814-8552-8E72E5422BAD}" dt="2023-07-13T12:33:24.517" v="0" actId="700"/>
          <ac:spMkLst>
            <pc:docMk/>
            <pc:sldMk cId="3666711677" sldId="295"/>
            <ac:spMk id="3" creationId="{A1E7CE5F-1838-1492-ACA0-C52D9259D674}"/>
          </ac:spMkLst>
        </pc:spChg>
        <pc:spChg chg="mod ord">
          <ac:chgData name="Roop Kumar" userId="ec229fc9-1ae5-4424-ad91-f4b472f033de" providerId="ADAL" clId="{9299E211-8CEE-4814-8552-8E72E5422BAD}" dt="2023-07-13T12:33:24.517" v="0" actId="700"/>
          <ac:spMkLst>
            <pc:docMk/>
            <pc:sldMk cId="3666711677" sldId="295"/>
            <ac:spMk id="4" creationId="{8B9EAEE1-587B-7BBB-6407-7D984BBB4CFD}"/>
          </ac:spMkLst>
        </pc:spChg>
        <pc:spChg chg="mod ord">
          <ac:chgData name="Roop Kumar" userId="ec229fc9-1ae5-4424-ad91-f4b472f033de" providerId="ADAL" clId="{9299E211-8CEE-4814-8552-8E72E5422BAD}" dt="2023-07-13T12:33:24.517" v="0" actId="700"/>
          <ac:spMkLst>
            <pc:docMk/>
            <pc:sldMk cId="3666711677" sldId="295"/>
            <ac:spMk id="5" creationId="{719A67AB-71BA-6825-87AB-4F11A0942331}"/>
          </ac:spMkLst>
        </pc:spChg>
        <pc:spChg chg="mod ord">
          <ac:chgData name="Roop Kumar" userId="ec229fc9-1ae5-4424-ad91-f4b472f033de" providerId="ADAL" clId="{9299E211-8CEE-4814-8552-8E72E5422BAD}" dt="2023-07-13T12:33:24.517" v="0" actId="700"/>
          <ac:spMkLst>
            <pc:docMk/>
            <pc:sldMk cId="3666711677" sldId="295"/>
            <ac:spMk id="6" creationId="{84E9641C-C3F0-57D9-C96B-62CDBB9456F3}"/>
          </ac:spMkLst>
        </pc:spChg>
        <pc:spChg chg="mod ord">
          <ac:chgData name="Roop Kumar" userId="ec229fc9-1ae5-4424-ad91-f4b472f033de" providerId="ADAL" clId="{9299E211-8CEE-4814-8552-8E72E5422BAD}" dt="2023-07-13T12:33:24.517" v="0" actId="700"/>
          <ac:spMkLst>
            <pc:docMk/>
            <pc:sldMk cId="3666711677" sldId="295"/>
            <ac:spMk id="7" creationId="{D7AFF035-6FDB-CFB8-2385-9FA55911EE1D}"/>
          </ac:spMkLst>
        </pc:spChg>
        <pc:spChg chg="mod ord">
          <ac:chgData name="Roop Kumar" userId="ec229fc9-1ae5-4424-ad91-f4b472f033de" providerId="ADAL" clId="{9299E211-8CEE-4814-8552-8E72E5422BAD}" dt="2023-07-13T12:33:24.517" v="0" actId="700"/>
          <ac:spMkLst>
            <pc:docMk/>
            <pc:sldMk cId="3666711677" sldId="295"/>
            <ac:spMk id="8" creationId="{C8CDB51F-2536-90B2-84D8-456CE644B094}"/>
          </ac:spMkLst>
        </pc:spChg>
        <pc:spChg chg="mod ord">
          <ac:chgData name="Roop Kumar" userId="ec229fc9-1ae5-4424-ad91-f4b472f033de" providerId="ADAL" clId="{9299E211-8CEE-4814-8552-8E72E5422BAD}" dt="2023-07-13T12:33:24.517" v="0" actId="700"/>
          <ac:spMkLst>
            <pc:docMk/>
            <pc:sldMk cId="3666711677" sldId="295"/>
            <ac:spMk id="16" creationId="{190C6C0A-E867-BD0F-9636-72FE5C2AAB08}"/>
          </ac:spMkLst>
        </pc:spChg>
      </pc:sldChg>
      <pc:sldChg chg="addSp delSp modSp new mod">
        <pc:chgData name="Roop Kumar" userId="ec229fc9-1ae5-4424-ad91-f4b472f033de" providerId="ADAL" clId="{9299E211-8CEE-4814-8552-8E72E5422BAD}" dt="2023-08-10T07:29:32.027" v="469"/>
        <pc:sldMkLst>
          <pc:docMk/>
          <pc:sldMk cId="150403746" sldId="297"/>
        </pc:sldMkLst>
        <pc:spChg chg="mod">
          <ac:chgData name="Roop Kumar" userId="ec229fc9-1ae5-4424-ad91-f4b472f033de" providerId="ADAL" clId="{9299E211-8CEE-4814-8552-8E72E5422BAD}" dt="2023-08-10T07:29:21.847" v="219" actId="20577"/>
          <ac:spMkLst>
            <pc:docMk/>
            <pc:sldMk cId="150403746" sldId="297"/>
            <ac:spMk id="3" creationId="{10A8F081-85E4-E2E2-21FE-878FC01ABA10}"/>
          </ac:spMkLst>
        </pc:spChg>
        <pc:spChg chg="add del mod">
          <ac:chgData name="Roop Kumar" userId="ec229fc9-1ae5-4424-ad91-f4b472f033de" providerId="ADAL" clId="{9299E211-8CEE-4814-8552-8E72E5422BAD}" dt="2023-08-10T07:27:34.902" v="55"/>
          <ac:spMkLst>
            <pc:docMk/>
            <pc:sldMk cId="150403746" sldId="297"/>
            <ac:spMk id="5" creationId="{5FE32790-4310-4791-AF6F-286F664B8BA4}"/>
          </ac:spMkLst>
        </pc:spChg>
        <pc:spChg chg="add del mod">
          <ac:chgData name="Roop Kumar" userId="ec229fc9-1ae5-4424-ad91-f4b472f033de" providerId="ADAL" clId="{9299E211-8CEE-4814-8552-8E72E5422BAD}" dt="2023-08-10T07:27:34.902" v="55"/>
          <ac:spMkLst>
            <pc:docMk/>
            <pc:sldMk cId="150403746" sldId="297"/>
            <ac:spMk id="6" creationId="{1E2FF832-4E12-1046-1E90-8ABD2905B171}"/>
          </ac:spMkLst>
        </pc:spChg>
        <pc:spChg chg="add del mod">
          <ac:chgData name="Roop Kumar" userId="ec229fc9-1ae5-4424-ad91-f4b472f033de" providerId="ADAL" clId="{9299E211-8CEE-4814-8552-8E72E5422BAD}" dt="2023-08-10T07:27:34.902" v="55"/>
          <ac:spMkLst>
            <pc:docMk/>
            <pc:sldMk cId="150403746" sldId="297"/>
            <ac:spMk id="7" creationId="{235ADF29-DDB1-2D4A-B2D5-339F208D26CE}"/>
          </ac:spMkLst>
        </pc:spChg>
        <pc:spChg chg="add del mod">
          <ac:chgData name="Roop Kumar" userId="ec229fc9-1ae5-4424-ad91-f4b472f033de" providerId="ADAL" clId="{9299E211-8CEE-4814-8552-8E72E5422BAD}" dt="2023-08-10T07:27:46.452" v="123"/>
          <ac:spMkLst>
            <pc:docMk/>
            <pc:sldMk cId="150403746" sldId="297"/>
            <ac:spMk id="8" creationId="{53FA2EA9-D372-0191-96B2-FD4354AABD14}"/>
          </ac:spMkLst>
        </pc:spChg>
        <pc:spChg chg="add del mod">
          <ac:chgData name="Roop Kumar" userId="ec229fc9-1ae5-4424-ad91-f4b472f033de" providerId="ADAL" clId="{9299E211-8CEE-4814-8552-8E72E5422BAD}" dt="2023-08-10T07:27:46.452" v="123"/>
          <ac:spMkLst>
            <pc:docMk/>
            <pc:sldMk cId="150403746" sldId="297"/>
            <ac:spMk id="9" creationId="{D27348CB-8936-6BB0-214F-DFA6440AA3E3}"/>
          </ac:spMkLst>
        </pc:spChg>
        <pc:spChg chg="add del mod">
          <ac:chgData name="Roop Kumar" userId="ec229fc9-1ae5-4424-ad91-f4b472f033de" providerId="ADAL" clId="{9299E211-8CEE-4814-8552-8E72E5422BAD}" dt="2023-08-10T07:27:46.452" v="123"/>
          <ac:spMkLst>
            <pc:docMk/>
            <pc:sldMk cId="150403746" sldId="297"/>
            <ac:spMk id="10" creationId="{BD465F53-09EC-FCEA-FA05-37DB0F7D3E2D}"/>
          </ac:spMkLst>
        </pc:spChg>
        <pc:spChg chg="add del mod">
          <ac:chgData name="Roop Kumar" userId="ec229fc9-1ae5-4424-ad91-f4b472f033de" providerId="ADAL" clId="{9299E211-8CEE-4814-8552-8E72E5422BAD}" dt="2023-08-10T07:27:46.452" v="123"/>
          <ac:spMkLst>
            <pc:docMk/>
            <pc:sldMk cId="150403746" sldId="297"/>
            <ac:spMk id="11" creationId="{BB377979-E1E1-5544-CC37-F09C8078255A}"/>
          </ac:spMkLst>
        </pc:spChg>
        <pc:spChg chg="add del mod">
          <ac:chgData name="Roop Kumar" userId="ec229fc9-1ae5-4424-ad91-f4b472f033de" providerId="ADAL" clId="{9299E211-8CEE-4814-8552-8E72E5422BAD}" dt="2023-08-10T07:29:22.309" v="232"/>
          <ac:spMkLst>
            <pc:docMk/>
            <pc:sldMk cId="150403746" sldId="297"/>
            <ac:spMk id="12" creationId="{EADE4F8E-C233-7D71-C588-3208C3576047}"/>
          </ac:spMkLst>
        </pc:spChg>
        <pc:spChg chg="add del mod">
          <ac:chgData name="Roop Kumar" userId="ec229fc9-1ae5-4424-ad91-f4b472f033de" providerId="ADAL" clId="{9299E211-8CEE-4814-8552-8E72E5422BAD}" dt="2023-08-10T07:29:22.309" v="232"/>
          <ac:spMkLst>
            <pc:docMk/>
            <pc:sldMk cId="150403746" sldId="297"/>
            <ac:spMk id="13" creationId="{A3F22D8A-16B4-7F9C-601A-FD4A240C1A28}"/>
          </ac:spMkLst>
        </pc:spChg>
        <pc:spChg chg="add del mod">
          <ac:chgData name="Roop Kumar" userId="ec229fc9-1ae5-4424-ad91-f4b472f033de" providerId="ADAL" clId="{9299E211-8CEE-4814-8552-8E72E5422BAD}" dt="2023-08-10T07:29:22.309" v="232"/>
          <ac:spMkLst>
            <pc:docMk/>
            <pc:sldMk cId="150403746" sldId="297"/>
            <ac:spMk id="14" creationId="{3450AE25-8683-8146-D425-79AD24A77A54}"/>
          </ac:spMkLst>
        </pc:spChg>
        <pc:spChg chg="add del mod">
          <ac:chgData name="Roop Kumar" userId="ec229fc9-1ae5-4424-ad91-f4b472f033de" providerId="ADAL" clId="{9299E211-8CEE-4814-8552-8E72E5422BAD}" dt="2023-08-10T07:29:22.309" v="232"/>
          <ac:spMkLst>
            <pc:docMk/>
            <pc:sldMk cId="150403746" sldId="297"/>
            <ac:spMk id="15" creationId="{9C0D4222-1B07-F55B-5FB4-4136F4BBFC81}"/>
          </ac:spMkLst>
        </pc:spChg>
        <pc:spChg chg="add del mod">
          <ac:chgData name="Roop Kumar" userId="ec229fc9-1ae5-4424-ad91-f4b472f033de" providerId="ADAL" clId="{9299E211-8CEE-4814-8552-8E72E5422BAD}" dt="2023-08-10T07:29:22.309" v="232"/>
          <ac:spMkLst>
            <pc:docMk/>
            <pc:sldMk cId="150403746" sldId="297"/>
            <ac:spMk id="16" creationId="{D11A3200-93AD-7AF6-B98B-1C4E538E8E55}"/>
          </ac:spMkLst>
        </pc:spChg>
        <pc:spChg chg="add del mod">
          <ac:chgData name="Roop Kumar" userId="ec229fc9-1ae5-4424-ad91-f4b472f033de" providerId="ADAL" clId="{9299E211-8CEE-4814-8552-8E72E5422BAD}" dt="2023-08-10T07:29:25.239" v="336"/>
          <ac:spMkLst>
            <pc:docMk/>
            <pc:sldMk cId="150403746" sldId="297"/>
            <ac:spMk id="17" creationId="{71241971-E468-BC10-E815-9B17D59A4FEA}"/>
          </ac:spMkLst>
        </pc:spChg>
        <pc:spChg chg="add del mod">
          <ac:chgData name="Roop Kumar" userId="ec229fc9-1ae5-4424-ad91-f4b472f033de" providerId="ADAL" clId="{9299E211-8CEE-4814-8552-8E72E5422BAD}" dt="2023-08-10T07:29:25.239" v="336"/>
          <ac:spMkLst>
            <pc:docMk/>
            <pc:sldMk cId="150403746" sldId="297"/>
            <ac:spMk id="18" creationId="{5F4AFF1C-92E8-A82D-50F6-D6FC35A1362A}"/>
          </ac:spMkLst>
        </pc:spChg>
        <pc:spChg chg="add del mod">
          <ac:chgData name="Roop Kumar" userId="ec229fc9-1ae5-4424-ad91-f4b472f033de" providerId="ADAL" clId="{9299E211-8CEE-4814-8552-8E72E5422BAD}" dt="2023-08-10T07:29:25.239" v="336"/>
          <ac:spMkLst>
            <pc:docMk/>
            <pc:sldMk cId="150403746" sldId="297"/>
            <ac:spMk id="19" creationId="{6660D79B-6C92-C8D0-6939-F0F7FD8068F1}"/>
          </ac:spMkLst>
        </pc:spChg>
        <pc:spChg chg="add del mod">
          <ac:chgData name="Roop Kumar" userId="ec229fc9-1ae5-4424-ad91-f4b472f033de" providerId="ADAL" clId="{9299E211-8CEE-4814-8552-8E72E5422BAD}" dt="2023-08-10T07:29:25.239" v="336"/>
          <ac:spMkLst>
            <pc:docMk/>
            <pc:sldMk cId="150403746" sldId="297"/>
            <ac:spMk id="20" creationId="{BF27AEB7-4D0F-A662-9C08-5A37A66BCD4B}"/>
          </ac:spMkLst>
        </pc:spChg>
        <pc:spChg chg="add del mod">
          <ac:chgData name="Roop Kumar" userId="ec229fc9-1ae5-4424-ad91-f4b472f033de" providerId="ADAL" clId="{9299E211-8CEE-4814-8552-8E72E5422BAD}" dt="2023-08-10T07:29:25.239" v="336"/>
          <ac:spMkLst>
            <pc:docMk/>
            <pc:sldMk cId="150403746" sldId="297"/>
            <ac:spMk id="21" creationId="{6D887652-8FE4-5363-6663-7A73EB3A5B73}"/>
          </ac:spMkLst>
        </pc:spChg>
        <pc:spChg chg="add del mod">
          <ac:chgData name="Roop Kumar" userId="ec229fc9-1ae5-4424-ad91-f4b472f033de" providerId="ADAL" clId="{9299E211-8CEE-4814-8552-8E72E5422BAD}" dt="2023-08-10T07:29:25.239" v="336"/>
          <ac:spMkLst>
            <pc:docMk/>
            <pc:sldMk cId="150403746" sldId="297"/>
            <ac:spMk id="22" creationId="{F16BE92F-9289-29E1-03AE-DF5B2FE2A6B3}"/>
          </ac:spMkLst>
        </pc:spChg>
        <pc:spChg chg="add del mod">
          <ac:chgData name="Roop Kumar" userId="ec229fc9-1ae5-4424-ad91-f4b472f033de" providerId="ADAL" clId="{9299E211-8CEE-4814-8552-8E72E5422BAD}" dt="2023-08-10T07:29:25.239" v="336"/>
          <ac:spMkLst>
            <pc:docMk/>
            <pc:sldMk cId="150403746" sldId="297"/>
            <ac:spMk id="23" creationId="{19E7BA90-0B52-CC0B-DE76-18FDD86EBBDE}"/>
          </ac:spMkLst>
        </pc:spChg>
        <pc:spChg chg="add del mod">
          <ac:chgData name="Roop Kumar" userId="ec229fc9-1ae5-4424-ad91-f4b472f033de" providerId="ADAL" clId="{9299E211-8CEE-4814-8552-8E72E5422BAD}" dt="2023-08-10T07:29:32.027" v="469"/>
          <ac:spMkLst>
            <pc:docMk/>
            <pc:sldMk cId="150403746" sldId="297"/>
            <ac:spMk id="24" creationId="{C964745C-81C0-2FEF-06C3-692F1D586DC4}"/>
          </ac:spMkLst>
        </pc:spChg>
        <pc:spChg chg="add del mod">
          <ac:chgData name="Roop Kumar" userId="ec229fc9-1ae5-4424-ad91-f4b472f033de" providerId="ADAL" clId="{9299E211-8CEE-4814-8552-8E72E5422BAD}" dt="2023-08-10T07:29:32.027" v="469"/>
          <ac:spMkLst>
            <pc:docMk/>
            <pc:sldMk cId="150403746" sldId="297"/>
            <ac:spMk id="25" creationId="{02AF237C-C3A9-3DEF-4B08-92141B5CE878}"/>
          </ac:spMkLst>
        </pc:spChg>
        <pc:spChg chg="add del mod">
          <ac:chgData name="Roop Kumar" userId="ec229fc9-1ae5-4424-ad91-f4b472f033de" providerId="ADAL" clId="{9299E211-8CEE-4814-8552-8E72E5422BAD}" dt="2023-08-10T07:29:32.027" v="469"/>
          <ac:spMkLst>
            <pc:docMk/>
            <pc:sldMk cId="150403746" sldId="297"/>
            <ac:spMk id="26" creationId="{902914B7-157E-D11B-19D8-B35ED6688EC6}"/>
          </ac:spMkLst>
        </pc:spChg>
        <pc:spChg chg="add del mod">
          <ac:chgData name="Roop Kumar" userId="ec229fc9-1ae5-4424-ad91-f4b472f033de" providerId="ADAL" clId="{9299E211-8CEE-4814-8552-8E72E5422BAD}" dt="2023-08-10T07:29:32.027" v="469"/>
          <ac:spMkLst>
            <pc:docMk/>
            <pc:sldMk cId="150403746" sldId="297"/>
            <ac:spMk id="27" creationId="{E3B3B449-42DB-5F97-6078-A63B74A3DFFC}"/>
          </ac:spMkLst>
        </pc:spChg>
        <pc:spChg chg="add del mod">
          <ac:chgData name="Roop Kumar" userId="ec229fc9-1ae5-4424-ad91-f4b472f033de" providerId="ADAL" clId="{9299E211-8CEE-4814-8552-8E72E5422BAD}" dt="2023-08-10T07:29:32.027" v="469"/>
          <ac:spMkLst>
            <pc:docMk/>
            <pc:sldMk cId="150403746" sldId="297"/>
            <ac:spMk id="28" creationId="{28EC88CF-0E54-B79F-BD45-7B7EF5EE88EA}"/>
          </ac:spMkLst>
        </pc:spChg>
        <pc:spChg chg="add del mod">
          <ac:chgData name="Roop Kumar" userId="ec229fc9-1ae5-4424-ad91-f4b472f033de" providerId="ADAL" clId="{9299E211-8CEE-4814-8552-8E72E5422BAD}" dt="2023-08-10T07:29:32.027" v="469"/>
          <ac:spMkLst>
            <pc:docMk/>
            <pc:sldMk cId="150403746" sldId="297"/>
            <ac:spMk id="29" creationId="{14CD5D1E-2C51-6D9B-E9EE-76DA628448C3}"/>
          </ac:spMkLst>
        </pc:spChg>
        <pc:spChg chg="add del mod">
          <ac:chgData name="Roop Kumar" userId="ec229fc9-1ae5-4424-ad91-f4b472f033de" providerId="ADAL" clId="{9299E211-8CEE-4814-8552-8E72E5422BAD}" dt="2023-08-10T07:29:32.027" v="469"/>
          <ac:spMkLst>
            <pc:docMk/>
            <pc:sldMk cId="150403746" sldId="297"/>
            <ac:spMk id="30" creationId="{2E0EF25C-4F05-E8C8-71B6-0574ADA7EB04}"/>
          </ac:spMkLst>
        </pc:spChg>
        <pc:spChg chg="add del mod">
          <ac:chgData name="Roop Kumar" userId="ec229fc9-1ae5-4424-ad91-f4b472f033de" providerId="ADAL" clId="{9299E211-8CEE-4814-8552-8E72E5422BAD}" dt="2023-08-10T07:29:32.027" v="469"/>
          <ac:spMkLst>
            <pc:docMk/>
            <pc:sldMk cId="150403746" sldId="297"/>
            <ac:spMk id="31" creationId="{24EA4DB7-30DA-2BF5-8388-CCC2F78E55EE}"/>
          </ac:spMkLst>
        </pc:spChg>
        <pc:spChg chg="add del mod">
          <ac:chgData name="Roop Kumar" userId="ec229fc9-1ae5-4424-ad91-f4b472f033de" providerId="ADAL" clId="{9299E211-8CEE-4814-8552-8E72E5422BAD}" dt="2023-08-10T07:29:32.027" v="469"/>
          <ac:spMkLst>
            <pc:docMk/>
            <pc:sldMk cId="150403746" sldId="297"/>
            <ac:spMk id="32" creationId="{AA2E80C9-52DD-236D-99DF-41B65D97A955}"/>
          </ac:spMkLst>
        </pc:spChg>
      </pc:sldChg>
      <pc:sldMasterChg chg="addSp delSp modSp mod modSldLayout">
        <pc:chgData name="Roop Kumar" userId="ec229fc9-1ae5-4424-ad91-f4b472f033de" providerId="ADAL" clId="{9299E211-8CEE-4814-8552-8E72E5422BAD}" dt="2023-08-10T07:26:40.021" v="8" actId="478"/>
        <pc:sldMasterMkLst>
          <pc:docMk/>
          <pc:sldMasterMk cId="3368593342" sldId="2147483673"/>
        </pc:sldMasterMkLst>
        <pc:spChg chg="add del mod">
          <ac:chgData name="Roop Kumar" userId="ec229fc9-1ae5-4424-ad91-f4b472f033de" providerId="ADAL" clId="{9299E211-8CEE-4814-8552-8E72E5422BAD}" dt="2023-08-10T07:26:40.021" v="8" actId="478"/>
          <ac:spMkLst>
            <pc:docMk/>
            <pc:sldMasterMk cId="3368593342" sldId="2147483673"/>
            <ac:spMk id="2" creationId="{20D2775A-9864-BF70-C4DC-41EBB23A0AD0}"/>
          </ac:spMkLst>
        </pc:spChg>
        <pc:sldLayoutChg chg="modSp mod">
          <pc:chgData name="Roop Kumar" userId="ec229fc9-1ae5-4424-ad91-f4b472f033de" providerId="ADAL" clId="{9299E211-8CEE-4814-8552-8E72E5422BAD}" dt="2023-08-04T06:18:43.867" v="4" actId="242"/>
          <pc:sldLayoutMkLst>
            <pc:docMk/>
            <pc:sldMasterMk cId="3368593342" sldId="2147483673"/>
            <pc:sldLayoutMk cId="2191628552" sldId="2147483674"/>
          </pc:sldLayoutMkLst>
          <pc:spChg chg="mod">
            <ac:chgData name="Roop Kumar" userId="ec229fc9-1ae5-4424-ad91-f4b472f033de" providerId="ADAL" clId="{9299E211-8CEE-4814-8552-8E72E5422BAD}" dt="2023-08-04T06:18:43.867" v="4" actId="242"/>
            <ac:spMkLst>
              <pc:docMk/>
              <pc:sldMasterMk cId="3368593342" sldId="2147483673"/>
              <pc:sldLayoutMk cId="2191628552" sldId="2147483674"/>
              <ac:spMk id="8" creationId="{CE57947D-DBAC-21DB-73BE-F78F1726973A}"/>
            </ac:spMkLst>
          </pc:spChg>
        </pc:sldLayoutChg>
        <pc:sldLayoutChg chg="modSp mod">
          <pc:chgData name="Roop Kumar" userId="ec229fc9-1ae5-4424-ad91-f4b472f033de" providerId="ADAL" clId="{9299E211-8CEE-4814-8552-8E72E5422BAD}" dt="2023-08-04T06:19:10.171" v="5" actId="242"/>
          <pc:sldLayoutMkLst>
            <pc:docMk/>
            <pc:sldMasterMk cId="3368593342" sldId="2147483673"/>
            <pc:sldLayoutMk cId="2109918979" sldId="2147483676"/>
          </pc:sldLayoutMkLst>
          <pc:spChg chg="mod">
            <ac:chgData name="Roop Kumar" userId="ec229fc9-1ae5-4424-ad91-f4b472f033de" providerId="ADAL" clId="{9299E211-8CEE-4814-8552-8E72E5422BAD}" dt="2023-08-04T06:19:10.171" v="5" actId="242"/>
            <ac:spMkLst>
              <pc:docMk/>
              <pc:sldMasterMk cId="3368593342" sldId="2147483673"/>
              <pc:sldLayoutMk cId="2109918979" sldId="2147483676"/>
              <ac:spMk id="2" creationId="{0FE0BEE1-B2B3-D8AE-8B21-7B4BAC91C142}"/>
            </ac:spMkLst>
          </pc:spChg>
        </pc:sldLayoutChg>
        <pc:sldLayoutChg chg="modSp mod">
          <pc:chgData name="Roop Kumar" userId="ec229fc9-1ae5-4424-ad91-f4b472f033de" providerId="ADAL" clId="{9299E211-8CEE-4814-8552-8E72E5422BAD}" dt="2023-08-04T06:18:12.924" v="3" actId="242"/>
          <pc:sldLayoutMkLst>
            <pc:docMk/>
            <pc:sldMasterMk cId="3368593342" sldId="2147483673"/>
            <pc:sldLayoutMk cId="3577397302" sldId="2147483683"/>
          </pc:sldLayoutMkLst>
          <pc:spChg chg="mod">
            <ac:chgData name="Roop Kumar" userId="ec229fc9-1ae5-4424-ad91-f4b472f033de" providerId="ADAL" clId="{9299E211-8CEE-4814-8552-8E72E5422BAD}" dt="2023-08-04T06:18:12.924" v="3" actId="242"/>
            <ac:spMkLst>
              <pc:docMk/>
              <pc:sldMasterMk cId="3368593342" sldId="2147483673"/>
              <pc:sldLayoutMk cId="3577397302" sldId="2147483683"/>
              <ac:spMk id="3" creationId="{B82D352B-96E6-AAAA-F1D6-C3BB62225E8B}"/>
            </ac:spMkLst>
          </pc:spChg>
        </pc:sldLayoutChg>
      </pc:sldMasterChg>
    </pc:docChg>
  </pc:docChgLst>
  <pc:docChgLst>
    <pc:chgData name="Tess Mathew" userId="d9634da0-0662-4f50-87a9-1f9a18a4e677" providerId="ADAL" clId="{28942FEC-DC5B-417F-9ECE-2DBCAE4B2D1F}"/>
    <pc:docChg chg="undo custSel modSld">
      <pc:chgData name="Tess Mathew" userId="d9634da0-0662-4f50-87a9-1f9a18a4e677" providerId="ADAL" clId="{28942FEC-DC5B-417F-9ECE-2DBCAE4B2D1F}" dt="2023-12-22T09:40:30.073" v="158"/>
      <pc:docMkLst>
        <pc:docMk/>
      </pc:docMkLst>
      <pc:sldChg chg="addSp delSp modSp mod modCm">
        <pc:chgData name="Tess Mathew" userId="d9634da0-0662-4f50-87a9-1f9a18a4e677" providerId="ADAL" clId="{28942FEC-DC5B-417F-9ECE-2DBCAE4B2D1F}" dt="2023-12-22T09:40:30.073" v="158"/>
        <pc:sldMkLst>
          <pc:docMk/>
          <pc:sldMk cId="1685068534" sldId="311"/>
        </pc:sldMkLst>
        <pc:spChg chg="mod">
          <ac:chgData name="Tess Mathew" userId="d9634da0-0662-4f50-87a9-1f9a18a4e677" providerId="ADAL" clId="{28942FEC-DC5B-417F-9ECE-2DBCAE4B2D1F}" dt="2023-12-22T09:39:58.526" v="149" actId="1035"/>
          <ac:spMkLst>
            <pc:docMk/>
            <pc:sldMk cId="1685068534" sldId="311"/>
            <ac:spMk id="2" creationId="{6CA00E39-0C27-A577-1A55-5C1FCFC600DF}"/>
          </ac:spMkLst>
        </pc:spChg>
        <pc:spChg chg="mod">
          <ac:chgData name="Tess Mathew" userId="d9634da0-0662-4f50-87a9-1f9a18a4e677" providerId="ADAL" clId="{28942FEC-DC5B-417F-9ECE-2DBCAE4B2D1F}" dt="2023-12-22T09:37:44.691" v="91" actId="164"/>
          <ac:spMkLst>
            <pc:docMk/>
            <pc:sldMk cId="1685068534" sldId="311"/>
            <ac:spMk id="3" creationId="{FA0D615D-34B1-D536-E9EC-5E932374761E}"/>
          </ac:spMkLst>
        </pc:spChg>
        <pc:spChg chg="mod">
          <ac:chgData name="Tess Mathew" userId="d9634da0-0662-4f50-87a9-1f9a18a4e677" providerId="ADAL" clId="{28942FEC-DC5B-417F-9ECE-2DBCAE4B2D1F}" dt="2023-12-22T09:40:13.569" v="157" actId="1035"/>
          <ac:spMkLst>
            <pc:docMk/>
            <pc:sldMk cId="1685068534" sldId="311"/>
            <ac:spMk id="4" creationId="{521E0710-0204-8C75-B5D0-F05744977F85}"/>
          </ac:spMkLst>
        </pc:spChg>
        <pc:spChg chg="mod">
          <ac:chgData name="Tess Mathew" userId="d9634da0-0662-4f50-87a9-1f9a18a4e677" providerId="ADAL" clId="{28942FEC-DC5B-417F-9ECE-2DBCAE4B2D1F}" dt="2023-12-22T09:37:07.113" v="84" actId="164"/>
          <ac:spMkLst>
            <pc:docMk/>
            <pc:sldMk cId="1685068534" sldId="311"/>
            <ac:spMk id="10" creationId="{9D516936-1C79-60E0-8354-EFAAA8745CF9}"/>
          </ac:spMkLst>
        </pc:spChg>
        <pc:spChg chg="mod">
          <ac:chgData name="Tess Mathew" userId="d9634da0-0662-4f50-87a9-1f9a18a4e677" providerId="ADAL" clId="{28942FEC-DC5B-417F-9ECE-2DBCAE4B2D1F}" dt="2023-12-22T09:31:16.597" v="78" actId="20577"/>
          <ac:spMkLst>
            <pc:docMk/>
            <pc:sldMk cId="1685068534" sldId="311"/>
            <ac:spMk id="14" creationId="{25FA9ED4-40DA-7846-3171-5E9201DE4F54}"/>
          </ac:spMkLst>
        </pc:spChg>
        <pc:spChg chg="mod">
          <ac:chgData name="Tess Mathew" userId="d9634da0-0662-4f50-87a9-1f9a18a4e677" providerId="ADAL" clId="{28942FEC-DC5B-417F-9ECE-2DBCAE4B2D1F}" dt="2023-12-22T09:37:07.113" v="84" actId="164"/>
          <ac:spMkLst>
            <pc:docMk/>
            <pc:sldMk cId="1685068534" sldId="311"/>
            <ac:spMk id="16" creationId="{BD3FC27F-90B1-446A-AB94-718EFA477CD7}"/>
          </ac:spMkLst>
        </pc:spChg>
        <pc:spChg chg="mod">
          <ac:chgData name="Tess Mathew" userId="d9634da0-0662-4f50-87a9-1f9a18a4e677" providerId="ADAL" clId="{28942FEC-DC5B-417F-9ECE-2DBCAE4B2D1F}" dt="2023-12-22T09:37:07.113" v="84" actId="164"/>
          <ac:spMkLst>
            <pc:docMk/>
            <pc:sldMk cId="1685068534" sldId="311"/>
            <ac:spMk id="18" creationId="{75A4D8BA-1327-18D2-23C4-BE7C8195B6B7}"/>
          </ac:spMkLst>
        </pc:spChg>
        <pc:spChg chg="mod">
          <ac:chgData name="Tess Mathew" userId="d9634da0-0662-4f50-87a9-1f9a18a4e677" providerId="ADAL" clId="{28942FEC-DC5B-417F-9ECE-2DBCAE4B2D1F}" dt="2023-12-22T09:37:07.113" v="84" actId="164"/>
          <ac:spMkLst>
            <pc:docMk/>
            <pc:sldMk cId="1685068534" sldId="311"/>
            <ac:spMk id="19" creationId="{44942727-304A-EA65-260A-5687D572A983}"/>
          </ac:spMkLst>
        </pc:spChg>
        <pc:spChg chg="mod">
          <ac:chgData name="Tess Mathew" userId="d9634da0-0662-4f50-87a9-1f9a18a4e677" providerId="ADAL" clId="{28942FEC-DC5B-417F-9ECE-2DBCAE4B2D1F}" dt="2023-12-22T09:37:07.113" v="84" actId="164"/>
          <ac:spMkLst>
            <pc:docMk/>
            <pc:sldMk cId="1685068534" sldId="311"/>
            <ac:spMk id="21" creationId="{911BF03E-735D-C08E-B2C2-FE2EB029A2E5}"/>
          </ac:spMkLst>
        </pc:spChg>
        <pc:spChg chg="add del mod">
          <ac:chgData name="Tess Mathew" userId="d9634da0-0662-4f50-87a9-1f9a18a4e677" providerId="ADAL" clId="{28942FEC-DC5B-417F-9ECE-2DBCAE4B2D1F}" dt="2023-12-22T09:38:26.609" v="116" actId="478"/>
          <ac:spMkLst>
            <pc:docMk/>
            <pc:sldMk cId="1685068534" sldId="311"/>
            <ac:spMk id="25" creationId="{EDBBE3DA-E38E-0F31-EDAE-A368F4AF0835}"/>
          </ac:spMkLst>
        </pc:spChg>
        <pc:spChg chg="add del mod">
          <ac:chgData name="Tess Mathew" userId="d9634da0-0662-4f50-87a9-1f9a18a4e677" providerId="ADAL" clId="{28942FEC-DC5B-417F-9ECE-2DBCAE4B2D1F}" dt="2023-12-22T09:38:58.924" v="126" actId="478"/>
          <ac:spMkLst>
            <pc:docMk/>
            <pc:sldMk cId="1685068534" sldId="311"/>
            <ac:spMk id="26" creationId="{4709D7DB-F693-42D1-0D89-AAE7D19469C6}"/>
          </ac:spMkLst>
        </pc:spChg>
        <pc:spChg chg="add del mod">
          <ac:chgData name="Tess Mathew" userId="d9634da0-0662-4f50-87a9-1f9a18a4e677" providerId="ADAL" clId="{28942FEC-DC5B-417F-9ECE-2DBCAE4B2D1F}" dt="2023-12-22T09:40:03.572" v="151" actId="478"/>
          <ac:spMkLst>
            <pc:docMk/>
            <pc:sldMk cId="1685068534" sldId="311"/>
            <ac:spMk id="27" creationId="{9E6679FA-DEF6-4618-24D7-8DD039D01C3B}"/>
          </ac:spMkLst>
        </pc:spChg>
        <pc:grpChg chg="add mod">
          <ac:chgData name="Tess Mathew" userId="d9634da0-0662-4f50-87a9-1f9a18a4e677" providerId="ADAL" clId="{28942FEC-DC5B-417F-9ECE-2DBCAE4B2D1F}" dt="2023-12-22T09:39:58.526" v="149" actId="1035"/>
          <ac:grpSpMkLst>
            <pc:docMk/>
            <pc:sldMk cId="1685068534" sldId="311"/>
            <ac:grpSpMk id="23" creationId="{0CCCB77E-B283-0D01-00B3-50CD58751BA6}"/>
          </ac:grpSpMkLst>
        </pc:grpChg>
        <pc:grpChg chg="add mod">
          <ac:chgData name="Tess Mathew" userId="d9634da0-0662-4f50-87a9-1f9a18a4e677" providerId="ADAL" clId="{28942FEC-DC5B-417F-9ECE-2DBCAE4B2D1F}" dt="2023-12-22T09:38:21.945" v="114" actId="1036"/>
          <ac:grpSpMkLst>
            <pc:docMk/>
            <pc:sldMk cId="1685068534" sldId="311"/>
            <ac:grpSpMk id="24" creationId="{ADE050AA-663F-6E07-05BD-B8A08FC5B0C8}"/>
          </ac:grpSpMkLst>
        </pc:grpChg>
        <pc:grpChg chg="mod">
          <ac:chgData name="Tess Mathew" userId="d9634da0-0662-4f50-87a9-1f9a18a4e677" providerId="ADAL" clId="{28942FEC-DC5B-417F-9ECE-2DBCAE4B2D1F}" dt="2023-12-22T09:37:07.113" v="84" actId="164"/>
          <ac:grpSpMkLst>
            <pc:docMk/>
            <pc:sldMk cId="1685068534" sldId="311"/>
            <ac:grpSpMk id="50" creationId="{4D0EF90A-6C03-6E93-9C4C-1A965652F927}"/>
          </ac:grpSpMkLst>
        </pc:grp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28942FEC-DC5B-417F-9ECE-2DBCAE4B2D1F}" dt="2023-12-22T09:40:30.073" v="158"/>
              <pc2:cmMkLst xmlns:pc2="http://schemas.microsoft.com/office/powerpoint/2019/9/main/command">
                <pc:docMk/>
                <pc:sldMk cId="1685068534" sldId="311"/>
                <pc2:cmMk id="{46F10074-5690-4D07-95B9-D23F2CFD17AC}"/>
              </pc2:cmMkLst>
              <pc226:cmRplyChg chg="add">
                <pc226:chgData name="Tess Mathew" userId="d9634da0-0662-4f50-87a9-1f9a18a4e677" providerId="ADAL" clId="{28942FEC-DC5B-417F-9ECE-2DBCAE4B2D1F}" dt="2023-12-22T09:40:30.073" v="158"/>
                <pc2:cmRplyMkLst xmlns:pc2="http://schemas.microsoft.com/office/powerpoint/2019/9/main/command">
                  <pc:docMk/>
                  <pc:sldMk cId="1685068534" sldId="311"/>
                  <pc2:cmMk id="{46F10074-5690-4D07-95B9-D23F2CFD17AC}"/>
                  <pc2:cmRplyMk id="{CF976B40-CB9C-4425-9872-88EFF56260F2}"/>
                </pc2:cmRplyMkLst>
              </pc226:cmRplyChg>
            </pc226:cmChg>
            <pc226:cmChg xmlns:pc226="http://schemas.microsoft.com/office/powerpoint/2022/06/main/command" chg="">
              <pc226:chgData name="Tess Mathew" userId="d9634da0-0662-4f50-87a9-1f9a18a4e677" providerId="ADAL" clId="{28942FEC-DC5B-417F-9ECE-2DBCAE4B2D1F}" dt="2023-12-14T14:41:23.942" v="26"/>
              <pc2:cmMkLst xmlns:pc2="http://schemas.microsoft.com/office/powerpoint/2019/9/main/command">
                <pc:docMk/>
                <pc:sldMk cId="1685068534" sldId="311"/>
                <pc2:cmMk id="{684FCAF5-48AB-446C-8919-F1183700B4EB}"/>
              </pc2:cmMkLst>
              <pc226:cmRplyChg chg="add">
                <pc226:chgData name="Tess Mathew" userId="d9634da0-0662-4f50-87a9-1f9a18a4e677" providerId="ADAL" clId="{28942FEC-DC5B-417F-9ECE-2DBCAE4B2D1F}" dt="2023-12-14T14:41:23.942" v="26"/>
                <pc2:cmRplyMkLst xmlns:pc2="http://schemas.microsoft.com/office/powerpoint/2019/9/main/command">
                  <pc:docMk/>
                  <pc:sldMk cId="1685068534" sldId="311"/>
                  <pc2:cmMk id="{684FCAF5-48AB-446C-8919-F1183700B4EB}"/>
                  <pc2:cmRplyMk id="{0B250AE8-5536-4A5D-8EDE-11639D8947C7}"/>
                </pc2:cmRplyMkLst>
              </pc226:cmRplyChg>
            </pc226:cmChg>
          </p:ext>
        </pc:extLst>
      </pc:sldChg>
      <pc:sldChg chg="addSp delSp modSp mod modCm">
        <pc:chgData name="Tess Mathew" userId="d9634da0-0662-4f50-87a9-1f9a18a4e677" providerId="ADAL" clId="{28942FEC-DC5B-417F-9ECE-2DBCAE4B2D1F}" dt="2023-12-22T09:36:47.139" v="81"/>
        <pc:sldMkLst>
          <pc:docMk/>
          <pc:sldMk cId="2250874959" sldId="313"/>
        </pc:sldMkLst>
        <pc:spChg chg="mod">
          <ac:chgData name="Tess Mathew" userId="d9634da0-0662-4f50-87a9-1f9a18a4e677" providerId="ADAL" clId="{28942FEC-DC5B-417F-9ECE-2DBCAE4B2D1F}" dt="2023-12-22T09:30:52.059" v="77" actId="20577"/>
          <ac:spMkLst>
            <pc:docMk/>
            <pc:sldMk cId="2250874959" sldId="313"/>
            <ac:spMk id="19" creationId="{DED8B44F-BF86-0BEA-2C4B-C75AA39DCB4C}"/>
          </ac:spMkLst>
        </pc:spChg>
        <pc:spChg chg="mod">
          <ac:chgData name="Tess Mathew" userId="d9634da0-0662-4f50-87a9-1f9a18a4e677" providerId="ADAL" clId="{28942FEC-DC5B-417F-9ECE-2DBCAE4B2D1F}" dt="2023-12-22T09:36:15.994" v="80" actId="1076"/>
          <ac:spMkLst>
            <pc:docMk/>
            <pc:sldMk cId="2250874959" sldId="313"/>
            <ac:spMk id="22" creationId="{16F0802B-ED0F-B4EF-8BBA-59EAB9F2D728}"/>
          </ac:spMkLst>
        </pc:spChg>
        <pc:picChg chg="add mod modCrop">
          <ac:chgData name="Tess Mathew" userId="d9634da0-0662-4f50-87a9-1f9a18a4e677" providerId="ADAL" clId="{28942FEC-DC5B-417F-9ECE-2DBCAE4B2D1F}" dt="2023-12-14T14:50:56.374" v="42" actId="1035"/>
          <ac:picMkLst>
            <pc:docMk/>
            <pc:sldMk cId="2250874959" sldId="313"/>
            <ac:picMk id="5" creationId="{0ECBEA43-D1A5-DC4F-0642-00A72F08FBA2}"/>
          </ac:picMkLst>
        </pc:picChg>
        <pc:picChg chg="del">
          <ac:chgData name="Tess Mathew" userId="d9634da0-0662-4f50-87a9-1f9a18a4e677" providerId="ADAL" clId="{28942FEC-DC5B-417F-9ECE-2DBCAE4B2D1F}" dt="2023-12-14T14:43:05.988" v="31" actId="478"/>
          <ac:picMkLst>
            <pc:docMk/>
            <pc:sldMk cId="2250874959" sldId="313"/>
            <ac:picMk id="6" creationId="{6523F0AF-2782-B7AE-2CAE-207F9D897464}"/>
          </ac:picMkLst>
        </pc:pic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28942FEC-DC5B-417F-9ECE-2DBCAE4B2D1F}" dt="2023-12-22T09:36:47.139" v="81"/>
              <pc2:cmMkLst xmlns:pc2="http://schemas.microsoft.com/office/powerpoint/2019/9/main/command">
                <pc:docMk/>
                <pc:sldMk cId="2250874959" sldId="313"/>
                <pc2:cmMk id="{63DFA407-3E8E-4A7A-B22D-EAF1BE593681}"/>
              </pc2:cmMkLst>
              <pc226:cmRplyChg chg="add">
                <pc226:chgData name="Tess Mathew" userId="d9634da0-0662-4f50-87a9-1f9a18a4e677" providerId="ADAL" clId="{28942FEC-DC5B-417F-9ECE-2DBCAE4B2D1F}" dt="2023-12-22T09:36:47.139" v="81"/>
                <pc2:cmRplyMkLst xmlns:pc2="http://schemas.microsoft.com/office/powerpoint/2019/9/main/command">
                  <pc:docMk/>
                  <pc:sldMk cId="2250874959" sldId="313"/>
                  <pc2:cmMk id="{63DFA407-3E8E-4A7A-B22D-EAF1BE593681}"/>
                  <pc2:cmRplyMk id="{CD0D85EC-6EA3-407E-889F-656967E588AF}"/>
                </pc2:cmRplyMkLst>
              </pc226:cmRplyChg>
            </pc226:cmChg>
            <pc226:cmChg xmlns:pc226="http://schemas.microsoft.com/office/powerpoint/2022/06/main/command" chg="mod">
              <pc226:chgData name="Tess Mathew" userId="d9634da0-0662-4f50-87a9-1f9a18a4e677" providerId="ADAL" clId="{28942FEC-DC5B-417F-9ECE-2DBCAE4B2D1F}" dt="2023-12-14T14:50:44.553" v="36"/>
              <pc2:cmMkLst xmlns:pc2="http://schemas.microsoft.com/office/powerpoint/2019/9/main/command">
                <pc:docMk/>
                <pc:sldMk cId="2250874959" sldId="313"/>
                <pc2:cmMk id="{C01006CD-6951-48C4-95CA-81C9490C4108}"/>
              </pc2:cmMkLst>
              <pc226:cmRplyChg chg="add">
                <pc226:chgData name="Tess Mathew" userId="d9634da0-0662-4f50-87a9-1f9a18a4e677" providerId="ADAL" clId="{28942FEC-DC5B-417F-9ECE-2DBCAE4B2D1F}" dt="2023-12-14T14:50:44.553" v="36"/>
                <pc2:cmRplyMkLst xmlns:pc2="http://schemas.microsoft.com/office/powerpoint/2019/9/main/command">
                  <pc:docMk/>
                  <pc:sldMk cId="2250874959" sldId="313"/>
                  <pc2:cmMk id="{C01006CD-6951-48C4-95CA-81C9490C4108}"/>
                  <pc2:cmRplyMk id="{85C3B072-F9AC-47BE-9B05-6BEA2C52C932}"/>
                </pc2:cmRplyMkLst>
              </pc226:cmRplyChg>
            </pc226:cmChg>
          </p:ext>
        </pc:extLst>
      </pc:sldChg>
      <pc:sldChg chg="modSp mod modCm">
        <pc:chgData name="Tess Mathew" userId="d9634da0-0662-4f50-87a9-1f9a18a4e677" providerId="ADAL" clId="{28942FEC-DC5B-417F-9ECE-2DBCAE4B2D1F}" dt="2023-12-22T09:25:58.429" v="62" actId="20577"/>
        <pc:sldMkLst>
          <pc:docMk/>
          <pc:sldMk cId="893566633" sldId="318"/>
        </pc:sldMkLst>
        <pc:spChg chg="mod">
          <ac:chgData name="Tess Mathew" userId="d9634da0-0662-4f50-87a9-1f9a18a4e677" providerId="ADAL" clId="{28942FEC-DC5B-417F-9ECE-2DBCAE4B2D1F}" dt="2023-12-22T09:25:58.429" v="62" actId="20577"/>
          <ac:spMkLst>
            <pc:docMk/>
            <pc:sldMk cId="893566633" sldId="318"/>
            <ac:spMk id="2" creationId="{2820196C-AD84-C862-FB8D-44FD8D5D71FE}"/>
          </ac:spMkLst>
        </pc:spChg>
        <pc:spChg chg="mod">
          <ac:chgData name="Tess Mathew" userId="d9634da0-0662-4f50-87a9-1f9a18a4e677" providerId="ADAL" clId="{28942FEC-DC5B-417F-9ECE-2DBCAE4B2D1F}" dt="2023-12-22T09:24:27.821" v="46" actId="20577"/>
          <ac:spMkLst>
            <pc:docMk/>
            <pc:sldMk cId="893566633" sldId="318"/>
            <ac:spMk id="4" creationId="{7D9899D6-AB06-4DB8-BD85-0BDB61AB79ED}"/>
          </ac:spMkLst>
        </pc:spChg>
        <pc:spChg chg="mod">
          <ac:chgData name="Tess Mathew" userId="d9634da0-0662-4f50-87a9-1f9a18a4e677" providerId="ADAL" clId="{28942FEC-DC5B-417F-9ECE-2DBCAE4B2D1F}" dt="2023-12-14T14:37:38.869" v="18" actId="20577"/>
          <ac:spMkLst>
            <pc:docMk/>
            <pc:sldMk cId="893566633" sldId="318"/>
            <ac:spMk id="14" creationId="{B584FBB9-F635-A418-11A3-5725040B3D63}"/>
          </ac:spMkLst>
        </pc:s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28942FEC-DC5B-417F-9ECE-2DBCAE4B2D1F}" dt="2023-12-14T14:39:57.824" v="19"/>
              <pc2:cmMkLst xmlns:pc2="http://schemas.microsoft.com/office/powerpoint/2019/9/main/command">
                <pc:docMk/>
                <pc:sldMk cId="893566633" sldId="318"/>
                <pc2:cmMk id="{81B5391A-5A51-4294-A378-348AA1890134}"/>
              </pc2:cmMkLst>
              <pc226:cmRplyChg chg="add">
                <pc226:chgData name="Tess Mathew" userId="d9634da0-0662-4f50-87a9-1f9a18a4e677" providerId="ADAL" clId="{28942FEC-DC5B-417F-9ECE-2DBCAE4B2D1F}" dt="2023-12-14T14:39:57.824" v="19"/>
                <pc2:cmRplyMkLst xmlns:pc2="http://schemas.microsoft.com/office/powerpoint/2019/9/main/command">
                  <pc:docMk/>
                  <pc:sldMk cId="893566633" sldId="318"/>
                  <pc2:cmMk id="{81B5391A-5A51-4294-A378-348AA1890134}"/>
                  <pc2:cmRplyMk id="{BD5CCD75-6FBB-4CAC-8B5C-40F8D280025C}"/>
                </pc2:cmRplyMkLst>
              </pc226:cmRplyChg>
            </pc226:cmChg>
          </p:ext>
        </pc:extLst>
      </pc:sldChg>
      <pc:sldChg chg="modSp mod">
        <pc:chgData name="Tess Mathew" userId="d9634da0-0662-4f50-87a9-1f9a18a4e677" providerId="ADAL" clId="{28942FEC-DC5B-417F-9ECE-2DBCAE4B2D1F}" dt="2023-12-22T09:28:29.243" v="68" actId="20577"/>
        <pc:sldMkLst>
          <pc:docMk/>
          <pc:sldMk cId="3082878696" sldId="330"/>
        </pc:sldMkLst>
        <pc:spChg chg="mod">
          <ac:chgData name="Tess Mathew" userId="d9634da0-0662-4f50-87a9-1f9a18a4e677" providerId="ADAL" clId="{28942FEC-DC5B-417F-9ECE-2DBCAE4B2D1F}" dt="2023-12-22T09:27:48.341" v="64" actId="20577"/>
          <ac:spMkLst>
            <pc:docMk/>
            <pc:sldMk cId="3082878696" sldId="330"/>
            <ac:spMk id="5" creationId="{E6B0FF46-750A-6F00-0188-E59F67D3CAED}"/>
          </ac:spMkLst>
        </pc:spChg>
        <pc:spChg chg="mod">
          <ac:chgData name="Tess Mathew" userId="d9634da0-0662-4f50-87a9-1f9a18a4e677" providerId="ADAL" clId="{28942FEC-DC5B-417F-9ECE-2DBCAE4B2D1F}" dt="2023-12-22T09:28:29.243" v="68" actId="20577"/>
          <ac:spMkLst>
            <pc:docMk/>
            <pc:sldMk cId="3082878696" sldId="330"/>
            <ac:spMk id="6" creationId="{BE9D51BB-01C3-9087-D92E-21586B9258C3}"/>
          </ac:spMkLst>
        </pc:spChg>
      </pc:sldChg>
      <pc:sldChg chg="modSp mod">
        <pc:chgData name="Tess Mathew" userId="d9634da0-0662-4f50-87a9-1f9a18a4e677" providerId="ADAL" clId="{28942FEC-DC5B-417F-9ECE-2DBCAE4B2D1F}" dt="2023-12-22T09:29:25.981" v="70" actId="20577"/>
        <pc:sldMkLst>
          <pc:docMk/>
          <pc:sldMk cId="705857495" sldId="333"/>
        </pc:sldMkLst>
        <pc:spChg chg="mod">
          <ac:chgData name="Tess Mathew" userId="d9634da0-0662-4f50-87a9-1f9a18a4e677" providerId="ADAL" clId="{28942FEC-DC5B-417F-9ECE-2DBCAE4B2D1F}" dt="2023-12-22T09:29:25.981" v="70" actId="20577"/>
          <ac:spMkLst>
            <pc:docMk/>
            <pc:sldMk cId="705857495" sldId="333"/>
            <ac:spMk id="5" creationId="{E6B0FF46-750A-6F00-0188-E59F67D3CAED}"/>
          </ac:spMkLst>
        </pc:spChg>
      </pc:sldChg>
      <pc:sldChg chg="modSp mod">
        <pc:chgData name="Tess Mathew" userId="d9634da0-0662-4f50-87a9-1f9a18a4e677" providerId="ADAL" clId="{28942FEC-DC5B-417F-9ECE-2DBCAE4B2D1F}" dt="2023-12-22T09:30:08.853" v="72" actId="20577"/>
        <pc:sldMkLst>
          <pc:docMk/>
          <pc:sldMk cId="4247397957" sldId="335"/>
        </pc:sldMkLst>
        <pc:spChg chg="mod">
          <ac:chgData name="Tess Mathew" userId="d9634da0-0662-4f50-87a9-1f9a18a4e677" providerId="ADAL" clId="{28942FEC-DC5B-417F-9ECE-2DBCAE4B2D1F}" dt="2023-12-22T09:30:08.853" v="72" actId="20577"/>
          <ac:spMkLst>
            <pc:docMk/>
            <pc:sldMk cId="4247397957" sldId="335"/>
            <ac:spMk id="5" creationId="{E6B0FF46-750A-6F00-0188-E59F67D3CAED}"/>
          </ac:spMkLst>
        </pc:spChg>
      </pc:sldChg>
    </pc:docChg>
  </pc:docChgLst>
  <pc:docChgLst>
    <pc:chgData name="Aarushi" userId="c002ff96-f164-4b93-a466-3e374851619e" providerId="ADAL" clId="{908764D9-DC5D-4FF4-8D9B-78CB1ABFAA17}"/>
    <pc:docChg chg="undo custSel modSld">
      <pc:chgData name="Aarushi" userId="c002ff96-f164-4b93-a466-3e374851619e" providerId="ADAL" clId="{908764D9-DC5D-4FF4-8D9B-78CB1ABFAA17}" dt="2024-01-05T10:47:13.327" v="159" actId="20577"/>
      <pc:docMkLst>
        <pc:docMk/>
      </pc:docMkLst>
      <pc:sldChg chg="delSp mod delCm modCm">
        <pc:chgData name="Aarushi" userId="c002ff96-f164-4b93-a466-3e374851619e" providerId="ADAL" clId="{908764D9-DC5D-4FF4-8D9B-78CB1ABFAA17}" dt="2023-12-21T06:52:33.559" v="66"/>
        <pc:sldMkLst>
          <pc:docMk/>
          <pc:sldMk cId="1843577305" sldId="268"/>
        </pc:sldMkLst>
        <pc:spChg chg="del">
          <ac:chgData name="Aarushi" userId="c002ff96-f164-4b93-a466-3e374851619e" providerId="ADAL" clId="{908764D9-DC5D-4FF4-8D9B-78CB1ABFAA17}" dt="2023-12-21T06:51:48.299" v="64" actId="478"/>
          <ac:spMkLst>
            <pc:docMk/>
            <pc:sldMk cId="1843577305" sldId="268"/>
            <ac:spMk id="7" creationId="{E6E93299-5ADD-3012-5BE1-6D913FBF8F87}"/>
          </ac:spMkLst>
        </pc:spChg>
        <pc:extLst>
          <p:ext xmlns:p="http://schemas.openxmlformats.org/presentationml/2006/main" uri="{D6D511B9-2390-475A-947B-AFAB55BFBCF1}">
            <pc226:cmChg xmlns:pc226="http://schemas.microsoft.com/office/powerpoint/2022/06/main/command" chg="del mod">
              <pc226:chgData name="Aarushi" userId="c002ff96-f164-4b93-a466-3e374851619e" providerId="ADAL" clId="{908764D9-DC5D-4FF4-8D9B-78CB1ABFAA17}" dt="2023-12-21T06:52:33.559" v="66"/>
              <pc2:cmMkLst xmlns:pc2="http://schemas.microsoft.com/office/powerpoint/2019/9/main/command">
                <pc:docMk/>
                <pc:sldMk cId="1843577305" sldId="268"/>
                <pc2:cmMk id="{CBF44330-FB02-49DF-879E-F4D36FCA9F65}"/>
              </pc2:cmMkLst>
            </pc226:cmChg>
          </p:ext>
        </pc:extLst>
      </pc:sldChg>
      <pc:sldChg chg="addSp delSp modSp mod delCm">
        <pc:chgData name="Aarushi" userId="c002ff96-f164-4b93-a466-3e374851619e" providerId="ADAL" clId="{908764D9-DC5D-4FF4-8D9B-78CB1ABFAA17}" dt="2023-12-13T11:31:19.505" v="31" actId="465"/>
        <pc:sldMkLst>
          <pc:docMk/>
          <pc:sldMk cId="1530117634" sldId="270"/>
        </pc:sldMkLst>
        <pc:picChg chg="add del mod">
          <ac:chgData name="Aarushi" userId="c002ff96-f164-4b93-a466-3e374851619e" providerId="ADAL" clId="{908764D9-DC5D-4FF4-8D9B-78CB1ABFAA17}" dt="2023-12-13T11:12:04.741" v="11" actId="478"/>
          <ac:picMkLst>
            <pc:docMk/>
            <pc:sldMk cId="1530117634" sldId="270"/>
            <ac:picMk id="2" creationId="{01ABCD3C-4D81-0A8C-3DFF-1134DC6BDBB2}"/>
          </ac:picMkLst>
        </pc:picChg>
        <pc:picChg chg="add del mod">
          <ac:chgData name="Aarushi" userId="c002ff96-f164-4b93-a466-3e374851619e" providerId="ADAL" clId="{908764D9-DC5D-4FF4-8D9B-78CB1ABFAA17}" dt="2023-12-13T11:28:22.328" v="23" actId="478"/>
          <ac:picMkLst>
            <pc:docMk/>
            <pc:sldMk cId="1530117634" sldId="270"/>
            <ac:picMk id="3" creationId="{F9C72D6C-A445-F2B5-9222-52D4900558EB}"/>
          </ac:picMkLst>
        </pc:picChg>
        <pc:picChg chg="del mod">
          <ac:chgData name="Aarushi" userId="c002ff96-f164-4b93-a466-3e374851619e" providerId="ADAL" clId="{908764D9-DC5D-4FF4-8D9B-78CB1ABFAA17}" dt="2023-12-13T11:28:20.357" v="22" actId="478"/>
          <ac:picMkLst>
            <pc:docMk/>
            <pc:sldMk cId="1530117634" sldId="270"/>
            <ac:picMk id="7" creationId="{60A80F6B-5479-2AC3-57D6-E87E06BB8127}"/>
          </ac:picMkLst>
        </pc:picChg>
        <pc:picChg chg="add del mod">
          <ac:chgData name="Aarushi" userId="c002ff96-f164-4b93-a466-3e374851619e" providerId="ADAL" clId="{908764D9-DC5D-4FF4-8D9B-78CB1ABFAA17}" dt="2023-12-13T11:28:19.127" v="21"/>
          <ac:picMkLst>
            <pc:docMk/>
            <pc:sldMk cId="1530117634" sldId="270"/>
            <ac:picMk id="9" creationId="{21DBF6C0-1328-2A33-27BE-24890CF90951}"/>
          </ac:picMkLst>
        </pc:picChg>
        <pc:picChg chg="add mod">
          <ac:chgData name="Aarushi" userId="c002ff96-f164-4b93-a466-3e374851619e" providerId="ADAL" clId="{908764D9-DC5D-4FF4-8D9B-78CB1ABFAA17}" dt="2023-12-13T11:31:19.505" v="31" actId="465"/>
          <ac:picMkLst>
            <pc:docMk/>
            <pc:sldMk cId="1530117634" sldId="270"/>
            <ac:picMk id="11" creationId="{96F478B7-2DC9-629F-8746-EF29F36C9A5A}"/>
          </ac:picMkLst>
        </pc:picChg>
        <pc:extLst>
          <p:ext xmlns:p="http://schemas.openxmlformats.org/presentationml/2006/main" uri="{D6D511B9-2390-475A-947B-AFAB55BFBCF1}">
            <pc226:cmChg xmlns:pc226="http://schemas.microsoft.com/office/powerpoint/2022/06/main/command" chg="del">
              <pc226:chgData name="Aarushi" userId="c002ff96-f164-4b93-a466-3e374851619e" providerId="ADAL" clId="{908764D9-DC5D-4FF4-8D9B-78CB1ABFAA17}" dt="2023-12-13T11:09:11.059" v="7"/>
              <pc2:cmMkLst xmlns:pc2="http://schemas.microsoft.com/office/powerpoint/2019/9/main/command">
                <pc:docMk/>
                <pc:sldMk cId="1530117634" sldId="270"/>
                <pc2:cmMk id="{D907E2D8-4772-4519-BDF0-257B03F20EDB}"/>
              </pc2:cmMkLst>
            </pc226:cmChg>
            <pc226:cmChg xmlns:pc226="http://schemas.microsoft.com/office/powerpoint/2022/06/main/command" chg="del">
              <pc226:chgData name="Aarushi" userId="c002ff96-f164-4b93-a466-3e374851619e" providerId="ADAL" clId="{908764D9-DC5D-4FF4-8D9B-78CB1ABFAA17}" dt="2023-12-13T11:09:11.059" v="7"/>
              <pc2:cmMkLst xmlns:pc2="http://schemas.microsoft.com/office/powerpoint/2019/9/main/command">
                <pc:docMk/>
                <pc:sldMk cId="1530117634" sldId="270"/>
                <pc2:cmMk id="{5F9CB5F0-5929-45C5-97ED-CD6FB504450D}"/>
              </pc2:cmMkLst>
            </pc226:cmChg>
          </p:ext>
        </pc:extLst>
      </pc:sldChg>
      <pc:sldChg chg="modSp mod delCm">
        <pc:chgData name="Aarushi" userId="c002ff96-f164-4b93-a466-3e374851619e" providerId="ADAL" clId="{908764D9-DC5D-4FF4-8D9B-78CB1ABFAA17}" dt="2023-12-21T06:57:16.023" v="100" actId="947"/>
        <pc:sldMkLst>
          <pc:docMk/>
          <pc:sldMk cId="2124121692" sldId="276"/>
        </pc:sldMkLst>
        <pc:spChg chg="mod">
          <ac:chgData name="Aarushi" userId="c002ff96-f164-4b93-a466-3e374851619e" providerId="ADAL" clId="{908764D9-DC5D-4FF4-8D9B-78CB1ABFAA17}" dt="2023-12-21T06:57:12.068" v="96" actId="947"/>
          <ac:spMkLst>
            <pc:docMk/>
            <pc:sldMk cId="2124121692" sldId="276"/>
            <ac:spMk id="3" creationId="{C950F53E-3D95-E7DA-EF67-0FCAB93565E5}"/>
          </ac:spMkLst>
        </pc:spChg>
        <pc:spChg chg="mod">
          <ac:chgData name="Aarushi" userId="c002ff96-f164-4b93-a466-3e374851619e" providerId="ADAL" clId="{908764D9-DC5D-4FF4-8D9B-78CB1ABFAA17}" dt="2023-12-21T06:57:16.023" v="100" actId="947"/>
          <ac:spMkLst>
            <pc:docMk/>
            <pc:sldMk cId="2124121692" sldId="276"/>
            <ac:spMk id="5" creationId="{725E13F6-6113-71E5-F34F-4AA2264B5451}"/>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908764D9-DC5D-4FF4-8D9B-78CB1ABFAA17}" dt="2023-12-21T06:56:56.070" v="92"/>
              <pc2:cmMkLst xmlns:pc2="http://schemas.microsoft.com/office/powerpoint/2019/9/main/command">
                <pc:docMk/>
                <pc:sldMk cId="2124121692" sldId="276"/>
                <pc2:cmMk id="{A5F065EE-1493-4EA7-ADEF-2D4A51D486C0}"/>
              </pc2:cmMkLst>
            </pc226:cmChg>
          </p:ext>
        </pc:extLst>
      </pc:sldChg>
      <pc:sldChg chg="addCm delCm">
        <pc:chgData name="Aarushi" userId="c002ff96-f164-4b93-a466-3e374851619e" providerId="ADAL" clId="{908764D9-DC5D-4FF4-8D9B-78CB1ABFAA17}" dt="2023-12-14T05:29:37.892" v="55"/>
        <pc:sldMkLst>
          <pc:docMk/>
          <pc:sldMk cId="1620506702" sldId="292"/>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908764D9-DC5D-4FF4-8D9B-78CB1ABFAA17}" dt="2023-12-14T05:29:37.892" v="55"/>
              <pc2:cmMkLst xmlns:pc2="http://schemas.microsoft.com/office/powerpoint/2019/9/main/command">
                <pc:docMk/>
                <pc:sldMk cId="1620506702" sldId="292"/>
                <pc2:cmMk id="{2F13FE99-57D6-4FAB-8C78-450F1E33BE08}"/>
              </pc2:cmMkLst>
            </pc226:cmChg>
          </p:ext>
        </pc:extLst>
      </pc:sldChg>
      <pc:sldChg chg="addCm delCm">
        <pc:chgData name="Aarushi" userId="c002ff96-f164-4b93-a466-3e374851619e" providerId="ADAL" clId="{908764D9-DC5D-4FF4-8D9B-78CB1ABFAA17}" dt="2023-12-13T12:30:32.190" v="52"/>
        <pc:sldMkLst>
          <pc:docMk/>
          <pc:sldMk cId="877789691" sldId="294"/>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908764D9-DC5D-4FF4-8D9B-78CB1ABFAA17}" dt="2023-12-13T12:30:32.190" v="52"/>
              <pc2:cmMkLst xmlns:pc2="http://schemas.microsoft.com/office/powerpoint/2019/9/main/command">
                <pc:docMk/>
                <pc:sldMk cId="877789691" sldId="294"/>
                <pc2:cmMk id="{E4FF8AE5-3E13-45C2-BFC6-641D5539990B}"/>
              </pc2:cmMkLst>
            </pc226:cmChg>
          </p:ext>
        </pc:extLst>
      </pc:sldChg>
      <pc:sldChg chg="delSp mod">
        <pc:chgData name="Aarushi" userId="c002ff96-f164-4b93-a466-3e374851619e" providerId="ADAL" clId="{908764D9-DC5D-4FF4-8D9B-78CB1ABFAA17}" dt="2023-12-13T11:01:24.766" v="6" actId="478"/>
        <pc:sldMkLst>
          <pc:docMk/>
          <pc:sldMk cId="3281113617" sldId="309"/>
        </pc:sldMkLst>
        <pc:spChg chg="del">
          <ac:chgData name="Aarushi" userId="c002ff96-f164-4b93-a466-3e374851619e" providerId="ADAL" clId="{908764D9-DC5D-4FF4-8D9B-78CB1ABFAA17}" dt="2023-12-13T11:01:20.366" v="5" actId="478"/>
          <ac:spMkLst>
            <pc:docMk/>
            <pc:sldMk cId="3281113617" sldId="309"/>
            <ac:spMk id="12" creationId="{15C2B5B2-F3AB-E163-B6A6-7ED283BA2B64}"/>
          </ac:spMkLst>
        </pc:spChg>
        <pc:spChg chg="del">
          <ac:chgData name="Aarushi" userId="c002ff96-f164-4b93-a466-3e374851619e" providerId="ADAL" clId="{908764D9-DC5D-4FF4-8D9B-78CB1ABFAA17}" dt="2023-12-13T11:01:24.766" v="6" actId="478"/>
          <ac:spMkLst>
            <pc:docMk/>
            <pc:sldMk cId="3281113617" sldId="309"/>
            <ac:spMk id="17" creationId="{8BF8A11F-1371-3B50-4C6C-44424E9C9CF6}"/>
          </ac:spMkLst>
        </pc:spChg>
      </pc:sldChg>
      <pc:sldChg chg="modSp mod addCm delCm modCm">
        <pc:chgData name="Aarushi" userId="c002ff96-f164-4b93-a466-3e374851619e" providerId="ADAL" clId="{908764D9-DC5D-4FF4-8D9B-78CB1ABFAA17}" dt="2023-12-15T05:51:07.937" v="63"/>
        <pc:sldMkLst>
          <pc:docMk/>
          <pc:sldMk cId="1685068534" sldId="311"/>
        </pc:sldMkLst>
        <pc:spChg chg="mod">
          <ac:chgData name="Aarushi" userId="c002ff96-f164-4b93-a466-3e374851619e" providerId="ADAL" clId="{908764D9-DC5D-4FF4-8D9B-78CB1ABFAA17}" dt="2023-12-13T12:29:37.317" v="49" actId="20577"/>
          <ac:spMkLst>
            <pc:docMk/>
            <pc:sldMk cId="1685068534" sldId="311"/>
            <ac:spMk id="4" creationId="{521E0710-0204-8C75-B5D0-F05744977F85}"/>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908764D9-DC5D-4FF4-8D9B-78CB1ABFAA17}" dt="2023-12-13T12:27:06.724" v="43"/>
              <pc2:cmMkLst xmlns:pc2="http://schemas.microsoft.com/office/powerpoint/2019/9/main/command">
                <pc:docMk/>
                <pc:sldMk cId="1685068534" sldId="311"/>
                <pc2:cmMk id="{8C47C30E-2B0D-448F-81DF-E1FA9F32624E}"/>
              </pc2:cmMkLst>
            </pc226:cmChg>
            <pc226:cmChg xmlns:pc226="http://schemas.microsoft.com/office/powerpoint/2022/06/main/command" chg="del">
              <pc226:chgData name="Aarushi" userId="c002ff96-f164-4b93-a466-3e374851619e" providerId="ADAL" clId="{908764D9-DC5D-4FF4-8D9B-78CB1ABFAA17}" dt="2023-12-13T12:27:02.748" v="40"/>
              <pc2:cmMkLst xmlns:pc2="http://schemas.microsoft.com/office/powerpoint/2019/9/main/command">
                <pc:docMk/>
                <pc:sldMk cId="1685068534" sldId="311"/>
                <pc2:cmMk id="{44594D45-79AB-4545-B48F-71FF989A688E}"/>
              </pc2:cmMkLst>
            </pc226:cmChg>
            <pc226:cmChg xmlns:pc226="http://schemas.microsoft.com/office/powerpoint/2022/06/main/command" chg="del">
              <pc226:chgData name="Aarushi" userId="c002ff96-f164-4b93-a466-3e374851619e" providerId="ADAL" clId="{908764D9-DC5D-4FF4-8D9B-78CB1ABFAA17}" dt="2023-12-13T12:27:05.531" v="42"/>
              <pc2:cmMkLst xmlns:pc2="http://schemas.microsoft.com/office/powerpoint/2019/9/main/command">
                <pc:docMk/>
                <pc:sldMk cId="1685068534" sldId="311"/>
                <pc2:cmMk id="{73CC978C-6257-4ADD-96D4-C6F5344767D1}"/>
              </pc2:cmMkLst>
            </pc226:cmChg>
            <pc226:cmChg xmlns:pc226="http://schemas.microsoft.com/office/powerpoint/2022/06/main/command" chg="del">
              <pc226:chgData name="Aarushi" userId="c002ff96-f164-4b93-a466-3e374851619e" providerId="ADAL" clId="{908764D9-DC5D-4FF4-8D9B-78CB1ABFAA17}" dt="2023-12-13T12:27:04.132" v="41"/>
              <pc2:cmMkLst xmlns:pc2="http://schemas.microsoft.com/office/powerpoint/2019/9/main/command">
                <pc:docMk/>
                <pc:sldMk cId="1685068534" sldId="311"/>
                <pc2:cmMk id="{62B400C9-3160-4292-8682-D1E91B7633AF}"/>
              </pc2:cmMkLst>
            </pc226:cmChg>
            <pc226:cmChg xmlns:pc226="http://schemas.microsoft.com/office/powerpoint/2022/06/main/command" chg="add del">
              <pc226:chgData name="Aarushi" userId="c002ff96-f164-4b93-a466-3e374851619e" providerId="ADAL" clId="{908764D9-DC5D-4FF4-8D9B-78CB1ABFAA17}" dt="2023-12-14T05:30:19.957" v="57"/>
              <pc2:cmMkLst xmlns:pc2="http://schemas.microsoft.com/office/powerpoint/2019/9/main/command">
                <pc:docMk/>
                <pc:sldMk cId="1685068534" sldId="311"/>
                <pc2:cmMk id="{57EDAEEB-D4F2-4C84-8ECF-4D6502BDCC35}"/>
              </pc2:cmMkLst>
            </pc226:cmChg>
            <pc226:cmChg xmlns:pc226="http://schemas.microsoft.com/office/powerpoint/2022/06/main/command" chg="add del mod">
              <pc226:chgData name="Aarushi" userId="c002ff96-f164-4b93-a466-3e374851619e" providerId="ADAL" clId="{908764D9-DC5D-4FF4-8D9B-78CB1ABFAA17}" dt="2023-12-15T05:51:07.937" v="63"/>
              <pc2:cmMkLst xmlns:pc2="http://schemas.microsoft.com/office/powerpoint/2019/9/main/command">
                <pc:docMk/>
                <pc:sldMk cId="1685068534" sldId="311"/>
                <pc2:cmMk id="{684FCAF5-48AB-446C-8919-F1183700B4EB}"/>
              </pc2:cmMkLst>
            </pc226:cmChg>
            <pc226:cmChg xmlns:pc226="http://schemas.microsoft.com/office/powerpoint/2022/06/main/command" chg="add del">
              <pc226:chgData name="Aarushi" userId="c002ff96-f164-4b93-a466-3e374851619e" providerId="ADAL" clId="{908764D9-DC5D-4FF4-8D9B-78CB1ABFAA17}" dt="2023-12-14T05:30:31.535" v="58"/>
              <pc2:cmMkLst xmlns:pc2="http://schemas.microsoft.com/office/powerpoint/2019/9/main/command">
                <pc:docMk/>
                <pc:sldMk cId="1685068534" sldId="311"/>
                <pc2:cmMk id="{F78631FB-7545-45F3-95D3-AEEC9741756D}"/>
              </pc2:cmMkLst>
            </pc226:cmChg>
          </p:ext>
        </pc:extLst>
      </pc:sldChg>
      <pc:sldChg chg="addCm delCm modCm">
        <pc:chgData name="Aarushi" userId="c002ff96-f164-4b93-a466-3e374851619e" providerId="ADAL" clId="{908764D9-DC5D-4FF4-8D9B-78CB1ABFAA17}" dt="2023-12-15T05:50:57.880" v="62"/>
        <pc:sldMkLst>
          <pc:docMk/>
          <pc:sldMk cId="2250874959" sldId="313"/>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908764D9-DC5D-4FF4-8D9B-78CB1ABFAA17}" dt="2023-12-15T05:50:57.880" v="62"/>
              <pc2:cmMkLst xmlns:pc2="http://schemas.microsoft.com/office/powerpoint/2019/9/main/command">
                <pc:docMk/>
                <pc:sldMk cId="2250874959" sldId="313"/>
                <pc2:cmMk id="{694D2F39-B661-41E4-B5F9-D61A4FD356C9}"/>
              </pc2:cmMkLst>
            </pc226:cmChg>
            <pc226:cmChg xmlns:pc226="http://schemas.microsoft.com/office/powerpoint/2022/06/main/command" chg="add del mod">
              <pc226:chgData name="Aarushi" userId="c002ff96-f164-4b93-a466-3e374851619e" providerId="ADAL" clId="{908764D9-DC5D-4FF4-8D9B-78CB1ABFAA17}" dt="2023-12-15T05:50:57.880" v="62"/>
              <pc2:cmMkLst xmlns:pc2="http://schemas.microsoft.com/office/powerpoint/2019/9/main/command">
                <pc:docMk/>
                <pc:sldMk cId="2250874959" sldId="313"/>
                <pc2:cmMk id="{C01006CD-6951-48C4-95CA-81C9490C4108}"/>
              </pc2:cmMkLst>
            </pc226:cmChg>
          </p:ext>
        </pc:extLst>
      </pc:sldChg>
      <pc:sldChg chg="addCm delCm">
        <pc:chgData name="Aarushi" userId="c002ff96-f164-4b93-a466-3e374851619e" providerId="ADAL" clId="{908764D9-DC5D-4FF4-8D9B-78CB1ABFAA17}" dt="2023-12-14T05:29:50.430" v="56"/>
        <pc:sldMkLst>
          <pc:docMk/>
          <pc:sldMk cId="2814006905" sldId="314"/>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908764D9-DC5D-4FF4-8D9B-78CB1ABFAA17}" dt="2023-12-13T12:22:12.666" v="34"/>
              <pc2:cmMkLst xmlns:pc2="http://schemas.microsoft.com/office/powerpoint/2019/9/main/command">
                <pc:docMk/>
                <pc:sldMk cId="2814006905" sldId="314"/>
                <pc2:cmMk id="{A4C49A18-E1D1-4715-B67F-BB0672A9B8D1}"/>
              </pc2:cmMkLst>
            </pc226:cmChg>
            <pc226:cmChg xmlns:pc226="http://schemas.microsoft.com/office/powerpoint/2022/06/main/command" chg="add del">
              <pc226:chgData name="Aarushi" userId="c002ff96-f164-4b93-a466-3e374851619e" providerId="ADAL" clId="{908764D9-DC5D-4FF4-8D9B-78CB1ABFAA17}" dt="2023-12-14T05:29:50.430" v="56"/>
              <pc2:cmMkLst xmlns:pc2="http://schemas.microsoft.com/office/powerpoint/2019/9/main/command">
                <pc:docMk/>
                <pc:sldMk cId="2814006905" sldId="314"/>
                <pc2:cmMk id="{256F6B5C-6A8F-4E50-B3B3-1FBAECE613E2}"/>
              </pc2:cmMkLst>
            </pc226:cmChg>
            <pc226:cmChg xmlns:pc226="http://schemas.microsoft.com/office/powerpoint/2022/06/main/command" chg="del">
              <pc226:chgData name="Aarushi" userId="c002ff96-f164-4b93-a466-3e374851619e" providerId="ADAL" clId="{908764D9-DC5D-4FF4-8D9B-78CB1ABFAA17}" dt="2023-12-13T12:22:27.372" v="35"/>
              <pc2:cmMkLst xmlns:pc2="http://schemas.microsoft.com/office/powerpoint/2019/9/main/command">
                <pc:docMk/>
                <pc:sldMk cId="2814006905" sldId="314"/>
                <pc2:cmMk id="{AE31B182-4C5F-4CEA-8867-02DCB6604F65}"/>
              </pc2:cmMkLst>
            </pc226:cmChg>
          </p:ext>
        </pc:extLst>
      </pc:sldChg>
      <pc:sldChg chg="addCm delCm modCm">
        <pc:chgData name="Aarushi" userId="c002ff96-f164-4b93-a466-3e374851619e" providerId="ADAL" clId="{908764D9-DC5D-4FF4-8D9B-78CB1ABFAA17}" dt="2023-12-15T05:50:38.173" v="60"/>
        <pc:sldMkLst>
          <pc:docMk/>
          <pc:sldMk cId="893566633" sldId="318"/>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908764D9-DC5D-4FF4-8D9B-78CB1ABFAA17}" dt="2023-12-15T05:50:38.173" v="60"/>
              <pc2:cmMkLst xmlns:pc2="http://schemas.microsoft.com/office/powerpoint/2019/9/main/command">
                <pc:docMk/>
                <pc:sldMk cId="893566633" sldId="318"/>
                <pc2:cmMk id="{81B5391A-5A51-4294-A378-348AA1890134}"/>
              </pc2:cmMkLst>
              <pc226:cmRplyChg chg="add">
                <pc226:chgData name="Aarushi" userId="c002ff96-f164-4b93-a466-3e374851619e" providerId="ADAL" clId="{908764D9-DC5D-4FF4-8D9B-78CB1ABFAA17}" dt="2023-12-14T05:29:28.552" v="53"/>
                <pc2:cmRplyMkLst xmlns:pc2="http://schemas.microsoft.com/office/powerpoint/2019/9/main/command">
                  <pc:docMk/>
                  <pc:sldMk cId="893566633" sldId="318"/>
                  <pc2:cmMk id="{81B5391A-5A51-4294-A378-348AA1890134}"/>
                  <pc2:cmRplyMk id="{1D3C7A6E-B5FB-48DA-82E8-A3B4717E83CF}"/>
                </pc2:cmRplyMkLst>
              </pc226:cmRplyChg>
            </pc226:cmChg>
            <pc226:cmChg xmlns:pc226="http://schemas.microsoft.com/office/powerpoint/2022/06/main/command" chg="add del">
              <pc226:chgData name="Aarushi" userId="c002ff96-f164-4b93-a466-3e374851619e" providerId="ADAL" clId="{908764D9-DC5D-4FF4-8D9B-78CB1ABFAA17}" dt="2023-12-14T05:29:33.038" v="54"/>
              <pc2:cmMkLst xmlns:pc2="http://schemas.microsoft.com/office/powerpoint/2019/9/main/command">
                <pc:docMk/>
                <pc:sldMk cId="893566633" sldId="318"/>
                <pc2:cmMk id="{FD451B3D-A721-47D2-86F6-6BE52517061D}"/>
              </pc2:cmMkLst>
            </pc226:cmChg>
            <pc226:cmChg xmlns:pc226="http://schemas.microsoft.com/office/powerpoint/2022/06/main/command" chg="del">
              <pc226:chgData name="Aarushi" userId="c002ff96-f164-4b93-a466-3e374851619e" providerId="ADAL" clId="{908764D9-DC5D-4FF4-8D9B-78CB1ABFAA17}" dt="2023-12-13T11:31:27.184" v="32"/>
              <pc2:cmMkLst xmlns:pc2="http://schemas.microsoft.com/office/powerpoint/2019/9/main/command">
                <pc:docMk/>
                <pc:sldMk cId="893566633" sldId="318"/>
                <pc2:cmMk id="{89BDB4A6-405A-4743-8FEF-975CD954CEE1}"/>
              </pc2:cmMkLst>
            </pc226:cmChg>
          </p:ext>
        </pc:extLst>
      </pc:sldChg>
      <pc:sldChg chg="delSp mod">
        <pc:chgData name="Aarushi" userId="c002ff96-f164-4b93-a466-3e374851619e" providerId="ADAL" clId="{908764D9-DC5D-4FF4-8D9B-78CB1ABFAA17}" dt="2023-12-13T11:01:17.033" v="4" actId="478"/>
        <pc:sldMkLst>
          <pc:docMk/>
          <pc:sldMk cId="2112592330" sldId="323"/>
        </pc:sldMkLst>
        <pc:spChg chg="del">
          <ac:chgData name="Aarushi" userId="c002ff96-f164-4b93-a466-3e374851619e" providerId="ADAL" clId="{908764D9-DC5D-4FF4-8D9B-78CB1ABFAA17}" dt="2023-12-13T11:01:17.033" v="4" actId="478"/>
          <ac:spMkLst>
            <pc:docMk/>
            <pc:sldMk cId="2112592330" sldId="323"/>
            <ac:spMk id="12" creationId="{15C2B5B2-F3AB-E163-B6A6-7ED283BA2B64}"/>
          </ac:spMkLst>
        </pc:spChg>
        <pc:spChg chg="del">
          <ac:chgData name="Aarushi" userId="c002ff96-f164-4b93-a466-3e374851619e" providerId="ADAL" clId="{908764D9-DC5D-4FF4-8D9B-78CB1ABFAA17}" dt="2023-12-13T11:01:14.290" v="3" actId="478"/>
          <ac:spMkLst>
            <pc:docMk/>
            <pc:sldMk cId="2112592330" sldId="323"/>
            <ac:spMk id="17" creationId="{8BF8A11F-1371-3B50-4C6C-44424E9C9CF6}"/>
          </ac:spMkLst>
        </pc:spChg>
      </pc:sldChg>
      <pc:sldChg chg="addCm delCm">
        <pc:chgData name="Aarushi" userId="c002ff96-f164-4b93-a466-3e374851619e" providerId="ADAL" clId="{908764D9-DC5D-4FF4-8D9B-78CB1ABFAA17}" dt="2023-12-15T05:50:44.620" v="61"/>
        <pc:sldMkLst>
          <pc:docMk/>
          <pc:sldMk cId="1857841604" sldId="326"/>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908764D9-DC5D-4FF4-8D9B-78CB1ABFAA17}" dt="2023-12-15T05:50:44.620" v="61"/>
              <pc2:cmMkLst xmlns:pc2="http://schemas.microsoft.com/office/powerpoint/2019/9/main/command">
                <pc:docMk/>
                <pc:sldMk cId="1857841604" sldId="326"/>
                <pc2:cmMk id="{C95B1C26-B223-4169-AE8B-8ED2C8895538}"/>
              </pc2:cmMkLst>
            </pc226:cmChg>
          </p:ext>
        </pc:extLst>
      </pc:sldChg>
      <pc:sldChg chg="modSp mod">
        <pc:chgData name="Aarushi" userId="c002ff96-f164-4b93-a466-3e374851619e" providerId="ADAL" clId="{908764D9-DC5D-4FF4-8D9B-78CB1ABFAA17}" dt="2024-01-02T12:01:44.396" v="113" actId="20577"/>
        <pc:sldMkLst>
          <pc:docMk/>
          <pc:sldMk cId="3082878696" sldId="330"/>
        </pc:sldMkLst>
        <pc:spChg chg="mod">
          <ac:chgData name="Aarushi" userId="c002ff96-f164-4b93-a466-3e374851619e" providerId="ADAL" clId="{908764D9-DC5D-4FF4-8D9B-78CB1ABFAA17}" dt="2024-01-02T12:01:44.396" v="113" actId="20577"/>
          <ac:spMkLst>
            <pc:docMk/>
            <pc:sldMk cId="3082878696" sldId="330"/>
            <ac:spMk id="6" creationId="{BE9D51BB-01C3-9087-D92E-21586B9258C3}"/>
          </ac:spMkLst>
        </pc:spChg>
      </pc:sldChg>
      <pc:sldChg chg="modSp mod">
        <pc:chgData name="Aarushi" userId="c002ff96-f164-4b93-a466-3e374851619e" providerId="ADAL" clId="{908764D9-DC5D-4FF4-8D9B-78CB1ABFAA17}" dt="2024-01-05T10:47:01.511" v="151" actId="20577"/>
        <pc:sldMkLst>
          <pc:docMk/>
          <pc:sldMk cId="2836856355" sldId="331"/>
        </pc:sldMkLst>
        <pc:spChg chg="mod">
          <ac:chgData name="Aarushi" userId="c002ff96-f164-4b93-a466-3e374851619e" providerId="ADAL" clId="{908764D9-DC5D-4FF4-8D9B-78CB1ABFAA17}" dt="2024-01-05T10:47:01.511" v="151" actId="20577"/>
          <ac:spMkLst>
            <pc:docMk/>
            <pc:sldMk cId="2836856355" sldId="331"/>
            <ac:spMk id="10" creationId="{F21A56DD-7D74-F55F-A5BB-2C7EECF7EB36}"/>
          </ac:spMkLst>
        </pc:spChg>
        <pc:spChg chg="mod">
          <ac:chgData name="Aarushi" userId="c002ff96-f164-4b93-a466-3e374851619e" providerId="ADAL" clId="{908764D9-DC5D-4FF4-8D9B-78CB1ABFAA17}" dt="2024-01-02T12:01:59.992" v="116" actId="20577"/>
          <ac:spMkLst>
            <pc:docMk/>
            <pc:sldMk cId="2836856355" sldId="331"/>
            <ac:spMk id="11" creationId="{D2C99E60-BEC5-75DC-C4E2-A387E1581F4D}"/>
          </ac:spMkLst>
        </pc:spChg>
      </pc:sldChg>
      <pc:sldChg chg="modSp mod">
        <pc:chgData name="Aarushi" userId="c002ff96-f164-4b93-a466-3e374851619e" providerId="ADAL" clId="{908764D9-DC5D-4FF4-8D9B-78CB1ABFAA17}" dt="2024-01-03T12:03:09.568" v="124" actId="20577"/>
        <pc:sldMkLst>
          <pc:docMk/>
          <pc:sldMk cId="705857495" sldId="333"/>
        </pc:sldMkLst>
        <pc:spChg chg="mod">
          <ac:chgData name="Aarushi" userId="c002ff96-f164-4b93-a466-3e374851619e" providerId="ADAL" clId="{908764D9-DC5D-4FF4-8D9B-78CB1ABFAA17}" dt="2024-01-03T12:03:09.568" v="124" actId="20577"/>
          <ac:spMkLst>
            <pc:docMk/>
            <pc:sldMk cId="705857495" sldId="333"/>
            <ac:spMk id="6" creationId="{BE9D51BB-01C3-9087-D92E-21586B9258C3}"/>
          </ac:spMkLst>
        </pc:spChg>
      </pc:sldChg>
      <pc:sldChg chg="modSp mod">
        <pc:chgData name="Aarushi" userId="c002ff96-f164-4b93-a466-3e374851619e" providerId="ADAL" clId="{908764D9-DC5D-4FF4-8D9B-78CB1ABFAA17}" dt="2024-01-05T10:47:08.551" v="156" actId="20577"/>
        <pc:sldMkLst>
          <pc:docMk/>
          <pc:sldMk cId="388982543" sldId="334"/>
        </pc:sldMkLst>
        <pc:spChg chg="mod">
          <ac:chgData name="Aarushi" userId="c002ff96-f164-4b93-a466-3e374851619e" providerId="ADAL" clId="{908764D9-DC5D-4FF4-8D9B-78CB1ABFAA17}" dt="2024-01-05T10:47:08.551" v="156" actId="20577"/>
          <ac:spMkLst>
            <pc:docMk/>
            <pc:sldMk cId="388982543" sldId="334"/>
            <ac:spMk id="10" creationId="{F21A56DD-7D74-F55F-A5BB-2C7EECF7EB36}"/>
          </ac:spMkLst>
        </pc:spChg>
        <pc:spChg chg="mod">
          <ac:chgData name="Aarushi" userId="c002ff96-f164-4b93-a466-3e374851619e" providerId="ADAL" clId="{908764D9-DC5D-4FF4-8D9B-78CB1ABFAA17}" dt="2023-12-21T06:56:09.019" v="85" actId="20577"/>
          <ac:spMkLst>
            <pc:docMk/>
            <pc:sldMk cId="388982543" sldId="334"/>
            <ac:spMk id="11" creationId="{D2C99E60-BEC5-75DC-C4E2-A387E1581F4D}"/>
          </ac:spMkLst>
        </pc:spChg>
      </pc:sldChg>
      <pc:sldChg chg="modSp mod">
        <pc:chgData name="Aarushi" userId="c002ff96-f164-4b93-a466-3e374851619e" providerId="ADAL" clId="{908764D9-DC5D-4FF4-8D9B-78CB1ABFAA17}" dt="2024-01-04T08:36:03.052" v="148" actId="20577"/>
        <pc:sldMkLst>
          <pc:docMk/>
          <pc:sldMk cId="4247397957" sldId="335"/>
        </pc:sldMkLst>
        <pc:spChg chg="mod">
          <ac:chgData name="Aarushi" userId="c002ff96-f164-4b93-a466-3e374851619e" providerId="ADAL" clId="{908764D9-DC5D-4FF4-8D9B-78CB1ABFAA17}" dt="2024-01-04T08:31:04.820" v="136" actId="20577"/>
          <ac:spMkLst>
            <pc:docMk/>
            <pc:sldMk cId="4247397957" sldId="335"/>
            <ac:spMk id="5" creationId="{E6B0FF46-750A-6F00-0188-E59F67D3CAED}"/>
          </ac:spMkLst>
        </pc:spChg>
        <pc:spChg chg="mod">
          <ac:chgData name="Aarushi" userId="c002ff96-f164-4b93-a466-3e374851619e" providerId="ADAL" clId="{908764D9-DC5D-4FF4-8D9B-78CB1ABFAA17}" dt="2024-01-04T08:36:03.052" v="148" actId="20577"/>
          <ac:spMkLst>
            <pc:docMk/>
            <pc:sldMk cId="4247397957" sldId="335"/>
            <ac:spMk id="6" creationId="{BE9D51BB-01C3-9087-D92E-21586B9258C3}"/>
          </ac:spMkLst>
        </pc:spChg>
      </pc:sldChg>
      <pc:sldChg chg="modSp mod">
        <pc:chgData name="Aarushi" userId="c002ff96-f164-4b93-a466-3e374851619e" providerId="ADAL" clId="{908764D9-DC5D-4FF4-8D9B-78CB1ABFAA17}" dt="2024-01-05T10:47:13.327" v="159" actId="20577"/>
        <pc:sldMkLst>
          <pc:docMk/>
          <pc:sldMk cId="1277352859" sldId="336"/>
        </pc:sldMkLst>
        <pc:spChg chg="mod">
          <ac:chgData name="Aarushi" userId="c002ff96-f164-4b93-a466-3e374851619e" providerId="ADAL" clId="{908764D9-DC5D-4FF4-8D9B-78CB1ABFAA17}" dt="2024-01-05T10:47:13.327" v="159" actId="20577"/>
          <ac:spMkLst>
            <pc:docMk/>
            <pc:sldMk cId="1277352859" sldId="336"/>
            <ac:spMk id="10" creationId="{F21A56DD-7D74-F55F-A5BB-2C7EECF7EB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81794-B535-4C48-BBE8-526578888544}"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00C1-7326-4B4D-9C4E-22E7230B62CC}" type="slidenum">
              <a:rPr lang="en-US" smtClean="0"/>
              <a:t>‹#›</a:t>
            </a:fld>
            <a:endParaRPr lang="en-US" dirty="0"/>
          </a:p>
        </p:txBody>
      </p:sp>
    </p:spTree>
    <p:extLst>
      <p:ext uri="{BB962C8B-B14F-4D97-AF65-F5344CB8AC3E}">
        <p14:creationId xmlns:p14="http://schemas.microsoft.com/office/powerpoint/2010/main" val="37381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lambdatest.com/learning-hub/component-test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ercurial-scm.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2</a:t>
            </a:fld>
            <a:endParaRPr lang="en-US" dirty="0"/>
          </a:p>
        </p:txBody>
      </p:sp>
    </p:spTree>
    <p:extLst>
      <p:ext uri="{BB962C8B-B14F-4D97-AF65-F5344CB8AC3E}">
        <p14:creationId xmlns:p14="http://schemas.microsoft.com/office/powerpoint/2010/main" val="154450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Jest is a delightful JavaScript Testing Framework with a focus on simplicity. Developed by Facebook, it's primarily used for testing JavaScript code, including but not limited to React applications. </a:t>
            </a:r>
            <a:r>
              <a:rPr lang="en-IN" sz="1800" kern="0" dirty="0">
                <a:solidFill>
                  <a:srgbClr val="000000"/>
                </a:solidFill>
                <a:effectLst/>
                <a:latin typeface="Calibri" panose="020F0502020204030204" pitchFamily="34" charset="0"/>
                <a:ea typeface="Times New Roman" panose="02020603050405020304" pitchFamily="18" charset="0"/>
              </a:rPr>
              <a:t>It's designed to ensure the correctness of any JavaScript codebase.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333333"/>
                </a:solidFill>
                <a:effectLst/>
                <a:latin typeface="source-sans-pro"/>
              </a:rPr>
              <a:t>Jest is designed majorly to work with React and React Native-based web applications.</a:t>
            </a:r>
            <a:endParaRPr lang="en-IN"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Its ease of setup, fast execution, and comprehensive features have made it a popular choice among developers.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pPr>
            <a:r>
              <a:rPr lang="en-US" sz="1800" b="0" i="0" dirty="0">
                <a:solidFill>
                  <a:srgbClr val="404040"/>
                </a:solidFill>
                <a:effectLst/>
                <a:latin typeface="Open Sans" pitchFamily="2" charset="0"/>
              </a:rPr>
              <a:t>It is a popular testing framework specifically built to perform mainly unit testing of React and React Native applications. </a:t>
            </a:r>
          </a:p>
          <a:p>
            <a:pPr>
              <a:lnSpc>
                <a:spcPct val="115000"/>
              </a:lnSpc>
            </a:pPr>
            <a:r>
              <a:rPr lang="en-US" sz="1800" b="0" i="0" dirty="0">
                <a:solidFill>
                  <a:srgbClr val="404040"/>
                </a:solidFill>
                <a:effectLst/>
                <a:latin typeface="Open Sans" pitchFamily="2" charset="0"/>
              </a:rPr>
              <a:t>Along with unit testing, Jest can also be used for </a:t>
            </a:r>
            <a:r>
              <a:rPr lang="en-US" sz="1800" b="0" i="0" dirty="0">
                <a:solidFill>
                  <a:srgbClr val="404040"/>
                </a:solidFill>
                <a:effectLst/>
                <a:latin typeface="Open Sans" pitchFamily="2" charset="0"/>
                <a:hlinkClick r:id="rId3">
                  <a:extLst>
                    <a:ext uri="{A12FA001-AC4F-418D-AE19-62706E023703}">
                      <ahyp:hlinkClr xmlns:ahyp="http://schemas.microsoft.com/office/drawing/2018/hyperlinkcolor" val="tx"/>
                    </a:ext>
                  </a:extLst>
                </a:hlinkClick>
              </a:rPr>
              <a:t>component testing</a:t>
            </a:r>
            <a:r>
              <a:rPr lang="en-US" sz="1800" b="0" i="0" dirty="0">
                <a:solidFill>
                  <a:srgbClr val="404040"/>
                </a:solidFill>
                <a:effectLst/>
                <a:latin typeface="Open Sans" pitchFamily="2" charset="0"/>
              </a:rPr>
              <a:t> (i.e., testing different components of the application).</a:t>
            </a:r>
            <a:endParaRPr lang="en-IN" sz="1800" dirty="0">
              <a:solidFill>
                <a:srgbClr val="404040"/>
              </a:solidFill>
              <a:latin typeface="Open Sans"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[Jest's simplicity, along with its powerful features, makes it a go-to choice for JavaScript testing. Its ability to work with various JavaScript libraries and frameworks, coupled with its extensive feature set, allows it to cater to a wide range of testing needs, from simple unit tests to complex integration and UI tests. This versatility and ease of use have contributed to Jest's popularity in the JavaScript and React communities.]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4</a:t>
            </a:fld>
            <a:endParaRPr lang="en-US" dirty="0"/>
          </a:p>
        </p:txBody>
      </p:sp>
    </p:spTree>
    <p:extLst>
      <p:ext uri="{BB962C8B-B14F-4D97-AF65-F5344CB8AC3E}">
        <p14:creationId xmlns:p14="http://schemas.microsoft.com/office/powerpoint/2010/main" val="277022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Key Features of Jest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marL="0" marR="0" lvl="0" indent="0" algn="l" defTabSz="914400" rtl="0" eaLnBrk="1" fontAlgn="auto" latinLnBrk="0" hangingPunct="1">
              <a:lnSpc>
                <a:spcPct val="107000"/>
              </a:lnSpc>
              <a:spcBef>
                <a:spcPts val="0"/>
              </a:spcBef>
              <a:spcAft>
                <a:spcPts val="0"/>
              </a:spcAft>
              <a:buClrTx/>
              <a:buSzTx/>
              <a:buFontTx/>
              <a:buNone/>
              <a:tabLst/>
              <a:defRPr/>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Zero Configuration: Jest aims to work out of the box, with minimal setup required. This makes it an excellent choice for projects looking for a straightforward testing solution. </a:t>
            </a:r>
            <a:r>
              <a:rPr lang="en-US" sz="2800" b="1" i="0" dirty="0">
                <a:solidFill>
                  <a:srgbClr val="61738E"/>
                </a:solidFill>
                <a:effectLst/>
                <a:latin typeface="__Source_Sans_Pro_fea366"/>
              </a:rPr>
              <a:t>Requires No Configuration</a:t>
            </a:r>
            <a:r>
              <a:rPr lang="en-US" sz="2800" b="0" i="0" dirty="0">
                <a:solidFill>
                  <a:srgbClr val="61738E"/>
                </a:solidFill>
                <a:effectLst/>
                <a:latin typeface="__Source_Sans_Pro_fea366"/>
              </a:rPr>
              <a:t>: Jest is well-designed and user-friendly. The testers do not need to make any configurations to start working with Jest. Most JavaScript projects require zero configuration for testing with Jest. This is because Jest offers all the required configurations out of the box.</a:t>
            </a:r>
          </a:p>
          <a:p>
            <a:pPr marL="0" marR="0">
              <a:lnSpc>
                <a:spcPct val="107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Snapshot Testing: Jest introduced the concept of snapshot testing, which captures the current state of a UI component and saves it as a reference snapshot. Future tests compare the rendered output to this snapshot to detect changes.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Interactive mode: </a:t>
            </a:r>
            <a:r>
              <a:rPr lang="en-US" b="0" i="0" dirty="0">
                <a:solidFill>
                  <a:srgbClr val="313337"/>
                </a:solidFill>
                <a:effectLst/>
                <a:latin typeface="Crimson Text"/>
              </a:rPr>
              <a:t>Jest integrates with Git and </a:t>
            </a:r>
            <a:r>
              <a:rPr lang="en-US" b="0" i="0" u="none" strike="noStrike" dirty="0">
                <a:effectLst/>
                <a:latin typeface="Crimson Text"/>
                <a:hlinkClick r:id="rId3"/>
              </a:rPr>
              <a:t>Mercurial</a:t>
            </a:r>
            <a:r>
              <a:rPr lang="en-US" b="0" i="0" dirty="0">
                <a:solidFill>
                  <a:srgbClr val="313337"/>
                </a:solidFill>
                <a:effectLst/>
                <a:latin typeface="Crimson Text"/>
              </a:rPr>
              <a:t>. By default, the watch mode will run only the tests affected by the changes made since the last commit. This is cool and makes me write more atomic commits, too. If you are wondering how Jest knows what tests are affected by commit changes, you are not alone.</a:t>
            </a:r>
          </a:p>
          <a:p>
            <a:endParaRPr lang="en-US" b="0" i="0" dirty="0">
              <a:solidFill>
                <a:srgbClr val="313337"/>
              </a:solidFill>
              <a:effectLst/>
              <a:latin typeface="Crimson Text"/>
            </a:endParaRPr>
          </a:p>
          <a:p>
            <a:pPr algn="l" fontAlgn="base"/>
            <a:r>
              <a:rPr lang="en-US" b="0" i="0" dirty="0">
                <a:solidFill>
                  <a:srgbClr val="313337"/>
                </a:solidFill>
                <a:effectLst/>
                <a:latin typeface="Proxima Nova"/>
              </a:rPr>
              <a:t>Debugging Jest tests with VSCode: </a:t>
            </a:r>
            <a:r>
              <a:rPr lang="en-US" b="0" i="0" dirty="0">
                <a:solidFill>
                  <a:srgbClr val="313337"/>
                </a:solidFill>
                <a:effectLst/>
                <a:latin typeface="Crimson Text"/>
              </a:rPr>
              <a:t>With the rise of new VSCode extensions every day, development and testing has become easier than ever. Now you can use different VSCode extensions to run Jest tests without running a command on the terminal.</a:t>
            </a: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5</a:t>
            </a:fld>
            <a:endParaRPr lang="en-US" dirty="0"/>
          </a:p>
        </p:txBody>
      </p:sp>
    </p:spTree>
    <p:extLst>
      <p:ext uri="{BB962C8B-B14F-4D97-AF65-F5344CB8AC3E}">
        <p14:creationId xmlns:p14="http://schemas.microsoft.com/office/powerpoint/2010/main" val="382557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Trainer:</a:t>
            </a:r>
          </a:p>
          <a:p>
            <a:endParaRPr lang="en-US" dirty="0"/>
          </a:p>
          <a:p>
            <a:r>
              <a:rPr lang="en-US" dirty="0"/>
              <a:t>All the three demos are </a:t>
            </a:r>
            <a:r>
              <a:rPr lang="en-US"/>
              <a:t>for Jest. </a:t>
            </a: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6</a:t>
            </a:fld>
            <a:endParaRPr lang="en-US" dirty="0"/>
          </a:p>
        </p:txBody>
      </p:sp>
    </p:spTree>
    <p:extLst>
      <p:ext uri="{BB962C8B-B14F-4D97-AF65-F5344CB8AC3E}">
        <p14:creationId xmlns:p14="http://schemas.microsoft.com/office/powerpoint/2010/main" val="112780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React Testing Library is a lightweight solution for testing React components. It is built on top of DOM Testing Library, emphasizing a more user-centric approach to testing.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RTL focuses on testing the behavior of components as users would experience them, rather than the internal implementation details. This aligns with the principle of writing maintainable tests that don't break with refactoring as long as the actual user experience remains consistent.</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RTL provides various queries to interact with the DOM elements, similar to how users would (like getByText, findByRole).</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allows you to simulate user actions such as clicking and typing.</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Helps in handling asynchronous code, making it easier to test components that rely on asynchronous data fetching or rendering.</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RTL works well with Jest, a popular testing </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framework, for creating test suites and assertions.</a:t>
            </a: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rPr>
              <a:t>React Testing Library is ideal for developers who want to write tests that closely mimic how users interact with their applications, emphasizing maintainability and resilience to code changes. </a:t>
            </a:r>
            <a:endPar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Ideal for testing user interactions, the rendering of components, and ensuring that the UI functions correctly from an end-user's perspective.</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13</a:t>
            </a:fld>
            <a:endParaRPr lang="en-US" dirty="0"/>
          </a:p>
        </p:txBody>
      </p:sp>
    </p:spTree>
    <p:extLst>
      <p:ext uri="{BB962C8B-B14F-4D97-AF65-F5344CB8AC3E}">
        <p14:creationId xmlns:p14="http://schemas.microsoft.com/office/powerpoint/2010/main" val="76507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Developed by Airbnb, Enzyme is a comprehensive testing utility for React applications. It provides more granular control over component testing.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Enzyme </a:t>
            </a: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allows developers to test both the output and the internal workings of React components</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including state and props management, lifecycle methods, and child component rendering.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Tests a component as a unit</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isolating it from its children.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Allows testing with a full rendering lifecycle </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is useful for cases involving DOM APIs or when you need to test components that interact with child components.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Renders components to static HTML and analyzes the resulting HTML structure</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nSpc>
                <a:spcPct val="107000"/>
              </a:lnSpc>
              <a:spcBef>
                <a:spcPts val="0"/>
              </a:spcBef>
              <a:spcAft>
                <a:spcPts val="0"/>
              </a:spcAft>
            </a:pPr>
            <a:endParaRPr lang="en-IN" sz="18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IN" sz="1800" kern="0" dirty="0">
                <a:solidFill>
                  <a:srgbClr val="000000"/>
                </a:solidFill>
                <a:effectLst/>
                <a:latin typeface="Calibri" panose="020F0502020204030204" pitchFamily="34" charset="0"/>
                <a:ea typeface="Times New Roman" panose="02020603050405020304" pitchFamily="18" charset="0"/>
              </a:rPr>
              <a:t>Enzyme, on the other hand, is suited for scenarios where there's a need to dive deeper into the components' internals, offering more control at the expense of potentially more brittle tests.</a:t>
            </a:r>
          </a:p>
          <a:p>
            <a:pPr marL="0" marR="0">
              <a:lnSpc>
                <a:spcPct val="107000"/>
              </a:lnSpc>
              <a:spcBef>
                <a:spcPts val="0"/>
              </a:spcBef>
              <a:spcAft>
                <a:spcPts val="0"/>
              </a:spcAft>
            </a:pPr>
            <a:endParaRPr lang="en-IN" sz="18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[Enzyme is beneficial when detailed component internals need to be tested, such as state management, internal functions, or when you have complex interactions between parent and child components.]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15</a:t>
            </a:fld>
            <a:endParaRPr lang="en-US" dirty="0"/>
          </a:p>
        </p:txBody>
      </p:sp>
    </p:spTree>
    <p:extLst>
      <p:ext uri="{BB962C8B-B14F-4D97-AF65-F5344CB8AC3E}">
        <p14:creationId xmlns:p14="http://schemas.microsoft.com/office/powerpoint/2010/main" val="110171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kern="0" dirty="0">
                <a:solidFill>
                  <a:srgbClr val="000000"/>
                </a:solidFill>
                <a:effectLst/>
                <a:latin typeface="Calibri" panose="020F0502020204030204" pitchFamily="34" charset="0"/>
                <a:ea typeface="Times New Roman" panose="02020603050405020304" pitchFamily="18" charset="0"/>
              </a:rPr>
              <a:t>Redux is a predictable state container for JavaScript applications, widely used for managing the state in complex applications. Its architecture is based on a few key principles that ensure consistency and predictability. Understanding the Redux architecture involves grasping its main concepts: actions, reducers, and the store. </a:t>
            </a:r>
          </a:p>
          <a:p>
            <a:endParaRPr lang="en-IN" sz="1800" kern="0" dirty="0">
              <a:solidFill>
                <a:srgbClr val="000000"/>
              </a:solidFill>
              <a:effectLst/>
              <a:latin typeface="Calibri" panose="020F0502020204030204" pitchFamily="34" charset="0"/>
            </a:endParaRPr>
          </a:p>
          <a:p>
            <a:r>
              <a:rPr lang="en-US" sz="1800" kern="0" dirty="0">
                <a:solidFill>
                  <a:srgbClr val="000000"/>
                </a:solidFill>
                <a:effectLst/>
                <a:latin typeface="Calibri" panose="020F0502020204030204" pitchFamily="34" charset="0"/>
              </a:rPr>
              <a:t>Testing Redux involves verifying that your actions and reducers work as expected.</a:t>
            </a:r>
            <a:endParaRPr lang="en-IN" sz="1800" kern="0" dirty="0">
              <a:solidFill>
                <a:srgbClr val="000000"/>
              </a:solidFill>
              <a:effectLst/>
              <a:latin typeface="Calibri" panose="020F0502020204030204" pitchFamily="34" charset="0"/>
            </a:endParaRPr>
          </a:p>
          <a:p>
            <a:endParaRPr lang="en-IN" sz="1800" kern="0" dirty="0">
              <a:solidFill>
                <a:srgbClr val="000000"/>
              </a:solidFill>
              <a:effectLst/>
              <a:latin typeface="Calibri" panose="020F0502020204030204" pitchFamily="34"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Core Concepts of Redux Architecture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Actions:</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Actions are plain JavaScript objects that represent an intention to change the state. They are the only way to send data to the store.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Every action has a type property, which is typically defined as a string constant, and it may also have a payload or other data fields.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Role: Actions describe what happened, but they don't describe how the application's state changes in response.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Reducers:</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Reducers are pure functions that take the current state and an action as arguments and return a new state.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are pure in the sense that they produce no side effects and always return the same output for the same set of inputs.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Role: Reducers specify how the application's state changes in response to actions sent to the store. Each reducer handles a specific slice of the state.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Store:</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store is the object that brings together the state, actions, and reducers.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allows access to the state via getState(), enables state updates via dispatch(action), and registers listeners via subscribe(listener).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Single Store: Redux uses a single store for the entire application, which makes it easier to track state changes and debug.</a:t>
            </a:r>
          </a:p>
          <a:p>
            <a:pPr marL="0" marR="0">
              <a:lnSpc>
                <a:spcPct val="107000"/>
              </a:lnSpc>
              <a:spcBef>
                <a:spcPts val="0"/>
              </a:spcBef>
              <a:spcAft>
                <a:spcPts val="0"/>
              </a:spcAft>
            </a:pPr>
            <a:endParaRPr lang="en-IN" sz="18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Middleware in Redux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Middleware in Redux is used for handling side effects, such as logging, crash reporting, performing asynchronous tasks,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Example: Redux Thunk is a commonly used middleware for handling asynchronous actions in Redux, allowing dispatch of function actions in addition to object 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nSpc>
                <a:spcPct val="107000"/>
              </a:lnSpc>
              <a:spcBef>
                <a:spcPts val="0"/>
              </a:spcBef>
              <a:spcAft>
                <a:spcPts val="0"/>
              </a:spcAft>
            </a:pP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Flow of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Redux architecture follows a strict unidirectional data flow: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process begins when an action is dispatched. This is usually triggered by a user interaction or an event in the application.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dispatched action is sent to the reducer function associated with the type of action. The reducer calculates the new state based on the current state and the action.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reducer returns a new state, which is then stored in the Redux store.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updated state is now available to the UI components, which can react to these changes and update accordingly.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UI components or other parts of the application can subscribe to the store. When the state changes, subscribers are notified to perform any necessary updates or operations.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pPr marL="0" marR="0">
              <a:lnSpc>
                <a:spcPct val="107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17</a:t>
            </a:fld>
            <a:endParaRPr lang="en-US" dirty="0"/>
          </a:p>
        </p:txBody>
      </p:sp>
    </p:spTree>
    <p:extLst>
      <p:ext uri="{BB962C8B-B14F-4D97-AF65-F5344CB8AC3E}">
        <p14:creationId xmlns:p14="http://schemas.microsoft.com/office/powerpoint/2010/main" val="765525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18</a:t>
            </a:fld>
            <a:endParaRPr lang="en-US" dirty="0"/>
          </a:p>
        </p:txBody>
      </p:sp>
    </p:spTree>
    <p:extLst>
      <p:ext uri="{BB962C8B-B14F-4D97-AF65-F5344CB8AC3E}">
        <p14:creationId xmlns:p14="http://schemas.microsoft.com/office/powerpoint/2010/main" val="255055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21</a:t>
            </a:fld>
            <a:endParaRPr lang="en-US" dirty="0"/>
          </a:p>
        </p:txBody>
      </p:sp>
    </p:spTree>
    <p:extLst>
      <p:ext uri="{BB962C8B-B14F-4D97-AF65-F5344CB8AC3E}">
        <p14:creationId xmlns:p14="http://schemas.microsoft.com/office/powerpoint/2010/main" val="1649794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pic>
        <p:nvPicPr>
          <p:cNvPr id="7" name="Google Shape;18;p22">
            <a:extLst>
              <a:ext uri="{FF2B5EF4-FFF2-40B4-BE49-F238E27FC236}">
                <a16:creationId xmlns:a16="http://schemas.microsoft.com/office/drawing/2014/main" id="{7B4145C4-EE9A-4056-4B60-0881CACD0193}"/>
              </a:ext>
            </a:extLst>
          </p:cNvPr>
          <p:cNvPicPr preferRelativeResize="0"/>
          <p:nvPr userDrawn="1"/>
        </p:nvPicPr>
        <p:blipFill>
          <a:blip r:embed="rId2"/>
          <a:srcRect/>
          <a:stretch/>
        </p:blipFill>
        <p:spPr>
          <a:xfrm>
            <a:off x="0" y="0"/>
            <a:ext cx="16255998" cy="9143999"/>
          </a:xfrm>
          <a:prstGeom prst="rect">
            <a:avLst/>
          </a:prstGeom>
          <a:noFill/>
          <a:ln>
            <a:noFill/>
          </a:ln>
        </p:spPr>
      </p:pic>
      <p:sp>
        <p:nvSpPr>
          <p:cNvPr id="8" name="Google Shape;24;p23">
            <a:extLst>
              <a:ext uri="{FF2B5EF4-FFF2-40B4-BE49-F238E27FC236}">
                <a16:creationId xmlns:a16="http://schemas.microsoft.com/office/drawing/2014/main" id="{CE57947D-DBAC-21DB-73BE-F78F1726973A}"/>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916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26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Content_Slide">
    <p:spTree>
      <p:nvGrpSpPr>
        <p:cNvPr id="1" name=""/>
        <p:cNvGrpSpPr/>
        <p:nvPr/>
      </p:nvGrpSpPr>
      <p:grpSpPr>
        <a:xfrm>
          <a:off x="0" y="0"/>
          <a:ext cx="0" cy="0"/>
          <a:chOff x="0" y="0"/>
          <a:chExt cx="0" cy="0"/>
        </a:xfrm>
      </p:grpSpPr>
      <p:pic>
        <p:nvPicPr>
          <p:cNvPr id="3" name="Google Shape;60;p29">
            <a:extLst>
              <a:ext uri="{FF2B5EF4-FFF2-40B4-BE49-F238E27FC236}">
                <a16:creationId xmlns:a16="http://schemas.microsoft.com/office/drawing/2014/main" id="{F32A8D92-D03F-CBD0-6218-23FF67B0B49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15" name="Google Shape;73;p29">
            <a:extLst>
              <a:ext uri="{FF2B5EF4-FFF2-40B4-BE49-F238E27FC236}">
                <a16:creationId xmlns:a16="http://schemas.microsoft.com/office/drawing/2014/main" id="{E6FEAC37-04A1-A80A-3380-E02111EDE62B}"/>
              </a:ext>
            </a:extLst>
          </p:cNvPr>
          <p:cNvSpPr txBox="1">
            <a:spLocks noGrp="1"/>
          </p:cNvSpPr>
          <p:nvPr>
            <p:ph type="body" idx="10"/>
          </p:nvPr>
        </p:nvSpPr>
        <p:spPr>
          <a:xfrm>
            <a:off x="1291857" y="1512833"/>
            <a:ext cx="13696999"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pic>
        <p:nvPicPr>
          <p:cNvPr id="2" name="Picture 1" descr="A picture containing colorfulness, pattern, rectangle, screenshot&#10;&#10;Description automatically generated">
            <a:extLst>
              <a:ext uri="{FF2B5EF4-FFF2-40B4-BE49-F238E27FC236}">
                <a16:creationId xmlns:a16="http://schemas.microsoft.com/office/drawing/2014/main" id="{CE904573-2F71-0E73-120D-C3CFB365EE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897196"/>
            <a:ext cx="1219478" cy="7291461"/>
          </a:xfrm>
          <a:prstGeom prst="rect">
            <a:avLst/>
          </a:prstGeom>
        </p:spPr>
      </p:pic>
      <p:sp>
        <p:nvSpPr>
          <p:cNvPr id="6" name="Text Placeholder 4">
            <a:extLst>
              <a:ext uri="{FF2B5EF4-FFF2-40B4-BE49-F238E27FC236}">
                <a16:creationId xmlns:a16="http://schemas.microsoft.com/office/drawing/2014/main" id="{F3E84CA6-4EC8-7CAF-7B14-1E891A95D9DF}"/>
              </a:ext>
            </a:extLst>
          </p:cNvPr>
          <p:cNvSpPr>
            <a:spLocks noGrp="1"/>
          </p:cNvSpPr>
          <p:nvPr>
            <p:ph type="body" sz="quarter" idx="13"/>
          </p:nvPr>
        </p:nvSpPr>
        <p:spPr>
          <a:xfrm>
            <a:off x="1285825" y="2612636"/>
            <a:ext cx="13697000" cy="5517901"/>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
        <p:nvSpPr>
          <p:cNvPr id="7" name="Google Shape;62;p29">
            <a:extLst>
              <a:ext uri="{FF2B5EF4-FFF2-40B4-BE49-F238E27FC236}">
                <a16:creationId xmlns:a16="http://schemas.microsoft.com/office/drawing/2014/main" id="{AC975B08-1151-8CCE-4012-72257845E88A}"/>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763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dirty="0">
                <a:solidFill>
                  <a:schemeClr val="tx1">
                    <a:lumMod val="75000"/>
                    <a:lumOff val="25000"/>
                  </a:schemeClr>
                </a:solidFill>
                <a:latin typeface="Open Sans"/>
                <a:ea typeface="Open Sans"/>
                <a:cs typeface="Open Sans"/>
                <a:sym typeface="Open Sans"/>
              </a:rPr>
              <a:t>Knowledge Check</a:t>
            </a:r>
            <a:endParaRPr sz="1400" b="0" i="0" u="none" strike="noStrike" cap="none" dirty="0">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105780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58508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The correct answer is</a:t>
            </a:r>
            <a:endParaRPr sz="1400" b="0" i="0" u="none" strike="noStrike" cap="none" dirty="0">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0" name="Q">
            <a:extLst>
              <a:ext uri="{FF2B5EF4-FFF2-40B4-BE49-F238E27FC236}">
                <a16:creationId xmlns:a16="http://schemas.microsoft.com/office/drawing/2014/main" id="{F963B27F-8F18-67BB-B561-399E9B718B77}"/>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56C84790-83B0-039F-DB11-90A54FCA41D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431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_Ans_Are">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F8347C9-CC7D-0DF8-C02A-47B5723D8572}"/>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06DF12F7-7FC3-A6A0-1F9D-2B31AAB76C62}"/>
              </a:ext>
            </a:extLst>
          </p:cNvPr>
          <p:cNvSpPr txBox="1"/>
          <p:nvPr userDrawn="1"/>
        </p:nvSpPr>
        <p:spPr>
          <a:xfrm>
            <a:off x="670034" y="7369706"/>
            <a:ext cx="29134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The correct answer are</a:t>
            </a:r>
            <a:endParaRPr sz="1400" b="0" i="0" u="none" strike="noStrike" cap="none" dirty="0">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B75A6E75-5672-578C-B075-BA07AABDEC08}"/>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B67B1844-0936-2346-DC2D-072812F8FF82}"/>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505D6B31-CF67-8AE8-6D6C-1AE10E434FE3}"/>
              </a:ext>
            </a:extLst>
          </p:cNvPr>
          <p:cNvSpPr>
            <a:spLocks noGrp="1"/>
          </p:cNvSpPr>
          <p:nvPr>
            <p:ph type="body" sz="quarter" idx="18" hasCustomPrompt="1"/>
          </p:nvPr>
        </p:nvSpPr>
        <p:spPr>
          <a:xfrm>
            <a:off x="3484605" y="7277661"/>
            <a:ext cx="8601033"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2AA669A4-854E-BC52-A6EB-CEC258CCD135}"/>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4ADF7E3A-81A0-2B00-A3DE-320BBA3EAADC}"/>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T_Text">
            <a:extLst>
              <a:ext uri="{FF2B5EF4-FFF2-40B4-BE49-F238E27FC236}">
                <a16:creationId xmlns:a16="http://schemas.microsoft.com/office/drawing/2014/main" id="{65E260BD-9AEB-3002-A10D-0ED784F237CC}"/>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667E1C0D-1A8F-3FEE-62D2-1CF59B597F36}"/>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
            <a:extLst>
              <a:ext uri="{FF2B5EF4-FFF2-40B4-BE49-F238E27FC236}">
                <a16:creationId xmlns:a16="http://schemas.microsoft.com/office/drawing/2014/main" id="{A40B7AF7-3696-C4FB-D945-5436FC8398C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13" name="Opt_A">
            <a:extLst>
              <a:ext uri="{FF2B5EF4-FFF2-40B4-BE49-F238E27FC236}">
                <a16:creationId xmlns:a16="http://schemas.microsoft.com/office/drawing/2014/main" id="{1494EC36-DEF5-5104-F8EA-E3D4B2BBD8E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4" name="B">
            <a:extLst>
              <a:ext uri="{FF2B5EF4-FFF2-40B4-BE49-F238E27FC236}">
                <a16:creationId xmlns:a16="http://schemas.microsoft.com/office/drawing/2014/main" id="{9AFF282F-7CD2-660E-F6FB-6A6841171D6F}"/>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5" name="Opt_B">
            <a:extLst>
              <a:ext uri="{FF2B5EF4-FFF2-40B4-BE49-F238E27FC236}">
                <a16:creationId xmlns:a16="http://schemas.microsoft.com/office/drawing/2014/main" id="{01ADAF17-D7DF-669F-96A4-A5A66652F7E4}"/>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6" name="C">
            <a:extLst>
              <a:ext uri="{FF2B5EF4-FFF2-40B4-BE49-F238E27FC236}">
                <a16:creationId xmlns:a16="http://schemas.microsoft.com/office/drawing/2014/main" id="{E0054334-AE0D-D3F5-C186-9EAB001CEBAA}"/>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7" name="Opt_C">
            <a:extLst>
              <a:ext uri="{FF2B5EF4-FFF2-40B4-BE49-F238E27FC236}">
                <a16:creationId xmlns:a16="http://schemas.microsoft.com/office/drawing/2014/main" id="{98DDCBFB-B945-8ADF-F3B2-02F8E9E10B08}"/>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8" name="D">
            <a:extLst>
              <a:ext uri="{FF2B5EF4-FFF2-40B4-BE49-F238E27FC236}">
                <a16:creationId xmlns:a16="http://schemas.microsoft.com/office/drawing/2014/main" id="{A5C29CAE-D65C-162C-E28E-5C00B6BF49E6}"/>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9" name="Opt_D">
            <a:extLst>
              <a:ext uri="{FF2B5EF4-FFF2-40B4-BE49-F238E27FC236}">
                <a16:creationId xmlns:a16="http://schemas.microsoft.com/office/drawing/2014/main" id="{787DB315-5654-6FF4-4775-BE435BA1CC23}"/>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1" name="Q">
            <a:extLst>
              <a:ext uri="{FF2B5EF4-FFF2-40B4-BE49-F238E27FC236}">
                <a16:creationId xmlns:a16="http://schemas.microsoft.com/office/drawing/2014/main" id="{32B26A31-7ADA-92C4-0EC9-7FBCC4B0F2B6}"/>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6AEFDC33-934D-D32C-A2F5-91C510E8C69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210615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dirty="0">
                <a:solidFill>
                  <a:schemeClr val="tx1">
                    <a:lumMod val="75000"/>
                    <a:lumOff val="25000"/>
                  </a:schemeClr>
                </a:solidFill>
                <a:latin typeface="Open Sans"/>
                <a:ea typeface="Open Sans"/>
                <a:cs typeface="Open Sans"/>
                <a:sym typeface="Open Sans"/>
              </a:rPr>
              <a:t>Key Takeaways</a:t>
            </a:r>
            <a:endParaRPr lang="en-US" sz="1400" b="0" i="0" u="none" strike="noStrike" cap="none" dirty="0">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55999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8503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151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nassisted Practice" preserve="1" userDrawn="1">
  <p:cSld name="Unassisted Practice">
    <p:spTree>
      <p:nvGrpSpPr>
        <p:cNvPr id="1" name="Shape 144"/>
        <p:cNvGrpSpPr/>
        <p:nvPr/>
      </p:nvGrpSpPr>
      <p:grpSpPr>
        <a:xfrm>
          <a:off x="0" y="0"/>
          <a:ext cx="0" cy="0"/>
          <a:chOff x="0" y="0"/>
          <a:chExt cx="0" cy="0"/>
        </a:xfrm>
      </p:grpSpPr>
      <p:pic>
        <p:nvPicPr>
          <p:cNvPr id="145" name="Google Shape;145;p35"/>
          <p:cNvPicPr preferRelativeResize="0"/>
          <p:nvPr/>
        </p:nvPicPr>
        <p:blipFill>
          <a:blip r:embed="rId2"/>
          <a:srcRect/>
          <a:stretch/>
        </p:blipFill>
        <p:spPr>
          <a:xfrm>
            <a:off x="0" y="0"/>
            <a:ext cx="16255998" cy="9143999"/>
          </a:xfrm>
          <a:prstGeom prst="rect">
            <a:avLst/>
          </a:prstGeom>
          <a:noFill/>
          <a:ln>
            <a:noFill/>
          </a:ln>
        </p:spPr>
      </p:pic>
      <p:pic>
        <p:nvPicPr>
          <p:cNvPr id="147" name="Google Shape;147;p35"/>
          <p:cNvPicPr preferRelativeResize="0"/>
          <p:nvPr/>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149" name="Google Shape;149;p35"/>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 name="Text Placeholder 6">
            <a:extLst>
              <a:ext uri="{FF2B5EF4-FFF2-40B4-BE49-F238E27FC236}">
                <a16:creationId xmlns:a16="http://schemas.microsoft.com/office/drawing/2014/main" id="{4DC99CB9-B9F0-7414-1AF5-045EF855FDA1}"/>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5" name="Text Placeholder 6">
            <a:extLst>
              <a:ext uri="{FF2B5EF4-FFF2-40B4-BE49-F238E27FC236}">
                <a16:creationId xmlns:a16="http://schemas.microsoft.com/office/drawing/2014/main" id="{CF61395D-ECD0-5341-1B2E-8C1937098D4C}"/>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453335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for_Practise">
    <p:spTree>
      <p:nvGrpSpPr>
        <p:cNvPr id="1" name=""/>
        <p:cNvGrpSpPr/>
        <p:nvPr/>
      </p:nvGrpSpPr>
      <p:grpSpPr>
        <a:xfrm>
          <a:off x="0" y="0"/>
          <a:ext cx="0" cy="0"/>
          <a:chOff x="0" y="0"/>
          <a:chExt cx="0" cy="0"/>
        </a:xfrm>
      </p:grpSpPr>
      <p:sp>
        <p:nvSpPr>
          <p:cNvPr id="6" name="Google Shape;73;p29">
            <a:extLst>
              <a:ext uri="{FF2B5EF4-FFF2-40B4-BE49-F238E27FC236}">
                <a16:creationId xmlns:a16="http://schemas.microsoft.com/office/drawing/2014/main" id="{D1405CDE-CE1A-9CEE-B0C9-004F72CAF344}"/>
              </a:ext>
            </a:extLst>
          </p:cNvPr>
          <p:cNvSpPr txBox="1">
            <a:spLocks noGrp="1"/>
          </p:cNvSpPr>
          <p:nvPr>
            <p:ph type="body" idx="11"/>
          </p:nvPr>
        </p:nvSpPr>
        <p:spPr>
          <a:xfrm>
            <a:off x="1291857" y="1788696"/>
            <a:ext cx="13696999" cy="821615"/>
          </a:xfrm>
          <a:prstGeom prst="rect">
            <a:avLst/>
          </a:prstGeom>
          <a:noFill/>
          <a:ln>
            <a:noFill/>
          </a:ln>
        </p:spPr>
        <p:txBody>
          <a:bodyPr spcFirstLastPara="1" vert="horz" wrap="square" lIns="91425" tIns="0" rIns="91425" bIns="0" rtlCol="0" anchor="t" anchorCtr="0">
            <a:normAutofit/>
          </a:bodyPr>
          <a:lstStyle>
            <a:lvl1pPr marL="0" indent="0">
              <a:buNone/>
              <a:defRPr>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sp>
        <p:nvSpPr>
          <p:cNvPr id="3" name="Text Placeholder 4">
            <a:extLst>
              <a:ext uri="{FF2B5EF4-FFF2-40B4-BE49-F238E27FC236}">
                <a16:creationId xmlns:a16="http://schemas.microsoft.com/office/drawing/2014/main" id="{6659D141-D5AB-CB0E-32C4-D683A6B3D762}"/>
              </a:ext>
            </a:extLst>
          </p:cNvPr>
          <p:cNvSpPr>
            <a:spLocks noGrp="1"/>
          </p:cNvSpPr>
          <p:nvPr>
            <p:ph type="body" sz="quarter" idx="13"/>
          </p:nvPr>
        </p:nvSpPr>
        <p:spPr>
          <a:xfrm>
            <a:off x="1285825" y="2872126"/>
            <a:ext cx="13697000" cy="5406695"/>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12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2" name="Google Shape;24;p23">
            <a:extLst>
              <a:ext uri="{FF2B5EF4-FFF2-40B4-BE49-F238E27FC236}">
                <a16:creationId xmlns:a16="http://schemas.microsoft.com/office/drawing/2014/main" id="{0FE0BEE1-B2B3-D8AE-8B21-7B4BAC91C14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099189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End Project" preserve="1" userDrawn="1">
  <p:cSld name="Section-End Project">
    <p:spTree>
      <p:nvGrpSpPr>
        <p:cNvPr id="1" name="Shape 150"/>
        <p:cNvGrpSpPr/>
        <p:nvPr/>
      </p:nvGrpSpPr>
      <p:grpSpPr>
        <a:xfrm>
          <a:off x="0" y="0"/>
          <a:ext cx="0" cy="0"/>
          <a:chOff x="0" y="0"/>
          <a:chExt cx="0" cy="0"/>
        </a:xfrm>
      </p:grpSpPr>
      <p:pic>
        <p:nvPicPr>
          <p:cNvPr id="151" name="Google Shape;151;p53"/>
          <p:cNvPicPr preferRelativeResize="0"/>
          <p:nvPr/>
        </p:nvPicPr>
        <p:blipFill>
          <a:blip r:embed="rId2"/>
          <a:srcRect/>
          <a:stretch/>
        </p:blipFill>
        <p:spPr>
          <a:xfrm>
            <a:off x="0" y="0"/>
            <a:ext cx="16255998" cy="9143999"/>
          </a:xfrm>
          <a:prstGeom prst="rect">
            <a:avLst/>
          </a:prstGeom>
          <a:noFill/>
          <a:ln>
            <a:noFill/>
          </a:ln>
        </p:spPr>
      </p:pic>
      <p:sp>
        <p:nvSpPr>
          <p:cNvPr id="3" name="Google Shape;62;p29">
            <a:extLst>
              <a:ext uri="{FF2B5EF4-FFF2-40B4-BE49-F238E27FC236}">
                <a16:creationId xmlns:a16="http://schemas.microsoft.com/office/drawing/2014/main" id="{C8B862E1-9541-C73F-B4E1-7205F5F0B55E}"/>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Text Placeholder 6">
            <a:extLst>
              <a:ext uri="{FF2B5EF4-FFF2-40B4-BE49-F238E27FC236}">
                <a16:creationId xmlns:a16="http://schemas.microsoft.com/office/drawing/2014/main" id="{EA35605C-2EDD-0BD1-F3BC-5BCA7F763AE8}"/>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114373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01208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ase-End Project" preserve="1" userDrawn="1">
  <p:cSld name="Phase-End Project">
    <p:spTree>
      <p:nvGrpSpPr>
        <p:cNvPr id="1" name="Shape 162"/>
        <p:cNvGrpSpPr/>
        <p:nvPr/>
      </p:nvGrpSpPr>
      <p:grpSpPr>
        <a:xfrm>
          <a:off x="0" y="0"/>
          <a:ext cx="0" cy="0"/>
          <a:chOff x="0" y="0"/>
          <a:chExt cx="0" cy="0"/>
        </a:xfrm>
      </p:grpSpPr>
      <p:pic>
        <p:nvPicPr>
          <p:cNvPr id="163" name="Google Shape;163;p52"/>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A829CD2D-82CE-C005-D724-CC0A723196CF}"/>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809861E1-DB64-D3D1-CB74-AB30BEF481B3}"/>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89644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for_project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E5D05C5A-9735-BDF2-45FB-ECA0E61F3FE0}"/>
              </a:ext>
            </a:extLst>
          </p:cNvPr>
          <p:cNvSpPr>
            <a:spLocks noGrp="1"/>
          </p:cNvSpPr>
          <p:nvPr>
            <p:ph type="body" sz="quarter" idx="13"/>
          </p:nvPr>
        </p:nvSpPr>
        <p:spPr>
          <a:xfrm>
            <a:off x="4834890" y="1377162"/>
            <a:ext cx="10314607"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0124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136CAA0F-DD7B-0995-4200-59792701A9ED}"/>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9" name="Text Placeholder 3">
            <a:extLst>
              <a:ext uri="{FF2B5EF4-FFF2-40B4-BE49-F238E27FC236}">
                <a16:creationId xmlns:a16="http://schemas.microsoft.com/office/drawing/2014/main" id="{7FAA6052-B67C-D403-9614-DC0C0FDBAAB1}"/>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pic>
        <p:nvPicPr>
          <p:cNvPr id="4" name="Picture 3" descr="A picture containing child art, table, illustration, design&#10;&#10;Description automatically generated">
            <a:extLst>
              <a:ext uri="{FF2B5EF4-FFF2-40B4-BE49-F238E27FC236}">
                <a16:creationId xmlns:a16="http://schemas.microsoft.com/office/drawing/2014/main" id="{46A1F55C-8226-40C3-1D94-8C7560993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2176" y="2171113"/>
            <a:ext cx="4823955" cy="4555588"/>
          </a:xfrm>
          <a:prstGeom prst="rect">
            <a:avLst/>
          </a:prstGeom>
        </p:spPr>
      </p:pic>
    </p:spTree>
    <p:extLst>
      <p:ext uri="{BB962C8B-B14F-4D97-AF65-F5344CB8AC3E}">
        <p14:creationId xmlns:p14="http://schemas.microsoft.com/office/powerpoint/2010/main" val="1564186606"/>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reserve="1" userDrawn="1">
  <p:cSld name="Discussion">
    <p:spTree>
      <p:nvGrpSpPr>
        <p:cNvPr id="1" name="Shape 168"/>
        <p:cNvGrpSpPr/>
        <p:nvPr/>
      </p:nvGrpSpPr>
      <p:grpSpPr>
        <a:xfrm>
          <a:off x="0" y="0"/>
          <a:ext cx="0" cy="0"/>
          <a:chOff x="0" y="0"/>
          <a:chExt cx="0" cy="0"/>
        </a:xfrm>
      </p:grpSpPr>
      <p:pic>
        <p:nvPicPr>
          <p:cNvPr id="169" name="Google Shape;169;p16"/>
          <p:cNvPicPr preferRelativeResize="0"/>
          <p:nvPr/>
        </p:nvPicPr>
        <p:blipFill>
          <a:blip r:embed="rId2"/>
          <a:srcRect/>
          <a:stretch/>
        </p:blipFill>
        <p:spPr>
          <a:xfrm>
            <a:off x="0" y="0"/>
            <a:ext cx="16255999" cy="9144000"/>
          </a:xfrm>
          <a:prstGeom prst="rect">
            <a:avLst/>
          </a:prstGeom>
          <a:noFill/>
          <a:ln>
            <a:noFill/>
          </a:ln>
        </p:spPr>
      </p:pic>
      <p:pic>
        <p:nvPicPr>
          <p:cNvPr id="2" name="Picture 1">
            <a:extLst>
              <a:ext uri="{FF2B5EF4-FFF2-40B4-BE49-F238E27FC236}">
                <a16:creationId xmlns:a16="http://schemas.microsoft.com/office/drawing/2014/main" id="{F4AA18AE-0804-BDBB-3D58-9BEC7C3955F3}"/>
              </a:ext>
            </a:extLst>
          </p:cNvPr>
          <p:cNvPicPr>
            <a:picLocks noChangeAspect="1"/>
          </p:cNvPicPr>
          <p:nvPr userDrawn="1"/>
        </p:nvPicPr>
        <p:blipFill>
          <a:blip r:embed="rId3"/>
          <a:srcRect/>
          <a:stretch/>
        </p:blipFill>
        <p:spPr>
          <a:xfrm>
            <a:off x="1303264" y="2051538"/>
            <a:ext cx="4661781" cy="4794738"/>
          </a:xfrm>
          <a:prstGeom prst="rect">
            <a:avLst/>
          </a:prstGeom>
        </p:spPr>
      </p:pic>
      <p:sp>
        <p:nvSpPr>
          <p:cNvPr id="4" name="Text Placeholder 3">
            <a:extLst>
              <a:ext uri="{FF2B5EF4-FFF2-40B4-BE49-F238E27FC236}">
                <a16:creationId xmlns:a16="http://schemas.microsoft.com/office/drawing/2014/main" id="{95138432-77B6-A0DB-E9D4-05C1ED62A6FF}"/>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spTree>
    <p:extLst>
      <p:ext uri="{BB962C8B-B14F-4D97-AF65-F5344CB8AC3E}">
        <p14:creationId xmlns:p14="http://schemas.microsoft.com/office/powerpoint/2010/main" val="145667771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Content" preserve="1" userDrawn="1">
  <p:cSld name="Discussion-Content">
    <p:spTree>
      <p:nvGrpSpPr>
        <p:cNvPr id="1" name="Shape 174"/>
        <p:cNvGrpSpPr/>
        <p:nvPr/>
      </p:nvGrpSpPr>
      <p:grpSpPr>
        <a:xfrm>
          <a:off x="0" y="0"/>
          <a:ext cx="0" cy="0"/>
          <a:chOff x="0" y="0"/>
          <a:chExt cx="0" cy="0"/>
        </a:xfrm>
      </p:grpSpPr>
      <p:pic>
        <p:nvPicPr>
          <p:cNvPr id="175" name="Google Shape;175;p17"/>
          <p:cNvPicPr preferRelativeResize="0"/>
          <p:nvPr/>
        </p:nvPicPr>
        <p:blipFill>
          <a:blip r:embed="rId2"/>
          <a:srcRect/>
          <a:stretch/>
        </p:blipFill>
        <p:spPr>
          <a:xfrm>
            <a:off x="0" y="0"/>
            <a:ext cx="16255999" cy="9144000"/>
          </a:xfrm>
          <a:prstGeom prst="rect">
            <a:avLst/>
          </a:prstGeom>
          <a:noFill/>
          <a:ln>
            <a:noFill/>
          </a:ln>
        </p:spPr>
      </p:pic>
      <p:sp>
        <p:nvSpPr>
          <p:cNvPr id="177" name="Google Shape;177;p17"/>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9" name="Google Shape;189;p17"/>
          <p:cNvPicPr preferRelativeResize="0"/>
          <p:nvPr/>
        </p:nvPicPr>
        <p:blipFill rotWithShape="1">
          <a:blip r:embed="rId3">
            <a:alphaModFix/>
          </a:blip>
          <a:srcRect/>
          <a:stretch/>
        </p:blipFill>
        <p:spPr>
          <a:xfrm>
            <a:off x="752450" y="2249238"/>
            <a:ext cx="4290990" cy="4413372"/>
          </a:xfrm>
          <a:prstGeom prst="rect">
            <a:avLst/>
          </a:prstGeom>
          <a:noFill/>
          <a:ln>
            <a:noFill/>
          </a:ln>
        </p:spPr>
      </p:pic>
      <p:sp>
        <p:nvSpPr>
          <p:cNvPr id="2" name="Text Placeholder 6">
            <a:extLst>
              <a:ext uri="{FF2B5EF4-FFF2-40B4-BE49-F238E27FC236}">
                <a16:creationId xmlns:a16="http://schemas.microsoft.com/office/drawing/2014/main" id="{2190EDBE-42C7-8577-2262-B01D520296F0}"/>
              </a:ext>
            </a:extLst>
          </p:cNvPr>
          <p:cNvSpPr>
            <a:spLocks noGrp="1"/>
          </p:cNvSpPr>
          <p:nvPr>
            <p:ph type="body" sz="quarter" idx="10"/>
          </p:nvPr>
        </p:nvSpPr>
        <p:spPr>
          <a:xfrm>
            <a:off x="5394960" y="1761785"/>
            <a:ext cx="10346786" cy="6260127"/>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38589251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le-Play Activities">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2444B81E-A7F2-DD03-1F7C-99ED49FAF882}"/>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 name="Text Placeholder 3">
            <a:extLst>
              <a:ext uri="{FF2B5EF4-FFF2-40B4-BE49-F238E27FC236}">
                <a16:creationId xmlns:a16="http://schemas.microsoft.com/office/drawing/2014/main" id="{8C918EE9-73C7-114C-7405-846E29EB7AEA}"/>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t" anchorCtr="0">
            <a:noAutofit/>
          </a:bodyPr>
          <a:lstStyle>
            <a:lvl1pPr marL="0" indent="0" algn="ctr">
              <a:buFont typeface="Arial" panose="020B0604020202020204" pitchFamily="34" charset="0"/>
              <a:buNone/>
              <a:defRPr lang="en-US" sz="2800" b="1" dirty="0">
                <a:solidFill>
                  <a:schemeClr val="tx1">
                    <a:lumMod val="75000"/>
                    <a:lumOff val="25000"/>
                  </a:schemeClr>
                </a:solidFill>
                <a:latin typeface="Open Sans"/>
                <a:ea typeface="Open Sans"/>
                <a:cs typeface="Open Sans"/>
              </a:defRPr>
            </a:lvl1pPr>
          </a:lstStyle>
          <a:p>
            <a:pPr marL="228600" lvl="0" indent="-228600" algn="ctr"/>
            <a:r>
              <a:rPr lang="en-US"/>
              <a:t>Topic Name</a:t>
            </a:r>
          </a:p>
        </p:txBody>
      </p:sp>
      <p:pic>
        <p:nvPicPr>
          <p:cNvPr id="9" name="Picture 8" descr="A group of people reading books&#10;&#10;Description automatically generated with low confidence">
            <a:extLst>
              <a:ext uri="{FF2B5EF4-FFF2-40B4-BE49-F238E27FC236}">
                <a16:creationId xmlns:a16="http://schemas.microsoft.com/office/drawing/2014/main" id="{F1D10771-AD41-E153-2D96-91B7FA550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7129" y="2323120"/>
            <a:ext cx="5664389" cy="4497760"/>
          </a:xfrm>
          <a:prstGeom prst="rect">
            <a:avLst/>
          </a:prstGeom>
        </p:spPr>
      </p:pic>
    </p:spTree>
    <p:extLst>
      <p:ext uri="{BB962C8B-B14F-4D97-AF65-F5344CB8AC3E}">
        <p14:creationId xmlns:p14="http://schemas.microsoft.com/office/powerpoint/2010/main" val="270298490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urse-end Project" preserve="1" userDrawn="1">
  <p:cSld name="Course-end Project">
    <p:spTree>
      <p:nvGrpSpPr>
        <p:cNvPr id="1" name="Shape 190"/>
        <p:cNvGrpSpPr/>
        <p:nvPr/>
      </p:nvGrpSpPr>
      <p:grpSpPr>
        <a:xfrm>
          <a:off x="0" y="0"/>
          <a:ext cx="0" cy="0"/>
          <a:chOff x="0" y="0"/>
          <a:chExt cx="0" cy="0"/>
        </a:xfrm>
      </p:grpSpPr>
      <p:pic>
        <p:nvPicPr>
          <p:cNvPr id="191" name="Google Shape;191;p37"/>
          <p:cNvPicPr preferRelativeResize="0"/>
          <p:nvPr/>
        </p:nvPicPr>
        <p:blipFill>
          <a:blip r:embed="rId2"/>
          <a:srcRect/>
          <a:stretch/>
        </p:blipFill>
        <p:spPr>
          <a:xfrm>
            <a:off x="2" y="0"/>
            <a:ext cx="16255996" cy="9143998"/>
          </a:xfrm>
          <a:prstGeom prst="rect">
            <a:avLst/>
          </a:prstGeom>
          <a:noFill/>
          <a:ln>
            <a:noFill/>
          </a:ln>
        </p:spPr>
      </p:pic>
      <p:sp>
        <p:nvSpPr>
          <p:cNvPr id="2" name="Google Shape;177;p17">
            <a:extLst>
              <a:ext uri="{FF2B5EF4-FFF2-40B4-BE49-F238E27FC236}">
                <a16:creationId xmlns:a16="http://schemas.microsoft.com/office/drawing/2014/main" id="{662DC3C5-12CB-1B7D-A0D6-88DA0A6525F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2F575C20-C035-6B61-875E-DFDF9C3950C5}"/>
              </a:ext>
            </a:extLst>
          </p:cNvPr>
          <p:cNvSpPr>
            <a:spLocks noGrp="1"/>
          </p:cNvSpPr>
          <p:nvPr>
            <p:ph type="body" sz="quarter" idx="10"/>
          </p:nvPr>
        </p:nvSpPr>
        <p:spPr>
          <a:xfrm>
            <a:off x="4845052" y="1364776"/>
            <a:ext cx="10303962" cy="6823881"/>
          </a:xfrm>
          <a:prstGeom prst="rect">
            <a:avLst/>
          </a:prstGeom>
        </p:spPr>
        <p:txBody>
          <a:bodyPr/>
          <a:lstStyle>
            <a:lvl1pPr marL="0" indent="0" algn="l">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771887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efore the Next Class" preserve="1" userDrawn="1">
  <p:cSld name="Before the Next Class">
    <p:spTree>
      <p:nvGrpSpPr>
        <p:cNvPr id="1" name="Shape 196"/>
        <p:cNvGrpSpPr/>
        <p:nvPr/>
      </p:nvGrpSpPr>
      <p:grpSpPr>
        <a:xfrm>
          <a:off x="0" y="0"/>
          <a:ext cx="0" cy="0"/>
          <a:chOff x="0" y="0"/>
          <a:chExt cx="0" cy="0"/>
        </a:xfrm>
      </p:grpSpPr>
      <p:pic>
        <p:nvPicPr>
          <p:cNvPr id="197" name="Google Shape;197;p40"/>
          <p:cNvPicPr preferRelativeResize="0"/>
          <p:nvPr/>
        </p:nvPicPr>
        <p:blipFill>
          <a:blip r:embed="rId2"/>
          <a:srcRect/>
          <a:stretch/>
        </p:blipFill>
        <p:spPr>
          <a:xfrm>
            <a:off x="0" y="0"/>
            <a:ext cx="16255999" cy="9143999"/>
          </a:xfrm>
          <a:prstGeom prst="rect">
            <a:avLst/>
          </a:prstGeom>
          <a:noFill/>
          <a:ln>
            <a:noFill/>
          </a:ln>
        </p:spPr>
      </p:pic>
      <p:sp>
        <p:nvSpPr>
          <p:cNvPr id="201" name="Google Shape;201;p40"/>
          <p:cNvSpPr/>
          <p:nvPr userDrawn="1"/>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dirty="0">
                <a:solidFill>
                  <a:schemeClr val="tx1">
                    <a:lumMod val="75000"/>
                    <a:lumOff val="25000"/>
                  </a:schemeClr>
                </a:solidFill>
                <a:latin typeface="Open Sans"/>
                <a:ea typeface="Open Sans"/>
                <a:cs typeface="Open Sans"/>
                <a:sym typeface="Open Sans"/>
              </a:rPr>
              <a:t>Before the Next Class</a:t>
            </a:r>
            <a:endParaRPr sz="2800" b="1" dirty="0">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9A8AA2E1-D889-F5D4-9C7E-C1EBB432455A}"/>
              </a:ext>
            </a:extLst>
          </p:cNvPr>
          <p:cNvSpPr>
            <a:spLocks noGrp="1"/>
          </p:cNvSpPr>
          <p:nvPr>
            <p:ph type="body" sz="quarter" idx="11"/>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47737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You Already Know" preserve="1" userDrawn="1">
  <p:cSld name="You Already Know">
    <p:spTree>
      <p:nvGrpSpPr>
        <p:cNvPr id="1" name="Shape 25"/>
        <p:cNvGrpSpPr/>
        <p:nvPr/>
      </p:nvGrpSpPr>
      <p:grpSpPr>
        <a:xfrm>
          <a:off x="0" y="0"/>
          <a:ext cx="0" cy="0"/>
          <a:chOff x="0" y="0"/>
          <a:chExt cx="0" cy="0"/>
        </a:xfrm>
      </p:grpSpPr>
      <p:pic>
        <p:nvPicPr>
          <p:cNvPr id="26" name="Google Shape;26;p24"/>
          <p:cNvPicPr preferRelativeResize="0"/>
          <p:nvPr/>
        </p:nvPicPr>
        <p:blipFill>
          <a:blip r:embed="rId2"/>
          <a:srcRect/>
          <a:stretch/>
        </p:blipFill>
        <p:spPr>
          <a:xfrm>
            <a:off x="0" y="0"/>
            <a:ext cx="16255999" cy="9143999"/>
          </a:xfrm>
          <a:prstGeom prst="rect">
            <a:avLst/>
          </a:prstGeom>
          <a:noFill/>
          <a:ln>
            <a:noFill/>
          </a:ln>
        </p:spPr>
      </p:pic>
      <p:sp>
        <p:nvSpPr>
          <p:cNvPr id="30" name="Google Shape;30;p24"/>
          <p:cNvSpPr/>
          <p:nvPr/>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You Already Know</a:t>
            </a:r>
            <a:endParaRPr sz="1400" b="0" i="0" u="none" strike="noStrike" cap="none" dirty="0">
              <a:solidFill>
                <a:srgbClr val="000000"/>
              </a:solidFill>
              <a:latin typeface="Arial"/>
              <a:ea typeface="Arial"/>
              <a:cs typeface="Arial"/>
              <a:sym typeface="Arial"/>
            </a:endParaRPr>
          </a:p>
        </p:txBody>
      </p:sp>
      <p:sp>
        <p:nvSpPr>
          <p:cNvPr id="2" name="Google Shape;29;p24">
            <a:extLst>
              <a:ext uri="{FF2B5EF4-FFF2-40B4-BE49-F238E27FC236}">
                <a16:creationId xmlns:a16="http://schemas.microsoft.com/office/drawing/2014/main" id="{45805213-5148-C374-0B6A-FBC7DF66B880}"/>
              </a:ext>
            </a:extLst>
          </p:cNvPr>
          <p:cNvSpPr txBox="1">
            <a:spLocks noGrp="1"/>
          </p:cNvSpPr>
          <p:nvPr>
            <p:ph type="body" idx="1"/>
          </p:nvPr>
        </p:nvSpPr>
        <p:spPr>
          <a:xfrm>
            <a:off x="1291858" y="2603120"/>
            <a:ext cx="13696998"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lvl="0" algn="ctr">
              <a:lnSpc>
                <a:spcPct val="115000"/>
              </a:lnSpc>
              <a:spcBef>
                <a:spcPts val="0"/>
              </a:spcBef>
              <a:spcAft>
                <a:spcPts val="0"/>
              </a:spcAft>
              <a:buSzPts val="2800"/>
              <a:buFont typeface="Arial"/>
            </a:pPr>
            <a:endParaRPr/>
          </a:p>
        </p:txBody>
      </p:sp>
      <p:sp>
        <p:nvSpPr>
          <p:cNvPr id="5" name="Google Shape;73;p29">
            <a:extLst>
              <a:ext uri="{FF2B5EF4-FFF2-40B4-BE49-F238E27FC236}">
                <a16:creationId xmlns:a16="http://schemas.microsoft.com/office/drawing/2014/main" id="{A329659F-8931-D1BF-F644-B58CEC7A819F}"/>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999249254"/>
      </p:ext>
    </p:extLst>
  </p:cSld>
  <p:clrMapOvr>
    <a:masterClrMapping/>
  </p:clrMapOvr>
  <p:extLst>
    <p:ext uri="{DCECCB84-F9BA-43D5-87BE-67443E8EF086}">
      <p15:sldGuideLst xmlns:p15="http://schemas.microsoft.com/office/powerpoint/2012/main">
        <p15:guide id="2" pos="5120">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at Next?" preserve="1" userDrawn="1">
  <p:cSld name="What Next?">
    <p:spTree>
      <p:nvGrpSpPr>
        <p:cNvPr id="1" name="Shape 202"/>
        <p:cNvGrpSpPr/>
        <p:nvPr/>
      </p:nvGrpSpPr>
      <p:grpSpPr>
        <a:xfrm>
          <a:off x="0" y="0"/>
          <a:ext cx="0" cy="0"/>
          <a:chOff x="0" y="0"/>
          <a:chExt cx="0" cy="0"/>
        </a:xfrm>
      </p:grpSpPr>
      <p:pic>
        <p:nvPicPr>
          <p:cNvPr id="203" name="Google Shape;203;p41"/>
          <p:cNvPicPr preferRelativeResize="0"/>
          <p:nvPr/>
        </p:nvPicPr>
        <p:blipFill>
          <a:blip r:embed="rId2"/>
          <a:srcRect/>
          <a:stretch/>
        </p:blipFill>
        <p:spPr>
          <a:xfrm>
            <a:off x="0" y="0"/>
            <a:ext cx="16255999" cy="9143999"/>
          </a:xfrm>
          <a:prstGeom prst="rect">
            <a:avLst/>
          </a:prstGeom>
          <a:noFill/>
          <a:ln>
            <a:noFill/>
          </a:ln>
        </p:spPr>
      </p:pic>
      <p:sp>
        <p:nvSpPr>
          <p:cNvPr id="207" name="Google Shape;207;p41"/>
          <p:cNvSpPr/>
          <p:nvPr/>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dirty="0">
                <a:solidFill>
                  <a:schemeClr val="tx1">
                    <a:lumMod val="75000"/>
                    <a:lumOff val="25000"/>
                  </a:schemeClr>
                </a:solidFill>
                <a:latin typeface="Open Sans"/>
                <a:ea typeface="Open Sans"/>
                <a:cs typeface="Open Sans"/>
                <a:sym typeface="Open Sans"/>
              </a:rPr>
              <a:t>What’s Next?</a:t>
            </a:r>
            <a:endParaRPr sz="2800" b="1" dirty="0">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57DB387E-1A29-1EE9-8E02-0C57BA6B68C2}"/>
              </a:ext>
            </a:extLst>
          </p:cNvPr>
          <p:cNvSpPr>
            <a:spLocks noGrp="1"/>
          </p:cNvSpPr>
          <p:nvPr>
            <p:ph type="body" sz="quarter" idx="10"/>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17956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s_for_whatnext_nextclas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FEACA45-46CE-3149-F1F8-368C0B35FE06}"/>
              </a:ext>
            </a:extLst>
          </p:cNvPr>
          <p:cNvSpPr>
            <a:spLocks noGrp="1"/>
          </p:cNvSpPr>
          <p:nvPr>
            <p:ph type="body" sz="quarter" idx="13"/>
          </p:nvPr>
        </p:nvSpPr>
        <p:spPr>
          <a:xfrm>
            <a:off x="670649" y="1377162"/>
            <a:ext cx="8439490"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2794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9" name="Text Placeholder 6">
            <a:extLst>
              <a:ext uri="{FF2B5EF4-FFF2-40B4-BE49-F238E27FC236}">
                <a16:creationId xmlns:a16="http://schemas.microsoft.com/office/drawing/2014/main" id="{E2E6CA9F-3565-A216-43DA-53E0E9F4D091}"/>
              </a:ext>
            </a:extLst>
          </p:cNvPr>
          <p:cNvSpPr>
            <a:spLocks noGrp="1"/>
          </p:cNvSpPr>
          <p:nvPr>
            <p:ph type="body" sz="quarter" idx="13"/>
          </p:nvPr>
        </p:nvSpPr>
        <p:spPr>
          <a:xfrm>
            <a:off x="12012930" y="2282865"/>
            <a:ext cx="2975926" cy="450315"/>
          </a:xfrm>
          <a:prstGeom prst="rect">
            <a:avLst/>
          </a:prstGeom>
        </p:spPr>
        <p:txBody>
          <a:bodyPr/>
          <a:lstStyle>
            <a:lvl1pPr marL="0" indent="0" algn="ctr">
              <a:lnSpc>
                <a:spcPct val="114000"/>
              </a:lnSpc>
              <a:spcBef>
                <a:spcPts val="0"/>
              </a:spcBef>
              <a:buFont typeface="Arial" panose="020B0604020202020204" pitchFamily="34" charset="0"/>
              <a:buNone/>
              <a:defRPr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31079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You_already_know">
    <p:spTree>
      <p:nvGrpSpPr>
        <p:cNvPr id="1" name=""/>
        <p:cNvGrpSpPr/>
        <p:nvPr/>
      </p:nvGrpSpPr>
      <p:grpSpPr>
        <a:xfrm>
          <a:off x="0" y="0"/>
          <a:ext cx="0" cy="0"/>
          <a:chOff x="0" y="0"/>
          <a:chExt cx="0" cy="0"/>
        </a:xfrm>
      </p:grpSpPr>
      <p:pic>
        <p:nvPicPr>
          <p:cNvPr id="3" name="Google Shape;26;p24">
            <a:extLst>
              <a:ext uri="{FF2B5EF4-FFF2-40B4-BE49-F238E27FC236}">
                <a16:creationId xmlns:a16="http://schemas.microsoft.com/office/drawing/2014/main" id="{6F1C32AD-6E65-45D9-86A4-DCDE0D32768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4" name="Google Shape;30;p24">
            <a:extLst>
              <a:ext uri="{FF2B5EF4-FFF2-40B4-BE49-F238E27FC236}">
                <a16:creationId xmlns:a16="http://schemas.microsoft.com/office/drawing/2014/main" id="{26A301A2-0292-1A51-1C40-16AB99F30AB7}"/>
              </a:ext>
            </a:extLst>
          </p:cNvPr>
          <p:cNvSpPr/>
          <p:nvPr userDrawn="1"/>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You Already Know</a:t>
            </a:r>
            <a:endParaRPr sz="1400" b="0" i="0" u="none" strike="noStrike" cap="none" dirty="0">
              <a:solidFill>
                <a:srgbClr val="000000"/>
              </a:solidFill>
              <a:latin typeface="Arial"/>
              <a:ea typeface="Arial"/>
              <a:cs typeface="Arial"/>
              <a:sym typeface="Arial"/>
            </a:endParaRPr>
          </a:p>
        </p:txBody>
      </p:sp>
      <p:sp>
        <p:nvSpPr>
          <p:cNvPr id="2" name="Text Placeholder 4">
            <a:extLst>
              <a:ext uri="{FF2B5EF4-FFF2-40B4-BE49-F238E27FC236}">
                <a16:creationId xmlns:a16="http://schemas.microsoft.com/office/drawing/2014/main" id="{80BBD519-6780-E29A-51F9-BC84AACECBB8}"/>
              </a:ext>
            </a:extLst>
          </p:cNvPr>
          <p:cNvSpPr>
            <a:spLocks noGrp="1"/>
          </p:cNvSpPr>
          <p:nvPr>
            <p:ph type="body" sz="quarter" idx="13"/>
          </p:nvPr>
        </p:nvSpPr>
        <p:spPr>
          <a:xfrm>
            <a:off x="1250783" y="1512887"/>
            <a:ext cx="13732042" cy="6618287"/>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43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ap" preserve="1" userDrawn="1">
  <p:cSld name="Recap">
    <p:spTree>
      <p:nvGrpSpPr>
        <p:cNvPr id="1" name="Shape 31"/>
        <p:cNvGrpSpPr/>
        <p:nvPr/>
      </p:nvGrpSpPr>
      <p:grpSpPr>
        <a:xfrm>
          <a:off x="0" y="0"/>
          <a:ext cx="0" cy="0"/>
          <a:chOff x="0" y="0"/>
          <a:chExt cx="0" cy="0"/>
        </a:xfrm>
      </p:grpSpPr>
      <p:pic>
        <p:nvPicPr>
          <p:cNvPr id="32" name="Google Shape;32;p25"/>
          <p:cNvPicPr preferRelativeResize="0"/>
          <p:nvPr/>
        </p:nvPicPr>
        <p:blipFill>
          <a:blip r:embed="rId2"/>
          <a:srcRect/>
          <a:stretch/>
        </p:blipFill>
        <p:spPr>
          <a:xfrm>
            <a:off x="0" y="0"/>
            <a:ext cx="16255999" cy="9143999"/>
          </a:xfrm>
          <a:prstGeom prst="rect">
            <a:avLst/>
          </a:prstGeom>
          <a:noFill/>
          <a:ln>
            <a:noFill/>
          </a:ln>
        </p:spPr>
      </p:pic>
      <p:pic>
        <p:nvPicPr>
          <p:cNvPr id="33" name="Google Shape;33;p25"/>
          <p:cNvPicPr preferRelativeResize="0"/>
          <p:nvPr/>
        </p:nvPicPr>
        <p:blipFill rotWithShape="1">
          <a:blip r:embed="rId3"/>
          <a:srcRect/>
          <a:stretch/>
        </p:blipFill>
        <p:spPr>
          <a:xfrm>
            <a:off x="0" y="0"/>
            <a:ext cx="16256000" cy="9144000"/>
          </a:xfrm>
          <a:prstGeom prst="rect">
            <a:avLst/>
          </a:prstGeom>
        </p:spPr>
      </p:pic>
      <p:sp>
        <p:nvSpPr>
          <p:cNvPr id="36" name="Google Shape;36;p25"/>
          <p:cNvSpPr/>
          <p:nvPr/>
        </p:nvSpPr>
        <p:spPr>
          <a:xfrm>
            <a:off x="352712" y="438867"/>
            <a:ext cx="2404969"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Recap</a:t>
            </a:r>
            <a:endParaRPr sz="1400" b="0" i="0" u="none" strike="noStrike" cap="none" dirty="0">
              <a:solidFill>
                <a:srgbClr val="000000"/>
              </a:solidFill>
              <a:latin typeface="Arial"/>
              <a:ea typeface="Arial"/>
              <a:cs typeface="Arial"/>
              <a:sym typeface="Arial"/>
            </a:endParaRPr>
          </a:p>
        </p:txBody>
      </p:sp>
      <p:sp>
        <p:nvSpPr>
          <p:cNvPr id="12" name="Google Shape;73;p29">
            <a:extLst>
              <a:ext uri="{FF2B5EF4-FFF2-40B4-BE49-F238E27FC236}">
                <a16:creationId xmlns:a16="http://schemas.microsoft.com/office/drawing/2014/main" id="{BA8E9C16-575E-F214-D660-349F8CD58800}"/>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13" name="Google Shape;29;p24">
            <a:extLst>
              <a:ext uri="{FF2B5EF4-FFF2-40B4-BE49-F238E27FC236}">
                <a16:creationId xmlns:a16="http://schemas.microsoft.com/office/drawing/2014/main" id="{A8352C58-E1B7-7AF5-20DA-4A18ECBF310C}"/>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Tree>
    <p:extLst>
      <p:ext uri="{BB962C8B-B14F-4D97-AF65-F5344CB8AC3E}">
        <p14:creationId xmlns:p14="http://schemas.microsoft.com/office/powerpoint/2010/main" val="1892430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8"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328106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r_Aday_Recap">
    <p:spTree>
      <p:nvGrpSpPr>
        <p:cNvPr id="1" name=""/>
        <p:cNvGrpSpPr/>
        <p:nvPr/>
      </p:nvGrpSpPr>
      <p:grpSpPr>
        <a:xfrm>
          <a:off x="0" y="0"/>
          <a:ext cx="0" cy="0"/>
          <a:chOff x="0" y="0"/>
          <a:chExt cx="0" cy="0"/>
        </a:xfrm>
      </p:grpSpPr>
      <p:sp>
        <p:nvSpPr>
          <p:cNvPr id="11" name="Google Shape;73;p29">
            <a:extLst>
              <a:ext uri="{FF2B5EF4-FFF2-40B4-BE49-F238E27FC236}">
                <a16:creationId xmlns:a16="http://schemas.microsoft.com/office/drawing/2014/main" id="{B3939B18-51C6-B760-9847-DBF969067996}"/>
              </a:ext>
            </a:extLst>
          </p:cNvPr>
          <p:cNvSpPr txBox="1">
            <a:spLocks noGrp="1"/>
          </p:cNvSpPr>
          <p:nvPr>
            <p:ph type="body" idx="10"/>
          </p:nvPr>
        </p:nvSpPr>
        <p:spPr>
          <a:xfrm>
            <a:off x="844889" y="1512833"/>
            <a:ext cx="10807533" cy="903776"/>
          </a:xfrm>
          <a:prstGeom prst="rect">
            <a:avLst/>
          </a:prstGeom>
        </p:spPr>
        <p:txBody>
          <a:bodyPr vert="horz" lIns="91440" tIns="45720" rIns="91440" bIns="45720" rtlCol="0">
            <a:normAutofit/>
          </a:bodyPr>
          <a:lstStyle>
            <a:lvl1pPr marL="0" indent="0">
              <a:buFont typeface="Arial" panose="020B0604020202020204" pitchFamily="34" charset="0"/>
              <a:buNone/>
              <a:defRPr dirty="0">
                <a:solidFill>
                  <a:schemeClr val="tx1">
                    <a:lumMod val="75000"/>
                    <a:lumOff val="25000"/>
                  </a:schemeClr>
                </a:solidFill>
              </a:defRPr>
            </a:lvl1pPr>
          </a:lstStyle>
          <a:p>
            <a:pPr marL="228600" lvl="0" indent="-228600"/>
            <a:endParaRPr/>
          </a:p>
        </p:txBody>
      </p:sp>
      <p:sp>
        <p:nvSpPr>
          <p:cNvPr id="5" name="Text Placeholder 4">
            <a:extLst>
              <a:ext uri="{FF2B5EF4-FFF2-40B4-BE49-F238E27FC236}">
                <a16:creationId xmlns:a16="http://schemas.microsoft.com/office/drawing/2014/main" id="{964B5EF1-B91C-9C3A-2571-75C7A1B0B8AF}"/>
              </a:ext>
            </a:extLst>
          </p:cNvPr>
          <p:cNvSpPr>
            <a:spLocks noGrp="1"/>
          </p:cNvSpPr>
          <p:nvPr>
            <p:ph type="body" sz="quarter" idx="12"/>
          </p:nvPr>
        </p:nvSpPr>
        <p:spPr>
          <a:xfrm>
            <a:off x="844550" y="2603500"/>
            <a:ext cx="10807700" cy="5538468"/>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8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dirty="0">
                <a:solidFill>
                  <a:schemeClr val="tx1">
                    <a:lumMod val="75000"/>
                    <a:lumOff val="25000"/>
                  </a:schemeClr>
                </a:solidFill>
                <a:latin typeface="Open Sans"/>
                <a:ea typeface="Open Sans"/>
                <a:cs typeface="Open Sans"/>
                <a:sym typeface="Open Sans"/>
              </a:rPr>
              <a:t>Learning Objectives</a:t>
            </a:r>
            <a:endParaRPr sz="1400" b="0" i="0" u="none" strike="noStrike" cap="none" dirty="0">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By the end of this lesson, you will be able to:</a:t>
            </a:r>
            <a:endParaRPr dirty="0">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35852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773973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3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extLst>
      <p:ext uri="{BB962C8B-B14F-4D97-AF65-F5344CB8AC3E}">
        <p14:creationId xmlns:p14="http://schemas.microsoft.com/office/powerpoint/2010/main" val="336859334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06" r:id="rId13"/>
    <p:sldLayoutId id="2147483707" r:id="rId14"/>
    <p:sldLayoutId id="2147483708"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9" r:id="rId32"/>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5ACBF0"/>
          </p15:clr>
        </p15:guide>
        <p15:guide id="2" pos="5120" userDrawn="1">
          <p15:clr>
            <a:srgbClr val="000000"/>
          </p15:clr>
        </p15:guide>
        <p15:guide id="3" orient="horz" pos="2880" userDrawn="1">
          <p15:clr>
            <a:srgbClr val="000000"/>
          </p15:clr>
        </p15:guide>
        <p15:guide id="4" orient="horz" pos="5184" userDrawn="1">
          <p15:clr>
            <a:srgbClr val="5ACBF0"/>
          </p15:clr>
        </p15:guide>
        <p15:guide id="5" pos="1016" userDrawn="1">
          <p15:clr>
            <a:srgbClr val="5ACBF0"/>
          </p15:clr>
        </p15:guide>
        <p15:guide id="6" pos="512" userDrawn="1">
          <p15:clr>
            <a:srgbClr val="F26B43"/>
          </p15:clr>
        </p15:guide>
        <p15:guide id="7" pos="9224" userDrawn="1">
          <p15:clr>
            <a:srgbClr val="5ACBF0"/>
          </p15:clr>
        </p15:guide>
        <p15:guide id="8" pos="9728" userDrawn="1">
          <p15:clr>
            <a:srgbClr val="F26B43"/>
          </p15:clr>
        </p15:guide>
        <p15:guide id="9" orient="horz" pos="288" userDrawn="1">
          <p15:clr>
            <a:srgbClr val="F26B43"/>
          </p15:clr>
        </p15:guide>
        <p15:guide id="10" orient="horz" pos="5472" userDrawn="1">
          <p15:clr>
            <a:srgbClr val="F26B43"/>
          </p15:clr>
        </p15:guide>
        <p15:guide id="11" pos="8576" userDrawn="1">
          <p15:clr>
            <a:srgbClr val="5ACBF0"/>
          </p15:clr>
        </p15:guide>
        <p15:guide id="12" pos="8192" userDrawn="1">
          <p15:clr>
            <a:srgbClr val="5ACBF0"/>
          </p15:clr>
        </p15:guide>
        <p15:guide id="13" pos="1664" userDrawn="1">
          <p15:clr>
            <a:srgbClr val="5ACBF0"/>
          </p15:clr>
        </p15:guide>
        <p15:guide id="14" pos="20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849BB2-9813-A97A-C80F-275C24EA2885}"/>
              </a:ext>
            </a:extLst>
          </p:cNvPr>
          <p:cNvSpPr>
            <a:spLocks noGrp="1"/>
          </p:cNvSpPr>
          <p:nvPr>
            <p:ph type="body" idx="10"/>
          </p:nvPr>
        </p:nvSpPr>
        <p:spPr>
          <a:xfrm>
            <a:off x="653386" y="4114800"/>
            <a:ext cx="8198514" cy="914400"/>
          </a:xfrm>
        </p:spPr>
        <p:txBody>
          <a:bodyPr/>
          <a:lstStyle/>
          <a:p>
            <a:r>
              <a:rPr lang="en-IN" dirty="0"/>
              <a:t>Testing Libraries: Jest, React Testing Library (RTL), and Enzyme</a:t>
            </a:r>
          </a:p>
        </p:txBody>
      </p:sp>
    </p:spTree>
    <p:extLst>
      <p:ext uri="{BB962C8B-B14F-4D97-AF65-F5344CB8AC3E}">
        <p14:creationId xmlns:p14="http://schemas.microsoft.com/office/powerpoint/2010/main" val="107034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436395"/>
            <a:ext cx="10715304" cy="665045"/>
          </a:xfrm>
        </p:spPr>
        <p:txBody>
          <a:bodyPr/>
          <a:lstStyle/>
          <a:p>
            <a:r>
              <a:rPr lang="en-US" dirty="0"/>
              <a:t>Creating a React Redux Testing Application</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p:txBody>
          <a:bodyPr/>
          <a:lstStyle/>
          <a:p>
            <a:pPr algn="l"/>
            <a:r>
              <a:rPr lang="en-US" dirty="0"/>
              <a:t>You have been assigned a task to create a React Redux testing application for adding and displaying names using Jest and the testing library.</a:t>
            </a: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a:t>Duration: 15 min</a:t>
            </a:r>
            <a:endParaRPr lang="en-IN"/>
          </a:p>
        </p:txBody>
      </p:sp>
    </p:spTree>
    <p:extLst>
      <p:ext uri="{BB962C8B-B14F-4D97-AF65-F5344CB8AC3E}">
        <p14:creationId xmlns:p14="http://schemas.microsoft.com/office/powerpoint/2010/main" val="424739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dirty="0"/>
              <a:t>Assisted Practice: Guidelines</a:t>
            </a:r>
            <a:endParaRPr lang="en-IN" dirty="0"/>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algn="l">
              <a:lnSpc>
                <a:spcPct val="115000"/>
              </a:lnSpc>
            </a:pPr>
            <a:r>
              <a:rPr lang="en-US" dirty="0">
                <a:latin typeface="Open Sans" pitchFamily="2" charset="0"/>
              </a:rPr>
              <a:t>1. Create and set up for React app</a:t>
            </a:r>
          </a:p>
          <a:p>
            <a:pPr algn="l">
              <a:lnSpc>
                <a:spcPct val="115000"/>
              </a:lnSpc>
            </a:pPr>
            <a:r>
              <a:rPr lang="en-US" dirty="0">
                <a:latin typeface="Open Sans" pitchFamily="2" charset="0"/>
              </a:rPr>
              <a:t>2. Create the characterSlice.js and buildStore.js file</a:t>
            </a:r>
          </a:p>
          <a:p>
            <a:pPr algn="l">
              <a:lnSpc>
                <a:spcPct val="115000"/>
              </a:lnSpc>
            </a:pPr>
            <a:r>
              <a:rPr lang="en-US" dirty="0">
                <a:latin typeface="Open Sans" pitchFamily="2" charset="0"/>
              </a:rPr>
              <a:t>3. Create an App.js and</a:t>
            </a:r>
          </a:p>
          <a:p>
            <a:pPr algn="l">
              <a:lnSpc>
                <a:spcPct val="115000"/>
              </a:lnSpc>
            </a:pPr>
            <a:r>
              <a:rPr lang="en-US" dirty="0">
                <a:latin typeface="Open Sans" pitchFamily="2" charset="0"/>
              </a:rPr>
              <a:t>4. App.test.js file</a:t>
            </a:r>
          </a:p>
          <a:p>
            <a:pPr algn="l">
              <a:lnSpc>
                <a:spcPct val="115000"/>
              </a:lnSpc>
            </a:pPr>
            <a:r>
              <a:rPr lang="en-US" dirty="0">
                <a:latin typeface="Open Sans" pitchFamily="2" charset="0"/>
              </a:rPr>
              <a:t>5. Test the application</a:t>
            </a:r>
          </a:p>
        </p:txBody>
      </p:sp>
    </p:spTree>
    <p:extLst>
      <p:ext uri="{BB962C8B-B14F-4D97-AF65-F5344CB8AC3E}">
        <p14:creationId xmlns:p14="http://schemas.microsoft.com/office/powerpoint/2010/main" val="127735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pPr>
              <a:spcBef>
                <a:spcPts val="1000"/>
              </a:spcBef>
              <a:buClr>
                <a:schemeClr val="dk1"/>
              </a:buClr>
            </a:pPr>
            <a:r>
              <a:rPr lang="en-IN" dirty="0"/>
              <a:t>Introduction to RTL</a:t>
            </a:r>
          </a:p>
          <a:p>
            <a:pPr marL="0" marR="0" lvl="0" indent="0" algn="ctr" rtl="0">
              <a:lnSpc>
                <a:spcPct val="100000"/>
              </a:lnSpc>
              <a:spcBef>
                <a:spcPts val="1000"/>
              </a:spcBef>
              <a:spcAft>
                <a:spcPts val="0"/>
              </a:spcAft>
              <a:buClr>
                <a:schemeClr val="dk1"/>
              </a:buClr>
              <a:buSzPts val="2800"/>
              <a:buFont typeface="Arial"/>
              <a:buNone/>
            </a:pPr>
            <a:endParaRPr lang="en-IN" sz="1400" b="0" i="0" u="none" strike="noStrike" cap="none"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862353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14;g24ebb7b1246_0_148">
            <a:extLst>
              <a:ext uri="{FF2B5EF4-FFF2-40B4-BE49-F238E27FC236}">
                <a16:creationId xmlns:a16="http://schemas.microsoft.com/office/drawing/2014/main" id="{15C2B5B2-F3AB-E163-B6A6-7ED283BA2B64}"/>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dirty="0">
                <a:solidFill>
                  <a:srgbClr val="404040"/>
                </a:solidFill>
                <a:latin typeface="Open Sans"/>
                <a:ea typeface="Open Sans"/>
                <a:cs typeface="Open Sans"/>
              </a:rPr>
              <a:t>RTL</a:t>
            </a:r>
          </a:p>
        </p:txBody>
      </p:sp>
      <p:sp>
        <p:nvSpPr>
          <p:cNvPr id="2" name="TextBox 1">
            <a:extLst>
              <a:ext uri="{FF2B5EF4-FFF2-40B4-BE49-F238E27FC236}">
                <a16:creationId xmlns:a16="http://schemas.microsoft.com/office/drawing/2014/main" id="{8876CB88-0882-4AB1-41F6-8D6974EF2CCF}"/>
              </a:ext>
            </a:extLst>
          </p:cNvPr>
          <p:cNvSpPr txBox="1"/>
          <p:nvPr/>
        </p:nvSpPr>
        <p:spPr>
          <a:xfrm>
            <a:off x="1968166" y="1349450"/>
            <a:ext cx="12319668" cy="457176"/>
          </a:xfrm>
          <a:prstGeom prst="rect">
            <a:avLst/>
          </a:prstGeom>
          <a:noFill/>
        </p:spPr>
        <p:txBody>
          <a:bodyPr wrap="square" rtlCol="0">
            <a:spAutoFit/>
          </a:bodyPr>
          <a:lstStyle/>
          <a:p>
            <a:pPr algn="ctr">
              <a:lnSpc>
                <a:spcPct val="115000"/>
              </a:lnSpc>
            </a:pP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It is a </a:t>
            </a: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user-centric approach </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for testing React components</a:t>
            </a: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a:t>
            </a:r>
            <a:endParaRPr lang="en-IN" sz="2200" dirty="0">
              <a:solidFill>
                <a:srgbClr val="404040"/>
              </a:solidFill>
              <a:latin typeface="Open Sans" pitchFamily="2" charset="0"/>
            </a:endParaRPr>
          </a:p>
        </p:txBody>
      </p:sp>
      <p:sp>
        <p:nvSpPr>
          <p:cNvPr id="5" name="Brandline_LVC">
            <a:extLst>
              <a:ext uri="{FF2B5EF4-FFF2-40B4-BE49-F238E27FC236}">
                <a16:creationId xmlns:a16="http://schemas.microsoft.com/office/drawing/2014/main" id="{F428DA3C-342A-06E8-A24C-FA4FB16C5DAF}"/>
              </a:ext>
            </a:extLst>
          </p:cNvPr>
          <p:cNvSpPr/>
          <p:nvPr/>
        </p:nvSpPr>
        <p:spPr>
          <a:xfrm>
            <a:off x="7734301" y="867565"/>
            <a:ext cx="8037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descr="A red octopus with long tentacles&#10;&#10;Description automatically generated">
            <a:extLst>
              <a:ext uri="{FF2B5EF4-FFF2-40B4-BE49-F238E27FC236}">
                <a16:creationId xmlns:a16="http://schemas.microsoft.com/office/drawing/2014/main" id="{26F6BC58-9790-12A2-3222-F73501145868}"/>
              </a:ext>
            </a:extLst>
          </p:cNvPr>
          <p:cNvPicPr>
            <a:picLocks noChangeAspect="1"/>
          </p:cNvPicPr>
          <p:nvPr/>
        </p:nvPicPr>
        <p:blipFill rotWithShape="1">
          <a:blip r:embed="rId3">
            <a:extLst>
              <a:ext uri="{28A0092B-C50C-407E-A947-70E740481C1C}">
                <a14:useLocalDpi xmlns:a14="http://schemas.microsoft.com/office/drawing/2010/main" val="0"/>
              </a:ext>
            </a:extLst>
          </a:blip>
          <a:srcRect l="34502" t="5950" r="33895" b="7127"/>
          <a:stretch/>
        </p:blipFill>
        <p:spPr>
          <a:xfrm>
            <a:off x="6832626" y="3262666"/>
            <a:ext cx="2612433" cy="2874157"/>
          </a:xfrm>
          <a:prstGeom prst="rect">
            <a:avLst/>
          </a:prstGeom>
        </p:spPr>
      </p:pic>
      <p:sp>
        <p:nvSpPr>
          <p:cNvPr id="18" name="Google Shape;147;gc150394b6e_0_53">
            <a:extLst>
              <a:ext uri="{FF2B5EF4-FFF2-40B4-BE49-F238E27FC236}">
                <a16:creationId xmlns:a16="http://schemas.microsoft.com/office/drawing/2014/main" id="{51B2FC5E-7C85-3FF2-EB25-4D3EC85D74CA}"/>
              </a:ext>
            </a:extLst>
          </p:cNvPr>
          <p:cNvSpPr txBox="1"/>
          <p:nvPr/>
        </p:nvSpPr>
        <p:spPr>
          <a:xfrm>
            <a:off x="9230284" y="6173219"/>
            <a:ext cx="3613657" cy="963310"/>
          </a:xfrm>
          <a:prstGeom prst="rect">
            <a:avLst/>
          </a:prstGeom>
          <a:noFill/>
          <a:ln>
            <a:noFill/>
          </a:ln>
        </p:spPr>
        <p:txBody>
          <a:bodyPr spcFirstLastPara="1" wrap="square" lIns="91425" tIns="91425" rIns="91425" bIns="91425" anchor="t" anchorCtr="0">
            <a:spAutoFit/>
          </a:bodyPr>
          <a:lstStyle/>
          <a:p>
            <a:pPr marL="88900" marR="0" lvl="0" indent="0" algn="ctr" defTabSz="914400" rtl="0" eaLnBrk="1" fontAlgn="auto" latinLnBrk="0" hangingPunct="1">
              <a:lnSpc>
                <a:spcPct val="115000"/>
              </a:lnSpc>
              <a:spcBef>
                <a:spcPts val="0"/>
              </a:spcBef>
              <a:spcAft>
                <a:spcPts val="0"/>
              </a:spcAft>
              <a:buClr>
                <a:srgbClr val="000000"/>
              </a:buClr>
              <a:buSzPts val="2200"/>
              <a:buFont typeface="Arial"/>
              <a:buNone/>
              <a:tabLst/>
              <a:defRPr/>
            </a:pP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A</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ssists with asynchronous codes</a:t>
            </a:r>
            <a:endParaRPr kumimoji="0" lang="en-US" sz="2200" i="0" u="none" strike="noStrike" kern="0" cap="none" spc="0" normalizeH="0" baseline="0" noProof="0" dirty="0">
              <a:ln>
                <a:noFill/>
              </a:ln>
              <a:solidFill>
                <a:srgbClr val="404040"/>
              </a:solidFill>
              <a:effectLst/>
              <a:uLnTx/>
              <a:uFillTx/>
              <a:latin typeface="Open Sans" pitchFamily="2" charset="0"/>
              <a:ea typeface="Open Sans"/>
              <a:cs typeface="Open Sans"/>
              <a:sym typeface="Open Sans"/>
            </a:endParaRPr>
          </a:p>
        </p:txBody>
      </p:sp>
      <p:sp>
        <p:nvSpPr>
          <p:cNvPr id="21" name="Google Shape;147;gc150394b6e_0_53">
            <a:extLst>
              <a:ext uri="{FF2B5EF4-FFF2-40B4-BE49-F238E27FC236}">
                <a16:creationId xmlns:a16="http://schemas.microsoft.com/office/drawing/2014/main" id="{4AC4FCC2-1A21-ACC3-15B7-9D4F866CB652}"/>
              </a:ext>
            </a:extLst>
          </p:cNvPr>
          <p:cNvSpPr txBox="1"/>
          <p:nvPr/>
        </p:nvSpPr>
        <p:spPr>
          <a:xfrm>
            <a:off x="8647496" y="2918484"/>
            <a:ext cx="5718272" cy="661581"/>
          </a:xfrm>
          <a:prstGeom prst="rect">
            <a:avLst/>
          </a:prstGeom>
          <a:noFill/>
          <a:ln>
            <a:noFill/>
          </a:ln>
        </p:spPr>
        <p:txBody>
          <a:bodyPr spcFirstLastPara="1" wrap="square" lIns="91425" tIns="91425" rIns="91425" bIns="91425" anchor="t" anchorCtr="0">
            <a:spAutoFit/>
          </a:bodyPr>
          <a:lstStyle/>
          <a:p>
            <a:pPr marL="88900" marR="0" lvl="0" indent="0" algn="ctr" defTabSz="914400" rtl="0" eaLnBrk="1" fontAlgn="auto" latinLnBrk="0" hangingPunct="1">
              <a:lnSpc>
                <a:spcPct val="115000"/>
              </a:lnSpc>
              <a:spcBef>
                <a:spcPts val="0"/>
              </a:spcBef>
              <a:spcAft>
                <a:spcPts val="0"/>
              </a:spcAft>
              <a:buClr>
                <a:srgbClr val="000000"/>
              </a:buClr>
              <a:buSzPts val="2200"/>
              <a:buFont typeface="Arial"/>
              <a:buNone/>
              <a:tabLst/>
              <a:defRPr/>
            </a:pP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Simulates user actions</a:t>
            </a:r>
            <a:endParaRPr kumimoji="0" lang="en-US" sz="2200" i="0" u="none" strike="noStrike" kern="0" cap="none" spc="0" normalizeH="0" baseline="0" noProof="0" dirty="0">
              <a:ln>
                <a:noFill/>
              </a:ln>
              <a:solidFill>
                <a:srgbClr val="404040"/>
              </a:solidFill>
              <a:effectLst/>
              <a:uLnTx/>
              <a:uFillTx/>
              <a:latin typeface="Open Sans" pitchFamily="2" charset="0"/>
              <a:ea typeface="Open Sans"/>
              <a:cs typeface="Open Sans"/>
              <a:sym typeface="Open Sans"/>
            </a:endParaRPr>
          </a:p>
        </p:txBody>
      </p:sp>
      <p:sp>
        <p:nvSpPr>
          <p:cNvPr id="24" name="Google Shape;147;gc150394b6e_0_53">
            <a:extLst>
              <a:ext uri="{FF2B5EF4-FFF2-40B4-BE49-F238E27FC236}">
                <a16:creationId xmlns:a16="http://schemas.microsoft.com/office/drawing/2014/main" id="{1707796D-7581-D6DD-BA29-209B96B03A4B}"/>
              </a:ext>
            </a:extLst>
          </p:cNvPr>
          <p:cNvSpPr txBox="1"/>
          <p:nvPr/>
        </p:nvSpPr>
        <p:spPr>
          <a:xfrm>
            <a:off x="1490892" y="2650423"/>
            <a:ext cx="5227518" cy="1559109"/>
          </a:xfrm>
          <a:prstGeom prst="rect">
            <a:avLst/>
          </a:prstGeom>
          <a:noFill/>
          <a:ln>
            <a:noFill/>
          </a:ln>
        </p:spPr>
        <p:txBody>
          <a:bodyPr spcFirstLastPara="1" wrap="square" lIns="91425" tIns="91425" rIns="91425" bIns="91425" anchor="t" anchorCtr="0">
            <a:spAutoFit/>
          </a:bodyPr>
          <a:lstStyle/>
          <a:p>
            <a:pPr marL="88900" marR="0" lvl="0" indent="0" algn="ctr" defTabSz="914400" rtl="0" eaLnBrk="1" fontAlgn="auto" latinLnBrk="0" hangingPunct="1">
              <a:lnSpc>
                <a:spcPct val="115000"/>
              </a:lnSpc>
              <a:spcBef>
                <a:spcPts val="0"/>
              </a:spcBef>
              <a:spcAft>
                <a:spcPts val="0"/>
              </a:spcAft>
              <a:buClr>
                <a:srgbClr val="000000"/>
              </a:buClr>
              <a:buSzPts val="2200"/>
              <a:buFont typeface="Arial"/>
              <a:buNone/>
              <a:tabLst/>
              <a:defRPr/>
            </a:pPr>
            <a:r>
              <a:rPr lang="en-US" sz="2200" kern="0" dirty="0">
                <a:solidFill>
                  <a:srgbClr val="404040"/>
                </a:solidFill>
                <a:latin typeface="Open Sans" pitchFamily="2" charset="0"/>
                <a:ea typeface="Times New Roman" panose="02020603050405020304" pitchFamily="18" charset="0"/>
                <a:cs typeface="Calibri" panose="020F0502020204030204" pitchFamily="34" charset="0"/>
              </a:rPr>
              <a:t>Interacts with </a:t>
            </a:r>
            <a:r>
              <a:rPr lang="en-IN" sz="2200" b="0" i="0" dirty="0">
                <a:solidFill>
                  <a:srgbClr val="404040"/>
                </a:solidFill>
                <a:effectLst/>
                <a:latin typeface="Open Sans" pitchFamily="2" charset="0"/>
              </a:rPr>
              <a:t>Document Object Model (</a:t>
            </a:r>
            <a:r>
              <a:rPr lang="en-US" sz="2200" kern="0" dirty="0">
                <a:solidFill>
                  <a:srgbClr val="404040"/>
                </a:solidFill>
                <a:latin typeface="Open Sans" pitchFamily="2" charset="0"/>
                <a:ea typeface="Times New Roman" panose="02020603050405020304" pitchFamily="18" charset="0"/>
                <a:cs typeface="Calibri" panose="020F0502020204030204" pitchFamily="34" charset="0"/>
              </a:rPr>
              <a:t>DOM) elements through various queries</a:t>
            </a:r>
            <a:endParaRPr kumimoji="0" lang="en-US" sz="2200" i="0" u="none" strike="noStrike" kern="0" cap="none" spc="0" normalizeH="0" baseline="0" noProof="0" dirty="0">
              <a:ln>
                <a:noFill/>
              </a:ln>
              <a:solidFill>
                <a:srgbClr val="404040"/>
              </a:solidFill>
              <a:effectLst/>
              <a:uLnTx/>
              <a:uFillTx/>
              <a:latin typeface="Open Sans" pitchFamily="2" charset="0"/>
              <a:ea typeface="Open Sans"/>
              <a:cs typeface="Open Sans"/>
              <a:sym typeface="Open Sans"/>
            </a:endParaRPr>
          </a:p>
        </p:txBody>
      </p:sp>
      <p:sp>
        <p:nvSpPr>
          <p:cNvPr id="27" name="Google Shape;147;gc150394b6e_0_53">
            <a:extLst>
              <a:ext uri="{FF2B5EF4-FFF2-40B4-BE49-F238E27FC236}">
                <a16:creationId xmlns:a16="http://schemas.microsoft.com/office/drawing/2014/main" id="{A4278301-B62D-8BC2-1FAE-16DEAD6D609E}"/>
              </a:ext>
            </a:extLst>
          </p:cNvPr>
          <p:cNvSpPr txBox="1"/>
          <p:nvPr/>
        </p:nvSpPr>
        <p:spPr>
          <a:xfrm>
            <a:off x="2095800" y="6160803"/>
            <a:ext cx="4422236" cy="963310"/>
          </a:xfrm>
          <a:prstGeom prst="rect">
            <a:avLst/>
          </a:prstGeom>
          <a:noFill/>
          <a:ln>
            <a:noFill/>
          </a:ln>
        </p:spPr>
        <p:txBody>
          <a:bodyPr spcFirstLastPara="1" wrap="square" lIns="91425" tIns="91425" rIns="91425" bIns="91425" anchor="t" anchorCtr="0">
            <a:spAutoFit/>
          </a:bodyPr>
          <a:lstStyle/>
          <a:p>
            <a:pPr marL="88900" marR="0" lvl="0" indent="0" algn="ctr" defTabSz="914400" rtl="0" eaLnBrk="1" fontAlgn="auto" latinLnBrk="0" hangingPunct="1">
              <a:lnSpc>
                <a:spcPct val="115000"/>
              </a:lnSpc>
              <a:spcBef>
                <a:spcPts val="0"/>
              </a:spcBef>
              <a:spcAft>
                <a:spcPts val="0"/>
              </a:spcAft>
              <a:buClr>
                <a:srgbClr val="000000"/>
              </a:buClr>
              <a:buSzPts val="2200"/>
              <a:buFont typeface="Arial"/>
              <a:buNone/>
              <a:tabLst/>
              <a:defRPr/>
            </a:pPr>
            <a:r>
              <a:rPr lang="en-US" sz="2200" kern="0" dirty="0">
                <a:solidFill>
                  <a:srgbClr val="404040"/>
                </a:solidFill>
                <a:latin typeface="Open Sans" pitchFamily="2" charset="0"/>
                <a:ea typeface="Times New Roman" panose="02020603050405020304" pitchFamily="18" charset="0"/>
                <a:cs typeface="Calibri" panose="020F0502020204030204" pitchFamily="34" charset="0"/>
              </a:rPr>
              <a:t>Tests components from the user’s perspective</a:t>
            </a:r>
            <a:endParaRPr kumimoji="0" sz="2200" i="0" u="none" strike="noStrike" kern="0" cap="none" spc="0" normalizeH="0" baseline="0" noProof="0" dirty="0">
              <a:ln>
                <a:noFill/>
              </a:ln>
              <a:solidFill>
                <a:srgbClr val="404040"/>
              </a:solidFill>
              <a:effectLst/>
              <a:uLnTx/>
              <a:uFillTx/>
              <a:latin typeface="Open Sans" pitchFamily="2" charset="0"/>
              <a:ea typeface="Open Sans"/>
              <a:cs typeface="Open Sans"/>
              <a:sym typeface="Open Sans"/>
            </a:endParaRPr>
          </a:p>
        </p:txBody>
      </p:sp>
      <p:grpSp>
        <p:nvGrpSpPr>
          <p:cNvPr id="29" name="Group 28">
            <a:extLst>
              <a:ext uri="{FF2B5EF4-FFF2-40B4-BE49-F238E27FC236}">
                <a16:creationId xmlns:a16="http://schemas.microsoft.com/office/drawing/2014/main" id="{F06470C2-564A-4B23-D372-9278D5C5B1B6}"/>
              </a:ext>
            </a:extLst>
          </p:cNvPr>
          <p:cNvGrpSpPr/>
          <p:nvPr/>
        </p:nvGrpSpPr>
        <p:grpSpPr>
          <a:xfrm>
            <a:off x="6442724" y="3235694"/>
            <a:ext cx="3376683" cy="3376650"/>
            <a:chOff x="6276743" y="3163459"/>
            <a:chExt cx="3733285" cy="3733247"/>
          </a:xfrm>
        </p:grpSpPr>
        <p:grpSp>
          <p:nvGrpSpPr>
            <p:cNvPr id="30" name="Graphic 2">
              <a:extLst>
                <a:ext uri="{FF2B5EF4-FFF2-40B4-BE49-F238E27FC236}">
                  <a16:creationId xmlns:a16="http://schemas.microsoft.com/office/drawing/2014/main" id="{ED83A2FE-7465-6BCF-1783-5D2B19F41273}"/>
                </a:ext>
              </a:extLst>
            </p:cNvPr>
            <p:cNvGrpSpPr/>
            <p:nvPr/>
          </p:nvGrpSpPr>
          <p:grpSpPr>
            <a:xfrm>
              <a:off x="6547305" y="3163459"/>
              <a:ext cx="3444703" cy="2419630"/>
              <a:chOff x="6258717" y="2280335"/>
              <a:chExt cx="4168091" cy="2927753"/>
            </a:xfrm>
            <a:solidFill>
              <a:schemeClr val="accent5">
                <a:lumMod val="60000"/>
                <a:lumOff val="40000"/>
              </a:schemeClr>
            </a:solidFill>
          </p:grpSpPr>
          <p:sp>
            <p:nvSpPr>
              <p:cNvPr id="42" name="Freeform: Shape 41">
                <a:extLst>
                  <a:ext uri="{FF2B5EF4-FFF2-40B4-BE49-F238E27FC236}">
                    <a16:creationId xmlns:a16="http://schemas.microsoft.com/office/drawing/2014/main" id="{F1B82C0F-49EF-9142-9EF4-CC74E68A7A20}"/>
                  </a:ext>
                </a:extLst>
              </p:cNvPr>
              <p:cNvSpPr/>
              <p:nvPr/>
            </p:nvSpPr>
            <p:spPr>
              <a:xfrm>
                <a:off x="6258717" y="2280335"/>
                <a:ext cx="4168091" cy="2927753"/>
              </a:xfrm>
              <a:custGeom>
                <a:avLst/>
                <a:gdLst>
                  <a:gd name="connsiteX0" fmla="*/ 143038 w 4168091"/>
                  <a:gd name="connsiteY0" fmla="*/ 2927754 h 2927753"/>
                  <a:gd name="connsiteX1" fmla="*/ 109462 w 4168091"/>
                  <a:gd name="connsiteY1" fmla="*/ 2903998 h 2927753"/>
                  <a:gd name="connsiteX2" fmla="*/ 564919 w 4168091"/>
                  <a:gd name="connsiteY2" fmla="*/ 892309 h 2927753"/>
                  <a:gd name="connsiteX3" fmla="*/ 878587 w 4168091"/>
                  <a:gd name="connsiteY3" fmla="*/ 637801 h 2927753"/>
                  <a:gd name="connsiteX4" fmla="*/ 673247 w 4168091"/>
                  <a:gd name="connsiteY4" fmla="*/ 432451 h 2927753"/>
                  <a:gd name="connsiteX5" fmla="*/ 662989 w 4168091"/>
                  <a:gd name="connsiteY5" fmla="*/ 403762 h 2927753"/>
                  <a:gd name="connsiteX6" fmla="*/ 678667 w 4168091"/>
                  <a:gd name="connsiteY6" fmla="*/ 377635 h 2927753"/>
                  <a:gd name="connsiteX7" fmla="*/ 3503535 w 4168091"/>
                  <a:gd name="connsiteY7" fmla="*/ 635953 h 2927753"/>
                  <a:gd name="connsiteX8" fmla="*/ 4107286 w 4168091"/>
                  <a:gd name="connsiteY8" fmla="*/ 32220 h 2927753"/>
                  <a:gd name="connsiteX9" fmla="*/ 4157654 w 4168091"/>
                  <a:gd name="connsiteY9" fmla="*/ 32220 h 2927753"/>
                  <a:gd name="connsiteX10" fmla="*/ 4157654 w 4168091"/>
                  <a:gd name="connsiteY10" fmla="*/ 82589 h 2927753"/>
                  <a:gd name="connsiteX11" fmla="*/ 3528918 w 4168091"/>
                  <a:gd name="connsiteY11" fmla="*/ 711324 h 2927753"/>
                  <a:gd name="connsiteX12" fmla="*/ 3478550 w 4168091"/>
                  <a:gd name="connsiteY12" fmla="*/ 711324 h 2927753"/>
                  <a:gd name="connsiteX13" fmla="*/ 754629 w 4168091"/>
                  <a:gd name="connsiteY13" fmla="*/ 413106 h 2927753"/>
                  <a:gd name="connsiteX14" fmla="*/ 960426 w 4168091"/>
                  <a:gd name="connsiteY14" fmla="*/ 618894 h 2927753"/>
                  <a:gd name="connsiteX15" fmla="*/ 970618 w 4168091"/>
                  <a:gd name="connsiteY15" fmla="*/ 648212 h 2927753"/>
                  <a:gd name="connsiteX16" fmla="*/ 953968 w 4168091"/>
                  <a:gd name="connsiteY16" fmla="*/ 674396 h 2927753"/>
                  <a:gd name="connsiteX17" fmla="*/ 615288 w 4168091"/>
                  <a:gd name="connsiteY17" fmla="*/ 942687 h 2927753"/>
                  <a:gd name="connsiteX18" fmla="*/ 176614 w 4168091"/>
                  <a:gd name="connsiteY18" fmla="*/ 2880253 h 2927753"/>
                  <a:gd name="connsiteX19" fmla="*/ 154906 w 4168091"/>
                  <a:gd name="connsiteY19" fmla="*/ 2925706 h 2927753"/>
                  <a:gd name="connsiteX20" fmla="*/ 143038 w 4168091"/>
                  <a:gd name="connsiteY20" fmla="*/ 2927754 h 292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68091" h="2927753">
                    <a:moveTo>
                      <a:pt x="143038" y="2927754"/>
                    </a:moveTo>
                    <a:cubicBezTo>
                      <a:pt x="128370" y="2927754"/>
                      <a:pt x="114616" y="2918619"/>
                      <a:pt x="109462" y="2903998"/>
                    </a:cubicBezTo>
                    <a:cubicBezTo>
                      <a:pt x="-137435" y="2205521"/>
                      <a:pt x="41340" y="1415879"/>
                      <a:pt x="564919" y="892309"/>
                    </a:cubicBezTo>
                    <a:cubicBezTo>
                      <a:pt x="660665" y="796544"/>
                      <a:pt x="766021" y="711086"/>
                      <a:pt x="878587" y="637801"/>
                    </a:cubicBezTo>
                    <a:lnTo>
                      <a:pt x="673247" y="432451"/>
                    </a:lnTo>
                    <a:cubicBezTo>
                      <a:pt x="665694" y="424917"/>
                      <a:pt x="661932" y="414382"/>
                      <a:pt x="662989" y="403762"/>
                    </a:cubicBezTo>
                    <a:cubicBezTo>
                      <a:pt x="664027" y="393142"/>
                      <a:pt x="669780" y="383560"/>
                      <a:pt x="678667" y="377635"/>
                    </a:cubicBezTo>
                    <a:cubicBezTo>
                      <a:pt x="1560815" y="-211172"/>
                      <a:pt x="2742896" y="-101177"/>
                      <a:pt x="3503535" y="635953"/>
                    </a:cubicBezTo>
                    <a:lnTo>
                      <a:pt x="4107286" y="32220"/>
                    </a:lnTo>
                    <a:cubicBezTo>
                      <a:pt x="4121202" y="18304"/>
                      <a:pt x="4143738" y="18304"/>
                      <a:pt x="4157654" y="32220"/>
                    </a:cubicBezTo>
                    <a:cubicBezTo>
                      <a:pt x="4171570" y="46127"/>
                      <a:pt x="4171570" y="68692"/>
                      <a:pt x="4157654" y="82589"/>
                    </a:cubicBezTo>
                    <a:lnTo>
                      <a:pt x="3528918" y="711324"/>
                    </a:lnTo>
                    <a:cubicBezTo>
                      <a:pt x="3515002" y="725240"/>
                      <a:pt x="3492457" y="725240"/>
                      <a:pt x="3478550" y="711324"/>
                    </a:cubicBezTo>
                    <a:cubicBezTo>
                      <a:pt x="2753250" y="-13938"/>
                      <a:pt x="1614517" y="-136344"/>
                      <a:pt x="754629" y="413106"/>
                    </a:cubicBezTo>
                    <a:lnTo>
                      <a:pt x="960426" y="618894"/>
                    </a:lnTo>
                    <a:cubicBezTo>
                      <a:pt x="968122" y="626590"/>
                      <a:pt x="971885" y="637391"/>
                      <a:pt x="970618" y="648212"/>
                    </a:cubicBezTo>
                    <a:cubicBezTo>
                      <a:pt x="969361" y="659013"/>
                      <a:pt x="963217" y="668662"/>
                      <a:pt x="953968" y="674396"/>
                    </a:cubicBezTo>
                    <a:cubicBezTo>
                      <a:pt x="831810" y="749862"/>
                      <a:pt x="717853" y="840121"/>
                      <a:pt x="615288" y="942687"/>
                    </a:cubicBezTo>
                    <a:cubicBezTo>
                      <a:pt x="111006" y="1446978"/>
                      <a:pt x="-61178" y="2207511"/>
                      <a:pt x="176614" y="2880253"/>
                    </a:cubicBezTo>
                    <a:cubicBezTo>
                      <a:pt x="183177" y="2898807"/>
                      <a:pt x="173451" y="2919153"/>
                      <a:pt x="154906" y="2925706"/>
                    </a:cubicBezTo>
                    <a:cubicBezTo>
                      <a:pt x="150982" y="2927097"/>
                      <a:pt x="146972" y="2927754"/>
                      <a:pt x="143038" y="292775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Freeform: Shape 42">
                <a:extLst>
                  <a:ext uri="{FF2B5EF4-FFF2-40B4-BE49-F238E27FC236}">
                    <a16:creationId xmlns:a16="http://schemas.microsoft.com/office/drawing/2014/main" id="{34DE5182-3D6F-6F5D-329A-2FED05B486A1}"/>
                  </a:ext>
                </a:extLst>
              </p:cNvPr>
              <p:cNvSpPr/>
              <p:nvPr/>
            </p:nvSpPr>
            <p:spPr>
              <a:xfrm>
                <a:off x="10100610" y="2302121"/>
                <a:ext cx="326197" cy="326216"/>
              </a:xfrm>
              <a:custGeom>
                <a:avLst/>
                <a:gdLst>
                  <a:gd name="connsiteX0" fmla="*/ 199518 w 326197"/>
                  <a:gd name="connsiteY0" fmla="*/ 326217 h 326216"/>
                  <a:gd name="connsiteX1" fmla="*/ 187526 w 326197"/>
                  <a:gd name="connsiteY1" fmla="*/ 324131 h 326216"/>
                  <a:gd name="connsiteX2" fmla="*/ 165961 w 326197"/>
                  <a:gd name="connsiteY2" fmla="*/ 278601 h 326216"/>
                  <a:gd name="connsiteX3" fmla="*/ 231731 w 326197"/>
                  <a:gd name="connsiteY3" fmla="*/ 94464 h 326216"/>
                  <a:gd name="connsiteX4" fmla="*/ 47613 w 326197"/>
                  <a:gd name="connsiteY4" fmla="*/ 160234 h 326216"/>
                  <a:gd name="connsiteX5" fmla="*/ 2093 w 326197"/>
                  <a:gd name="connsiteY5" fmla="*/ 138669 h 326216"/>
                  <a:gd name="connsiteX6" fmla="*/ 23639 w 326197"/>
                  <a:gd name="connsiteY6" fmla="*/ 93140 h 326216"/>
                  <a:gd name="connsiteX7" fmla="*/ 278585 w 326197"/>
                  <a:gd name="connsiteY7" fmla="*/ 2081 h 326216"/>
                  <a:gd name="connsiteX8" fmla="*/ 315761 w 326197"/>
                  <a:gd name="connsiteY8" fmla="*/ 10444 h 326216"/>
                  <a:gd name="connsiteX9" fmla="*/ 324133 w 326197"/>
                  <a:gd name="connsiteY9" fmla="*/ 47610 h 326216"/>
                  <a:gd name="connsiteX10" fmla="*/ 233084 w 326197"/>
                  <a:gd name="connsiteY10" fmla="*/ 302566 h 326216"/>
                  <a:gd name="connsiteX11" fmla="*/ 199518 w 326197"/>
                  <a:gd name="connsiteY11" fmla="*/ 326217 h 32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197" h="326216">
                    <a:moveTo>
                      <a:pt x="199518" y="326217"/>
                    </a:moveTo>
                    <a:cubicBezTo>
                      <a:pt x="195527" y="326217"/>
                      <a:pt x="191498" y="325540"/>
                      <a:pt x="187526" y="324131"/>
                    </a:cubicBezTo>
                    <a:cubicBezTo>
                      <a:pt x="169019" y="317511"/>
                      <a:pt x="159351" y="297137"/>
                      <a:pt x="165961" y="278601"/>
                    </a:cubicBezTo>
                    <a:lnTo>
                      <a:pt x="231731" y="94464"/>
                    </a:lnTo>
                    <a:lnTo>
                      <a:pt x="47613" y="160234"/>
                    </a:lnTo>
                    <a:cubicBezTo>
                      <a:pt x="28992" y="166854"/>
                      <a:pt x="8703" y="157186"/>
                      <a:pt x="2093" y="138669"/>
                    </a:cubicBezTo>
                    <a:cubicBezTo>
                      <a:pt x="-4536" y="120153"/>
                      <a:pt x="5103" y="99769"/>
                      <a:pt x="23639" y="93140"/>
                    </a:cubicBezTo>
                    <a:lnTo>
                      <a:pt x="278585" y="2081"/>
                    </a:lnTo>
                    <a:cubicBezTo>
                      <a:pt x="291577" y="-2558"/>
                      <a:pt x="306017" y="700"/>
                      <a:pt x="315761" y="10444"/>
                    </a:cubicBezTo>
                    <a:cubicBezTo>
                      <a:pt x="325496" y="20169"/>
                      <a:pt x="328744" y="34647"/>
                      <a:pt x="324133" y="47610"/>
                    </a:cubicBezTo>
                    <a:lnTo>
                      <a:pt x="233084" y="302566"/>
                    </a:lnTo>
                    <a:cubicBezTo>
                      <a:pt x="227855" y="317120"/>
                      <a:pt x="214148" y="326217"/>
                      <a:pt x="199518" y="32621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1" name="Group 30">
              <a:extLst>
                <a:ext uri="{FF2B5EF4-FFF2-40B4-BE49-F238E27FC236}">
                  <a16:creationId xmlns:a16="http://schemas.microsoft.com/office/drawing/2014/main" id="{9D861F69-CF96-81F3-5ED0-7196DC69EA9D}"/>
                </a:ext>
              </a:extLst>
            </p:cNvPr>
            <p:cNvGrpSpPr/>
            <p:nvPr/>
          </p:nvGrpSpPr>
          <p:grpSpPr>
            <a:xfrm>
              <a:off x="6276743" y="3181456"/>
              <a:ext cx="3733285" cy="3715250"/>
              <a:chOff x="6276743" y="3181456"/>
              <a:chExt cx="3733285" cy="3715250"/>
            </a:xfrm>
          </p:grpSpPr>
          <p:grpSp>
            <p:nvGrpSpPr>
              <p:cNvPr id="32" name="Graphic 2">
                <a:extLst>
                  <a:ext uri="{FF2B5EF4-FFF2-40B4-BE49-F238E27FC236}">
                    <a16:creationId xmlns:a16="http://schemas.microsoft.com/office/drawing/2014/main" id="{5CFD207D-88F9-EE01-DD70-A7E577F4783F}"/>
                  </a:ext>
                </a:extLst>
              </p:cNvPr>
              <p:cNvGrpSpPr/>
              <p:nvPr/>
            </p:nvGrpSpPr>
            <p:grpSpPr>
              <a:xfrm>
                <a:off x="6294737" y="4477105"/>
                <a:ext cx="3444713" cy="2419601"/>
                <a:chOff x="5953108" y="3869845"/>
                <a:chExt cx="4168102" cy="2927718"/>
              </a:xfrm>
              <a:solidFill>
                <a:srgbClr val="656E7D"/>
              </a:solidFill>
            </p:grpSpPr>
            <p:sp>
              <p:nvSpPr>
                <p:cNvPr id="40" name="Freeform: Shape 39">
                  <a:extLst>
                    <a:ext uri="{FF2B5EF4-FFF2-40B4-BE49-F238E27FC236}">
                      <a16:creationId xmlns:a16="http://schemas.microsoft.com/office/drawing/2014/main" id="{B1F8270E-8A07-FB71-005A-4D923C8547C0}"/>
                    </a:ext>
                  </a:extLst>
                </p:cNvPr>
                <p:cNvSpPr/>
                <p:nvPr/>
              </p:nvSpPr>
              <p:spPr>
                <a:xfrm>
                  <a:off x="5953121" y="3869845"/>
                  <a:ext cx="4168089" cy="2927718"/>
                </a:xfrm>
                <a:custGeom>
                  <a:avLst/>
                  <a:gdLst>
                    <a:gd name="connsiteX0" fmla="*/ 2239992 w 4168089"/>
                    <a:gd name="connsiteY0" fmla="*/ 2927719 h 2927718"/>
                    <a:gd name="connsiteX1" fmla="*/ 664538 w 4168089"/>
                    <a:gd name="connsiteY1" fmla="*/ 2291791 h 2927718"/>
                    <a:gd name="connsiteX2" fmla="*/ 60805 w 4168089"/>
                    <a:gd name="connsiteY2" fmla="*/ 2895524 h 2927718"/>
                    <a:gd name="connsiteX3" fmla="*/ 10437 w 4168089"/>
                    <a:gd name="connsiteY3" fmla="*/ 2895524 h 2927718"/>
                    <a:gd name="connsiteX4" fmla="*/ 10437 w 4168089"/>
                    <a:gd name="connsiteY4" fmla="*/ 2845156 h 2927718"/>
                    <a:gd name="connsiteX5" fmla="*/ 639163 w 4168089"/>
                    <a:gd name="connsiteY5" fmla="*/ 2216430 h 2927718"/>
                    <a:gd name="connsiteX6" fmla="*/ 689531 w 4168089"/>
                    <a:gd name="connsiteY6" fmla="*/ 2216430 h 2927718"/>
                    <a:gd name="connsiteX7" fmla="*/ 3413434 w 4168089"/>
                    <a:gd name="connsiteY7" fmla="*/ 2514657 h 2927718"/>
                    <a:gd name="connsiteX8" fmla="*/ 3207656 w 4168089"/>
                    <a:gd name="connsiteY8" fmla="*/ 2308860 h 2927718"/>
                    <a:gd name="connsiteX9" fmla="*/ 3197454 w 4168089"/>
                    <a:gd name="connsiteY9" fmla="*/ 2279552 h 2927718"/>
                    <a:gd name="connsiteX10" fmla="*/ 3214133 w 4168089"/>
                    <a:gd name="connsiteY10" fmla="*/ 2253368 h 2927718"/>
                    <a:gd name="connsiteX11" fmla="*/ 3552804 w 4168089"/>
                    <a:gd name="connsiteY11" fmla="*/ 1985077 h 2927718"/>
                    <a:gd name="connsiteX12" fmla="*/ 3991468 w 4168089"/>
                    <a:gd name="connsiteY12" fmla="*/ 47511 h 2927718"/>
                    <a:gd name="connsiteX13" fmla="*/ 4013176 w 4168089"/>
                    <a:gd name="connsiteY13" fmla="*/ 2057 h 2927718"/>
                    <a:gd name="connsiteX14" fmla="*/ 4058629 w 4168089"/>
                    <a:gd name="connsiteY14" fmla="*/ 23765 h 2927718"/>
                    <a:gd name="connsiteX15" fmla="*/ 3603172 w 4168089"/>
                    <a:gd name="connsiteY15" fmla="*/ 2035455 h 2927718"/>
                    <a:gd name="connsiteX16" fmla="*/ 3289504 w 4168089"/>
                    <a:gd name="connsiteY16" fmla="*/ 2289963 h 2927718"/>
                    <a:gd name="connsiteX17" fmla="*/ 3494844 w 4168089"/>
                    <a:gd name="connsiteY17" fmla="*/ 2495312 h 2927718"/>
                    <a:gd name="connsiteX18" fmla="*/ 3505121 w 4168089"/>
                    <a:gd name="connsiteY18" fmla="*/ 2524001 h 2927718"/>
                    <a:gd name="connsiteX19" fmla="*/ 3489443 w 4168089"/>
                    <a:gd name="connsiteY19" fmla="*/ 2550128 h 2927718"/>
                    <a:gd name="connsiteX20" fmla="*/ 2239992 w 4168089"/>
                    <a:gd name="connsiteY20" fmla="*/ 2927719 h 2927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68089" h="2927718">
                      <a:moveTo>
                        <a:pt x="2239992" y="2927719"/>
                      </a:moveTo>
                      <a:cubicBezTo>
                        <a:pt x="1666949" y="2927728"/>
                        <a:pt x="1097516" y="2711387"/>
                        <a:pt x="664538" y="2291791"/>
                      </a:cubicBezTo>
                      <a:lnTo>
                        <a:pt x="60805" y="2895524"/>
                      </a:lnTo>
                      <a:cubicBezTo>
                        <a:pt x="46889" y="2909440"/>
                        <a:pt x="24344" y="2909440"/>
                        <a:pt x="10437" y="2895524"/>
                      </a:cubicBezTo>
                      <a:cubicBezTo>
                        <a:pt x="-3479" y="2881618"/>
                        <a:pt x="-3479" y="2859053"/>
                        <a:pt x="10437" y="2845156"/>
                      </a:cubicBezTo>
                      <a:lnTo>
                        <a:pt x="639163" y="2216430"/>
                      </a:lnTo>
                      <a:cubicBezTo>
                        <a:pt x="653079" y="2202514"/>
                        <a:pt x="675615" y="2202514"/>
                        <a:pt x="689531" y="2216430"/>
                      </a:cubicBezTo>
                      <a:cubicBezTo>
                        <a:pt x="1414841" y="2941730"/>
                        <a:pt x="2553602" y="3064088"/>
                        <a:pt x="3413434" y="2514657"/>
                      </a:cubicBezTo>
                      <a:lnTo>
                        <a:pt x="3207656" y="2308860"/>
                      </a:lnTo>
                      <a:cubicBezTo>
                        <a:pt x="3199950" y="2301164"/>
                        <a:pt x="3196197" y="2290363"/>
                        <a:pt x="3197454" y="2279552"/>
                      </a:cubicBezTo>
                      <a:cubicBezTo>
                        <a:pt x="3198731" y="2268741"/>
                        <a:pt x="3204855" y="2259092"/>
                        <a:pt x="3214133" y="2253368"/>
                      </a:cubicBezTo>
                      <a:cubicBezTo>
                        <a:pt x="3336262" y="2177930"/>
                        <a:pt x="3450220" y="2087652"/>
                        <a:pt x="3552804" y="1985077"/>
                      </a:cubicBezTo>
                      <a:cubicBezTo>
                        <a:pt x="4057076" y="1480814"/>
                        <a:pt x="4229260" y="720262"/>
                        <a:pt x="3991468" y="47511"/>
                      </a:cubicBezTo>
                      <a:cubicBezTo>
                        <a:pt x="3984905" y="28956"/>
                        <a:pt x="3994621" y="8611"/>
                        <a:pt x="4013176" y="2057"/>
                      </a:cubicBezTo>
                      <a:cubicBezTo>
                        <a:pt x="4031654" y="-4524"/>
                        <a:pt x="4052066" y="5210"/>
                        <a:pt x="4058629" y="23765"/>
                      </a:cubicBezTo>
                      <a:cubicBezTo>
                        <a:pt x="4305526" y="722262"/>
                        <a:pt x="4126742" y="1511894"/>
                        <a:pt x="3603172" y="2035455"/>
                      </a:cubicBezTo>
                      <a:cubicBezTo>
                        <a:pt x="3507408" y="2131228"/>
                        <a:pt x="3402052" y="2216696"/>
                        <a:pt x="3289504" y="2289963"/>
                      </a:cubicBezTo>
                      <a:lnTo>
                        <a:pt x="3494844" y="2495312"/>
                      </a:lnTo>
                      <a:cubicBezTo>
                        <a:pt x="3502378" y="2502846"/>
                        <a:pt x="3506160" y="2513381"/>
                        <a:pt x="3505121" y="2524001"/>
                      </a:cubicBezTo>
                      <a:cubicBezTo>
                        <a:pt x="3504055" y="2534622"/>
                        <a:pt x="3498302" y="2544204"/>
                        <a:pt x="3489443" y="2550128"/>
                      </a:cubicBezTo>
                      <a:cubicBezTo>
                        <a:pt x="3109386" y="2803760"/>
                        <a:pt x="2673656" y="2927719"/>
                        <a:pt x="2239992" y="2927719"/>
                      </a:cubicBezTo>
                      <a:close/>
                    </a:path>
                  </a:pathLst>
                </a:custGeom>
                <a:solidFill>
                  <a:srgbClr val="656E7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Freeform: Shape 40">
                  <a:extLst>
                    <a:ext uri="{FF2B5EF4-FFF2-40B4-BE49-F238E27FC236}">
                      <a16:creationId xmlns:a16="http://schemas.microsoft.com/office/drawing/2014/main" id="{B99D19A5-37D7-3722-1AFD-3F8A72BF2851}"/>
                    </a:ext>
                  </a:extLst>
                </p:cNvPr>
                <p:cNvSpPr/>
                <p:nvPr/>
              </p:nvSpPr>
              <p:spPr>
                <a:xfrm>
                  <a:off x="5953108" y="6449583"/>
                  <a:ext cx="326212" cy="326225"/>
                </a:xfrm>
                <a:custGeom>
                  <a:avLst/>
                  <a:gdLst>
                    <a:gd name="connsiteX0" fmla="*/ 35624 w 326212"/>
                    <a:gd name="connsiteY0" fmla="*/ 326226 h 326225"/>
                    <a:gd name="connsiteX1" fmla="*/ 10440 w 326212"/>
                    <a:gd name="connsiteY1" fmla="*/ 315786 h 326225"/>
                    <a:gd name="connsiteX2" fmla="*/ 2077 w 326212"/>
                    <a:gd name="connsiteY2" fmla="*/ 278620 h 326225"/>
                    <a:gd name="connsiteX3" fmla="*/ 93136 w 326212"/>
                    <a:gd name="connsiteY3" fmla="*/ 23664 h 326225"/>
                    <a:gd name="connsiteX4" fmla="*/ 138665 w 326212"/>
                    <a:gd name="connsiteY4" fmla="*/ 2100 h 326225"/>
                    <a:gd name="connsiteX5" fmla="*/ 160230 w 326212"/>
                    <a:gd name="connsiteY5" fmla="*/ 47629 h 326225"/>
                    <a:gd name="connsiteX6" fmla="*/ 94469 w 326212"/>
                    <a:gd name="connsiteY6" fmla="*/ 231757 h 326225"/>
                    <a:gd name="connsiteX7" fmla="*/ 278597 w 326212"/>
                    <a:gd name="connsiteY7" fmla="*/ 165996 h 326225"/>
                    <a:gd name="connsiteX8" fmla="*/ 324127 w 326212"/>
                    <a:gd name="connsiteY8" fmla="*/ 187561 h 326225"/>
                    <a:gd name="connsiteX9" fmla="*/ 302562 w 326212"/>
                    <a:gd name="connsiteY9" fmla="*/ 233090 h 326225"/>
                    <a:gd name="connsiteX10" fmla="*/ 47606 w 326212"/>
                    <a:gd name="connsiteY10" fmla="*/ 324149 h 326225"/>
                    <a:gd name="connsiteX11" fmla="*/ 35624 w 326212"/>
                    <a:gd name="connsiteY11" fmla="*/ 326226 h 32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212" h="326225">
                      <a:moveTo>
                        <a:pt x="35624" y="326226"/>
                      </a:moveTo>
                      <a:cubicBezTo>
                        <a:pt x="26337" y="326226"/>
                        <a:pt x="17231" y="322587"/>
                        <a:pt x="10440" y="315786"/>
                      </a:cubicBezTo>
                      <a:cubicBezTo>
                        <a:pt x="696" y="306061"/>
                        <a:pt x="-2552" y="291583"/>
                        <a:pt x="2077" y="278620"/>
                      </a:cubicBezTo>
                      <a:lnTo>
                        <a:pt x="93136" y="23664"/>
                      </a:lnTo>
                      <a:cubicBezTo>
                        <a:pt x="99756" y="5119"/>
                        <a:pt x="120139" y="-4549"/>
                        <a:pt x="138665" y="2100"/>
                      </a:cubicBezTo>
                      <a:cubicBezTo>
                        <a:pt x="157191" y="8719"/>
                        <a:pt x="166850" y="29103"/>
                        <a:pt x="160230" y="47629"/>
                      </a:cubicBezTo>
                      <a:lnTo>
                        <a:pt x="94469" y="231757"/>
                      </a:lnTo>
                      <a:lnTo>
                        <a:pt x="278597" y="165996"/>
                      </a:lnTo>
                      <a:cubicBezTo>
                        <a:pt x="297066" y="159367"/>
                        <a:pt x="317488" y="169025"/>
                        <a:pt x="324127" y="187561"/>
                      </a:cubicBezTo>
                      <a:cubicBezTo>
                        <a:pt x="330746" y="206077"/>
                        <a:pt x="321088" y="226461"/>
                        <a:pt x="302562" y="233090"/>
                      </a:cubicBezTo>
                      <a:lnTo>
                        <a:pt x="47606" y="324149"/>
                      </a:lnTo>
                      <a:cubicBezTo>
                        <a:pt x="43691" y="325549"/>
                        <a:pt x="39653" y="326226"/>
                        <a:pt x="35624" y="326226"/>
                      </a:cubicBezTo>
                      <a:close/>
                    </a:path>
                  </a:pathLst>
                </a:custGeom>
                <a:solidFill>
                  <a:srgbClr val="656E7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3" name="Graphic 2">
                <a:extLst>
                  <a:ext uri="{FF2B5EF4-FFF2-40B4-BE49-F238E27FC236}">
                    <a16:creationId xmlns:a16="http://schemas.microsoft.com/office/drawing/2014/main" id="{AC37650A-AFDE-66A7-5E7D-510FF167CC88}"/>
                  </a:ext>
                </a:extLst>
              </p:cNvPr>
              <p:cNvGrpSpPr/>
              <p:nvPr/>
            </p:nvGrpSpPr>
            <p:grpSpPr>
              <a:xfrm>
                <a:off x="7590388" y="3434027"/>
                <a:ext cx="2419640" cy="3444699"/>
                <a:chOff x="7520846" y="2607722"/>
                <a:chExt cx="2927764" cy="4168086"/>
              </a:xfrm>
              <a:solidFill>
                <a:srgbClr val="08C4C2"/>
              </a:solidFill>
            </p:grpSpPr>
            <p:sp>
              <p:nvSpPr>
                <p:cNvPr id="38" name="Freeform: Shape 37">
                  <a:extLst>
                    <a:ext uri="{FF2B5EF4-FFF2-40B4-BE49-F238E27FC236}">
                      <a16:creationId xmlns:a16="http://schemas.microsoft.com/office/drawing/2014/main" id="{24B7E9D1-104D-EABF-B9B4-0A20E9A0465B}"/>
                    </a:ext>
                  </a:extLst>
                </p:cNvPr>
                <p:cNvSpPr/>
                <p:nvPr/>
              </p:nvSpPr>
              <p:spPr>
                <a:xfrm>
                  <a:off x="7520846" y="2607722"/>
                  <a:ext cx="2927764" cy="4168086"/>
                </a:xfrm>
                <a:custGeom>
                  <a:avLst/>
                  <a:gdLst>
                    <a:gd name="connsiteX0" fmla="*/ 2870331 w 2927764"/>
                    <a:gd name="connsiteY0" fmla="*/ 4168087 h 4168086"/>
                    <a:gd name="connsiteX1" fmla="*/ 2845147 w 2927764"/>
                    <a:gd name="connsiteY1" fmla="*/ 4157647 h 4168086"/>
                    <a:gd name="connsiteX2" fmla="*/ 2216421 w 2927764"/>
                    <a:gd name="connsiteY2" fmla="*/ 3528921 h 4168086"/>
                    <a:gd name="connsiteX3" fmla="*/ 2216421 w 2927764"/>
                    <a:gd name="connsiteY3" fmla="*/ 3478553 h 4168086"/>
                    <a:gd name="connsiteX4" fmla="*/ 2514668 w 2927764"/>
                    <a:gd name="connsiteY4" fmla="*/ 754641 h 4168086"/>
                    <a:gd name="connsiteX5" fmla="*/ 2308861 w 2927764"/>
                    <a:gd name="connsiteY5" fmla="*/ 960438 h 4168086"/>
                    <a:gd name="connsiteX6" fmla="*/ 2279553 w 2927764"/>
                    <a:gd name="connsiteY6" fmla="*/ 970630 h 4168086"/>
                    <a:gd name="connsiteX7" fmla="*/ 2253368 w 2927764"/>
                    <a:gd name="connsiteY7" fmla="*/ 953980 h 4168086"/>
                    <a:gd name="connsiteX8" fmla="*/ 1985068 w 2927764"/>
                    <a:gd name="connsiteY8" fmla="*/ 615300 h 4168086"/>
                    <a:gd name="connsiteX9" fmla="*/ 47502 w 2927764"/>
                    <a:gd name="connsiteY9" fmla="*/ 176626 h 4168086"/>
                    <a:gd name="connsiteX10" fmla="*/ 2049 w 2927764"/>
                    <a:gd name="connsiteY10" fmla="*/ 154918 h 4168086"/>
                    <a:gd name="connsiteX11" fmla="*/ 23756 w 2927764"/>
                    <a:gd name="connsiteY11" fmla="*/ 109465 h 4168086"/>
                    <a:gd name="connsiteX12" fmla="*/ 2035446 w 2927764"/>
                    <a:gd name="connsiteY12" fmla="*/ 564922 h 4168086"/>
                    <a:gd name="connsiteX13" fmla="*/ 2289973 w 2927764"/>
                    <a:gd name="connsiteY13" fmla="*/ 878590 h 4168086"/>
                    <a:gd name="connsiteX14" fmla="*/ 2495313 w 2927764"/>
                    <a:gd name="connsiteY14" fmla="*/ 673250 h 4168086"/>
                    <a:gd name="connsiteX15" fmla="*/ 2524002 w 2927764"/>
                    <a:gd name="connsiteY15" fmla="*/ 662991 h 4168086"/>
                    <a:gd name="connsiteX16" fmla="*/ 2550139 w 2927764"/>
                    <a:gd name="connsiteY16" fmla="*/ 678669 h 4168086"/>
                    <a:gd name="connsiteX17" fmla="*/ 2291811 w 2927764"/>
                    <a:gd name="connsiteY17" fmla="*/ 3503546 h 4168086"/>
                    <a:gd name="connsiteX18" fmla="*/ 2895534 w 2927764"/>
                    <a:gd name="connsiteY18" fmla="*/ 4107279 h 4168086"/>
                    <a:gd name="connsiteX19" fmla="*/ 2895534 w 2927764"/>
                    <a:gd name="connsiteY19" fmla="*/ 4157647 h 4168086"/>
                    <a:gd name="connsiteX20" fmla="*/ 2870331 w 2927764"/>
                    <a:gd name="connsiteY20" fmla="*/ 4168087 h 416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7764" h="4168086">
                      <a:moveTo>
                        <a:pt x="2870331" y="4168087"/>
                      </a:moveTo>
                      <a:cubicBezTo>
                        <a:pt x="2861216" y="4168087"/>
                        <a:pt x="2852101" y="4164610"/>
                        <a:pt x="2845147" y="4157647"/>
                      </a:cubicBezTo>
                      <a:lnTo>
                        <a:pt x="2216421" y="3528921"/>
                      </a:lnTo>
                      <a:cubicBezTo>
                        <a:pt x="2202505" y="3515015"/>
                        <a:pt x="2202505" y="3492450"/>
                        <a:pt x="2216421" y="3478553"/>
                      </a:cubicBezTo>
                      <a:cubicBezTo>
                        <a:pt x="2941740" y="2753233"/>
                        <a:pt x="3064098" y="1614482"/>
                        <a:pt x="2514668" y="754641"/>
                      </a:cubicBezTo>
                      <a:lnTo>
                        <a:pt x="2308861" y="960438"/>
                      </a:lnTo>
                      <a:cubicBezTo>
                        <a:pt x="2301165" y="968153"/>
                        <a:pt x="2290545" y="971916"/>
                        <a:pt x="2279553" y="970630"/>
                      </a:cubicBezTo>
                      <a:cubicBezTo>
                        <a:pt x="2268742" y="969372"/>
                        <a:pt x="2259093" y="963238"/>
                        <a:pt x="2253368" y="953980"/>
                      </a:cubicBezTo>
                      <a:cubicBezTo>
                        <a:pt x="2177883" y="831803"/>
                        <a:pt x="2087614" y="717855"/>
                        <a:pt x="1985068" y="615300"/>
                      </a:cubicBezTo>
                      <a:cubicBezTo>
                        <a:pt x="1480786" y="111037"/>
                        <a:pt x="720263" y="-61166"/>
                        <a:pt x="47502" y="176626"/>
                      </a:cubicBezTo>
                      <a:cubicBezTo>
                        <a:pt x="28938" y="183207"/>
                        <a:pt x="8602" y="173463"/>
                        <a:pt x="2049" y="154918"/>
                      </a:cubicBezTo>
                      <a:cubicBezTo>
                        <a:pt x="-4514" y="136363"/>
                        <a:pt x="5211" y="116018"/>
                        <a:pt x="23756" y="109465"/>
                      </a:cubicBezTo>
                      <a:cubicBezTo>
                        <a:pt x="722291" y="-137442"/>
                        <a:pt x="1511866" y="41352"/>
                        <a:pt x="2035446" y="564922"/>
                      </a:cubicBezTo>
                      <a:cubicBezTo>
                        <a:pt x="2131182" y="660658"/>
                        <a:pt x="2216669" y="766014"/>
                        <a:pt x="2289973" y="878590"/>
                      </a:cubicBezTo>
                      <a:lnTo>
                        <a:pt x="2495313" y="673250"/>
                      </a:lnTo>
                      <a:cubicBezTo>
                        <a:pt x="2502847" y="665715"/>
                        <a:pt x="2513192" y="661953"/>
                        <a:pt x="2524002" y="662991"/>
                      </a:cubicBezTo>
                      <a:cubicBezTo>
                        <a:pt x="2534623" y="664029"/>
                        <a:pt x="2544205" y="669783"/>
                        <a:pt x="2550139" y="678669"/>
                      </a:cubicBezTo>
                      <a:cubicBezTo>
                        <a:pt x="3138927" y="1560837"/>
                        <a:pt x="3028951" y="2742899"/>
                        <a:pt x="2291811" y="3503546"/>
                      </a:cubicBezTo>
                      <a:lnTo>
                        <a:pt x="2895534" y="4107279"/>
                      </a:lnTo>
                      <a:cubicBezTo>
                        <a:pt x="2909451" y="4121185"/>
                        <a:pt x="2909451" y="4143750"/>
                        <a:pt x="2895534" y="4157647"/>
                      </a:cubicBezTo>
                      <a:cubicBezTo>
                        <a:pt x="2888562" y="4164610"/>
                        <a:pt x="2879447" y="4168087"/>
                        <a:pt x="2870331" y="4168087"/>
                      </a:cubicBezTo>
                      <a:close/>
                    </a:path>
                  </a:pathLst>
                </a:custGeom>
                <a:solidFill>
                  <a:srgbClr val="08C4C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Freeform: Shape 38">
                  <a:extLst>
                    <a:ext uri="{FF2B5EF4-FFF2-40B4-BE49-F238E27FC236}">
                      <a16:creationId xmlns:a16="http://schemas.microsoft.com/office/drawing/2014/main" id="{7B1EFE84-9792-7A8A-CA94-E0EA3516157D}"/>
                    </a:ext>
                  </a:extLst>
                </p:cNvPr>
                <p:cNvSpPr/>
                <p:nvPr/>
              </p:nvSpPr>
              <p:spPr>
                <a:xfrm>
                  <a:off x="10100602" y="6449601"/>
                  <a:ext cx="326189" cy="326207"/>
                </a:xfrm>
                <a:custGeom>
                  <a:avLst/>
                  <a:gdLst>
                    <a:gd name="connsiteX0" fmla="*/ 290576 w 326189"/>
                    <a:gd name="connsiteY0" fmla="*/ 326208 h 326207"/>
                    <a:gd name="connsiteX1" fmla="*/ 278584 w 326189"/>
                    <a:gd name="connsiteY1" fmla="*/ 324131 h 326207"/>
                    <a:gd name="connsiteX2" fmla="*/ 23638 w 326189"/>
                    <a:gd name="connsiteY2" fmla="*/ 233072 h 326207"/>
                    <a:gd name="connsiteX3" fmla="*/ 2092 w 326189"/>
                    <a:gd name="connsiteY3" fmla="*/ 187542 h 326207"/>
                    <a:gd name="connsiteX4" fmla="*/ 47612 w 326189"/>
                    <a:gd name="connsiteY4" fmla="*/ 165978 h 326207"/>
                    <a:gd name="connsiteX5" fmla="*/ 231730 w 326189"/>
                    <a:gd name="connsiteY5" fmla="*/ 231748 h 326207"/>
                    <a:gd name="connsiteX6" fmla="*/ 165960 w 326189"/>
                    <a:gd name="connsiteY6" fmla="*/ 47611 h 326207"/>
                    <a:gd name="connsiteX7" fmla="*/ 187525 w 326189"/>
                    <a:gd name="connsiteY7" fmla="*/ 2081 h 326207"/>
                    <a:gd name="connsiteX8" fmla="*/ 233073 w 326189"/>
                    <a:gd name="connsiteY8" fmla="*/ 23646 h 326207"/>
                    <a:gd name="connsiteX9" fmla="*/ 324123 w 326189"/>
                    <a:gd name="connsiteY9" fmla="*/ 278601 h 326207"/>
                    <a:gd name="connsiteX10" fmla="*/ 315751 w 326189"/>
                    <a:gd name="connsiteY10" fmla="*/ 315768 h 326207"/>
                    <a:gd name="connsiteX11" fmla="*/ 290576 w 326189"/>
                    <a:gd name="connsiteY11" fmla="*/ 326208 h 32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189" h="326207">
                      <a:moveTo>
                        <a:pt x="290576" y="326208"/>
                      </a:moveTo>
                      <a:cubicBezTo>
                        <a:pt x="286566" y="326208"/>
                        <a:pt x="282508" y="325531"/>
                        <a:pt x="278584" y="324131"/>
                      </a:cubicBezTo>
                      <a:lnTo>
                        <a:pt x="23638" y="233072"/>
                      </a:lnTo>
                      <a:cubicBezTo>
                        <a:pt x="5112" y="226452"/>
                        <a:pt x="-4537" y="206069"/>
                        <a:pt x="2092" y="187542"/>
                      </a:cubicBezTo>
                      <a:cubicBezTo>
                        <a:pt x="8702" y="168988"/>
                        <a:pt x="29067" y="159339"/>
                        <a:pt x="47612" y="165978"/>
                      </a:cubicBezTo>
                      <a:lnTo>
                        <a:pt x="231730" y="231748"/>
                      </a:lnTo>
                      <a:lnTo>
                        <a:pt x="165960" y="47611"/>
                      </a:lnTo>
                      <a:cubicBezTo>
                        <a:pt x="159350" y="29085"/>
                        <a:pt x="169018" y="8711"/>
                        <a:pt x="187525" y="2081"/>
                      </a:cubicBezTo>
                      <a:cubicBezTo>
                        <a:pt x="206127" y="-4529"/>
                        <a:pt x="226444" y="5129"/>
                        <a:pt x="233073" y="23646"/>
                      </a:cubicBezTo>
                      <a:lnTo>
                        <a:pt x="324123" y="278601"/>
                      </a:lnTo>
                      <a:cubicBezTo>
                        <a:pt x="328733" y="291565"/>
                        <a:pt x="325494" y="306033"/>
                        <a:pt x="315751" y="315768"/>
                      </a:cubicBezTo>
                      <a:cubicBezTo>
                        <a:pt x="308969" y="322569"/>
                        <a:pt x="299853" y="326208"/>
                        <a:pt x="290576" y="326208"/>
                      </a:cubicBezTo>
                      <a:close/>
                    </a:path>
                  </a:pathLst>
                </a:custGeom>
                <a:solidFill>
                  <a:srgbClr val="08C4C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4" name="Graphic 2">
                <a:extLst>
                  <a:ext uri="{FF2B5EF4-FFF2-40B4-BE49-F238E27FC236}">
                    <a16:creationId xmlns:a16="http://schemas.microsoft.com/office/drawing/2014/main" id="{0281AB57-359A-EFE0-E82C-3C3D8B4117D1}"/>
                  </a:ext>
                </a:extLst>
              </p:cNvPr>
              <p:cNvGrpSpPr/>
              <p:nvPr/>
            </p:nvGrpSpPr>
            <p:grpSpPr>
              <a:xfrm>
                <a:off x="6276743" y="3181456"/>
                <a:ext cx="2419617" cy="3444715"/>
                <a:chOff x="5931336" y="2302111"/>
                <a:chExt cx="2927738" cy="4168106"/>
              </a:xfrm>
              <a:solidFill>
                <a:srgbClr val="E2A700"/>
              </a:solidFill>
            </p:grpSpPr>
            <p:sp>
              <p:nvSpPr>
                <p:cNvPr id="36" name="Freeform: Shape 35">
                  <a:extLst>
                    <a:ext uri="{FF2B5EF4-FFF2-40B4-BE49-F238E27FC236}">
                      <a16:creationId xmlns:a16="http://schemas.microsoft.com/office/drawing/2014/main" id="{63E148F2-FE7E-28FE-A581-6A01A8891CF3}"/>
                    </a:ext>
                  </a:extLst>
                </p:cNvPr>
                <p:cNvSpPr/>
                <p:nvPr/>
              </p:nvSpPr>
              <p:spPr>
                <a:xfrm>
                  <a:off x="5931336" y="2302128"/>
                  <a:ext cx="2927738" cy="4168089"/>
                </a:xfrm>
                <a:custGeom>
                  <a:avLst/>
                  <a:gdLst>
                    <a:gd name="connsiteX0" fmla="*/ 2263710 w 2927738"/>
                    <a:gd name="connsiteY0" fmla="*/ 4168090 h 4168089"/>
                    <a:gd name="connsiteX1" fmla="*/ 892301 w 2927738"/>
                    <a:gd name="connsiteY1" fmla="*/ 3603172 h 4168089"/>
                    <a:gd name="connsiteX2" fmla="*/ 637793 w 2927738"/>
                    <a:gd name="connsiteY2" fmla="*/ 3289504 h 4168089"/>
                    <a:gd name="connsiteX3" fmla="*/ 432443 w 2927738"/>
                    <a:gd name="connsiteY3" fmla="*/ 3494835 h 4168089"/>
                    <a:gd name="connsiteX4" fmla="*/ 403754 w 2927738"/>
                    <a:gd name="connsiteY4" fmla="*/ 3505103 h 4168089"/>
                    <a:gd name="connsiteX5" fmla="*/ 377627 w 2927738"/>
                    <a:gd name="connsiteY5" fmla="*/ 3489424 h 4168089"/>
                    <a:gd name="connsiteX6" fmla="*/ 635945 w 2927738"/>
                    <a:gd name="connsiteY6" fmla="*/ 664538 h 4168089"/>
                    <a:gd name="connsiteX7" fmla="*/ 32212 w 2927738"/>
                    <a:gd name="connsiteY7" fmla="*/ 60805 h 4168089"/>
                    <a:gd name="connsiteX8" fmla="*/ 32212 w 2927738"/>
                    <a:gd name="connsiteY8" fmla="*/ 10437 h 4168089"/>
                    <a:gd name="connsiteX9" fmla="*/ 82581 w 2927738"/>
                    <a:gd name="connsiteY9" fmla="*/ 10437 h 4168089"/>
                    <a:gd name="connsiteX10" fmla="*/ 711307 w 2927738"/>
                    <a:gd name="connsiteY10" fmla="*/ 639163 h 4168089"/>
                    <a:gd name="connsiteX11" fmla="*/ 711307 w 2927738"/>
                    <a:gd name="connsiteY11" fmla="*/ 689531 h 4168089"/>
                    <a:gd name="connsiteX12" fmla="*/ 413089 w 2927738"/>
                    <a:gd name="connsiteY12" fmla="*/ 3413443 h 4168089"/>
                    <a:gd name="connsiteX13" fmla="*/ 618876 w 2927738"/>
                    <a:gd name="connsiteY13" fmla="*/ 3207656 h 4168089"/>
                    <a:gd name="connsiteX14" fmla="*/ 648194 w 2927738"/>
                    <a:gd name="connsiteY14" fmla="*/ 3197464 h 4168089"/>
                    <a:gd name="connsiteX15" fmla="*/ 674378 w 2927738"/>
                    <a:gd name="connsiteY15" fmla="*/ 3214114 h 4168089"/>
                    <a:gd name="connsiteX16" fmla="*/ 942669 w 2927738"/>
                    <a:gd name="connsiteY16" fmla="*/ 3552794 h 4168089"/>
                    <a:gd name="connsiteX17" fmla="*/ 2880235 w 2927738"/>
                    <a:gd name="connsiteY17" fmla="*/ 3991458 h 4168089"/>
                    <a:gd name="connsiteX18" fmla="*/ 2925688 w 2927738"/>
                    <a:gd name="connsiteY18" fmla="*/ 4013166 h 4168089"/>
                    <a:gd name="connsiteX19" fmla="*/ 2903981 w 2927738"/>
                    <a:gd name="connsiteY19" fmla="*/ 4058619 h 4168089"/>
                    <a:gd name="connsiteX20" fmla="*/ 2263710 w 2927738"/>
                    <a:gd name="connsiteY20" fmla="*/ 4168090 h 416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7738" h="4168089">
                      <a:moveTo>
                        <a:pt x="2263710" y="4168090"/>
                      </a:moveTo>
                      <a:cubicBezTo>
                        <a:pt x="1757857" y="4168090"/>
                        <a:pt x="1259604" y="3970475"/>
                        <a:pt x="892301" y="3603172"/>
                      </a:cubicBezTo>
                      <a:cubicBezTo>
                        <a:pt x="796527" y="3507389"/>
                        <a:pt x="711069" y="3402042"/>
                        <a:pt x="637793" y="3289504"/>
                      </a:cubicBezTo>
                      <a:lnTo>
                        <a:pt x="432443" y="3494835"/>
                      </a:lnTo>
                      <a:cubicBezTo>
                        <a:pt x="424909" y="3502369"/>
                        <a:pt x="414432" y="3506131"/>
                        <a:pt x="403754" y="3505103"/>
                      </a:cubicBezTo>
                      <a:cubicBezTo>
                        <a:pt x="393134" y="3504055"/>
                        <a:pt x="383552" y="3498302"/>
                        <a:pt x="377627" y="3489424"/>
                      </a:cubicBezTo>
                      <a:cubicBezTo>
                        <a:pt x="-211161" y="2607257"/>
                        <a:pt x="-101185" y="1425195"/>
                        <a:pt x="635945" y="664538"/>
                      </a:cubicBezTo>
                      <a:lnTo>
                        <a:pt x="32212" y="60805"/>
                      </a:lnTo>
                      <a:cubicBezTo>
                        <a:pt x="18296" y="46899"/>
                        <a:pt x="18296" y="24334"/>
                        <a:pt x="32212" y="10437"/>
                      </a:cubicBezTo>
                      <a:cubicBezTo>
                        <a:pt x="46128" y="-3479"/>
                        <a:pt x="68665" y="-3479"/>
                        <a:pt x="82581" y="10437"/>
                      </a:cubicBezTo>
                      <a:lnTo>
                        <a:pt x="711307" y="639163"/>
                      </a:lnTo>
                      <a:cubicBezTo>
                        <a:pt x="725223" y="653070"/>
                        <a:pt x="725223" y="675634"/>
                        <a:pt x="711307" y="689531"/>
                      </a:cubicBezTo>
                      <a:cubicBezTo>
                        <a:pt x="-13984" y="1414851"/>
                        <a:pt x="-136371" y="2553612"/>
                        <a:pt x="413089" y="3413443"/>
                      </a:cubicBezTo>
                      <a:lnTo>
                        <a:pt x="618876" y="3207656"/>
                      </a:lnTo>
                      <a:cubicBezTo>
                        <a:pt x="626572" y="3199950"/>
                        <a:pt x="637355" y="3196235"/>
                        <a:pt x="648194" y="3197464"/>
                      </a:cubicBezTo>
                      <a:cubicBezTo>
                        <a:pt x="658996" y="3198712"/>
                        <a:pt x="668644" y="3204865"/>
                        <a:pt x="674378" y="3214114"/>
                      </a:cubicBezTo>
                      <a:cubicBezTo>
                        <a:pt x="749826" y="3336253"/>
                        <a:pt x="840094" y="3450191"/>
                        <a:pt x="942669" y="3552794"/>
                      </a:cubicBezTo>
                      <a:cubicBezTo>
                        <a:pt x="1446961" y="4057067"/>
                        <a:pt x="2207494" y="4229269"/>
                        <a:pt x="2880235" y="3991458"/>
                      </a:cubicBezTo>
                      <a:cubicBezTo>
                        <a:pt x="2898761" y="3984858"/>
                        <a:pt x="2919126" y="3994611"/>
                        <a:pt x="2925688" y="4013166"/>
                      </a:cubicBezTo>
                      <a:cubicBezTo>
                        <a:pt x="2932251" y="4031721"/>
                        <a:pt x="2922536" y="4052066"/>
                        <a:pt x="2903981" y="4058619"/>
                      </a:cubicBezTo>
                      <a:cubicBezTo>
                        <a:pt x="2695517" y="4132314"/>
                        <a:pt x="2478928" y="4168090"/>
                        <a:pt x="2263710" y="416809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Freeform: Shape 36">
                  <a:extLst>
                    <a:ext uri="{FF2B5EF4-FFF2-40B4-BE49-F238E27FC236}">
                      <a16:creationId xmlns:a16="http://schemas.microsoft.com/office/drawing/2014/main" id="{2CCB806A-ACEC-085A-17E7-07D6C0CAE46A}"/>
                    </a:ext>
                  </a:extLst>
                </p:cNvPr>
                <p:cNvSpPr/>
                <p:nvPr/>
              </p:nvSpPr>
              <p:spPr>
                <a:xfrm>
                  <a:off x="5953108" y="2302111"/>
                  <a:ext cx="326212" cy="326226"/>
                </a:xfrm>
                <a:custGeom>
                  <a:avLst/>
                  <a:gdLst>
                    <a:gd name="connsiteX0" fmla="*/ 126683 w 326212"/>
                    <a:gd name="connsiteY0" fmla="*/ 326227 h 326226"/>
                    <a:gd name="connsiteX1" fmla="*/ 93136 w 326212"/>
                    <a:gd name="connsiteY1" fmla="*/ 302576 h 326226"/>
                    <a:gd name="connsiteX2" fmla="*/ 2077 w 326212"/>
                    <a:gd name="connsiteY2" fmla="*/ 47621 h 326226"/>
                    <a:gd name="connsiteX3" fmla="*/ 10440 w 326212"/>
                    <a:gd name="connsiteY3" fmla="*/ 10454 h 326226"/>
                    <a:gd name="connsiteX4" fmla="*/ 47606 w 326212"/>
                    <a:gd name="connsiteY4" fmla="*/ 2091 h 326226"/>
                    <a:gd name="connsiteX5" fmla="*/ 302562 w 326212"/>
                    <a:gd name="connsiteY5" fmla="*/ 93150 h 326226"/>
                    <a:gd name="connsiteX6" fmla="*/ 324127 w 326212"/>
                    <a:gd name="connsiteY6" fmla="*/ 138680 h 326226"/>
                    <a:gd name="connsiteX7" fmla="*/ 278597 w 326212"/>
                    <a:gd name="connsiteY7" fmla="*/ 160244 h 326226"/>
                    <a:gd name="connsiteX8" fmla="*/ 94469 w 326212"/>
                    <a:gd name="connsiteY8" fmla="*/ 94484 h 326226"/>
                    <a:gd name="connsiteX9" fmla="*/ 160230 w 326212"/>
                    <a:gd name="connsiteY9" fmla="*/ 278611 h 326226"/>
                    <a:gd name="connsiteX10" fmla="*/ 138665 w 326212"/>
                    <a:gd name="connsiteY10" fmla="*/ 324141 h 326226"/>
                    <a:gd name="connsiteX11" fmla="*/ 126683 w 326212"/>
                    <a:gd name="connsiteY11" fmla="*/ 326227 h 32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212" h="326226">
                      <a:moveTo>
                        <a:pt x="126683" y="326227"/>
                      </a:moveTo>
                      <a:cubicBezTo>
                        <a:pt x="112052" y="326227"/>
                        <a:pt x="98346" y="317150"/>
                        <a:pt x="93136" y="302576"/>
                      </a:cubicBezTo>
                      <a:lnTo>
                        <a:pt x="2077" y="47621"/>
                      </a:lnTo>
                      <a:cubicBezTo>
                        <a:pt x="-2552" y="34657"/>
                        <a:pt x="696" y="20189"/>
                        <a:pt x="10440" y="10454"/>
                      </a:cubicBezTo>
                      <a:cubicBezTo>
                        <a:pt x="20174" y="701"/>
                        <a:pt x="34690" y="-2567"/>
                        <a:pt x="47606" y="2091"/>
                      </a:cubicBezTo>
                      <a:lnTo>
                        <a:pt x="302562" y="93150"/>
                      </a:lnTo>
                      <a:cubicBezTo>
                        <a:pt x="321088" y="99770"/>
                        <a:pt x="330746" y="120154"/>
                        <a:pt x="324127" y="138680"/>
                      </a:cubicBezTo>
                      <a:cubicBezTo>
                        <a:pt x="317507" y="157206"/>
                        <a:pt x="297095" y="166845"/>
                        <a:pt x="278597" y="160244"/>
                      </a:cubicBezTo>
                      <a:lnTo>
                        <a:pt x="94469" y="94484"/>
                      </a:lnTo>
                      <a:lnTo>
                        <a:pt x="160230" y="278611"/>
                      </a:lnTo>
                      <a:cubicBezTo>
                        <a:pt x="166850" y="297128"/>
                        <a:pt x="157191" y="317512"/>
                        <a:pt x="138665" y="324141"/>
                      </a:cubicBezTo>
                      <a:cubicBezTo>
                        <a:pt x="134712" y="325551"/>
                        <a:pt x="130664" y="326227"/>
                        <a:pt x="126683" y="32622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grpSp>
      </p:grpSp>
      <p:sp>
        <p:nvSpPr>
          <p:cNvPr id="6" name="TextBox 5">
            <a:extLst>
              <a:ext uri="{FF2B5EF4-FFF2-40B4-BE49-F238E27FC236}">
                <a16:creationId xmlns:a16="http://schemas.microsoft.com/office/drawing/2014/main" id="{4A725EE4-E34E-B84F-FFAE-B8741AD85BAD}"/>
              </a:ext>
            </a:extLst>
          </p:cNvPr>
          <p:cNvSpPr txBox="1"/>
          <p:nvPr/>
        </p:nvSpPr>
        <p:spPr>
          <a:xfrm>
            <a:off x="7047400" y="5657729"/>
            <a:ext cx="218288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RTL features</a:t>
            </a:r>
            <a:endParaRPr lang="en-IN" sz="2200" dirty="0">
              <a:solidFill>
                <a:srgbClr val="404040"/>
              </a:solidFill>
              <a:latin typeface="Open Sans" pitchFamily="2" charset="0"/>
            </a:endParaRPr>
          </a:p>
        </p:txBody>
      </p:sp>
    </p:spTree>
    <p:extLst>
      <p:ext uri="{BB962C8B-B14F-4D97-AF65-F5344CB8AC3E}">
        <p14:creationId xmlns:p14="http://schemas.microsoft.com/office/powerpoint/2010/main" val="281400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pPr>
              <a:spcBef>
                <a:spcPts val="1000"/>
              </a:spcBef>
              <a:buClr>
                <a:schemeClr val="dk1"/>
              </a:buClr>
            </a:pPr>
            <a:r>
              <a:rPr lang="en-IN" dirty="0"/>
              <a:t>Introduction to Enzyme</a:t>
            </a:r>
          </a:p>
          <a:p>
            <a:pPr marL="0" marR="0" lvl="0" indent="0" algn="ctr" rtl="0">
              <a:lnSpc>
                <a:spcPct val="100000"/>
              </a:lnSpc>
              <a:spcBef>
                <a:spcPts val="1000"/>
              </a:spcBef>
              <a:spcAft>
                <a:spcPts val="0"/>
              </a:spcAft>
              <a:buClr>
                <a:schemeClr val="dk1"/>
              </a:buClr>
              <a:buSzPts val="2800"/>
              <a:buFont typeface="Arial"/>
              <a:buNone/>
            </a:pPr>
            <a:endParaRPr lang="en-IN" sz="1400" b="0" i="0" u="none" strike="noStrike" cap="none"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857841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14;g24ebb7b1246_0_148">
            <a:extLst>
              <a:ext uri="{FF2B5EF4-FFF2-40B4-BE49-F238E27FC236}">
                <a16:creationId xmlns:a16="http://schemas.microsoft.com/office/drawing/2014/main" id="{15C2B5B2-F3AB-E163-B6A6-7ED283BA2B64}"/>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dirty="0">
                <a:solidFill>
                  <a:srgbClr val="404040"/>
                </a:solidFill>
                <a:latin typeface="Open Sans"/>
                <a:ea typeface="Open Sans"/>
                <a:cs typeface="Open Sans"/>
              </a:rPr>
              <a:t>Enzyme</a:t>
            </a:r>
          </a:p>
        </p:txBody>
      </p:sp>
      <p:sp>
        <p:nvSpPr>
          <p:cNvPr id="2" name="TextBox 1">
            <a:extLst>
              <a:ext uri="{FF2B5EF4-FFF2-40B4-BE49-F238E27FC236}">
                <a16:creationId xmlns:a16="http://schemas.microsoft.com/office/drawing/2014/main" id="{40332BAB-ED06-2BF0-38DF-1422F48EAAFF}"/>
              </a:ext>
            </a:extLst>
          </p:cNvPr>
          <p:cNvSpPr txBox="1"/>
          <p:nvPr/>
        </p:nvSpPr>
        <p:spPr>
          <a:xfrm>
            <a:off x="2225842" y="1348095"/>
            <a:ext cx="11804316" cy="846514"/>
          </a:xfrm>
          <a:prstGeom prst="rect">
            <a:avLst/>
          </a:prstGeom>
          <a:noFill/>
        </p:spPr>
        <p:txBody>
          <a:bodyPr wrap="square" rtlCol="0">
            <a:spAutoFit/>
          </a:bodyPr>
          <a:lstStyle/>
          <a:p>
            <a:pPr algn="ctr">
              <a:lnSpc>
                <a:spcPct val="115000"/>
              </a:lnSpc>
            </a:pP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It</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 is a testing utility that provides more granular control over component testing and has the following features</a:t>
            </a: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a:t>
            </a:r>
            <a:endParaRPr lang="en-IN" sz="2200" kern="100" dirty="0">
              <a:solidFill>
                <a:srgbClr val="404040"/>
              </a:solidFill>
              <a:effectLst/>
              <a:latin typeface="Open Sans" pitchFamily="2" charset="0"/>
              <a:ea typeface="Calibri" panose="020F0502020204030204" pitchFamily="34" charset="0"/>
              <a:cs typeface="Times New Roman" panose="02020603050405020304" pitchFamily="18" charset="0"/>
            </a:endParaRPr>
          </a:p>
        </p:txBody>
      </p:sp>
      <p:sp>
        <p:nvSpPr>
          <p:cNvPr id="4" name="Brandline_LVC">
            <a:extLst>
              <a:ext uri="{FF2B5EF4-FFF2-40B4-BE49-F238E27FC236}">
                <a16:creationId xmlns:a16="http://schemas.microsoft.com/office/drawing/2014/main" id="{DEA558E6-CDAA-FCF5-1791-EDF92A4739AE}"/>
              </a:ext>
            </a:extLst>
          </p:cNvPr>
          <p:cNvSpPr/>
          <p:nvPr/>
        </p:nvSpPr>
        <p:spPr>
          <a:xfrm>
            <a:off x="7277100" y="867565"/>
            <a:ext cx="170664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 name="Group 8">
            <a:extLst>
              <a:ext uri="{FF2B5EF4-FFF2-40B4-BE49-F238E27FC236}">
                <a16:creationId xmlns:a16="http://schemas.microsoft.com/office/drawing/2014/main" id="{FCB64DDE-381E-919F-01E6-88ECE688789F}"/>
              </a:ext>
            </a:extLst>
          </p:cNvPr>
          <p:cNvGrpSpPr/>
          <p:nvPr/>
        </p:nvGrpSpPr>
        <p:grpSpPr>
          <a:xfrm>
            <a:off x="2225842" y="3591564"/>
            <a:ext cx="4530327" cy="2523329"/>
            <a:chOff x="-723206" y="3605661"/>
            <a:chExt cx="6792085" cy="3783096"/>
          </a:xfrm>
        </p:grpSpPr>
        <p:sp>
          <p:nvSpPr>
            <p:cNvPr id="10" name="Rectangle: Rounded Corners 9">
              <a:extLst>
                <a:ext uri="{FF2B5EF4-FFF2-40B4-BE49-F238E27FC236}">
                  <a16:creationId xmlns:a16="http://schemas.microsoft.com/office/drawing/2014/main" id="{0DF86305-CB13-AE73-F54F-1E2822BBC6D5}"/>
                </a:ext>
              </a:extLst>
            </p:cNvPr>
            <p:cNvSpPr/>
            <p:nvPr/>
          </p:nvSpPr>
          <p:spPr>
            <a:xfrm>
              <a:off x="-723206" y="5668557"/>
              <a:ext cx="6291190" cy="1720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15000"/>
                </a:lnSpc>
              </a:pP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A</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llows developers to test the output and internal workings of React components</a:t>
              </a:r>
              <a:endParaRPr lang="en-IN" sz="2200" dirty="0">
                <a:solidFill>
                  <a:srgbClr val="404040"/>
                </a:solidFill>
                <a:latin typeface="Open Sans" pitchFamily="2" charset="0"/>
                <a:ea typeface="Open Sans" panose="020B0606030504020204" pitchFamily="34" charset="0"/>
                <a:cs typeface="Open Sans" panose="020B0606030504020204" pitchFamily="34" charset="0"/>
              </a:endParaRPr>
            </a:p>
          </p:txBody>
        </p:sp>
        <p:sp>
          <p:nvSpPr>
            <p:cNvPr id="11" name="Freeform: Shape 10">
              <a:extLst>
                <a:ext uri="{FF2B5EF4-FFF2-40B4-BE49-F238E27FC236}">
                  <a16:creationId xmlns:a16="http://schemas.microsoft.com/office/drawing/2014/main" id="{84CAD156-F987-F704-1283-54F27E1C16DA}"/>
                </a:ext>
              </a:extLst>
            </p:cNvPr>
            <p:cNvSpPr/>
            <p:nvPr/>
          </p:nvSpPr>
          <p:spPr>
            <a:xfrm>
              <a:off x="3242831" y="3605661"/>
              <a:ext cx="2826048" cy="1292440"/>
            </a:xfrm>
            <a:custGeom>
              <a:avLst/>
              <a:gdLst>
                <a:gd name="connsiteX0" fmla="*/ 2229380 w 2335577"/>
                <a:gd name="connsiteY0" fmla="*/ 0 h 1068132"/>
                <a:gd name="connsiteX1" fmla="*/ 2123183 w 2335577"/>
                <a:gd name="connsiteY1" fmla="*/ 106198 h 1068132"/>
                <a:gd name="connsiteX2" fmla="*/ 2158582 w 2335577"/>
                <a:gd name="connsiteY2" fmla="*/ 185076 h 1068132"/>
                <a:gd name="connsiteX3" fmla="*/ 1863460 w 2335577"/>
                <a:gd name="connsiteY3" fmla="*/ 1029655 h 1068132"/>
                <a:gd name="connsiteX4" fmla="*/ 0 w 2335577"/>
                <a:gd name="connsiteY4" fmla="*/ 1029655 h 1068132"/>
                <a:gd name="connsiteX5" fmla="*/ 0 w 2335577"/>
                <a:gd name="connsiteY5" fmla="*/ 1068133 h 1068132"/>
                <a:gd name="connsiteX6" fmla="*/ 1886162 w 2335577"/>
                <a:gd name="connsiteY6" fmla="*/ 1068133 h 1068132"/>
                <a:gd name="connsiteX7" fmla="*/ 1886162 w 2335577"/>
                <a:gd name="connsiteY7" fmla="*/ 1049663 h 1068132"/>
                <a:gd name="connsiteX8" fmla="*/ 1899244 w 2335577"/>
                <a:gd name="connsiteY8" fmla="*/ 1051203 h 1068132"/>
                <a:gd name="connsiteX9" fmla="*/ 2190903 w 2335577"/>
                <a:gd name="connsiteY9" fmla="*/ 205469 h 1068132"/>
                <a:gd name="connsiteX10" fmla="*/ 2229380 w 2335577"/>
                <a:gd name="connsiteY10" fmla="*/ 212780 h 1068132"/>
                <a:gd name="connsiteX11" fmla="*/ 2335578 w 2335577"/>
                <a:gd name="connsiteY11" fmla="*/ 106582 h 1068132"/>
                <a:gd name="connsiteX12" fmla="*/ 2229380 w 2335577"/>
                <a:gd name="connsiteY12" fmla="*/ 0 h 1068132"/>
                <a:gd name="connsiteX13" fmla="*/ 2229380 w 2335577"/>
                <a:gd name="connsiteY13" fmla="*/ 174303 h 1068132"/>
                <a:gd name="connsiteX14" fmla="*/ 2161660 w 2335577"/>
                <a:gd name="connsiteY14" fmla="*/ 106582 h 1068132"/>
                <a:gd name="connsiteX15" fmla="*/ 2229380 w 2335577"/>
                <a:gd name="connsiteY15" fmla="*/ 38862 h 1068132"/>
                <a:gd name="connsiteX16" fmla="*/ 2297100 w 2335577"/>
                <a:gd name="connsiteY16" fmla="*/ 106582 h 1068132"/>
                <a:gd name="connsiteX17" fmla="*/ 2229380 w 2335577"/>
                <a:gd name="connsiteY17" fmla="*/ 174303 h 106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5577" h="1068132">
                  <a:moveTo>
                    <a:pt x="2229380" y="0"/>
                  </a:moveTo>
                  <a:cubicBezTo>
                    <a:pt x="2170894" y="0"/>
                    <a:pt x="2123183" y="47712"/>
                    <a:pt x="2123183" y="106198"/>
                  </a:cubicBezTo>
                  <a:cubicBezTo>
                    <a:pt x="2123183" y="137364"/>
                    <a:pt x="2136650" y="165838"/>
                    <a:pt x="2158582" y="185076"/>
                  </a:cubicBezTo>
                  <a:cubicBezTo>
                    <a:pt x="2001979" y="444799"/>
                    <a:pt x="1902707" y="728762"/>
                    <a:pt x="1863460" y="1029655"/>
                  </a:cubicBezTo>
                  <a:lnTo>
                    <a:pt x="0" y="1029655"/>
                  </a:lnTo>
                  <a:lnTo>
                    <a:pt x="0" y="1068133"/>
                  </a:lnTo>
                  <a:lnTo>
                    <a:pt x="1886162" y="1068133"/>
                  </a:lnTo>
                  <a:lnTo>
                    <a:pt x="1886162" y="1049663"/>
                  </a:lnTo>
                  <a:lnTo>
                    <a:pt x="1899244" y="1051203"/>
                  </a:lnTo>
                  <a:cubicBezTo>
                    <a:pt x="1936182" y="749925"/>
                    <a:pt x="2034300" y="465192"/>
                    <a:pt x="2190903" y="205469"/>
                  </a:cubicBezTo>
                  <a:cubicBezTo>
                    <a:pt x="2202831" y="210087"/>
                    <a:pt x="2215528" y="212780"/>
                    <a:pt x="2229380" y="212780"/>
                  </a:cubicBezTo>
                  <a:cubicBezTo>
                    <a:pt x="2287866" y="212780"/>
                    <a:pt x="2335578" y="165068"/>
                    <a:pt x="2335578" y="106582"/>
                  </a:cubicBezTo>
                  <a:cubicBezTo>
                    <a:pt x="2335578" y="47712"/>
                    <a:pt x="2288250" y="0"/>
                    <a:pt x="2229380" y="0"/>
                  </a:cubicBezTo>
                  <a:close/>
                  <a:moveTo>
                    <a:pt x="2229380" y="174303"/>
                  </a:moveTo>
                  <a:cubicBezTo>
                    <a:pt x="2192057" y="174303"/>
                    <a:pt x="2161660" y="143906"/>
                    <a:pt x="2161660" y="106582"/>
                  </a:cubicBezTo>
                  <a:cubicBezTo>
                    <a:pt x="2161660" y="69259"/>
                    <a:pt x="2192057" y="38862"/>
                    <a:pt x="2229380" y="38862"/>
                  </a:cubicBezTo>
                  <a:cubicBezTo>
                    <a:pt x="2266703" y="38862"/>
                    <a:pt x="2297100" y="69259"/>
                    <a:pt x="2297100" y="106582"/>
                  </a:cubicBezTo>
                  <a:cubicBezTo>
                    <a:pt x="2297100" y="143906"/>
                    <a:pt x="2266703" y="174303"/>
                    <a:pt x="2229380" y="174303"/>
                  </a:cubicBezTo>
                  <a:close/>
                </a:path>
              </a:pathLst>
            </a:custGeom>
            <a:solidFill>
              <a:srgbClr val="C6D6E0"/>
            </a:solidFill>
            <a:ln w="3844" cap="flat">
              <a:noFill/>
              <a:prstDash val="solid"/>
              <a:miter/>
            </a:ln>
          </p:spPr>
          <p:txBody>
            <a:bodyPr rtlCol="0" anchor="ctr"/>
            <a:lstStyle/>
            <a:p>
              <a:pPr>
                <a:lnSpc>
                  <a:spcPct val="115000"/>
                </a:lnSpc>
              </a:pPr>
              <a:endParaRPr lang="en-US" sz="2200" dirty="0">
                <a:solidFill>
                  <a:srgbClr val="404040"/>
                </a:solidFill>
                <a:latin typeface="Open Sans" pitchFamily="2" charset="0"/>
              </a:endParaRPr>
            </a:p>
          </p:txBody>
        </p:sp>
      </p:grpSp>
      <p:grpSp>
        <p:nvGrpSpPr>
          <p:cNvPr id="13" name="Group 12">
            <a:extLst>
              <a:ext uri="{FF2B5EF4-FFF2-40B4-BE49-F238E27FC236}">
                <a16:creationId xmlns:a16="http://schemas.microsoft.com/office/drawing/2014/main" id="{AC3489B1-6563-1EA9-AAEB-8C592777C8A1}"/>
              </a:ext>
            </a:extLst>
          </p:cNvPr>
          <p:cNvGrpSpPr/>
          <p:nvPr/>
        </p:nvGrpSpPr>
        <p:grpSpPr>
          <a:xfrm>
            <a:off x="2877672" y="3541400"/>
            <a:ext cx="8520759" cy="936568"/>
            <a:chOff x="254050" y="3530455"/>
            <a:chExt cx="12774730" cy="1404149"/>
          </a:xfrm>
          <a:solidFill>
            <a:srgbClr val="07A59D"/>
          </a:solidFill>
        </p:grpSpPr>
        <p:sp>
          <p:nvSpPr>
            <p:cNvPr id="14" name="Rectangle: Rounded Corners 13">
              <a:extLst>
                <a:ext uri="{FF2B5EF4-FFF2-40B4-BE49-F238E27FC236}">
                  <a16:creationId xmlns:a16="http://schemas.microsoft.com/office/drawing/2014/main" id="{C7BF1C03-BEE9-BB30-DF89-DDD11F79F40E}"/>
                </a:ext>
              </a:extLst>
            </p:cNvPr>
            <p:cNvSpPr/>
            <p:nvPr/>
          </p:nvSpPr>
          <p:spPr>
            <a:xfrm>
              <a:off x="254050" y="3530455"/>
              <a:ext cx="5391326" cy="14041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15000"/>
                </a:lnSpc>
              </a:pP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Tests a component as a unit</a:t>
              </a:r>
              <a:endParaRPr lang="en-IN" sz="2200" dirty="0">
                <a:solidFill>
                  <a:srgbClr val="404040"/>
                </a:solidFill>
                <a:latin typeface="Open Sans" pitchFamily="2" charset="0"/>
                <a:ea typeface="Open Sans" panose="020B0606030504020204" pitchFamily="34" charset="0"/>
                <a:cs typeface="Open Sans" panose="020B0606030504020204" pitchFamily="34" charset="0"/>
              </a:endParaRPr>
            </a:p>
          </p:txBody>
        </p:sp>
        <p:sp>
          <p:nvSpPr>
            <p:cNvPr id="15" name="Freeform: Shape 14">
              <a:extLst>
                <a:ext uri="{FF2B5EF4-FFF2-40B4-BE49-F238E27FC236}">
                  <a16:creationId xmlns:a16="http://schemas.microsoft.com/office/drawing/2014/main" id="{D2289959-654D-0AA0-8E3B-721F50C45A68}"/>
                </a:ext>
              </a:extLst>
            </p:cNvPr>
            <p:cNvSpPr/>
            <p:nvPr/>
          </p:nvSpPr>
          <p:spPr>
            <a:xfrm>
              <a:off x="10198076" y="3606127"/>
              <a:ext cx="2830704" cy="1292440"/>
            </a:xfrm>
            <a:custGeom>
              <a:avLst/>
              <a:gdLst>
                <a:gd name="connsiteX0" fmla="*/ 476735 w 2339425"/>
                <a:gd name="connsiteY0" fmla="*/ 1029655 h 1068132"/>
                <a:gd name="connsiteX1" fmla="*/ 180074 w 2339425"/>
                <a:gd name="connsiteY1" fmla="*/ 182383 h 1068132"/>
                <a:gd name="connsiteX2" fmla="*/ 212395 w 2339425"/>
                <a:gd name="connsiteY2" fmla="*/ 106198 h 1068132"/>
                <a:gd name="connsiteX3" fmla="*/ 106198 w 2339425"/>
                <a:gd name="connsiteY3" fmla="*/ 0 h 1068132"/>
                <a:gd name="connsiteX4" fmla="*/ 0 w 2339425"/>
                <a:gd name="connsiteY4" fmla="*/ 106198 h 1068132"/>
                <a:gd name="connsiteX5" fmla="*/ 106198 w 2339425"/>
                <a:gd name="connsiteY5" fmla="*/ 212395 h 1068132"/>
                <a:gd name="connsiteX6" fmla="*/ 148138 w 2339425"/>
                <a:gd name="connsiteY6" fmla="*/ 203930 h 1068132"/>
                <a:gd name="connsiteX7" fmla="*/ 440566 w 2339425"/>
                <a:gd name="connsiteY7" fmla="*/ 1051203 h 1068132"/>
                <a:gd name="connsiteX8" fmla="*/ 453264 w 2339425"/>
                <a:gd name="connsiteY8" fmla="*/ 1049663 h 1068132"/>
                <a:gd name="connsiteX9" fmla="*/ 453264 w 2339425"/>
                <a:gd name="connsiteY9" fmla="*/ 1068133 h 1068132"/>
                <a:gd name="connsiteX10" fmla="*/ 2339425 w 2339425"/>
                <a:gd name="connsiteY10" fmla="*/ 1068133 h 1068132"/>
                <a:gd name="connsiteX11" fmla="*/ 2339425 w 2339425"/>
                <a:gd name="connsiteY11" fmla="*/ 1029655 h 1068132"/>
                <a:gd name="connsiteX12" fmla="*/ 476735 w 2339425"/>
                <a:gd name="connsiteY12" fmla="*/ 1029655 h 1068132"/>
                <a:gd name="connsiteX13" fmla="*/ 38477 w 2339425"/>
                <a:gd name="connsiteY13" fmla="*/ 106198 h 1068132"/>
                <a:gd name="connsiteX14" fmla="*/ 106198 w 2339425"/>
                <a:gd name="connsiteY14" fmla="*/ 38477 h 1068132"/>
                <a:gd name="connsiteX15" fmla="*/ 173918 w 2339425"/>
                <a:gd name="connsiteY15" fmla="*/ 106198 h 1068132"/>
                <a:gd name="connsiteX16" fmla="*/ 106198 w 2339425"/>
                <a:gd name="connsiteY16" fmla="*/ 173918 h 1068132"/>
                <a:gd name="connsiteX17" fmla="*/ 38477 w 2339425"/>
                <a:gd name="connsiteY17" fmla="*/ 106198 h 106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9425" h="1068132">
                  <a:moveTo>
                    <a:pt x="476735" y="1029655"/>
                  </a:moveTo>
                  <a:cubicBezTo>
                    <a:pt x="437488" y="727992"/>
                    <a:pt x="337447" y="443260"/>
                    <a:pt x="180074" y="182383"/>
                  </a:cubicBezTo>
                  <a:cubicBezTo>
                    <a:pt x="200082" y="163144"/>
                    <a:pt x="212395" y="135825"/>
                    <a:pt x="212395" y="106198"/>
                  </a:cubicBezTo>
                  <a:cubicBezTo>
                    <a:pt x="212395" y="47712"/>
                    <a:pt x="164683" y="0"/>
                    <a:pt x="106198" y="0"/>
                  </a:cubicBezTo>
                  <a:cubicBezTo>
                    <a:pt x="47712" y="0"/>
                    <a:pt x="0" y="47712"/>
                    <a:pt x="0" y="106198"/>
                  </a:cubicBezTo>
                  <a:cubicBezTo>
                    <a:pt x="0" y="164683"/>
                    <a:pt x="47712" y="212395"/>
                    <a:pt x="106198" y="212395"/>
                  </a:cubicBezTo>
                  <a:cubicBezTo>
                    <a:pt x="121204" y="212395"/>
                    <a:pt x="135056" y="209317"/>
                    <a:pt x="148138" y="203930"/>
                  </a:cubicBezTo>
                  <a:cubicBezTo>
                    <a:pt x="305126" y="464422"/>
                    <a:pt x="403628" y="749155"/>
                    <a:pt x="440566" y="1051203"/>
                  </a:cubicBezTo>
                  <a:lnTo>
                    <a:pt x="453264" y="1049663"/>
                  </a:lnTo>
                  <a:lnTo>
                    <a:pt x="453264" y="1068133"/>
                  </a:lnTo>
                  <a:lnTo>
                    <a:pt x="2339425" y="1068133"/>
                  </a:lnTo>
                  <a:lnTo>
                    <a:pt x="2339425" y="1029655"/>
                  </a:lnTo>
                  <a:lnTo>
                    <a:pt x="476735" y="1029655"/>
                  </a:lnTo>
                  <a:close/>
                  <a:moveTo>
                    <a:pt x="38477" y="106198"/>
                  </a:moveTo>
                  <a:cubicBezTo>
                    <a:pt x="38477" y="68875"/>
                    <a:pt x="68875" y="38477"/>
                    <a:pt x="106198" y="38477"/>
                  </a:cubicBezTo>
                  <a:cubicBezTo>
                    <a:pt x="143521" y="38477"/>
                    <a:pt x="173918" y="68875"/>
                    <a:pt x="173918" y="106198"/>
                  </a:cubicBezTo>
                  <a:cubicBezTo>
                    <a:pt x="173918" y="143521"/>
                    <a:pt x="143521" y="173918"/>
                    <a:pt x="106198" y="173918"/>
                  </a:cubicBezTo>
                  <a:cubicBezTo>
                    <a:pt x="68875" y="173918"/>
                    <a:pt x="38477" y="143521"/>
                    <a:pt x="38477" y="106198"/>
                  </a:cubicBezTo>
                  <a:close/>
                </a:path>
              </a:pathLst>
            </a:custGeom>
            <a:grpFill/>
            <a:ln w="3844" cap="flat">
              <a:noFill/>
              <a:prstDash val="solid"/>
              <a:miter/>
            </a:ln>
          </p:spPr>
          <p:txBody>
            <a:bodyPr rtlCol="0" anchor="ctr"/>
            <a:lstStyle/>
            <a:p>
              <a:pPr>
                <a:lnSpc>
                  <a:spcPct val="115000"/>
                </a:lnSpc>
              </a:pPr>
              <a:endParaRPr lang="en-US" sz="2200" dirty="0">
                <a:solidFill>
                  <a:srgbClr val="404040"/>
                </a:solidFill>
                <a:latin typeface="Open Sans" pitchFamily="2" charset="0"/>
              </a:endParaRPr>
            </a:p>
          </p:txBody>
        </p:sp>
      </p:grpSp>
      <p:grpSp>
        <p:nvGrpSpPr>
          <p:cNvPr id="16" name="Group 15">
            <a:extLst>
              <a:ext uri="{FF2B5EF4-FFF2-40B4-BE49-F238E27FC236}">
                <a16:creationId xmlns:a16="http://schemas.microsoft.com/office/drawing/2014/main" id="{1643A16A-95D2-6FF8-CEFA-7BC57151736B}"/>
              </a:ext>
            </a:extLst>
          </p:cNvPr>
          <p:cNvGrpSpPr/>
          <p:nvPr/>
        </p:nvGrpSpPr>
        <p:grpSpPr>
          <a:xfrm>
            <a:off x="4871193" y="4857539"/>
            <a:ext cx="8740821" cy="1367325"/>
            <a:chOff x="3242831" y="5503674"/>
            <a:chExt cx="13104658" cy="2049961"/>
          </a:xfrm>
        </p:grpSpPr>
        <p:sp>
          <p:nvSpPr>
            <p:cNvPr id="18" name="Freeform: Shape 17">
              <a:extLst>
                <a:ext uri="{FF2B5EF4-FFF2-40B4-BE49-F238E27FC236}">
                  <a16:creationId xmlns:a16="http://schemas.microsoft.com/office/drawing/2014/main" id="{71A4C26E-C13F-1537-DA6D-B2A8C0A12A7B}"/>
                </a:ext>
              </a:extLst>
            </p:cNvPr>
            <p:cNvSpPr/>
            <p:nvPr/>
          </p:nvSpPr>
          <p:spPr>
            <a:xfrm>
              <a:off x="3242831" y="5510800"/>
              <a:ext cx="2825586" cy="1289180"/>
            </a:xfrm>
            <a:custGeom>
              <a:avLst/>
              <a:gdLst>
                <a:gd name="connsiteX0" fmla="*/ 2229380 w 2335195"/>
                <a:gd name="connsiteY0" fmla="*/ 852659 h 1065438"/>
                <a:gd name="connsiteX1" fmla="*/ 2192827 w 2335195"/>
                <a:gd name="connsiteY1" fmla="*/ 859200 h 1065438"/>
                <a:gd name="connsiteX2" fmla="*/ 1900014 w 2335195"/>
                <a:gd name="connsiteY2" fmla="*/ 16545 h 1065438"/>
                <a:gd name="connsiteX3" fmla="*/ 1886162 w 2335195"/>
                <a:gd name="connsiteY3" fmla="*/ 18469 h 1065438"/>
                <a:gd name="connsiteX4" fmla="*/ 1886162 w 2335195"/>
                <a:gd name="connsiteY4" fmla="*/ 0 h 1065438"/>
                <a:gd name="connsiteX5" fmla="*/ 0 w 2335195"/>
                <a:gd name="connsiteY5" fmla="*/ 0 h 1065438"/>
                <a:gd name="connsiteX6" fmla="*/ 0 w 2335195"/>
                <a:gd name="connsiteY6" fmla="*/ 38477 h 1065438"/>
                <a:gd name="connsiteX7" fmla="*/ 1864229 w 2335195"/>
                <a:gd name="connsiteY7" fmla="*/ 38477 h 1065438"/>
                <a:gd name="connsiteX8" fmla="*/ 2159736 w 2335195"/>
                <a:gd name="connsiteY8" fmla="*/ 878824 h 1065438"/>
                <a:gd name="connsiteX9" fmla="*/ 2122798 w 2335195"/>
                <a:gd name="connsiteY9" fmla="*/ 959241 h 1065438"/>
                <a:gd name="connsiteX10" fmla="*/ 2228995 w 2335195"/>
                <a:gd name="connsiteY10" fmla="*/ 1065439 h 1065438"/>
                <a:gd name="connsiteX11" fmla="*/ 2335193 w 2335195"/>
                <a:gd name="connsiteY11" fmla="*/ 959241 h 1065438"/>
                <a:gd name="connsiteX12" fmla="*/ 2229380 w 2335195"/>
                <a:gd name="connsiteY12" fmla="*/ 852659 h 1065438"/>
                <a:gd name="connsiteX13" fmla="*/ 2229380 w 2335195"/>
                <a:gd name="connsiteY13" fmla="*/ 1026962 h 1065438"/>
                <a:gd name="connsiteX14" fmla="*/ 2161660 w 2335195"/>
                <a:gd name="connsiteY14" fmla="*/ 959241 h 1065438"/>
                <a:gd name="connsiteX15" fmla="*/ 2229380 w 2335195"/>
                <a:gd name="connsiteY15" fmla="*/ 891521 h 1065438"/>
                <a:gd name="connsiteX16" fmla="*/ 2297100 w 2335195"/>
                <a:gd name="connsiteY16" fmla="*/ 959241 h 1065438"/>
                <a:gd name="connsiteX17" fmla="*/ 2229380 w 2335195"/>
                <a:gd name="connsiteY17" fmla="*/ 1026962 h 1065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5195" h="1065438">
                  <a:moveTo>
                    <a:pt x="2229380" y="852659"/>
                  </a:moveTo>
                  <a:cubicBezTo>
                    <a:pt x="2216683" y="852659"/>
                    <a:pt x="2204370" y="854968"/>
                    <a:pt x="2192827" y="859200"/>
                  </a:cubicBezTo>
                  <a:cubicBezTo>
                    <a:pt x="2036223" y="600247"/>
                    <a:pt x="1937721" y="317054"/>
                    <a:pt x="1900014" y="16545"/>
                  </a:cubicBezTo>
                  <a:lnTo>
                    <a:pt x="1886162" y="18469"/>
                  </a:lnTo>
                  <a:lnTo>
                    <a:pt x="1886162" y="0"/>
                  </a:lnTo>
                  <a:lnTo>
                    <a:pt x="0" y="0"/>
                  </a:lnTo>
                  <a:lnTo>
                    <a:pt x="0" y="38477"/>
                  </a:lnTo>
                  <a:lnTo>
                    <a:pt x="1864229" y="38477"/>
                  </a:lnTo>
                  <a:cubicBezTo>
                    <a:pt x="1904246" y="337832"/>
                    <a:pt x="2003903" y="620255"/>
                    <a:pt x="2159736" y="878824"/>
                  </a:cubicBezTo>
                  <a:cubicBezTo>
                    <a:pt x="2137419" y="898447"/>
                    <a:pt x="2122798" y="926920"/>
                    <a:pt x="2122798" y="959241"/>
                  </a:cubicBezTo>
                  <a:cubicBezTo>
                    <a:pt x="2122798" y="1017727"/>
                    <a:pt x="2170510" y="1065439"/>
                    <a:pt x="2228995" y="1065439"/>
                  </a:cubicBezTo>
                  <a:cubicBezTo>
                    <a:pt x="2287481" y="1065439"/>
                    <a:pt x="2335193" y="1017727"/>
                    <a:pt x="2335193" y="959241"/>
                  </a:cubicBezTo>
                  <a:cubicBezTo>
                    <a:pt x="2335578" y="900371"/>
                    <a:pt x="2288250" y="852659"/>
                    <a:pt x="2229380" y="852659"/>
                  </a:cubicBezTo>
                  <a:close/>
                  <a:moveTo>
                    <a:pt x="2229380" y="1026962"/>
                  </a:moveTo>
                  <a:cubicBezTo>
                    <a:pt x="2192057" y="1026962"/>
                    <a:pt x="2161660" y="996565"/>
                    <a:pt x="2161660" y="959241"/>
                  </a:cubicBezTo>
                  <a:cubicBezTo>
                    <a:pt x="2161660" y="921918"/>
                    <a:pt x="2192057" y="891521"/>
                    <a:pt x="2229380" y="891521"/>
                  </a:cubicBezTo>
                  <a:cubicBezTo>
                    <a:pt x="2266703" y="891521"/>
                    <a:pt x="2297100" y="921918"/>
                    <a:pt x="2297100" y="959241"/>
                  </a:cubicBezTo>
                  <a:cubicBezTo>
                    <a:pt x="2297100" y="996565"/>
                    <a:pt x="2266703" y="1026962"/>
                    <a:pt x="2229380" y="1026962"/>
                  </a:cubicBezTo>
                  <a:close/>
                </a:path>
              </a:pathLst>
            </a:custGeom>
            <a:solidFill>
              <a:srgbClr val="2F5597"/>
            </a:solidFill>
            <a:ln w="3844" cap="flat">
              <a:noFill/>
              <a:prstDash val="solid"/>
              <a:miter/>
            </a:ln>
          </p:spPr>
          <p:txBody>
            <a:bodyPr rtlCol="0" anchor="ctr"/>
            <a:lstStyle/>
            <a:p>
              <a:pPr>
                <a:lnSpc>
                  <a:spcPct val="115000"/>
                </a:lnSpc>
              </a:pPr>
              <a:endParaRPr lang="en-US" sz="2200" dirty="0">
                <a:solidFill>
                  <a:srgbClr val="404040"/>
                </a:solidFill>
                <a:latin typeface="Open Sans" pitchFamily="2" charset="0"/>
              </a:endParaRPr>
            </a:p>
          </p:txBody>
        </p:sp>
        <p:sp>
          <p:nvSpPr>
            <p:cNvPr id="19" name="Rectangle: Rounded Corners 18">
              <a:extLst>
                <a:ext uri="{FF2B5EF4-FFF2-40B4-BE49-F238E27FC236}">
                  <a16:creationId xmlns:a16="http://schemas.microsoft.com/office/drawing/2014/main" id="{DED8B44F-BF86-0BEA-2C4B-C75AA39DCB4C}"/>
                </a:ext>
              </a:extLst>
            </p:cNvPr>
            <p:cNvSpPr/>
            <p:nvPr/>
          </p:nvSpPr>
          <p:spPr>
            <a:xfrm>
              <a:off x="10660773" y="5503674"/>
              <a:ext cx="5686716" cy="204996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15000"/>
                </a:lnSpc>
              </a:pP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Provides</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 components </a:t>
              </a: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for</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 static HTML and analyzes the HTML structure</a:t>
              </a:r>
              <a:endParaRPr lang="en-US" sz="2200" dirty="0">
                <a:solidFill>
                  <a:srgbClr val="404040"/>
                </a:solidFill>
                <a:latin typeface="Open Sans" pitchFamily="2" charset="0"/>
                <a:ea typeface="Open Sans" panose="020B0606030504020204" pitchFamily="34" charset="0"/>
                <a:cs typeface="Open Sans" panose="020B0606030504020204" pitchFamily="34" charset="0"/>
              </a:endParaRPr>
            </a:p>
          </p:txBody>
        </p:sp>
      </p:grpSp>
      <p:grpSp>
        <p:nvGrpSpPr>
          <p:cNvPr id="20" name="Group 19">
            <a:extLst>
              <a:ext uri="{FF2B5EF4-FFF2-40B4-BE49-F238E27FC236}">
                <a16:creationId xmlns:a16="http://schemas.microsoft.com/office/drawing/2014/main" id="{3FDD4E80-1B72-ABEB-6395-6808CDD3AD15}"/>
              </a:ext>
            </a:extLst>
          </p:cNvPr>
          <p:cNvGrpSpPr/>
          <p:nvPr/>
        </p:nvGrpSpPr>
        <p:grpSpPr>
          <a:xfrm>
            <a:off x="9510660" y="3505532"/>
            <a:ext cx="3409617" cy="2216338"/>
            <a:chOff x="10198542" y="3476674"/>
            <a:chExt cx="5111860" cy="3322841"/>
          </a:xfrm>
          <a:solidFill>
            <a:srgbClr val="A6D3D8"/>
          </a:solidFill>
        </p:grpSpPr>
        <p:sp>
          <p:nvSpPr>
            <p:cNvPr id="21" name="Freeform: Shape 20">
              <a:extLst>
                <a:ext uri="{FF2B5EF4-FFF2-40B4-BE49-F238E27FC236}">
                  <a16:creationId xmlns:a16="http://schemas.microsoft.com/office/drawing/2014/main" id="{A7999D02-8688-8818-3CEC-932E677263F4}"/>
                </a:ext>
              </a:extLst>
            </p:cNvPr>
            <p:cNvSpPr/>
            <p:nvPr/>
          </p:nvSpPr>
          <p:spPr>
            <a:xfrm>
              <a:off x="10198542" y="5510334"/>
              <a:ext cx="2831169" cy="1289181"/>
            </a:xfrm>
            <a:custGeom>
              <a:avLst/>
              <a:gdLst>
                <a:gd name="connsiteX0" fmla="*/ 453264 w 2339809"/>
                <a:gd name="connsiteY0" fmla="*/ 0 h 1065439"/>
                <a:gd name="connsiteX1" fmla="*/ 453264 w 2339809"/>
                <a:gd name="connsiteY1" fmla="*/ 18469 h 1065439"/>
                <a:gd name="connsiteX2" fmla="*/ 439797 w 2339809"/>
                <a:gd name="connsiteY2" fmla="*/ 16930 h 1065439"/>
                <a:gd name="connsiteX3" fmla="*/ 146214 w 2339809"/>
                <a:gd name="connsiteY3" fmla="*/ 860739 h 1065439"/>
                <a:gd name="connsiteX4" fmla="*/ 106198 w 2339809"/>
                <a:gd name="connsiteY4" fmla="*/ 853044 h 1065439"/>
                <a:gd name="connsiteX5" fmla="*/ 0 w 2339809"/>
                <a:gd name="connsiteY5" fmla="*/ 959241 h 1065439"/>
                <a:gd name="connsiteX6" fmla="*/ 106198 w 2339809"/>
                <a:gd name="connsiteY6" fmla="*/ 1065439 h 1065439"/>
                <a:gd name="connsiteX7" fmla="*/ 212395 w 2339809"/>
                <a:gd name="connsiteY7" fmla="*/ 959241 h 1065439"/>
                <a:gd name="connsiteX8" fmla="*/ 178535 w 2339809"/>
                <a:gd name="connsiteY8" fmla="*/ 881517 h 1065439"/>
                <a:gd name="connsiteX9" fmla="*/ 475966 w 2339809"/>
                <a:gd name="connsiteY9" fmla="*/ 38477 h 1065439"/>
                <a:gd name="connsiteX10" fmla="*/ 2339810 w 2339809"/>
                <a:gd name="connsiteY10" fmla="*/ 38477 h 1065439"/>
                <a:gd name="connsiteX11" fmla="*/ 2339810 w 2339809"/>
                <a:gd name="connsiteY11" fmla="*/ 0 h 1065439"/>
                <a:gd name="connsiteX12" fmla="*/ 453264 w 2339809"/>
                <a:gd name="connsiteY12" fmla="*/ 0 h 1065439"/>
                <a:gd name="connsiteX13" fmla="*/ 105813 w 2339809"/>
                <a:gd name="connsiteY13" fmla="*/ 1027347 h 1065439"/>
                <a:gd name="connsiteX14" fmla="*/ 38093 w 2339809"/>
                <a:gd name="connsiteY14" fmla="*/ 959626 h 1065439"/>
                <a:gd name="connsiteX15" fmla="*/ 105813 w 2339809"/>
                <a:gd name="connsiteY15" fmla="*/ 891906 h 1065439"/>
                <a:gd name="connsiteX16" fmla="*/ 173533 w 2339809"/>
                <a:gd name="connsiteY16" fmla="*/ 959626 h 1065439"/>
                <a:gd name="connsiteX17" fmla="*/ 105813 w 2339809"/>
                <a:gd name="connsiteY17" fmla="*/ 1027347 h 106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9809" h="1065439">
                  <a:moveTo>
                    <a:pt x="453264" y="0"/>
                  </a:moveTo>
                  <a:lnTo>
                    <a:pt x="453264" y="18469"/>
                  </a:lnTo>
                  <a:lnTo>
                    <a:pt x="439797" y="16930"/>
                  </a:lnTo>
                  <a:cubicBezTo>
                    <a:pt x="401704" y="317823"/>
                    <a:pt x="303202" y="601402"/>
                    <a:pt x="146214" y="860739"/>
                  </a:cubicBezTo>
                  <a:cubicBezTo>
                    <a:pt x="133902" y="855737"/>
                    <a:pt x="120434" y="853044"/>
                    <a:pt x="106198" y="853044"/>
                  </a:cubicBezTo>
                  <a:cubicBezTo>
                    <a:pt x="47712" y="853044"/>
                    <a:pt x="0" y="900756"/>
                    <a:pt x="0" y="959241"/>
                  </a:cubicBezTo>
                  <a:cubicBezTo>
                    <a:pt x="0" y="1017727"/>
                    <a:pt x="47712" y="1065439"/>
                    <a:pt x="106198" y="1065439"/>
                  </a:cubicBezTo>
                  <a:cubicBezTo>
                    <a:pt x="164683" y="1065439"/>
                    <a:pt x="212395" y="1017727"/>
                    <a:pt x="212395" y="959241"/>
                  </a:cubicBezTo>
                  <a:cubicBezTo>
                    <a:pt x="212395" y="928460"/>
                    <a:pt x="199313" y="900756"/>
                    <a:pt x="178535" y="881517"/>
                  </a:cubicBezTo>
                  <a:cubicBezTo>
                    <a:pt x="335523" y="622180"/>
                    <a:pt x="435564" y="338601"/>
                    <a:pt x="475966" y="38477"/>
                  </a:cubicBezTo>
                  <a:lnTo>
                    <a:pt x="2339810" y="38477"/>
                  </a:lnTo>
                  <a:lnTo>
                    <a:pt x="2339810" y="0"/>
                  </a:lnTo>
                  <a:lnTo>
                    <a:pt x="453264" y="0"/>
                  </a:lnTo>
                  <a:close/>
                  <a:moveTo>
                    <a:pt x="105813" y="1027347"/>
                  </a:moveTo>
                  <a:cubicBezTo>
                    <a:pt x="68490" y="1027347"/>
                    <a:pt x="38093" y="996950"/>
                    <a:pt x="38093" y="959626"/>
                  </a:cubicBezTo>
                  <a:cubicBezTo>
                    <a:pt x="38093" y="922303"/>
                    <a:pt x="68490" y="891906"/>
                    <a:pt x="105813" y="891906"/>
                  </a:cubicBezTo>
                  <a:cubicBezTo>
                    <a:pt x="143136" y="891906"/>
                    <a:pt x="173533" y="922303"/>
                    <a:pt x="173533" y="959626"/>
                  </a:cubicBezTo>
                  <a:cubicBezTo>
                    <a:pt x="173533" y="996950"/>
                    <a:pt x="143136" y="1027347"/>
                    <a:pt x="105813" y="1027347"/>
                  </a:cubicBezTo>
                  <a:close/>
                </a:path>
              </a:pathLst>
            </a:custGeom>
            <a:grpFill/>
            <a:ln w="3844" cap="flat">
              <a:solidFill>
                <a:srgbClr val="A6D3D8"/>
              </a:solidFill>
              <a:prstDash val="solid"/>
              <a:miter/>
            </a:ln>
          </p:spPr>
          <p:txBody>
            <a:bodyPr rtlCol="0" anchor="ctr"/>
            <a:lstStyle/>
            <a:p>
              <a:pPr>
                <a:lnSpc>
                  <a:spcPct val="115000"/>
                </a:lnSpc>
              </a:pPr>
              <a:endParaRPr lang="en-US" sz="2200" dirty="0">
                <a:solidFill>
                  <a:srgbClr val="404040"/>
                </a:solidFill>
                <a:latin typeface="Open Sans" pitchFamily="2" charset="0"/>
              </a:endParaRPr>
            </a:p>
          </p:txBody>
        </p:sp>
        <p:sp>
          <p:nvSpPr>
            <p:cNvPr id="22" name="Rectangle: Rounded Corners 21">
              <a:extLst>
                <a:ext uri="{FF2B5EF4-FFF2-40B4-BE49-F238E27FC236}">
                  <a16:creationId xmlns:a16="http://schemas.microsoft.com/office/drawing/2014/main" id="{16F0802B-ED0F-B4EF-8BBA-59EAB9F2D728}"/>
                </a:ext>
              </a:extLst>
            </p:cNvPr>
            <p:cNvSpPr/>
            <p:nvPr/>
          </p:nvSpPr>
          <p:spPr>
            <a:xfrm>
              <a:off x="10379708" y="3476674"/>
              <a:ext cx="4930694" cy="14041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15000"/>
                </a:lnSpc>
              </a:pP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T</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ests with a full rendering lifecycle </a:t>
              </a:r>
              <a:endParaRPr lang="en-US" sz="2200" dirty="0">
                <a:solidFill>
                  <a:srgbClr val="404040"/>
                </a:solidFill>
                <a:latin typeface="Open Sans" pitchFamily="2" charset="0"/>
                <a:ea typeface="Open Sans" panose="020B0606030504020204" pitchFamily="34" charset="0"/>
                <a:cs typeface="Open Sans" panose="020B0606030504020204" pitchFamily="34" charset="0"/>
              </a:endParaRPr>
            </a:p>
          </p:txBody>
        </p:sp>
      </p:grpSp>
      <p:grpSp>
        <p:nvGrpSpPr>
          <p:cNvPr id="24" name="Graphic 3">
            <a:extLst>
              <a:ext uri="{FF2B5EF4-FFF2-40B4-BE49-F238E27FC236}">
                <a16:creationId xmlns:a16="http://schemas.microsoft.com/office/drawing/2014/main" id="{AB6ABE1F-EE00-0FA5-4FF9-4A7AF448107C}"/>
              </a:ext>
            </a:extLst>
          </p:cNvPr>
          <p:cNvGrpSpPr/>
          <p:nvPr/>
        </p:nvGrpSpPr>
        <p:grpSpPr>
          <a:xfrm>
            <a:off x="6624193" y="3145937"/>
            <a:ext cx="3025900" cy="3025901"/>
            <a:chOff x="6264155" y="3083578"/>
            <a:chExt cx="3749236" cy="3749237"/>
          </a:xfrm>
        </p:grpSpPr>
        <p:sp>
          <p:nvSpPr>
            <p:cNvPr id="28" name="Freeform: Shape 27">
              <a:extLst>
                <a:ext uri="{FF2B5EF4-FFF2-40B4-BE49-F238E27FC236}">
                  <a16:creationId xmlns:a16="http://schemas.microsoft.com/office/drawing/2014/main" id="{31336F90-E293-40C1-CBC2-F6E4F59C2D18}"/>
                </a:ext>
              </a:extLst>
            </p:cNvPr>
            <p:cNvSpPr/>
            <p:nvPr/>
          </p:nvSpPr>
          <p:spPr>
            <a:xfrm>
              <a:off x="6264155" y="4958197"/>
              <a:ext cx="1874618" cy="1874618"/>
            </a:xfrm>
            <a:custGeom>
              <a:avLst/>
              <a:gdLst>
                <a:gd name="connsiteX0" fmla="*/ 1874619 w 1874618"/>
                <a:gd name="connsiteY0" fmla="*/ 1874619 h 1874618"/>
                <a:gd name="connsiteX1" fmla="*/ 1145087 w 1874618"/>
                <a:gd name="connsiteY1" fmla="*/ 1727250 h 1874618"/>
                <a:gd name="connsiteX2" fmla="*/ 549457 w 1874618"/>
                <a:gd name="connsiteY2" fmla="*/ 1325546 h 1874618"/>
                <a:gd name="connsiteX3" fmla="*/ 147369 w 1874618"/>
                <a:gd name="connsiteY3" fmla="*/ 729531 h 1874618"/>
                <a:gd name="connsiteX4" fmla="*/ 0 w 1874618"/>
                <a:gd name="connsiteY4" fmla="*/ 0 h 1874618"/>
                <a:gd name="connsiteX5" fmla="*/ 202776 w 1874618"/>
                <a:gd name="connsiteY5" fmla="*/ 0 h 1874618"/>
                <a:gd name="connsiteX6" fmla="*/ 1874234 w 1874618"/>
                <a:gd name="connsiteY6" fmla="*/ 1671458 h 1874618"/>
                <a:gd name="connsiteX7" fmla="*/ 1874234 w 1874618"/>
                <a:gd name="connsiteY7" fmla="*/ 1874619 h 18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618" h="1874618">
                  <a:moveTo>
                    <a:pt x="1874619" y="1874619"/>
                  </a:moveTo>
                  <a:cubicBezTo>
                    <a:pt x="1621437" y="1874619"/>
                    <a:pt x="1375952" y="1824983"/>
                    <a:pt x="1145087" y="1727250"/>
                  </a:cubicBezTo>
                  <a:cubicBezTo>
                    <a:pt x="921918" y="1632981"/>
                    <a:pt x="721451" y="1497540"/>
                    <a:pt x="549457" y="1325546"/>
                  </a:cubicBezTo>
                  <a:cubicBezTo>
                    <a:pt x="377078" y="1153167"/>
                    <a:pt x="242023" y="952700"/>
                    <a:pt x="147369" y="729531"/>
                  </a:cubicBezTo>
                  <a:cubicBezTo>
                    <a:pt x="49636" y="498282"/>
                    <a:pt x="0" y="252796"/>
                    <a:pt x="0" y="0"/>
                  </a:cubicBezTo>
                  <a:lnTo>
                    <a:pt x="202776" y="0"/>
                  </a:lnTo>
                  <a:cubicBezTo>
                    <a:pt x="202776" y="921918"/>
                    <a:pt x="952700" y="1671458"/>
                    <a:pt x="1874234" y="1671458"/>
                  </a:cubicBezTo>
                  <a:lnTo>
                    <a:pt x="1874234" y="1874619"/>
                  </a:lnTo>
                  <a:close/>
                </a:path>
              </a:pathLst>
            </a:custGeom>
            <a:solidFill>
              <a:schemeClr val="accent1">
                <a:lumMod val="75000"/>
              </a:schemeClr>
            </a:solidFill>
            <a:ln w="3844" cap="flat">
              <a:noFill/>
              <a:prstDash val="solid"/>
              <a:miter/>
            </a:ln>
          </p:spPr>
          <p:txBody>
            <a:bodyPr rtlCol="0" anchor="ctr"/>
            <a:lstStyle/>
            <a:p>
              <a:pPr>
                <a:lnSpc>
                  <a:spcPct val="115000"/>
                </a:lnSpc>
              </a:pPr>
              <a:endParaRPr lang="en-US" sz="2200" dirty="0">
                <a:solidFill>
                  <a:srgbClr val="404040"/>
                </a:solidFill>
                <a:latin typeface="Open Sans" pitchFamily="2" charset="0"/>
              </a:endParaRPr>
            </a:p>
          </p:txBody>
        </p:sp>
        <p:sp>
          <p:nvSpPr>
            <p:cNvPr id="29" name="Freeform: Shape 28">
              <a:extLst>
                <a:ext uri="{FF2B5EF4-FFF2-40B4-BE49-F238E27FC236}">
                  <a16:creationId xmlns:a16="http://schemas.microsoft.com/office/drawing/2014/main" id="{B1267244-2E33-E0D3-BB98-6CE0947D3A57}"/>
                </a:ext>
              </a:extLst>
            </p:cNvPr>
            <p:cNvSpPr/>
            <p:nvPr/>
          </p:nvSpPr>
          <p:spPr>
            <a:xfrm>
              <a:off x="8138773" y="4958582"/>
              <a:ext cx="1874233" cy="1874233"/>
            </a:xfrm>
            <a:custGeom>
              <a:avLst/>
              <a:gdLst>
                <a:gd name="connsiteX0" fmla="*/ 0 w 1874233"/>
                <a:gd name="connsiteY0" fmla="*/ 1874234 h 1874233"/>
                <a:gd name="connsiteX1" fmla="*/ 0 w 1874233"/>
                <a:gd name="connsiteY1" fmla="*/ 1671458 h 1874233"/>
                <a:gd name="connsiteX2" fmla="*/ 1671457 w 1874233"/>
                <a:gd name="connsiteY2" fmla="*/ 0 h 1874233"/>
                <a:gd name="connsiteX3" fmla="*/ 1874234 w 1874233"/>
                <a:gd name="connsiteY3" fmla="*/ 0 h 1874233"/>
                <a:gd name="connsiteX4" fmla="*/ 1726865 w 1874233"/>
                <a:gd name="connsiteY4" fmla="*/ 729531 h 1874233"/>
                <a:gd name="connsiteX5" fmla="*/ 1325161 w 1874233"/>
                <a:gd name="connsiteY5" fmla="*/ 1325162 h 1874233"/>
                <a:gd name="connsiteX6" fmla="*/ 729531 w 1874233"/>
                <a:gd name="connsiteY6" fmla="*/ 1726866 h 1874233"/>
                <a:gd name="connsiteX7" fmla="*/ 0 w 1874233"/>
                <a:gd name="connsiteY7" fmla="*/ 1874234 h 18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233" h="1874233">
                  <a:moveTo>
                    <a:pt x="0" y="1874234"/>
                  </a:moveTo>
                  <a:lnTo>
                    <a:pt x="0" y="1671458"/>
                  </a:lnTo>
                  <a:cubicBezTo>
                    <a:pt x="921918" y="1671458"/>
                    <a:pt x="1671457" y="921534"/>
                    <a:pt x="1671457" y="0"/>
                  </a:cubicBezTo>
                  <a:lnTo>
                    <a:pt x="1874234" y="0"/>
                  </a:lnTo>
                  <a:cubicBezTo>
                    <a:pt x="1874234" y="253181"/>
                    <a:pt x="1824598" y="498667"/>
                    <a:pt x="1726865" y="729531"/>
                  </a:cubicBezTo>
                  <a:cubicBezTo>
                    <a:pt x="1632595" y="952700"/>
                    <a:pt x="1497155" y="1153168"/>
                    <a:pt x="1325161" y="1325162"/>
                  </a:cubicBezTo>
                  <a:cubicBezTo>
                    <a:pt x="1153167" y="1497155"/>
                    <a:pt x="952700" y="1632596"/>
                    <a:pt x="729531" y="1726866"/>
                  </a:cubicBezTo>
                  <a:cubicBezTo>
                    <a:pt x="498667" y="1824598"/>
                    <a:pt x="253181" y="1874234"/>
                    <a:pt x="0" y="1874234"/>
                  </a:cubicBezTo>
                  <a:close/>
                </a:path>
              </a:pathLst>
            </a:custGeom>
            <a:solidFill>
              <a:srgbClr val="A6D3D8"/>
            </a:solidFill>
            <a:ln w="3844" cap="flat">
              <a:noFill/>
              <a:prstDash val="solid"/>
              <a:miter/>
            </a:ln>
          </p:spPr>
          <p:txBody>
            <a:bodyPr rtlCol="0" anchor="ctr"/>
            <a:lstStyle/>
            <a:p>
              <a:pPr>
                <a:lnSpc>
                  <a:spcPct val="115000"/>
                </a:lnSpc>
              </a:pPr>
              <a:endParaRPr lang="en-US" sz="2200" dirty="0">
                <a:solidFill>
                  <a:srgbClr val="404040"/>
                </a:solidFill>
                <a:latin typeface="Open Sans" pitchFamily="2" charset="0"/>
              </a:endParaRPr>
            </a:p>
          </p:txBody>
        </p:sp>
        <p:sp>
          <p:nvSpPr>
            <p:cNvPr id="30" name="Freeform: Shape 29">
              <a:extLst>
                <a:ext uri="{FF2B5EF4-FFF2-40B4-BE49-F238E27FC236}">
                  <a16:creationId xmlns:a16="http://schemas.microsoft.com/office/drawing/2014/main" id="{0FFF3B78-DEC4-32DE-D5FB-D52D370CA92E}"/>
                </a:ext>
              </a:extLst>
            </p:cNvPr>
            <p:cNvSpPr/>
            <p:nvPr/>
          </p:nvSpPr>
          <p:spPr>
            <a:xfrm>
              <a:off x="8139158" y="3083578"/>
              <a:ext cx="1874233" cy="1874618"/>
            </a:xfrm>
            <a:custGeom>
              <a:avLst/>
              <a:gdLst>
                <a:gd name="connsiteX0" fmla="*/ 1874234 w 1874233"/>
                <a:gd name="connsiteY0" fmla="*/ 1874619 h 1874618"/>
                <a:gd name="connsiteX1" fmla="*/ 1671458 w 1874233"/>
                <a:gd name="connsiteY1" fmla="*/ 1874619 h 1874618"/>
                <a:gd name="connsiteX2" fmla="*/ 0 w 1874233"/>
                <a:gd name="connsiteY2" fmla="*/ 203161 h 1874618"/>
                <a:gd name="connsiteX3" fmla="*/ 0 w 1874233"/>
                <a:gd name="connsiteY3" fmla="*/ 0 h 1874618"/>
                <a:gd name="connsiteX4" fmla="*/ 729531 w 1874233"/>
                <a:gd name="connsiteY4" fmla="*/ 147368 h 1874618"/>
                <a:gd name="connsiteX5" fmla="*/ 1325161 w 1874233"/>
                <a:gd name="connsiteY5" fmla="*/ 549072 h 1874618"/>
                <a:gd name="connsiteX6" fmla="*/ 1726865 w 1874233"/>
                <a:gd name="connsiteY6" fmla="*/ 1144703 h 1874618"/>
                <a:gd name="connsiteX7" fmla="*/ 1874234 w 1874233"/>
                <a:gd name="connsiteY7" fmla="*/ 1874619 h 18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233" h="1874618">
                  <a:moveTo>
                    <a:pt x="1874234" y="1874619"/>
                  </a:moveTo>
                  <a:lnTo>
                    <a:pt x="1671458" y="1874619"/>
                  </a:lnTo>
                  <a:cubicBezTo>
                    <a:pt x="1671458" y="952700"/>
                    <a:pt x="921534" y="203161"/>
                    <a:pt x="0" y="203161"/>
                  </a:cubicBezTo>
                  <a:lnTo>
                    <a:pt x="0" y="0"/>
                  </a:lnTo>
                  <a:cubicBezTo>
                    <a:pt x="253181" y="0"/>
                    <a:pt x="498667" y="49636"/>
                    <a:pt x="729531" y="147368"/>
                  </a:cubicBezTo>
                  <a:cubicBezTo>
                    <a:pt x="952700" y="241638"/>
                    <a:pt x="1153167" y="377078"/>
                    <a:pt x="1325161" y="549072"/>
                  </a:cubicBezTo>
                  <a:cubicBezTo>
                    <a:pt x="1497155" y="721066"/>
                    <a:pt x="1632595" y="921534"/>
                    <a:pt x="1726865" y="1144703"/>
                  </a:cubicBezTo>
                  <a:cubicBezTo>
                    <a:pt x="1824598" y="1375952"/>
                    <a:pt x="1874234" y="1621438"/>
                    <a:pt x="1874234" y="1874619"/>
                  </a:cubicBezTo>
                  <a:close/>
                </a:path>
              </a:pathLst>
            </a:custGeom>
            <a:solidFill>
              <a:srgbClr val="07A59D"/>
            </a:solidFill>
            <a:ln w="3844" cap="flat">
              <a:noFill/>
              <a:prstDash val="solid"/>
              <a:miter/>
            </a:ln>
          </p:spPr>
          <p:txBody>
            <a:bodyPr rtlCol="0" anchor="ctr"/>
            <a:lstStyle/>
            <a:p>
              <a:pPr>
                <a:lnSpc>
                  <a:spcPct val="115000"/>
                </a:lnSpc>
              </a:pPr>
              <a:endParaRPr lang="en-US" sz="2200" dirty="0">
                <a:solidFill>
                  <a:srgbClr val="404040"/>
                </a:solidFill>
                <a:latin typeface="Open Sans" pitchFamily="2" charset="0"/>
              </a:endParaRPr>
            </a:p>
          </p:txBody>
        </p:sp>
        <p:sp>
          <p:nvSpPr>
            <p:cNvPr id="31" name="Freeform: Shape 30">
              <a:extLst>
                <a:ext uri="{FF2B5EF4-FFF2-40B4-BE49-F238E27FC236}">
                  <a16:creationId xmlns:a16="http://schemas.microsoft.com/office/drawing/2014/main" id="{603AE5B3-10B5-C274-2DFD-C0D0CBCE6658}"/>
                </a:ext>
              </a:extLst>
            </p:cNvPr>
            <p:cNvSpPr/>
            <p:nvPr/>
          </p:nvSpPr>
          <p:spPr>
            <a:xfrm>
              <a:off x="6264540" y="3083963"/>
              <a:ext cx="1874233" cy="1874234"/>
            </a:xfrm>
            <a:custGeom>
              <a:avLst/>
              <a:gdLst>
                <a:gd name="connsiteX0" fmla="*/ 202776 w 1874233"/>
                <a:gd name="connsiteY0" fmla="*/ 1874234 h 1874234"/>
                <a:gd name="connsiteX1" fmla="*/ 0 w 1874233"/>
                <a:gd name="connsiteY1" fmla="*/ 1874234 h 1874234"/>
                <a:gd name="connsiteX2" fmla="*/ 147368 w 1874233"/>
                <a:gd name="connsiteY2" fmla="*/ 1144703 h 1874234"/>
                <a:gd name="connsiteX3" fmla="*/ 549072 w 1874233"/>
                <a:gd name="connsiteY3" fmla="*/ 549072 h 1874234"/>
                <a:gd name="connsiteX4" fmla="*/ 1144702 w 1874233"/>
                <a:gd name="connsiteY4" fmla="*/ 147368 h 1874234"/>
                <a:gd name="connsiteX5" fmla="*/ 1874234 w 1874233"/>
                <a:gd name="connsiteY5" fmla="*/ 0 h 1874234"/>
                <a:gd name="connsiteX6" fmla="*/ 1874234 w 1874233"/>
                <a:gd name="connsiteY6" fmla="*/ 202776 h 1874234"/>
                <a:gd name="connsiteX7" fmla="*/ 202776 w 1874233"/>
                <a:gd name="connsiteY7" fmla="*/ 1874234 h 18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233" h="1874234">
                  <a:moveTo>
                    <a:pt x="202776" y="1874234"/>
                  </a:moveTo>
                  <a:lnTo>
                    <a:pt x="0" y="1874234"/>
                  </a:lnTo>
                  <a:cubicBezTo>
                    <a:pt x="0" y="1621053"/>
                    <a:pt x="49636" y="1375567"/>
                    <a:pt x="147368" y="1144703"/>
                  </a:cubicBezTo>
                  <a:cubicBezTo>
                    <a:pt x="241638" y="921534"/>
                    <a:pt x="377078" y="721066"/>
                    <a:pt x="549072" y="549072"/>
                  </a:cubicBezTo>
                  <a:cubicBezTo>
                    <a:pt x="721066" y="377079"/>
                    <a:pt x="921534" y="241638"/>
                    <a:pt x="1144702" y="147368"/>
                  </a:cubicBezTo>
                  <a:cubicBezTo>
                    <a:pt x="1375951" y="49636"/>
                    <a:pt x="1621437" y="0"/>
                    <a:pt x="1874234" y="0"/>
                  </a:cubicBezTo>
                  <a:lnTo>
                    <a:pt x="1874234" y="202776"/>
                  </a:lnTo>
                  <a:cubicBezTo>
                    <a:pt x="952700" y="202391"/>
                    <a:pt x="202776" y="952316"/>
                    <a:pt x="202776" y="1874234"/>
                  </a:cubicBezTo>
                  <a:close/>
                </a:path>
              </a:pathLst>
            </a:custGeom>
            <a:solidFill>
              <a:srgbClr val="C6D6E0"/>
            </a:solidFill>
            <a:ln w="3844" cap="flat">
              <a:noFill/>
              <a:prstDash val="solid"/>
              <a:miter/>
            </a:ln>
          </p:spPr>
          <p:txBody>
            <a:bodyPr rtlCol="0" anchor="ctr"/>
            <a:lstStyle/>
            <a:p>
              <a:pPr>
                <a:lnSpc>
                  <a:spcPct val="115000"/>
                </a:lnSpc>
              </a:pPr>
              <a:endParaRPr lang="en-US" sz="2200" dirty="0">
                <a:solidFill>
                  <a:srgbClr val="404040"/>
                </a:solidFill>
                <a:latin typeface="Open Sans" pitchFamily="2" charset="0"/>
              </a:endParaRPr>
            </a:p>
          </p:txBody>
        </p:sp>
      </p:grpSp>
      <p:pic>
        <p:nvPicPr>
          <p:cNvPr id="5" name="Picture 4">
            <a:extLst>
              <a:ext uri="{FF2B5EF4-FFF2-40B4-BE49-F238E27FC236}">
                <a16:creationId xmlns:a16="http://schemas.microsoft.com/office/drawing/2014/main" id="{0ECBEA43-D1A5-DC4F-0642-00A72F08FBA2}"/>
              </a:ext>
            </a:extLst>
          </p:cNvPr>
          <p:cNvPicPr>
            <a:picLocks noChangeAspect="1"/>
          </p:cNvPicPr>
          <p:nvPr/>
        </p:nvPicPr>
        <p:blipFill rotWithShape="1">
          <a:blip r:embed="rId3"/>
          <a:srcRect b="21635"/>
          <a:stretch/>
        </p:blipFill>
        <p:spPr>
          <a:xfrm>
            <a:off x="7274630" y="3821977"/>
            <a:ext cx="1706741" cy="1512640"/>
          </a:xfrm>
          <a:prstGeom prst="rect">
            <a:avLst/>
          </a:prstGeom>
        </p:spPr>
      </p:pic>
    </p:spTree>
    <p:extLst>
      <p:ext uri="{BB962C8B-B14F-4D97-AF65-F5344CB8AC3E}">
        <p14:creationId xmlns:p14="http://schemas.microsoft.com/office/powerpoint/2010/main" val="2250874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pPr>
              <a:spcBef>
                <a:spcPts val="1000"/>
              </a:spcBef>
              <a:buClr>
                <a:schemeClr val="dk1"/>
              </a:buClr>
            </a:pPr>
            <a:r>
              <a:rPr lang="en-US" dirty="0"/>
              <a:t>Testing Redux: Actions and Reducers</a:t>
            </a:r>
            <a:endParaRPr lang="en-IN" dirty="0"/>
          </a:p>
          <a:p>
            <a:pPr marL="0" marR="0" lvl="0" indent="0" algn="ctr" rtl="0">
              <a:lnSpc>
                <a:spcPct val="100000"/>
              </a:lnSpc>
              <a:spcBef>
                <a:spcPts val="1000"/>
              </a:spcBef>
              <a:spcAft>
                <a:spcPts val="0"/>
              </a:spcAft>
              <a:buClr>
                <a:schemeClr val="dk1"/>
              </a:buClr>
              <a:buSzPts val="2800"/>
              <a:buFont typeface="Arial"/>
              <a:buNone/>
            </a:pPr>
            <a:endParaRPr lang="en-IN" sz="1400" b="0" i="0" u="none" strike="noStrike" cap="none"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300832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A00E39-0C27-A577-1A55-5C1FCFC600DF}"/>
              </a:ext>
            </a:extLst>
          </p:cNvPr>
          <p:cNvSpPr/>
          <p:nvPr/>
        </p:nvSpPr>
        <p:spPr>
          <a:xfrm>
            <a:off x="2724778" y="6890716"/>
            <a:ext cx="3184991" cy="522609"/>
          </a:xfrm>
          <a:prstGeom prst="roundRect">
            <a:avLst/>
          </a:prstGeom>
          <a:solidFill>
            <a:schemeClr val="accent5">
              <a:lumMod val="20000"/>
              <a:lumOff val="8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dirty="0">
                <a:solidFill>
                  <a:srgbClr val="404040"/>
                </a:solidFill>
                <a:latin typeface="Open Sans" pitchFamily="2" charset="0"/>
              </a:rPr>
              <a:t>Redux architecture</a:t>
            </a:r>
          </a:p>
        </p:txBody>
      </p:sp>
      <p:sp>
        <p:nvSpPr>
          <p:cNvPr id="12" name="Google Shape;214;g24ebb7b1246_0_148">
            <a:extLst>
              <a:ext uri="{FF2B5EF4-FFF2-40B4-BE49-F238E27FC236}">
                <a16:creationId xmlns:a16="http://schemas.microsoft.com/office/drawing/2014/main" id="{15C2B5B2-F3AB-E163-B6A6-7ED283BA2B64}"/>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dirty="0">
                <a:solidFill>
                  <a:srgbClr val="404040"/>
                </a:solidFill>
                <a:latin typeface="Open Sans"/>
                <a:ea typeface="Open Sans"/>
                <a:cs typeface="Open Sans"/>
              </a:rPr>
              <a:t>Testing Redux</a:t>
            </a:r>
          </a:p>
        </p:txBody>
      </p:sp>
      <p:sp>
        <p:nvSpPr>
          <p:cNvPr id="36" name="TextBox 35">
            <a:extLst>
              <a:ext uri="{FF2B5EF4-FFF2-40B4-BE49-F238E27FC236}">
                <a16:creationId xmlns:a16="http://schemas.microsoft.com/office/drawing/2014/main" id="{A11CD57B-397E-AF88-DEA3-4AADB7D1954E}"/>
              </a:ext>
            </a:extLst>
          </p:cNvPr>
          <p:cNvSpPr txBox="1"/>
          <p:nvPr/>
        </p:nvSpPr>
        <p:spPr>
          <a:xfrm>
            <a:off x="3613090" y="7993153"/>
            <a:ext cx="9029700" cy="457176"/>
          </a:xfrm>
          <a:prstGeom prst="rect">
            <a:avLst/>
          </a:prstGeom>
          <a:noFill/>
        </p:spPr>
        <p:txBody>
          <a:bodyPr wrap="square" rtlCol="0">
            <a:spAutoFit/>
          </a:bodyPr>
          <a:lstStyle/>
          <a:p>
            <a:pPr algn="ctr">
              <a:lnSpc>
                <a:spcPct val="115000"/>
              </a:lnSpc>
            </a:pP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Th</a:t>
            </a: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is</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 architecture follows a strict unidirectional data flow.</a:t>
            </a:r>
            <a:endParaRPr lang="en-IN" sz="2200" kern="100" dirty="0">
              <a:solidFill>
                <a:srgbClr val="404040"/>
              </a:solidFill>
              <a:effectLst/>
              <a:latin typeface="Open Sans" pitchFamily="2" charset="0"/>
              <a:ea typeface="Calibri" panose="020F0502020204030204" pitchFamily="34" charset="0"/>
              <a:cs typeface="Times New Roman" panose="02020603050405020304" pitchFamily="18" charset="0"/>
            </a:endParaRPr>
          </a:p>
        </p:txBody>
      </p:sp>
      <p:grpSp>
        <p:nvGrpSpPr>
          <p:cNvPr id="24" name="Group 23">
            <a:extLst>
              <a:ext uri="{FF2B5EF4-FFF2-40B4-BE49-F238E27FC236}">
                <a16:creationId xmlns:a16="http://schemas.microsoft.com/office/drawing/2014/main" id="{ADE050AA-663F-6E07-05BD-B8A08FC5B0C8}"/>
              </a:ext>
            </a:extLst>
          </p:cNvPr>
          <p:cNvGrpSpPr/>
          <p:nvPr/>
        </p:nvGrpSpPr>
        <p:grpSpPr>
          <a:xfrm>
            <a:off x="8182284" y="3266377"/>
            <a:ext cx="7195030" cy="3686428"/>
            <a:chOff x="8053283" y="3090846"/>
            <a:chExt cx="7195030" cy="3686428"/>
          </a:xfrm>
        </p:grpSpPr>
        <p:sp>
          <p:nvSpPr>
            <p:cNvPr id="4" name="TextBox 3">
              <a:extLst>
                <a:ext uri="{FF2B5EF4-FFF2-40B4-BE49-F238E27FC236}">
                  <a16:creationId xmlns:a16="http://schemas.microsoft.com/office/drawing/2014/main" id="{521E0710-0204-8C75-B5D0-F05744977F85}"/>
                </a:ext>
              </a:extLst>
            </p:cNvPr>
            <p:cNvSpPr txBox="1"/>
            <p:nvPr/>
          </p:nvSpPr>
          <p:spPr>
            <a:xfrm>
              <a:off x="8128000" y="3262850"/>
              <a:ext cx="7045595" cy="3514424"/>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en-IN" sz="2200" b="1" kern="0" dirty="0">
                  <a:solidFill>
                    <a:srgbClr val="404040"/>
                  </a:solidFill>
                  <a:effectLst/>
                  <a:latin typeface="Open Sans" pitchFamily="2" charset="0"/>
                  <a:ea typeface="Times New Roman" panose="02020603050405020304" pitchFamily="18" charset="0"/>
                  <a:cs typeface="Calibri" panose="020F0502020204030204" pitchFamily="34" charset="0"/>
                </a:rPr>
                <a:t>Actions</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 are plain JavaScript objects that represent an intention to change the state.</a:t>
              </a:r>
            </a:p>
            <a:p>
              <a:pPr>
                <a:lnSpc>
                  <a:spcPct val="115000"/>
                </a:lnSpc>
              </a:pPr>
              <a:endParaRPr lang="en-IN" sz="500" kern="0" dirty="0">
                <a:solidFill>
                  <a:srgbClr val="404040"/>
                </a:solidFill>
                <a:effectLst/>
                <a:latin typeface="Open Sans" pitchFamily="2" charset="0"/>
                <a:ea typeface="Times New Roman" panose="02020603050405020304" pitchFamily="18" charset="0"/>
                <a:cs typeface="Calibri" panose="020F0502020204030204" pitchFamily="34" charset="0"/>
              </a:endParaRPr>
            </a:p>
            <a:p>
              <a:pPr>
                <a:lnSpc>
                  <a:spcPct val="115000"/>
                </a:lnSpc>
              </a:pPr>
              <a:endParaRPr lang="en-IN" sz="1000" kern="0" dirty="0">
                <a:solidFill>
                  <a:srgbClr val="404040"/>
                </a:solidFill>
                <a:effectLst/>
                <a:latin typeface="Open Sans" pitchFamily="2" charset="0"/>
                <a:ea typeface="Times New Roman" panose="02020603050405020304" pitchFamily="18" charset="0"/>
                <a:cs typeface="Calibri" panose="020F0502020204030204" pitchFamily="34" charset="0"/>
              </a:endParaRPr>
            </a:p>
            <a:p>
              <a:pPr marL="285750" indent="-285750">
                <a:lnSpc>
                  <a:spcPct val="115000"/>
                </a:lnSpc>
                <a:buFont typeface="Arial" panose="020B0604020202020204" pitchFamily="34" charset="0"/>
                <a:buChar char="•"/>
              </a:pPr>
              <a:r>
                <a:rPr lang="en-IN" sz="2200" b="1" kern="0" dirty="0">
                  <a:solidFill>
                    <a:srgbClr val="404040"/>
                  </a:solidFill>
                  <a:effectLst/>
                  <a:latin typeface="Open Sans" pitchFamily="2" charset="0"/>
                  <a:ea typeface="Times New Roman" panose="02020603050405020304" pitchFamily="18" charset="0"/>
                  <a:cs typeface="Calibri" panose="020F0502020204030204" pitchFamily="34" charset="0"/>
                </a:rPr>
                <a:t>Reducers</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 are pure functions that take the current state and an action as arguments and return a new state.</a:t>
              </a:r>
            </a:p>
            <a:p>
              <a:pPr>
                <a:lnSpc>
                  <a:spcPct val="115000"/>
                </a:lnSpc>
              </a:pPr>
              <a:endParaRPr lang="en-IN" sz="500" kern="0" dirty="0">
                <a:solidFill>
                  <a:srgbClr val="404040"/>
                </a:solidFill>
                <a:effectLst/>
                <a:latin typeface="Open Sans" pitchFamily="2" charset="0"/>
                <a:ea typeface="Times New Roman" panose="02020603050405020304" pitchFamily="18" charset="0"/>
                <a:cs typeface="Calibri" panose="020F0502020204030204" pitchFamily="34" charset="0"/>
              </a:endParaRPr>
            </a:p>
            <a:p>
              <a:pPr>
                <a:lnSpc>
                  <a:spcPct val="115000"/>
                </a:lnSpc>
              </a:pPr>
              <a:endParaRPr lang="en-IN" sz="1000" kern="0" dirty="0">
                <a:solidFill>
                  <a:srgbClr val="404040"/>
                </a:solidFill>
                <a:effectLst/>
                <a:latin typeface="Open Sans" pitchFamily="2" charset="0"/>
                <a:ea typeface="Times New Roman" panose="02020603050405020304" pitchFamily="18" charset="0"/>
                <a:cs typeface="Calibri" panose="020F0502020204030204" pitchFamily="34" charset="0"/>
              </a:endParaRPr>
            </a:p>
            <a:p>
              <a:pPr marL="285750" indent="-285750">
                <a:lnSpc>
                  <a:spcPct val="115000"/>
                </a:lnSpc>
                <a:buFont typeface="Arial" panose="020B0604020202020204" pitchFamily="34" charset="0"/>
                <a:buChar char="•"/>
              </a:pPr>
              <a:r>
                <a:rPr lang="en-IN" sz="2200" b="1" kern="0" dirty="0">
                  <a:solidFill>
                    <a:srgbClr val="404040"/>
                  </a:solidFill>
                  <a:effectLst/>
                  <a:latin typeface="Open Sans" pitchFamily="2" charset="0"/>
                  <a:ea typeface="Times New Roman" panose="02020603050405020304" pitchFamily="18" charset="0"/>
                  <a:cs typeface="Calibri" panose="020F0502020204030204" pitchFamily="34" charset="0"/>
                </a:rPr>
                <a:t>Store </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is the object that brings together the state, actions, and reducers.</a:t>
              </a:r>
            </a:p>
            <a:p>
              <a:pPr>
                <a:lnSpc>
                  <a:spcPct val="115000"/>
                </a:lnSpc>
              </a:pPr>
              <a:endParaRPr lang="en-IN" sz="1000" kern="100" dirty="0">
                <a:solidFill>
                  <a:srgbClr val="404040"/>
                </a:solidFill>
                <a:effectLst/>
                <a:latin typeface="Open Sans" pitchFamily="2"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FA0D615D-34B1-D536-E9EC-5E932374761E}"/>
                </a:ext>
              </a:extLst>
            </p:cNvPr>
            <p:cNvSpPr/>
            <p:nvPr/>
          </p:nvSpPr>
          <p:spPr>
            <a:xfrm>
              <a:off x="8053283" y="3090846"/>
              <a:ext cx="7195030" cy="3643209"/>
            </a:xfrm>
            <a:prstGeom prst="roundRect">
              <a:avLst>
                <a:gd name="adj" fmla="val 559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25FA9ED4-40DA-7846-3171-5E9201DE4F54}"/>
              </a:ext>
            </a:extLst>
          </p:cNvPr>
          <p:cNvSpPr txBox="1"/>
          <p:nvPr/>
        </p:nvSpPr>
        <p:spPr>
          <a:xfrm>
            <a:off x="2522220" y="1371603"/>
            <a:ext cx="11211560"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This involves verifying that the actions and reducers work as expected, and this can be explained with the help of its architecture.</a:t>
            </a:r>
            <a:endParaRPr lang="en-IN" sz="2200" dirty="0">
              <a:solidFill>
                <a:srgbClr val="404040"/>
              </a:solidFill>
              <a:latin typeface="Open Sans" pitchFamily="2" charset="0"/>
            </a:endParaRPr>
          </a:p>
        </p:txBody>
      </p:sp>
      <p:sp>
        <p:nvSpPr>
          <p:cNvPr id="17" name="Brandline_LVC">
            <a:extLst>
              <a:ext uri="{FF2B5EF4-FFF2-40B4-BE49-F238E27FC236}">
                <a16:creationId xmlns:a16="http://schemas.microsoft.com/office/drawing/2014/main" id="{1FB56522-DCAA-2C24-EFDE-3A6EEE1AC127}"/>
              </a:ext>
            </a:extLst>
          </p:cNvPr>
          <p:cNvSpPr/>
          <p:nvPr/>
        </p:nvSpPr>
        <p:spPr>
          <a:xfrm>
            <a:off x="6578600" y="867565"/>
            <a:ext cx="311356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3" name="Group 22">
            <a:extLst>
              <a:ext uri="{FF2B5EF4-FFF2-40B4-BE49-F238E27FC236}">
                <a16:creationId xmlns:a16="http://schemas.microsoft.com/office/drawing/2014/main" id="{0CCCB77E-B283-0D01-00B3-50CD58751BA6}"/>
              </a:ext>
            </a:extLst>
          </p:cNvPr>
          <p:cNvGrpSpPr/>
          <p:nvPr/>
        </p:nvGrpSpPr>
        <p:grpSpPr>
          <a:xfrm>
            <a:off x="1208041" y="2867390"/>
            <a:ext cx="6218465" cy="3888292"/>
            <a:chOff x="601310" y="3012850"/>
            <a:chExt cx="6218465" cy="3888292"/>
          </a:xfrm>
        </p:grpSpPr>
        <p:grpSp>
          <p:nvGrpSpPr>
            <p:cNvPr id="50" name="Group 49">
              <a:extLst>
                <a:ext uri="{FF2B5EF4-FFF2-40B4-BE49-F238E27FC236}">
                  <a16:creationId xmlns:a16="http://schemas.microsoft.com/office/drawing/2014/main" id="{4D0EF90A-6C03-6E93-9C4C-1A965652F927}"/>
                </a:ext>
              </a:extLst>
            </p:cNvPr>
            <p:cNvGrpSpPr/>
            <p:nvPr/>
          </p:nvGrpSpPr>
          <p:grpSpPr>
            <a:xfrm>
              <a:off x="949960" y="3012850"/>
              <a:ext cx="5351402" cy="3710967"/>
              <a:chOff x="949960" y="2633716"/>
              <a:chExt cx="5351402" cy="3710967"/>
            </a:xfrm>
          </p:grpSpPr>
          <p:sp>
            <p:nvSpPr>
              <p:cNvPr id="5" name="Rectangle: Rounded Corners 4">
                <a:extLst>
                  <a:ext uri="{FF2B5EF4-FFF2-40B4-BE49-F238E27FC236}">
                    <a16:creationId xmlns:a16="http://schemas.microsoft.com/office/drawing/2014/main" id="{BF211448-FFFF-BC63-728F-1A6EE9472AF5}"/>
                  </a:ext>
                </a:extLst>
              </p:cNvPr>
              <p:cNvSpPr/>
              <p:nvPr/>
            </p:nvSpPr>
            <p:spPr>
              <a:xfrm>
                <a:off x="2801566" y="2633716"/>
                <a:ext cx="1673158" cy="63749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bg1"/>
                    </a:solidFill>
                    <a:latin typeface="Open Sans" pitchFamily="2" charset="0"/>
                  </a:rPr>
                  <a:t>State</a:t>
                </a:r>
              </a:p>
            </p:txBody>
          </p:sp>
          <p:sp>
            <p:nvSpPr>
              <p:cNvPr id="6" name="Rectangle: Rounded Corners 5">
                <a:extLst>
                  <a:ext uri="{FF2B5EF4-FFF2-40B4-BE49-F238E27FC236}">
                    <a16:creationId xmlns:a16="http://schemas.microsoft.com/office/drawing/2014/main" id="{92D14AFD-A5B2-31EC-F2C6-FB14DE988E2A}"/>
                  </a:ext>
                </a:extLst>
              </p:cNvPr>
              <p:cNvSpPr/>
              <p:nvPr/>
            </p:nvSpPr>
            <p:spPr>
              <a:xfrm>
                <a:off x="4628204" y="3990652"/>
                <a:ext cx="1673158" cy="63749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bg1"/>
                    </a:solidFill>
                    <a:latin typeface="Open Sans" pitchFamily="2" charset="0"/>
                  </a:rPr>
                  <a:t>UI</a:t>
                </a:r>
              </a:p>
            </p:txBody>
          </p:sp>
          <p:sp>
            <p:nvSpPr>
              <p:cNvPr id="7" name="Rectangle: Rounded Corners 6">
                <a:extLst>
                  <a:ext uri="{FF2B5EF4-FFF2-40B4-BE49-F238E27FC236}">
                    <a16:creationId xmlns:a16="http://schemas.microsoft.com/office/drawing/2014/main" id="{85F2B242-9627-2CC6-2A89-4F4F1CED9998}"/>
                  </a:ext>
                </a:extLst>
              </p:cNvPr>
              <p:cNvSpPr/>
              <p:nvPr/>
            </p:nvSpPr>
            <p:spPr>
              <a:xfrm>
                <a:off x="949960" y="3990653"/>
                <a:ext cx="1673158" cy="63749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bg1"/>
                    </a:solidFill>
                    <a:latin typeface="Open Sans" pitchFamily="2" charset="0"/>
                  </a:rPr>
                  <a:t>Store</a:t>
                </a:r>
              </a:p>
            </p:txBody>
          </p:sp>
          <p:sp>
            <p:nvSpPr>
              <p:cNvPr id="8" name="Rectangle: Rounded Corners 7">
                <a:extLst>
                  <a:ext uri="{FF2B5EF4-FFF2-40B4-BE49-F238E27FC236}">
                    <a16:creationId xmlns:a16="http://schemas.microsoft.com/office/drawing/2014/main" id="{A53C342F-081E-B21E-97F4-E58D8BD82EB0}"/>
                  </a:ext>
                </a:extLst>
              </p:cNvPr>
              <p:cNvSpPr/>
              <p:nvPr/>
            </p:nvSpPr>
            <p:spPr>
              <a:xfrm>
                <a:off x="1387679" y="5691554"/>
                <a:ext cx="1673158" cy="63749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bg1"/>
                    </a:solidFill>
                    <a:latin typeface="Open Sans" pitchFamily="2" charset="0"/>
                  </a:rPr>
                  <a:t>Reducer</a:t>
                </a:r>
              </a:p>
            </p:txBody>
          </p:sp>
          <p:sp>
            <p:nvSpPr>
              <p:cNvPr id="9" name="Rectangle: Rounded Corners 8">
                <a:extLst>
                  <a:ext uri="{FF2B5EF4-FFF2-40B4-BE49-F238E27FC236}">
                    <a16:creationId xmlns:a16="http://schemas.microsoft.com/office/drawing/2014/main" id="{60FC0750-685C-35FB-7074-42C4CE1D65CF}"/>
                  </a:ext>
                </a:extLst>
              </p:cNvPr>
              <p:cNvSpPr/>
              <p:nvPr/>
            </p:nvSpPr>
            <p:spPr>
              <a:xfrm>
                <a:off x="4255784" y="5707190"/>
                <a:ext cx="1673158" cy="63749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bg1"/>
                    </a:solidFill>
                    <a:latin typeface="Open Sans" pitchFamily="2" charset="0"/>
                  </a:rPr>
                  <a:t>Actions</a:t>
                </a:r>
              </a:p>
            </p:txBody>
          </p:sp>
          <p:cxnSp>
            <p:nvCxnSpPr>
              <p:cNvPr id="11" name="Straight Arrow Connector 10">
                <a:extLst>
                  <a:ext uri="{FF2B5EF4-FFF2-40B4-BE49-F238E27FC236}">
                    <a16:creationId xmlns:a16="http://schemas.microsoft.com/office/drawing/2014/main" id="{618EDD04-95B8-E364-741A-310EEE8A45C1}"/>
                  </a:ext>
                </a:extLst>
              </p:cNvPr>
              <p:cNvCxnSpPr>
                <a:cxnSpLocks/>
                <a:stCxn id="7" idx="0"/>
                <a:endCxn id="5" idx="1"/>
              </p:cNvCxnSpPr>
              <p:nvPr/>
            </p:nvCxnSpPr>
            <p:spPr>
              <a:xfrm flipV="1">
                <a:off x="1786539" y="2952463"/>
                <a:ext cx="1015027" cy="10381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BE5DEBC-C9ED-7042-1433-CEC049B05AE8}"/>
                  </a:ext>
                </a:extLst>
              </p:cNvPr>
              <p:cNvCxnSpPr>
                <a:cxnSpLocks/>
                <a:stCxn id="5" idx="3"/>
                <a:endCxn id="6" idx="0"/>
              </p:cNvCxnSpPr>
              <p:nvPr/>
            </p:nvCxnSpPr>
            <p:spPr>
              <a:xfrm>
                <a:off x="4474724" y="2952463"/>
                <a:ext cx="990059" cy="10381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11C0FC0-6F93-6BA6-6CB3-9140B54B9D73}"/>
                  </a:ext>
                </a:extLst>
              </p:cNvPr>
              <p:cNvCxnSpPr>
                <a:cxnSpLocks/>
                <a:stCxn id="6" idx="2"/>
                <a:endCxn id="9" idx="0"/>
              </p:cNvCxnSpPr>
              <p:nvPr/>
            </p:nvCxnSpPr>
            <p:spPr>
              <a:xfrm flipH="1">
                <a:off x="5092363" y="4628145"/>
                <a:ext cx="372420" cy="10790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AA4105C-DE64-0E72-C836-CFBE57F233AB}"/>
                  </a:ext>
                </a:extLst>
              </p:cNvPr>
              <p:cNvCxnSpPr>
                <a:cxnSpLocks/>
                <a:stCxn id="8" idx="0"/>
              </p:cNvCxnSpPr>
              <p:nvPr/>
            </p:nvCxnSpPr>
            <p:spPr>
              <a:xfrm flipH="1" flipV="1">
                <a:off x="1684941" y="4608691"/>
                <a:ext cx="539317" cy="10828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6321E17-5D52-6B6C-D591-06F1DC5FFDD0}"/>
                  </a:ext>
                </a:extLst>
              </p:cNvPr>
              <p:cNvCxnSpPr>
                <a:cxnSpLocks/>
                <a:stCxn id="9" idx="1"/>
              </p:cNvCxnSpPr>
              <p:nvPr/>
            </p:nvCxnSpPr>
            <p:spPr>
              <a:xfrm flipH="1">
                <a:off x="3060837" y="6025937"/>
                <a:ext cx="119494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10" name="TextBox 9">
              <a:extLst>
                <a:ext uri="{FF2B5EF4-FFF2-40B4-BE49-F238E27FC236}">
                  <a16:creationId xmlns:a16="http://schemas.microsoft.com/office/drawing/2014/main" id="{9D516936-1C79-60E0-8354-EFAAA8745CF9}"/>
                </a:ext>
              </a:extLst>
            </p:cNvPr>
            <p:cNvSpPr txBox="1"/>
            <p:nvPr/>
          </p:nvSpPr>
          <p:spPr>
            <a:xfrm>
              <a:off x="949960" y="3331597"/>
              <a:ext cx="1383402" cy="457176"/>
            </a:xfrm>
            <a:prstGeom prst="rect">
              <a:avLst/>
            </a:prstGeom>
            <a:noFill/>
          </p:spPr>
          <p:txBody>
            <a:bodyPr wrap="square" rtlCol="0">
              <a:spAutoFit/>
            </a:bodyPr>
            <a:lstStyle/>
            <a:p>
              <a:pPr algn="ctr">
                <a:lnSpc>
                  <a:spcPct val="115000"/>
                </a:lnSpc>
              </a:pPr>
              <a:r>
                <a:rPr lang="en-IN" sz="2200" dirty="0">
                  <a:solidFill>
                    <a:srgbClr val="404040"/>
                  </a:solidFill>
                  <a:latin typeface="Open Sans" pitchFamily="2" charset="0"/>
                </a:rPr>
                <a:t>Contains</a:t>
              </a:r>
            </a:p>
          </p:txBody>
        </p:sp>
        <p:sp>
          <p:nvSpPr>
            <p:cNvPr id="16" name="TextBox 15">
              <a:extLst>
                <a:ext uri="{FF2B5EF4-FFF2-40B4-BE49-F238E27FC236}">
                  <a16:creationId xmlns:a16="http://schemas.microsoft.com/office/drawing/2014/main" id="{BD3FC27F-90B1-446A-AB94-718EFA477CD7}"/>
                </a:ext>
              </a:extLst>
            </p:cNvPr>
            <p:cNvSpPr txBox="1"/>
            <p:nvPr/>
          </p:nvSpPr>
          <p:spPr>
            <a:xfrm>
              <a:off x="4623599" y="3370036"/>
              <a:ext cx="1673158" cy="457176"/>
            </a:xfrm>
            <a:prstGeom prst="rect">
              <a:avLst/>
            </a:prstGeom>
            <a:noFill/>
          </p:spPr>
          <p:txBody>
            <a:bodyPr wrap="square" rtlCol="0">
              <a:spAutoFit/>
            </a:bodyPr>
            <a:lstStyle/>
            <a:p>
              <a:pPr algn="ctr">
                <a:lnSpc>
                  <a:spcPct val="115000"/>
                </a:lnSpc>
              </a:pPr>
              <a:r>
                <a:rPr lang="en-IN" sz="2200" dirty="0">
                  <a:solidFill>
                    <a:srgbClr val="404040"/>
                  </a:solidFill>
                  <a:latin typeface="Open Sans" pitchFamily="2" charset="0"/>
                </a:rPr>
                <a:t>Defines</a:t>
              </a:r>
            </a:p>
          </p:txBody>
        </p:sp>
        <p:sp>
          <p:nvSpPr>
            <p:cNvPr id="18" name="TextBox 17">
              <a:extLst>
                <a:ext uri="{FF2B5EF4-FFF2-40B4-BE49-F238E27FC236}">
                  <a16:creationId xmlns:a16="http://schemas.microsoft.com/office/drawing/2014/main" id="{75A4D8BA-1327-18D2-23C4-BE7C8195B6B7}"/>
                </a:ext>
              </a:extLst>
            </p:cNvPr>
            <p:cNvSpPr txBox="1"/>
            <p:nvPr/>
          </p:nvSpPr>
          <p:spPr>
            <a:xfrm>
              <a:off x="5146617" y="5316789"/>
              <a:ext cx="1673158" cy="457176"/>
            </a:xfrm>
            <a:prstGeom prst="rect">
              <a:avLst/>
            </a:prstGeom>
            <a:noFill/>
          </p:spPr>
          <p:txBody>
            <a:bodyPr wrap="square" rtlCol="0">
              <a:spAutoFit/>
            </a:bodyPr>
            <a:lstStyle/>
            <a:p>
              <a:pPr algn="ctr">
                <a:lnSpc>
                  <a:spcPct val="115000"/>
                </a:lnSpc>
              </a:pPr>
              <a:r>
                <a:rPr lang="en-IN" sz="2200" dirty="0">
                  <a:solidFill>
                    <a:srgbClr val="404040"/>
                  </a:solidFill>
                  <a:latin typeface="Open Sans" pitchFamily="2" charset="0"/>
                </a:rPr>
                <a:t>Triggers</a:t>
              </a:r>
            </a:p>
          </p:txBody>
        </p:sp>
        <p:sp>
          <p:nvSpPr>
            <p:cNvPr id="19" name="TextBox 18">
              <a:extLst>
                <a:ext uri="{FF2B5EF4-FFF2-40B4-BE49-F238E27FC236}">
                  <a16:creationId xmlns:a16="http://schemas.microsoft.com/office/drawing/2014/main" id="{44942727-304A-EA65-260A-5687D572A983}"/>
                </a:ext>
              </a:extLst>
            </p:cNvPr>
            <p:cNvSpPr txBox="1"/>
            <p:nvPr/>
          </p:nvSpPr>
          <p:spPr>
            <a:xfrm>
              <a:off x="3094703" y="6443966"/>
              <a:ext cx="1194947" cy="457176"/>
            </a:xfrm>
            <a:prstGeom prst="rect">
              <a:avLst/>
            </a:prstGeom>
            <a:noFill/>
          </p:spPr>
          <p:txBody>
            <a:bodyPr wrap="square" rtlCol="0">
              <a:spAutoFit/>
            </a:bodyPr>
            <a:lstStyle/>
            <a:p>
              <a:pPr algn="ctr">
                <a:lnSpc>
                  <a:spcPct val="115000"/>
                </a:lnSpc>
              </a:pPr>
              <a:r>
                <a:rPr lang="en-IN" sz="2200" dirty="0">
                  <a:solidFill>
                    <a:srgbClr val="404040"/>
                  </a:solidFill>
                  <a:latin typeface="Open Sans" pitchFamily="2" charset="0"/>
                </a:rPr>
                <a:t>Sent to</a:t>
              </a:r>
            </a:p>
          </p:txBody>
        </p:sp>
        <p:sp>
          <p:nvSpPr>
            <p:cNvPr id="21" name="TextBox 20">
              <a:extLst>
                <a:ext uri="{FF2B5EF4-FFF2-40B4-BE49-F238E27FC236}">
                  <a16:creationId xmlns:a16="http://schemas.microsoft.com/office/drawing/2014/main" id="{911BF03E-735D-C08E-B2C2-FE2EB029A2E5}"/>
                </a:ext>
              </a:extLst>
            </p:cNvPr>
            <p:cNvSpPr txBox="1"/>
            <p:nvPr/>
          </p:nvSpPr>
          <p:spPr>
            <a:xfrm>
              <a:off x="601310" y="5366881"/>
              <a:ext cx="1360404" cy="457176"/>
            </a:xfrm>
            <a:prstGeom prst="rect">
              <a:avLst/>
            </a:prstGeom>
            <a:noFill/>
          </p:spPr>
          <p:txBody>
            <a:bodyPr wrap="square" rtlCol="0">
              <a:spAutoFit/>
            </a:bodyPr>
            <a:lstStyle/>
            <a:p>
              <a:pPr algn="ctr">
                <a:lnSpc>
                  <a:spcPct val="115000"/>
                </a:lnSpc>
              </a:pPr>
              <a:r>
                <a:rPr lang="en-IN" sz="2200" dirty="0">
                  <a:solidFill>
                    <a:srgbClr val="404040"/>
                  </a:solidFill>
                  <a:latin typeface="Open Sans" pitchFamily="2" charset="0"/>
                </a:rPr>
                <a:t>Updates</a:t>
              </a:r>
            </a:p>
          </p:txBody>
        </p:sp>
      </p:grpSp>
    </p:spTree>
    <p:extLst>
      <p:ext uri="{BB962C8B-B14F-4D97-AF65-F5344CB8AC3E}">
        <p14:creationId xmlns:p14="http://schemas.microsoft.com/office/powerpoint/2010/main" val="168506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0F53E-3D95-E7DA-EF67-0FCAB93565E5}"/>
              </a:ext>
            </a:extLst>
          </p:cNvPr>
          <p:cNvSpPr>
            <a:spLocks noGrp="1"/>
          </p:cNvSpPr>
          <p:nvPr>
            <p:ph type="body" sz="quarter" idx="15"/>
          </p:nvPr>
        </p:nvSpPr>
        <p:spPr>
          <a:xfrm>
            <a:off x="1332875" y="1807266"/>
            <a:ext cx="9036000" cy="1011600"/>
          </a:xfrm>
        </p:spPr>
        <p:txBody>
          <a:bodyPr>
            <a:normAutofit/>
          </a:bodyPr>
          <a:lstStyle/>
          <a:p>
            <a:pPr>
              <a:lnSpc>
                <a:spcPct val="115000"/>
              </a:lnSpc>
            </a:pPr>
            <a:r>
              <a:rPr lang="en-US" kern="0" dirty="0">
                <a:solidFill>
                  <a:srgbClr val="404040"/>
                </a:solidFill>
                <a:effectLst/>
                <a:ea typeface="Times New Roman" panose="02020603050405020304" pitchFamily="18" charset="0"/>
                <a:cs typeface="Calibri" panose="020F0502020204030204" pitchFamily="34" charset="0"/>
              </a:rPr>
              <a:t>Jest</a:t>
            </a:r>
            <a:r>
              <a:rPr lang="en-IN" kern="0" dirty="0">
                <a:solidFill>
                  <a:srgbClr val="404040"/>
                </a:solidFill>
                <a:effectLst/>
                <a:ea typeface="Times New Roman" panose="02020603050405020304" pitchFamily="18" charset="0"/>
                <a:cs typeface="Calibri" panose="020F0502020204030204" pitchFamily="34" charset="0"/>
              </a:rPr>
              <a:t> is a JavaScript testing </a:t>
            </a:r>
            <a:r>
              <a:rPr lang="en-IN" kern="0" dirty="0">
                <a:solidFill>
                  <a:srgbClr val="404040"/>
                </a:solidFill>
                <a:ea typeface="Times New Roman" panose="02020603050405020304" pitchFamily="18" charset="0"/>
                <a:cs typeface="Calibri" panose="020F0502020204030204" pitchFamily="34" charset="0"/>
              </a:rPr>
              <a:t>f</a:t>
            </a:r>
            <a:r>
              <a:rPr lang="en-IN" kern="0" dirty="0">
                <a:solidFill>
                  <a:srgbClr val="404040"/>
                </a:solidFill>
                <a:effectLst/>
                <a:ea typeface="Times New Roman" panose="02020603050405020304" pitchFamily="18" charset="0"/>
                <a:cs typeface="Calibri" panose="020F0502020204030204" pitchFamily="34" charset="0"/>
              </a:rPr>
              <a:t>ramework </a:t>
            </a:r>
            <a:r>
              <a:rPr lang="en-IN" kern="0" dirty="0">
                <a:solidFill>
                  <a:srgbClr val="404040"/>
                </a:solidFill>
                <a:effectLst/>
                <a:ea typeface="Times New Roman" panose="02020603050405020304" pitchFamily="18" charset="0"/>
              </a:rPr>
              <a:t>designed to ensure the correctness of any JavaScript codebase.</a:t>
            </a:r>
            <a:endParaRPr lang="en-US" dirty="0"/>
          </a:p>
        </p:txBody>
      </p:sp>
      <p:sp>
        <p:nvSpPr>
          <p:cNvPr id="5" name="Text Placeholder 4">
            <a:extLst>
              <a:ext uri="{FF2B5EF4-FFF2-40B4-BE49-F238E27FC236}">
                <a16:creationId xmlns:a16="http://schemas.microsoft.com/office/drawing/2014/main" id="{725E13F6-6113-71E5-F34F-4AA2264B5451}"/>
              </a:ext>
            </a:extLst>
          </p:cNvPr>
          <p:cNvSpPr>
            <a:spLocks noGrp="1"/>
          </p:cNvSpPr>
          <p:nvPr>
            <p:ph type="body" sz="quarter" idx="17"/>
          </p:nvPr>
        </p:nvSpPr>
        <p:spPr>
          <a:xfrm>
            <a:off x="1332355" y="3097392"/>
            <a:ext cx="10146289" cy="1054222"/>
          </a:xfrm>
        </p:spPr>
        <p:txBody>
          <a:bodyPr>
            <a:normAutofit/>
          </a:bodyPr>
          <a:lstStyle/>
          <a:p>
            <a:pPr>
              <a:lnSpc>
                <a:spcPct val="115000"/>
              </a:lnSpc>
            </a:pPr>
            <a:r>
              <a:rPr lang="en-IN" kern="0" dirty="0">
                <a:solidFill>
                  <a:srgbClr val="404040"/>
                </a:solidFill>
                <a:cs typeface="Calibri" panose="020F0502020204030204" pitchFamily="34" charset="0"/>
              </a:rPr>
              <a:t>RTL is ideal for developers who want to write tests that closely mimic how users interact with their applications.</a:t>
            </a:r>
            <a:endParaRPr lang="en-US" dirty="0"/>
          </a:p>
        </p:txBody>
      </p:sp>
      <p:pic>
        <p:nvPicPr>
          <p:cNvPr id="2" name="Picture 1" descr="A blue and white circle with a white circle&#10;&#10;Description automatically generated with low confidence">
            <a:extLst>
              <a:ext uri="{FF2B5EF4-FFF2-40B4-BE49-F238E27FC236}">
                <a16:creationId xmlns:a16="http://schemas.microsoft.com/office/drawing/2014/main" id="{3F75B7CB-1AA3-585A-AE26-2EEC63A93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1869608"/>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EEA1EC8E-0FE8-F629-E15B-DC6A4C683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4539556"/>
            <a:ext cx="396244" cy="387931"/>
          </a:xfrm>
          <a:prstGeom prst="rect">
            <a:avLst/>
          </a:prstGeom>
        </p:spPr>
      </p:pic>
      <p:pic>
        <p:nvPicPr>
          <p:cNvPr id="29" name="Picture 28" descr="A blue and white circle with a white circle&#10;&#10;Description automatically generated with low confidence">
            <a:extLst>
              <a:ext uri="{FF2B5EF4-FFF2-40B4-BE49-F238E27FC236}">
                <a16:creationId xmlns:a16="http://schemas.microsoft.com/office/drawing/2014/main" id="{71DDC7C1-F437-5D75-EDA1-709A5C0DB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3115446"/>
            <a:ext cx="396244" cy="387931"/>
          </a:xfrm>
          <a:prstGeom prst="rect">
            <a:avLst/>
          </a:prstGeom>
        </p:spPr>
      </p:pic>
      <p:sp>
        <p:nvSpPr>
          <p:cNvPr id="9" name="Text Placeholder 3">
            <a:extLst>
              <a:ext uri="{FF2B5EF4-FFF2-40B4-BE49-F238E27FC236}">
                <a16:creationId xmlns:a16="http://schemas.microsoft.com/office/drawing/2014/main" id="{238BB686-D0B7-B505-7D38-CB7288A1A072}"/>
              </a:ext>
            </a:extLst>
          </p:cNvPr>
          <p:cNvSpPr txBox="1">
            <a:spLocks/>
          </p:cNvSpPr>
          <p:nvPr/>
        </p:nvSpPr>
        <p:spPr>
          <a:xfrm>
            <a:off x="1332355" y="4430140"/>
            <a:ext cx="10145769" cy="1595066"/>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5000"/>
              </a:lnSpc>
            </a:pPr>
            <a:r>
              <a:rPr lang="en-IN" kern="0" dirty="0">
                <a:solidFill>
                  <a:srgbClr val="404040"/>
                </a:solidFill>
                <a:latin typeface="Open Sans" pitchFamily="2" charset="0"/>
                <a:cs typeface="Calibri" panose="020F0502020204030204" pitchFamily="34" charset="0"/>
              </a:rPr>
              <a:t>Enzyme is suited for scenarios where there is a need to dive deeper into the components' internals, offering more control at the expense of potentially more brittle tests.</a:t>
            </a:r>
          </a:p>
          <a:p>
            <a:endParaRPr lang="en-IN" kern="0" dirty="0">
              <a:solidFill>
                <a:srgbClr val="404040"/>
              </a:solidFill>
              <a:latin typeface="Open Sans" pitchFamily="2" charset="0"/>
              <a:cs typeface="Calibri" panose="020F0502020204030204" pitchFamily="34" charset="0"/>
            </a:endParaRPr>
          </a:p>
          <a:p>
            <a:endParaRPr lang="en-US" kern="0" dirty="0">
              <a:solidFill>
                <a:srgbClr val="404040"/>
              </a:solidFill>
              <a:latin typeface="Open Sans" pitchFamily="2" charset="0"/>
              <a:cs typeface="Calibri" panose="020F0502020204030204" pitchFamily="34" charset="0"/>
            </a:endParaRPr>
          </a:p>
          <a:p>
            <a:endParaRPr lang="en-US" dirty="0"/>
          </a:p>
        </p:txBody>
      </p:sp>
      <p:pic>
        <p:nvPicPr>
          <p:cNvPr id="10" name="Picture 9" descr="A blue and white circle with a white circle&#10;&#10;Description automatically generated with low confidence">
            <a:extLst>
              <a:ext uri="{FF2B5EF4-FFF2-40B4-BE49-F238E27FC236}">
                <a16:creationId xmlns:a16="http://schemas.microsoft.com/office/drawing/2014/main" id="{09F090B6-8210-22DA-EFA3-2D2664A07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849" y="6342349"/>
            <a:ext cx="396244" cy="387931"/>
          </a:xfrm>
          <a:prstGeom prst="rect">
            <a:avLst/>
          </a:prstGeom>
        </p:spPr>
      </p:pic>
      <p:sp>
        <p:nvSpPr>
          <p:cNvPr id="14" name="Text Placeholder 2">
            <a:extLst>
              <a:ext uri="{FF2B5EF4-FFF2-40B4-BE49-F238E27FC236}">
                <a16:creationId xmlns:a16="http://schemas.microsoft.com/office/drawing/2014/main" id="{46BDB180-D781-A16E-0884-3B735A28C7B7}"/>
              </a:ext>
            </a:extLst>
          </p:cNvPr>
          <p:cNvSpPr txBox="1">
            <a:spLocks/>
          </p:cNvSpPr>
          <p:nvPr/>
        </p:nvSpPr>
        <p:spPr>
          <a:xfrm>
            <a:off x="1332355" y="6303731"/>
            <a:ext cx="9036000" cy="1011600"/>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1000"/>
              </a:spcBef>
              <a:buFont typeface="Arial" panose="020B0604020202020204" pitchFamily="34" charset="0"/>
              <a:buNone/>
              <a:defRPr lang="en-GB"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kern="0" dirty="0">
                <a:solidFill>
                  <a:srgbClr val="404040"/>
                </a:solidFill>
                <a:latin typeface="Open Sans" pitchFamily="2" charset="0"/>
                <a:ea typeface="Times New Roman" panose="02020603050405020304" pitchFamily="18" charset="0"/>
                <a:cs typeface="Calibri" panose="020F0502020204030204" pitchFamily="34" charset="0"/>
              </a:rPr>
              <a:t>The Redux architecture </a:t>
            </a:r>
            <a:r>
              <a:rPr lang="en-IN" kern="0" dirty="0">
                <a:solidFill>
                  <a:srgbClr val="404040"/>
                </a:solidFill>
                <a:latin typeface="Open Sans" pitchFamily="2" charset="0"/>
                <a:ea typeface="Times New Roman" panose="02020603050405020304" pitchFamily="18" charset="0"/>
                <a:cs typeface="Calibri" panose="020F0502020204030204" pitchFamily="34" charset="0"/>
              </a:rPr>
              <a:t>follows a strict unidirectional data flow.</a:t>
            </a:r>
            <a:endParaRPr lang="en-IN" dirty="0"/>
          </a:p>
        </p:txBody>
      </p:sp>
    </p:spTree>
    <p:extLst>
      <p:ext uri="{BB962C8B-B14F-4D97-AF65-F5344CB8AC3E}">
        <p14:creationId xmlns:p14="http://schemas.microsoft.com/office/powerpoint/2010/main" val="212412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07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C359D94C-6752-0E58-06E4-D8E2BE15313C}"/>
              </a:ext>
            </a:extLst>
          </p:cNvPr>
          <p:cNvSpPr>
            <a:spLocks noGrp="1"/>
          </p:cNvSpPr>
          <p:nvPr>
            <p:ph type="body" sz="quarter" idx="11"/>
          </p:nvPr>
        </p:nvSpPr>
        <p:spPr>
          <a:xfrm>
            <a:off x="1429127" y="2758746"/>
            <a:ext cx="9036000" cy="1011600"/>
          </a:xfrm>
        </p:spPr>
        <p:txBody>
          <a:bodyPr/>
          <a:lstStyle/>
          <a:p>
            <a:pPr>
              <a:lnSpc>
                <a:spcPct val="115000"/>
              </a:lnSpc>
            </a:pPr>
            <a:r>
              <a:rPr lang="en-US" dirty="0">
                <a:solidFill>
                  <a:srgbClr val="404040"/>
                </a:solidFill>
                <a:latin typeface="Open Sans" pitchFamily="2" charset="0"/>
              </a:rPr>
              <a:t>Identify the key features and role of Jest to ensure code reliability and quality</a:t>
            </a:r>
          </a:p>
          <a:p>
            <a:endParaRPr lang="en-US" dirty="0"/>
          </a:p>
        </p:txBody>
      </p:sp>
      <p:sp>
        <p:nvSpPr>
          <p:cNvPr id="45" name="Text Placeholder 44">
            <a:extLst>
              <a:ext uri="{FF2B5EF4-FFF2-40B4-BE49-F238E27FC236}">
                <a16:creationId xmlns:a16="http://schemas.microsoft.com/office/drawing/2014/main" id="{5BFA53DF-B204-DA26-5D09-B31D4835F7D2}"/>
              </a:ext>
            </a:extLst>
          </p:cNvPr>
          <p:cNvSpPr>
            <a:spLocks noGrp="1"/>
          </p:cNvSpPr>
          <p:nvPr>
            <p:ph type="body" sz="quarter" idx="12"/>
          </p:nvPr>
        </p:nvSpPr>
        <p:spPr>
          <a:xfrm>
            <a:off x="1427272" y="3929746"/>
            <a:ext cx="9693446" cy="1396020"/>
          </a:xfrm>
        </p:spPr>
        <p:txBody>
          <a:bodyPr>
            <a:noAutofit/>
          </a:bodyPr>
          <a:lstStyle/>
          <a:p>
            <a:pPr>
              <a:lnSpc>
                <a:spcPct val="115000"/>
              </a:lnSpc>
            </a:pPr>
            <a:r>
              <a:rPr lang="en-US" dirty="0">
                <a:solidFill>
                  <a:srgbClr val="404040"/>
                </a:solidFill>
                <a:latin typeface="Open Sans" pitchFamily="2" charset="0"/>
              </a:rPr>
              <a:t>Distinguish between React Testing Library (RTL) and Enzyme libraries to make informed decisions about the most appropriate testing approach for React applications</a:t>
            </a:r>
          </a:p>
        </p:txBody>
      </p:sp>
      <p:sp>
        <p:nvSpPr>
          <p:cNvPr id="46" name="Text Placeholder 45">
            <a:extLst>
              <a:ext uri="{FF2B5EF4-FFF2-40B4-BE49-F238E27FC236}">
                <a16:creationId xmlns:a16="http://schemas.microsoft.com/office/drawing/2014/main" id="{A4812BD3-2647-7149-2939-40FBA0379115}"/>
              </a:ext>
            </a:extLst>
          </p:cNvPr>
          <p:cNvSpPr>
            <a:spLocks noGrp="1"/>
          </p:cNvSpPr>
          <p:nvPr>
            <p:ph type="body" sz="quarter" idx="13"/>
          </p:nvPr>
        </p:nvSpPr>
        <p:spPr>
          <a:xfrm>
            <a:off x="1452671" y="5509964"/>
            <a:ext cx="9668047" cy="1396020"/>
          </a:xfrm>
        </p:spPr>
        <p:txBody>
          <a:bodyPr>
            <a:normAutofit/>
          </a:bodyPr>
          <a:lstStyle/>
          <a:p>
            <a:pPr>
              <a:lnSpc>
                <a:spcPct val="115000"/>
              </a:lnSpc>
            </a:pPr>
            <a:r>
              <a:rPr lang="en-US" dirty="0">
                <a:solidFill>
                  <a:srgbClr val="404040"/>
                </a:solidFill>
                <a:latin typeface="Open Sans" pitchFamily="2" charset="0"/>
              </a:rPr>
              <a:t>Get an insight into the core concepts and data flow of Redux architecture to effectively manage and maintain the application state in a predictable manner</a:t>
            </a:r>
          </a:p>
          <a:p>
            <a:endParaRPr lang="en-US" dirty="0"/>
          </a:p>
        </p:txBody>
      </p:sp>
      <p:grpSp>
        <p:nvGrpSpPr>
          <p:cNvPr id="38" name="Group 37" hidden="1">
            <a:extLst>
              <a:ext uri="{FF2B5EF4-FFF2-40B4-BE49-F238E27FC236}">
                <a16:creationId xmlns:a16="http://schemas.microsoft.com/office/drawing/2014/main" id="{2BF4AE3B-7809-2876-3A2B-3F8043C040D0}"/>
              </a:ext>
            </a:extLst>
          </p:cNvPr>
          <p:cNvGrpSpPr>
            <a:grpSpLocks noGrp="1" noUngrp="1" noRot="1" noMove="1" noResize="1"/>
          </p:cNvGrpSpPr>
          <p:nvPr/>
        </p:nvGrpSpPr>
        <p:grpSpPr>
          <a:xfrm>
            <a:off x="1239953" y="642551"/>
            <a:ext cx="4011669" cy="4707468"/>
            <a:chOff x="1239953" y="642551"/>
            <a:chExt cx="4011669" cy="4707468"/>
          </a:xfrm>
        </p:grpSpPr>
        <p:sp>
          <p:nvSpPr>
            <p:cNvPr id="39" name="Rectangle 38">
              <a:extLst>
                <a:ext uri="{FF2B5EF4-FFF2-40B4-BE49-F238E27FC236}">
                  <a16:creationId xmlns:a16="http://schemas.microsoft.com/office/drawing/2014/main" id="{7B3F732F-B86E-389E-167A-748B08BCAB24}"/>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FF4DA66-131A-9ECA-E168-F9A6D342A1AA}"/>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97CD1E9-C573-43B7-F0D4-26E41A5A31AD}"/>
                </a:ext>
              </a:extLst>
            </p:cNvPr>
            <p:cNvSpPr>
              <a:spLocks noGrp="1" noRot="1" noMove="1" noResize="1" noEditPoints="1" noAdjustHandles="1" noChangeArrowheads="1" noChangeShapeType="1"/>
            </p:cNvSpPr>
            <p:nvPr userDrawn="1"/>
          </p:nvSpPr>
          <p:spPr>
            <a:xfrm>
              <a:off x="1332872" y="311918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F90B576-1AC6-1B20-28E0-FF131CF9384E}"/>
                </a:ext>
              </a:extLst>
            </p:cNvPr>
            <p:cNvSpPr>
              <a:spLocks noGrp="1" noRot="1" noMove="1" noResize="1" noEditPoints="1" noAdjustHandles="1" noChangeArrowheads="1" noChangeShapeType="1"/>
            </p:cNvSpPr>
            <p:nvPr userDrawn="1"/>
          </p:nvSpPr>
          <p:spPr>
            <a:xfrm>
              <a:off x="1332872" y="3940194"/>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0ED46056-C2D7-27D8-CC4F-BBBBB8BFF30C}"/>
                </a:ext>
              </a:extLst>
            </p:cNvPr>
            <p:cNvSpPr>
              <a:spLocks noGrp="1" noRot="1" noMove="1" noResize="1" noEditPoints="1" noAdjustHandles="1" noChangeArrowheads="1" noChangeShapeType="1"/>
            </p:cNvSpPr>
            <p:nvPr userDrawn="1"/>
          </p:nvSpPr>
          <p:spPr>
            <a:xfrm>
              <a:off x="1332872" y="475601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blue and white circle with a white circle&#10;&#10;Description automatically generated with low confidence">
            <a:extLst>
              <a:ext uri="{FF2B5EF4-FFF2-40B4-BE49-F238E27FC236}">
                <a16:creationId xmlns:a16="http://schemas.microsoft.com/office/drawing/2014/main" id="{4A69260F-91BB-B919-F9F1-FD6A926A9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2820824"/>
            <a:ext cx="396244" cy="387931"/>
          </a:xfrm>
          <a:prstGeom prst="rect">
            <a:avLst/>
          </a:prstGeom>
        </p:spPr>
      </p:pic>
      <p:pic>
        <p:nvPicPr>
          <p:cNvPr id="27" name="Picture 26" descr="A blue and white circle with a white circle&#10;&#10;Description automatically generated with low confidence">
            <a:extLst>
              <a:ext uri="{FF2B5EF4-FFF2-40B4-BE49-F238E27FC236}">
                <a16:creationId xmlns:a16="http://schemas.microsoft.com/office/drawing/2014/main" id="{8C4F6583-6840-D967-881B-35004CE0AD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5586191"/>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62502484-AB31-6077-D78F-FEA2E50C6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4021951"/>
            <a:ext cx="396244" cy="387931"/>
          </a:xfrm>
          <a:prstGeom prst="rect">
            <a:avLst/>
          </a:prstGeom>
        </p:spPr>
      </p:pic>
    </p:spTree>
    <p:custDataLst>
      <p:tags r:id="rId1"/>
    </p:custDataLst>
    <p:extLst>
      <p:ext uri="{BB962C8B-B14F-4D97-AF65-F5344CB8AC3E}">
        <p14:creationId xmlns:p14="http://schemas.microsoft.com/office/powerpoint/2010/main" val="184357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lstStyle/>
          <a:p>
            <a:r>
              <a:rPr lang="en-IN" sz="2000" kern="0" dirty="0">
                <a:solidFill>
                  <a:srgbClr val="404040"/>
                </a:solidFill>
                <a:effectLst/>
                <a:latin typeface="Open Sans" pitchFamily="2" charset="0"/>
                <a:ea typeface="Times New Roman" panose="02020603050405020304" pitchFamily="18" charset="0"/>
                <a:cs typeface="Calibri" panose="020F0502020204030204" pitchFamily="34" charset="0"/>
              </a:rPr>
              <a:t>Tests a component as a unit</a:t>
            </a:r>
            <a:r>
              <a:rPr lang="en-US" dirty="0"/>
              <a:t> </a:t>
            </a: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lstStyle/>
          <a:p>
            <a:r>
              <a:rPr lang="en-IN" sz="2000" kern="0" dirty="0">
                <a:solidFill>
                  <a:srgbClr val="404040"/>
                </a:solidFill>
                <a:effectLst/>
                <a:latin typeface="Open Sans" pitchFamily="2" charset="0"/>
                <a:ea typeface="Times New Roman" panose="02020603050405020304" pitchFamily="18" charset="0"/>
                <a:cs typeface="Calibri" panose="020F0502020204030204" pitchFamily="34" charset="0"/>
              </a:rPr>
              <a:t>Allows testing with a full rendering lifecycle </a:t>
            </a:r>
            <a:endParaRPr lang="en-US" sz="2000" dirty="0">
              <a:solidFill>
                <a:srgbClr val="404040"/>
              </a:solidFill>
              <a:latin typeface="Open Sans" pitchFamily="2" charset="0"/>
              <a:ea typeface="Open Sans" panose="020B0606030504020204" pitchFamily="34" charset="0"/>
              <a:cs typeface="Open Sans" panose="020B0606030504020204" pitchFamily="34" charset="0"/>
            </a:endParaRP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lstStyle/>
          <a:p>
            <a:r>
              <a:rPr lang="en-IN" sz="2000" kern="0" dirty="0">
                <a:solidFill>
                  <a:srgbClr val="404040"/>
                </a:solidFill>
                <a:effectLst/>
                <a:latin typeface="Open Sans" pitchFamily="2" charset="0"/>
                <a:ea typeface="Times New Roman" panose="02020603050405020304" pitchFamily="18" charset="0"/>
                <a:cs typeface="Calibri" panose="020F0502020204030204" pitchFamily="34" charset="0"/>
              </a:rPr>
              <a:t>Helps in handling asynchronous code</a:t>
            </a:r>
            <a:r>
              <a:rPr lang="en-US" dirty="0"/>
              <a:t> </a:t>
            </a: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lstStyle/>
          <a:p>
            <a:r>
              <a:rPr lang="en-IN" sz="2000" kern="0" dirty="0">
                <a:solidFill>
                  <a:srgbClr val="404040"/>
                </a:solidFill>
                <a:latin typeface="Open Sans" pitchFamily="2" charset="0"/>
                <a:ea typeface="Times New Roman" panose="02020603050405020304" pitchFamily="18" charset="0"/>
                <a:cs typeface="Calibri" panose="020F0502020204030204" pitchFamily="34" charset="0"/>
              </a:rPr>
              <a:t>A</a:t>
            </a:r>
            <a:r>
              <a:rPr lang="en-IN" sz="2000" kern="0" dirty="0">
                <a:solidFill>
                  <a:srgbClr val="404040"/>
                </a:solidFill>
                <a:effectLst/>
                <a:latin typeface="Open Sans" pitchFamily="2" charset="0"/>
                <a:ea typeface="Times New Roman" panose="02020603050405020304" pitchFamily="18" charset="0"/>
                <a:cs typeface="Calibri" panose="020F0502020204030204" pitchFamily="34" charset="0"/>
              </a:rPr>
              <a:t>llows developers to test both the output and the internal workings of React components</a:t>
            </a:r>
            <a:r>
              <a:rPr lang="en-US" dirty="0"/>
              <a:t> </a:t>
            </a: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dirty="0"/>
              <a:t>1</a:t>
            </a:r>
          </a:p>
        </p:txBody>
      </p:sp>
      <p:sp>
        <p:nvSpPr>
          <p:cNvPr id="5" name="Text Placeholder 10">
            <a:extLst>
              <a:ext uri="{FF2B5EF4-FFF2-40B4-BE49-F238E27FC236}">
                <a16:creationId xmlns:a16="http://schemas.microsoft.com/office/drawing/2014/main" id="{DD15E30E-3E70-70E2-5D12-B231A619DD7F}"/>
              </a:ext>
            </a:extLst>
          </p:cNvPr>
          <p:cNvSpPr>
            <a:spLocks noGrp="1"/>
          </p:cNvSpPr>
          <p:nvPr>
            <p:ph type="body" sz="quarter" idx="11"/>
          </p:nvPr>
        </p:nvSpPr>
        <p:spPr>
          <a:xfrm>
            <a:off x="2967015" y="580287"/>
            <a:ext cx="12401573" cy="1447009"/>
          </a:xfrm>
        </p:spPr>
        <p:txBody>
          <a:bodyPr/>
          <a:lstStyle/>
          <a:p>
            <a:r>
              <a:rPr lang="en-US" dirty="0"/>
              <a:t>Which among the following corresponds to the feature of RTL? </a:t>
            </a:r>
          </a:p>
        </p:txBody>
      </p:sp>
    </p:spTree>
    <p:extLst>
      <p:ext uri="{BB962C8B-B14F-4D97-AF65-F5344CB8AC3E}">
        <p14:creationId xmlns:p14="http://schemas.microsoft.com/office/powerpoint/2010/main" val="225201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dirty="0"/>
              <a:t>C</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lstStyle/>
          <a:p>
            <a:r>
              <a:rPr lang="en-IN" dirty="0"/>
              <a:t>RTL helps in handling asynchronous code, making it easier to test components that rely on asynchronous data fetching or rendering.</a:t>
            </a:r>
          </a:p>
          <a:p>
            <a:endParaRPr lang="en-US" dirty="0"/>
          </a:p>
          <a:p>
            <a:endParaRPr lang="en-US" dirty="0"/>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dirty="0"/>
              <a:t>1</a:t>
            </a:r>
          </a:p>
        </p:txBody>
      </p:sp>
      <p:sp>
        <p:nvSpPr>
          <p:cNvPr id="11" name="Text Placeholder 13">
            <a:extLst>
              <a:ext uri="{FF2B5EF4-FFF2-40B4-BE49-F238E27FC236}">
                <a16:creationId xmlns:a16="http://schemas.microsoft.com/office/drawing/2014/main" id="{EE7AC780-5CFB-1E9A-05FE-5AE000D26DB0}"/>
              </a:ext>
            </a:extLst>
          </p:cNvPr>
          <p:cNvSpPr>
            <a:spLocks noGrp="1"/>
          </p:cNvSpPr>
          <p:nvPr>
            <p:ph type="body" sz="quarter" idx="14"/>
          </p:nvPr>
        </p:nvSpPr>
        <p:spPr>
          <a:xfrm>
            <a:off x="2334566" y="4568181"/>
            <a:ext cx="11250613" cy="836613"/>
          </a:xfrm>
        </p:spPr>
        <p:txBody>
          <a:bodyPr/>
          <a:lstStyle/>
          <a:p>
            <a:r>
              <a:rPr lang="en-IN" sz="2000" kern="0" dirty="0">
                <a:solidFill>
                  <a:srgbClr val="404040"/>
                </a:solidFill>
                <a:effectLst/>
                <a:latin typeface="Open Sans" pitchFamily="2" charset="0"/>
                <a:ea typeface="Times New Roman" panose="02020603050405020304" pitchFamily="18" charset="0"/>
                <a:cs typeface="Calibri" panose="020F0502020204030204" pitchFamily="34" charset="0"/>
              </a:rPr>
              <a:t>Helps in handling asynchronous code</a:t>
            </a:r>
            <a:r>
              <a:rPr lang="en-US" dirty="0"/>
              <a:t> </a:t>
            </a:r>
          </a:p>
        </p:txBody>
      </p:sp>
      <p:sp>
        <p:nvSpPr>
          <p:cNvPr id="14" name="Text Placeholder 11">
            <a:extLst>
              <a:ext uri="{FF2B5EF4-FFF2-40B4-BE49-F238E27FC236}">
                <a16:creationId xmlns:a16="http://schemas.microsoft.com/office/drawing/2014/main" id="{BC811FDB-8285-BB2D-D008-9D3F6917AA1E}"/>
              </a:ext>
            </a:extLst>
          </p:cNvPr>
          <p:cNvSpPr>
            <a:spLocks noGrp="1"/>
          </p:cNvSpPr>
          <p:nvPr>
            <p:ph type="body" sz="quarter" idx="12"/>
          </p:nvPr>
        </p:nvSpPr>
        <p:spPr>
          <a:xfrm>
            <a:off x="2330450" y="2698180"/>
            <a:ext cx="11250613" cy="836613"/>
          </a:xfrm>
        </p:spPr>
        <p:txBody>
          <a:bodyPr/>
          <a:lstStyle/>
          <a:p>
            <a:r>
              <a:rPr lang="en-IN" sz="2000" kern="0" dirty="0">
                <a:solidFill>
                  <a:srgbClr val="404040"/>
                </a:solidFill>
                <a:effectLst/>
                <a:latin typeface="Open Sans" pitchFamily="2" charset="0"/>
                <a:ea typeface="Times New Roman" panose="02020603050405020304" pitchFamily="18" charset="0"/>
                <a:cs typeface="Calibri" panose="020F0502020204030204" pitchFamily="34" charset="0"/>
              </a:rPr>
              <a:t>Tests a component as a unit</a:t>
            </a:r>
            <a:r>
              <a:rPr lang="en-US" dirty="0"/>
              <a:t> </a:t>
            </a:r>
          </a:p>
        </p:txBody>
      </p:sp>
      <p:sp>
        <p:nvSpPr>
          <p:cNvPr id="18" name="Text Placeholder 12">
            <a:extLst>
              <a:ext uri="{FF2B5EF4-FFF2-40B4-BE49-F238E27FC236}">
                <a16:creationId xmlns:a16="http://schemas.microsoft.com/office/drawing/2014/main" id="{90FC404E-FB6E-3BB2-89B4-B6EE30D799F4}"/>
              </a:ext>
            </a:extLst>
          </p:cNvPr>
          <p:cNvSpPr>
            <a:spLocks noGrp="1"/>
          </p:cNvSpPr>
          <p:nvPr>
            <p:ph type="body" sz="quarter" idx="13"/>
          </p:nvPr>
        </p:nvSpPr>
        <p:spPr>
          <a:xfrm>
            <a:off x="2334566" y="3629064"/>
            <a:ext cx="11250613" cy="836613"/>
          </a:xfrm>
        </p:spPr>
        <p:txBody>
          <a:bodyPr/>
          <a:lstStyle/>
          <a:p>
            <a:r>
              <a:rPr lang="en-IN" sz="2000" kern="0" dirty="0">
                <a:solidFill>
                  <a:srgbClr val="404040"/>
                </a:solidFill>
                <a:effectLst/>
                <a:latin typeface="Open Sans" pitchFamily="2" charset="0"/>
                <a:ea typeface="Times New Roman" panose="02020603050405020304" pitchFamily="18" charset="0"/>
                <a:cs typeface="Calibri" panose="020F0502020204030204" pitchFamily="34" charset="0"/>
              </a:rPr>
              <a:t>Allows testing with a full rendering lifecycle </a:t>
            </a:r>
            <a:endParaRPr lang="en-US" sz="2000" dirty="0">
              <a:solidFill>
                <a:srgbClr val="404040"/>
              </a:solidFill>
              <a:latin typeface="Open Sans" pitchFamily="2" charset="0"/>
              <a:ea typeface="Open Sans" panose="020B0606030504020204" pitchFamily="34" charset="0"/>
              <a:cs typeface="Open Sans" panose="020B0606030504020204" pitchFamily="34" charset="0"/>
            </a:endParaRPr>
          </a:p>
        </p:txBody>
      </p:sp>
      <p:sp>
        <p:nvSpPr>
          <p:cNvPr id="21" name="Text Placeholder 14">
            <a:extLst>
              <a:ext uri="{FF2B5EF4-FFF2-40B4-BE49-F238E27FC236}">
                <a16:creationId xmlns:a16="http://schemas.microsoft.com/office/drawing/2014/main" id="{6CD4365D-BD52-2022-803C-D449720ECD28}"/>
              </a:ext>
            </a:extLst>
          </p:cNvPr>
          <p:cNvSpPr>
            <a:spLocks noGrp="1"/>
          </p:cNvSpPr>
          <p:nvPr>
            <p:ph type="body" sz="quarter" idx="15"/>
          </p:nvPr>
        </p:nvSpPr>
        <p:spPr>
          <a:xfrm>
            <a:off x="2338682" y="5511422"/>
            <a:ext cx="11250613" cy="836613"/>
          </a:xfrm>
        </p:spPr>
        <p:txBody>
          <a:bodyPr/>
          <a:lstStyle/>
          <a:p>
            <a:r>
              <a:rPr lang="en-IN" sz="2000" kern="0" dirty="0">
                <a:solidFill>
                  <a:srgbClr val="404040"/>
                </a:solidFill>
                <a:latin typeface="Open Sans" pitchFamily="2" charset="0"/>
                <a:ea typeface="Times New Roman" panose="02020603050405020304" pitchFamily="18" charset="0"/>
                <a:cs typeface="Calibri" panose="020F0502020204030204" pitchFamily="34" charset="0"/>
              </a:rPr>
              <a:t>A</a:t>
            </a:r>
            <a:r>
              <a:rPr lang="en-IN" sz="2000" kern="0" dirty="0">
                <a:solidFill>
                  <a:srgbClr val="404040"/>
                </a:solidFill>
                <a:effectLst/>
                <a:latin typeface="Open Sans" pitchFamily="2" charset="0"/>
                <a:ea typeface="Times New Roman" panose="02020603050405020304" pitchFamily="18" charset="0"/>
                <a:cs typeface="Calibri" panose="020F0502020204030204" pitchFamily="34" charset="0"/>
              </a:rPr>
              <a:t>llows developers to test both the output and the internal workings of React components</a:t>
            </a:r>
            <a:r>
              <a:rPr lang="en-US" dirty="0"/>
              <a:t> </a:t>
            </a:r>
          </a:p>
        </p:txBody>
      </p:sp>
      <p:sp>
        <p:nvSpPr>
          <p:cNvPr id="24" name="Text Placeholder 10">
            <a:extLst>
              <a:ext uri="{FF2B5EF4-FFF2-40B4-BE49-F238E27FC236}">
                <a16:creationId xmlns:a16="http://schemas.microsoft.com/office/drawing/2014/main" id="{7CD47EB1-8623-D1EE-A275-6E8A6544A0E0}"/>
              </a:ext>
            </a:extLst>
          </p:cNvPr>
          <p:cNvSpPr>
            <a:spLocks noGrp="1"/>
          </p:cNvSpPr>
          <p:nvPr>
            <p:ph type="body" sz="quarter" idx="11"/>
          </p:nvPr>
        </p:nvSpPr>
        <p:spPr>
          <a:xfrm>
            <a:off x="2967015" y="580287"/>
            <a:ext cx="12401573" cy="1447009"/>
          </a:xfrm>
        </p:spPr>
        <p:txBody>
          <a:bodyPr/>
          <a:lstStyle/>
          <a:p>
            <a:r>
              <a:rPr lang="en-US" dirty="0"/>
              <a:t>Which among the following corresponds to the feature of RTL? </a:t>
            </a:r>
          </a:p>
        </p:txBody>
      </p:sp>
    </p:spTree>
    <p:extLst>
      <p:ext uri="{BB962C8B-B14F-4D97-AF65-F5344CB8AC3E}">
        <p14:creationId xmlns:p14="http://schemas.microsoft.com/office/powerpoint/2010/main" val="87778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pPr algn="ctr">
              <a:spcBef>
                <a:spcPts val="1000"/>
              </a:spcBef>
              <a:buClr>
                <a:schemeClr val="dk1"/>
              </a:buClr>
              <a:buSzPts val="2800"/>
            </a:pPr>
            <a:r>
              <a:rPr lang="en-IN" dirty="0">
                <a:solidFill>
                  <a:srgbClr val="404040"/>
                </a:solidFill>
              </a:rPr>
              <a:t>Introduction to Jest</a:t>
            </a:r>
          </a:p>
          <a:p>
            <a:pPr marL="0" marR="0" lvl="0" indent="0" algn="ctr" rtl="0">
              <a:lnSpc>
                <a:spcPct val="100000"/>
              </a:lnSpc>
              <a:spcBef>
                <a:spcPts val="1000"/>
              </a:spcBef>
              <a:spcAft>
                <a:spcPts val="0"/>
              </a:spcAft>
              <a:buClr>
                <a:schemeClr val="dk1"/>
              </a:buClr>
              <a:buSzPts val="2800"/>
              <a:buFont typeface="Arial"/>
              <a:buNone/>
            </a:pPr>
            <a:endParaRPr lang="en-IN" sz="1400" b="0" i="0" u="none" strike="noStrike" cap="none"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62050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14;g24ebb7b1246_0_148">
            <a:extLst>
              <a:ext uri="{FF2B5EF4-FFF2-40B4-BE49-F238E27FC236}">
                <a16:creationId xmlns:a16="http://schemas.microsoft.com/office/drawing/2014/main" id="{15C2B5B2-F3AB-E163-B6A6-7ED283BA2B64}"/>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dirty="0">
                <a:solidFill>
                  <a:srgbClr val="404040"/>
                </a:solidFill>
                <a:latin typeface="Open Sans"/>
                <a:ea typeface="Open Sans"/>
                <a:cs typeface="Open Sans"/>
              </a:rPr>
              <a:t>Jest</a:t>
            </a:r>
          </a:p>
        </p:txBody>
      </p:sp>
      <p:sp>
        <p:nvSpPr>
          <p:cNvPr id="5" name="TextBox 4">
            <a:extLst>
              <a:ext uri="{FF2B5EF4-FFF2-40B4-BE49-F238E27FC236}">
                <a16:creationId xmlns:a16="http://schemas.microsoft.com/office/drawing/2014/main" id="{CFB7BCC7-9203-BF65-1285-2FA34C864643}"/>
              </a:ext>
            </a:extLst>
          </p:cNvPr>
          <p:cNvSpPr txBox="1"/>
          <p:nvPr/>
        </p:nvSpPr>
        <p:spPr>
          <a:xfrm>
            <a:off x="2428132" y="1445370"/>
            <a:ext cx="11399736" cy="846514"/>
          </a:xfrm>
          <a:prstGeom prst="rect">
            <a:avLst/>
          </a:prstGeom>
          <a:noFill/>
        </p:spPr>
        <p:txBody>
          <a:bodyPr wrap="square" rtlCol="0">
            <a:spAutoFit/>
          </a:bodyPr>
          <a:lstStyle/>
          <a:p>
            <a:pPr algn="ctr">
              <a:lnSpc>
                <a:spcPct val="115000"/>
              </a:lnSpc>
            </a:pPr>
            <a:r>
              <a:rPr lang="en-US" sz="2200" dirty="0">
                <a:solidFill>
                  <a:srgbClr val="404040"/>
                </a:solidFill>
                <a:effectLst/>
                <a:latin typeface="Open Sans" pitchFamily="2" charset="0"/>
              </a:rPr>
              <a:t>It is a JavaScript testing framework commonly used for testing JavaScript code, including React applications.</a:t>
            </a:r>
            <a:endParaRPr lang="en-IN" sz="2200" dirty="0">
              <a:solidFill>
                <a:srgbClr val="404040"/>
              </a:solidFill>
              <a:latin typeface="Open Sans" pitchFamily="2" charset="0"/>
            </a:endParaRPr>
          </a:p>
        </p:txBody>
      </p:sp>
      <p:sp>
        <p:nvSpPr>
          <p:cNvPr id="6" name="TextBox 5">
            <a:extLst>
              <a:ext uri="{FF2B5EF4-FFF2-40B4-BE49-F238E27FC236}">
                <a16:creationId xmlns:a16="http://schemas.microsoft.com/office/drawing/2014/main" id="{54975291-0D33-6004-58C9-A561522215A8}"/>
              </a:ext>
            </a:extLst>
          </p:cNvPr>
          <p:cNvSpPr txBox="1"/>
          <p:nvPr/>
        </p:nvSpPr>
        <p:spPr>
          <a:xfrm>
            <a:off x="2679700" y="7128428"/>
            <a:ext cx="10972800" cy="1148007"/>
          </a:xfrm>
          <a:prstGeom prst="rect">
            <a:avLst/>
          </a:prstGeom>
          <a:noFill/>
        </p:spPr>
        <p:txBody>
          <a:bodyPr wrap="square" rtlCol="0">
            <a:spAutoFit/>
          </a:bodyPr>
          <a:lstStyle/>
          <a:p>
            <a:pPr algn="ctr">
              <a:lnSpc>
                <a:spcPct val="115000"/>
              </a:lnSpc>
            </a:pPr>
            <a:r>
              <a:rPr lang="en-US" sz="2200" dirty="0">
                <a:solidFill>
                  <a:srgbClr val="404040"/>
                </a:solidFill>
                <a:effectLst/>
                <a:latin typeface="Open Sans" pitchFamily="2" charset="0"/>
              </a:rPr>
              <a:t>Its ease of setup, fast execution, and comprehensive features have made it a popular choice among developers.</a:t>
            </a:r>
          </a:p>
          <a:p>
            <a:pPr algn="ctr"/>
            <a:endParaRPr lang="en-IN" dirty="0"/>
          </a:p>
        </p:txBody>
      </p:sp>
      <p:sp>
        <p:nvSpPr>
          <p:cNvPr id="4" name="Brandline_LVC">
            <a:extLst>
              <a:ext uri="{FF2B5EF4-FFF2-40B4-BE49-F238E27FC236}">
                <a16:creationId xmlns:a16="http://schemas.microsoft.com/office/drawing/2014/main" id="{F9B84F7C-B67E-45DA-06DB-975AFCEDE2D8}"/>
              </a:ext>
            </a:extLst>
          </p:cNvPr>
          <p:cNvSpPr/>
          <p:nvPr/>
        </p:nvSpPr>
        <p:spPr>
          <a:xfrm>
            <a:off x="7721600" y="867565"/>
            <a:ext cx="82161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descr="A logo with a white border&#10;&#10;Description automatically generated">
            <a:extLst>
              <a:ext uri="{FF2B5EF4-FFF2-40B4-BE49-F238E27FC236}">
                <a16:creationId xmlns:a16="http://schemas.microsoft.com/office/drawing/2014/main" id="{96F478B7-2DC9-629F-8746-EF29F36C9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823" y="3065979"/>
            <a:ext cx="3288354" cy="3288354"/>
          </a:xfrm>
          <a:prstGeom prst="rect">
            <a:avLst/>
          </a:prstGeom>
        </p:spPr>
      </p:pic>
    </p:spTree>
    <p:extLst>
      <p:ext uri="{BB962C8B-B14F-4D97-AF65-F5344CB8AC3E}">
        <p14:creationId xmlns:p14="http://schemas.microsoft.com/office/powerpoint/2010/main" val="153011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14;g24ebb7b1246_0_148">
            <a:extLst>
              <a:ext uri="{FF2B5EF4-FFF2-40B4-BE49-F238E27FC236}">
                <a16:creationId xmlns:a16="http://schemas.microsoft.com/office/drawing/2014/main" id="{15C2B5B2-F3AB-E163-B6A6-7ED283BA2B64}"/>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dirty="0">
                <a:solidFill>
                  <a:srgbClr val="404040"/>
                </a:solidFill>
                <a:latin typeface="Open Sans"/>
                <a:ea typeface="Open Sans"/>
                <a:cs typeface="Open Sans"/>
              </a:rPr>
              <a:t>Some Key Features of Jest</a:t>
            </a:r>
          </a:p>
        </p:txBody>
      </p:sp>
      <p:sp>
        <p:nvSpPr>
          <p:cNvPr id="3" name="TextBox 2">
            <a:extLst>
              <a:ext uri="{FF2B5EF4-FFF2-40B4-BE49-F238E27FC236}">
                <a16:creationId xmlns:a16="http://schemas.microsoft.com/office/drawing/2014/main" id="{52F7F03A-A3B9-9BDB-6DEF-C79F75AC691A}"/>
              </a:ext>
            </a:extLst>
          </p:cNvPr>
          <p:cNvSpPr txBox="1"/>
          <p:nvPr/>
        </p:nvSpPr>
        <p:spPr>
          <a:xfrm>
            <a:off x="3964940" y="2746561"/>
            <a:ext cx="10972800" cy="457176"/>
          </a:xfrm>
          <a:prstGeom prst="rect">
            <a:avLst/>
          </a:prstGeom>
          <a:noFill/>
        </p:spPr>
        <p:txBody>
          <a:bodyPr wrap="square" rtlCol="0">
            <a:spAutoFit/>
          </a:bodyPr>
          <a:lstStyle/>
          <a:p>
            <a:pPr>
              <a:lnSpc>
                <a:spcPct val="115000"/>
              </a:lnSpc>
            </a:pPr>
            <a:r>
              <a:rPr lang="en-IN" sz="2200" kern="0" dirty="0">
                <a:solidFill>
                  <a:srgbClr val="404040"/>
                </a:solidFill>
                <a:latin typeface="Open Sans" pitchFamily="2" charset="0"/>
                <a:cs typeface="Calibri" panose="020F0502020204030204" pitchFamily="34" charset="0"/>
              </a:rPr>
              <a:t>Requires no configuration</a:t>
            </a:r>
            <a:endParaRPr lang="en-IN" sz="2200" dirty="0">
              <a:solidFill>
                <a:srgbClr val="404040"/>
              </a:solidFill>
              <a:latin typeface="Open Sans" pitchFamily="2" charset="0"/>
            </a:endParaRPr>
          </a:p>
        </p:txBody>
      </p:sp>
      <p:sp>
        <p:nvSpPr>
          <p:cNvPr id="4" name="TextBox 3">
            <a:extLst>
              <a:ext uri="{FF2B5EF4-FFF2-40B4-BE49-F238E27FC236}">
                <a16:creationId xmlns:a16="http://schemas.microsoft.com/office/drawing/2014/main" id="{7D9899D6-AB06-4DB8-BD85-0BDB61AB79ED}"/>
              </a:ext>
            </a:extLst>
          </p:cNvPr>
          <p:cNvSpPr txBox="1"/>
          <p:nvPr/>
        </p:nvSpPr>
        <p:spPr>
          <a:xfrm>
            <a:off x="3964940" y="4095301"/>
            <a:ext cx="10972800" cy="457176"/>
          </a:xfrm>
          <a:prstGeom prst="rect">
            <a:avLst/>
          </a:prstGeom>
          <a:noFill/>
        </p:spPr>
        <p:txBody>
          <a:bodyPr wrap="square" rtlCol="0">
            <a:spAutoFit/>
          </a:bodyPr>
          <a:lstStyle/>
          <a:p>
            <a:pPr>
              <a:lnSpc>
                <a:spcPct val="115000"/>
              </a:lnSpc>
            </a:pP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Uses snapshot testing</a:t>
            </a: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 to track changes in</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 the user interface </a:t>
            </a:r>
            <a:r>
              <a:rPr lang="en-IN" sz="2200" kern="0" dirty="0">
                <a:solidFill>
                  <a:srgbClr val="404040"/>
                </a:solidFill>
                <a:latin typeface="Open Sans" pitchFamily="2" charset="0"/>
                <a:ea typeface="Times New Roman" panose="02020603050405020304" pitchFamily="18" charset="0"/>
                <a:cs typeface="Calibri" panose="020F0502020204030204" pitchFamily="34" charset="0"/>
              </a:rPr>
              <a:t>(</a:t>
            </a:r>
            <a:r>
              <a:rPr lang="en-IN" sz="2200" kern="0" dirty="0">
                <a:solidFill>
                  <a:srgbClr val="404040"/>
                </a:solidFill>
                <a:effectLst/>
                <a:latin typeface="Open Sans" pitchFamily="2" charset="0"/>
                <a:ea typeface="Times New Roman" panose="02020603050405020304" pitchFamily="18" charset="0"/>
                <a:cs typeface="Calibri" panose="020F0502020204030204" pitchFamily="34" charset="0"/>
              </a:rPr>
              <a:t>UI)</a:t>
            </a:r>
            <a:endParaRPr lang="en-IN" sz="2200" dirty="0">
              <a:solidFill>
                <a:srgbClr val="404040"/>
              </a:solidFill>
              <a:latin typeface="Open Sans" pitchFamily="2" charset="0"/>
            </a:endParaRPr>
          </a:p>
        </p:txBody>
      </p:sp>
      <p:sp>
        <p:nvSpPr>
          <p:cNvPr id="8" name="Google Shape;897;p29">
            <a:extLst>
              <a:ext uri="{FF2B5EF4-FFF2-40B4-BE49-F238E27FC236}">
                <a16:creationId xmlns:a16="http://schemas.microsoft.com/office/drawing/2014/main" id="{4351C69F-F3EF-01D3-2496-64DCD4F70DF7}"/>
              </a:ext>
            </a:extLst>
          </p:cNvPr>
          <p:cNvSpPr/>
          <p:nvPr/>
        </p:nvSpPr>
        <p:spPr>
          <a:xfrm>
            <a:off x="1788651" y="3633174"/>
            <a:ext cx="1328853" cy="416512"/>
          </a:xfrm>
          <a:custGeom>
            <a:avLst/>
            <a:gdLst/>
            <a:ahLst/>
            <a:cxnLst/>
            <a:rect l="l" t="t" r="r" b="b"/>
            <a:pathLst>
              <a:path w="2896" h="850" extrusionOk="0">
                <a:moveTo>
                  <a:pt x="2896" y="421"/>
                </a:moveTo>
                <a:lnTo>
                  <a:pt x="1448" y="0"/>
                </a:lnTo>
                <a:lnTo>
                  <a:pt x="0" y="421"/>
                </a:lnTo>
                <a:lnTo>
                  <a:pt x="1448" y="850"/>
                </a:lnTo>
                <a:lnTo>
                  <a:pt x="2896" y="421"/>
                </a:lnTo>
                <a:close/>
              </a:path>
            </a:pathLst>
          </a:custGeom>
          <a:solidFill>
            <a:srgbClr val="F9AB0C"/>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9" name="Google Shape;899;p29">
            <a:extLst>
              <a:ext uri="{FF2B5EF4-FFF2-40B4-BE49-F238E27FC236}">
                <a16:creationId xmlns:a16="http://schemas.microsoft.com/office/drawing/2014/main" id="{DF4B2C13-FC99-3A53-520D-2353822255FE}"/>
              </a:ext>
            </a:extLst>
          </p:cNvPr>
          <p:cNvSpPr/>
          <p:nvPr/>
        </p:nvSpPr>
        <p:spPr>
          <a:xfrm>
            <a:off x="1788651" y="6375695"/>
            <a:ext cx="1328853" cy="416512"/>
          </a:xfrm>
          <a:custGeom>
            <a:avLst/>
            <a:gdLst/>
            <a:ahLst/>
            <a:cxnLst/>
            <a:rect l="l" t="t" r="r" b="b"/>
            <a:pathLst>
              <a:path w="2896" h="852" extrusionOk="0">
                <a:moveTo>
                  <a:pt x="2896" y="422"/>
                </a:moveTo>
                <a:lnTo>
                  <a:pt x="1448" y="0"/>
                </a:lnTo>
                <a:lnTo>
                  <a:pt x="0" y="422"/>
                </a:lnTo>
                <a:lnTo>
                  <a:pt x="1448" y="852"/>
                </a:lnTo>
                <a:lnTo>
                  <a:pt x="2896" y="422"/>
                </a:lnTo>
                <a:close/>
              </a:path>
            </a:pathLst>
          </a:custGeom>
          <a:solidFill>
            <a:srgbClr val="F2583A"/>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10" name="Google Shape;900;p29">
            <a:extLst>
              <a:ext uri="{FF2B5EF4-FFF2-40B4-BE49-F238E27FC236}">
                <a16:creationId xmlns:a16="http://schemas.microsoft.com/office/drawing/2014/main" id="{64163E5E-DB02-7B2A-2D2C-AE032AB5FAB7}"/>
              </a:ext>
            </a:extLst>
          </p:cNvPr>
          <p:cNvSpPr/>
          <p:nvPr/>
        </p:nvSpPr>
        <p:spPr>
          <a:xfrm>
            <a:off x="1788651" y="2272180"/>
            <a:ext cx="1328853" cy="414556"/>
          </a:xfrm>
          <a:custGeom>
            <a:avLst/>
            <a:gdLst/>
            <a:ahLst/>
            <a:cxnLst/>
            <a:rect l="l" t="t" r="r" b="b"/>
            <a:pathLst>
              <a:path w="2896" h="850" extrusionOk="0">
                <a:moveTo>
                  <a:pt x="2896" y="421"/>
                </a:moveTo>
                <a:lnTo>
                  <a:pt x="1448" y="0"/>
                </a:lnTo>
                <a:lnTo>
                  <a:pt x="0" y="421"/>
                </a:lnTo>
                <a:lnTo>
                  <a:pt x="1448" y="850"/>
                </a:lnTo>
                <a:lnTo>
                  <a:pt x="2896" y="421"/>
                </a:lnTo>
                <a:close/>
              </a:path>
            </a:pathLst>
          </a:custGeom>
          <a:solidFill>
            <a:srgbClr val="6EB82E"/>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11" name="Google Shape;901;p29">
            <a:extLst>
              <a:ext uri="{FF2B5EF4-FFF2-40B4-BE49-F238E27FC236}">
                <a16:creationId xmlns:a16="http://schemas.microsoft.com/office/drawing/2014/main" id="{D293DC3A-266A-7BF8-6404-CABC7262697C}"/>
              </a:ext>
            </a:extLst>
          </p:cNvPr>
          <p:cNvSpPr/>
          <p:nvPr/>
        </p:nvSpPr>
        <p:spPr>
          <a:xfrm>
            <a:off x="2052953" y="2014062"/>
            <a:ext cx="800248" cy="6089863"/>
          </a:xfrm>
          <a:prstGeom prst="rect">
            <a:avLst/>
          </a:prstGeom>
          <a:solidFill>
            <a:srgbClr val="D2DADC"/>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13" name="Google Shape;907;p29">
            <a:extLst>
              <a:ext uri="{FF2B5EF4-FFF2-40B4-BE49-F238E27FC236}">
                <a16:creationId xmlns:a16="http://schemas.microsoft.com/office/drawing/2014/main" id="{06A7ED30-437F-1FE0-CA5C-B8AF4D66E5C7}"/>
              </a:ext>
            </a:extLst>
          </p:cNvPr>
          <p:cNvSpPr/>
          <p:nvPr/>
        </p:nvSpPr>
        <p:spPr>
          <a:xfrm>
            <a:off x="2052954" y="2014061"/>
            <a:ext cx="400124" cy="672675"/>
          </a:xfrm>
          <a:custGeom>
            <a:avLst/>
            <a:gdLst/>
            <a:ahLst/>
            <a:cxnLst/>
            <a:rect l="l" t="t" r="r" b="b"/>
            <a:pathLst>
              <a:path w="874" h="1377" extrusionOk="0">
                <a:moveTo>
                  <a:pt x="874" y="1377"/>
                </a:moveTo>
                <a:lnTo>
                  <a:pt x="0" y="1118"/>
                </a:lnTo>
                <a:lnTo>
                  <a:pt x="0" y="260"/>
                </a:lnTo>
                <a:lnTo>
                  <a:pt x="874" y="0"/>
                </a:lnTo>
                <a:lnTo>
                  <a:pt x="874" y="1377"/>
                </a:lnTo>
              </a:path>
            </a:pathLst>
          </a:custGeom>
          <a:no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15" name="Google Shape;908;p29">
            <a:extLst>
              <a:ext uri="{FF2B5EF4-FFF2-40B4-BE49-F238E27FC236}">
                <a16:creationId xmlns:a16="http://schemas.microsoft.com/office/drawing/2014/main" id="{46056B9A-B460-396A-35E1-2240C64B2F31}"/>
              </a:ext>
            </a:extLst>
          </p:cNvPr>
          <p:cNvSpPr/>
          <p:nvPr/>
        </p:nvSpPr>
        <p:spPr>
          <a:xfrm>
            <a:off x="1788651" y="2395374"/>
            <a:ext cx="264302" cy="166214"/>
          </a:xfrm>
          <a:custGeom>
            <a:avLst/>
            <a:gdLst/>
            <a:ahLst/>
            <a:cxnLst/>
            <a:rect l="l" t="t" r="r" b="b"/>
            <a:pathLst>
              <a:path w="574" h="337" extrusionOk="0">
                <a:moveTo>
                  <a:pt x="574" y="337"/>
                </a:moveTo>
                <a:lnTo>
                  <a:pt x="0" y="167"/>
                </a:lnTo>
                <a:lnTo>
                  <a:pt x="574" y="0"/>
                </a:lnTo>
                <a:lnTo>
                  <a:pt x="574" y="337"/>
                </a:lnTo>
                <a:close/>
              </a:path>
            </a:pathLst>
          </a:custGeom>
          <a:solidFill>
            <a:srgbClr val="2E75B6"/>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16" name="Google Shape;909;p29">
            <a:extLst>
              <a:ext uri="{FF2B5EF4-FFF2-40B4-BE49-F238E27FC236}">
                <a16:creationId xmlns:a16="http://schemas.microsoft.com/office/drawing/2014/main" id="{99EDB7EA-E9E8-D91B-CCA8-7E8043ED24D8}"/>
              </a:ext>
            </a:extLst>
          </p:cNvPr>
          <p:cNvSpPr/>
          <p:nvPr/>
        </p:nvSpPr>
        <p:spPr>
          <a:xfrm>
            <a:off x="1788651" y="2477505"/>
            <a:ext cx="1328853" cy="1155672"/>
          </a:xfrm>
          <a:custGeom>
            <a:avLst/>
            <a:gdLst/>
            <a:ahLst/>
            <a:cxnLst/>
            <a:rect l="l" t="t" r="r" b="b"/>
            <a:pathLst>
              <a:path w="2896" h="2365" extrusionOk="0">
                <a:moveTo>
                  <a:pt x="0" y="1934"/>
                </a:moveTo>
                <a:lnTo>
                  <a:pt x="1448" y="2365"/>
                </a:lnTo>
                <a:lnTo>
                  <a:pt x="2896" y="1934"/>
                </a:lnTo>
                <a:lnTo>
                  <a:pt x="2896" y="0"/>
                </a:lnTo>
                <a:lnTo>
                  <a:pt x="1448" y="429"/>
                </a:lnTo>
                <a:lnTo>
                  <a:pt x="0" y="0"/>
                </a:lnTo>
                <a:lnTo>
                  <a:pt x="0" y="1934"/>
                </a:lnTo>
                <a:close/>
              </a:path>
            </a:pathLst>
          </a:custGeom>
          <a:solidFill>
            <a:schemeClr val="accent5">
              <a:lumMod val="75000"/>
            </a:schemeClr>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18" name="Google Shape;910;p29">
            <a:extLst>
              <a:ext uri="{FF2B5EF4-FFF2-40B4-BE49-F238E27FC236}">
                <a16:creationId xmlns:a16="http://schemas.microsoft.com/office/drawing/2014/main" id="{FE508E4D-B13B-6037-55EC-8CD8212AD4DE}"/>
              </a:ext>
            </a:extLst>
          </p:cNvPr>
          <p:cNvSpPr/>
          <p:nvPr/>
        </p:nvSpPr>
        <p:spPr>
          <a:xfrm>
            <a:off x="1788652" y="2477505"/>
            <a:ext cx="664426" cy="1155672"/>
          </a:xfrm>
          <a:custGeom>
            <a:avLst/>
            <a:gdLst/>
            <a:ahLst/>
            <a:cxnLst/>
            <a:rect l="l" t="t" r="r" b="b"/>
            <a:pathLst>
              <a:path w="1448" h="2365" extrusionOk="0">
                <a:moveTo>
                  <a:pt x="1448" y="2365"/>
                </a:moveTo>
                <a:lnTo>
                  <a:pt x="1448" y="2365"/>
                </a:lnTo>
                <a:lnTo>
                  <a:pt x="574" y="2105"/>
                </a:lnTo>
                <a:lnTo>
                  <a:pt x="0" y="1934"/>
                </a:lnTo>
                <a:lnTo>
                  <a:pt x="0" y="0"/>
                </a:lnTo>
                <a:lnTo>
                  <a:pt x="1448" y="429"/>
                </a:lnTo>
                <a:lnTo>
                  <a:pt x="1448" y="2365"/>
                </a:lnTo>
                <a:close/>
              </a:path>
            </a:pathLst>
          </a:custGeom>
          <a:solidFill>
            <a:schemeClr val="accent1">
              <a:lumMod val="60000"/>
              <a:lumOff val="40000"/>
            </a:schemeClr>
          </a:solidFill>
          <a:ln>
            <a:solidFill>
              <a:schemeClr val="accent1">
                <a:lumMod val="40000"/>
                <a:lumOff val="60000"/>
              </a:schemeClr>
            </a:solid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19" name="Google Shape;912;p29">
            <a:extLst>
              <a:ext uri="{FF2B5EF4-FFF2-40B4-BE49-F238E27FC236}">
                <a16:creationId xmlns:a16="http://schemas.microsoft.com/office/drawing/2014/main" id="{03F9F366-8324-3B82-170E-71B47ACBD4FD}"/>
              </a:ext>
            </a:extLst>
          </p:cNvPr>
          <p:cNvSpPr/>
          <p:nvPr/>
        </p:nvSpPr>
        <p:spPr>
          <a:xfrm>
            <a:off x="2853202" y="2395374"/>
            <a:ext cx="264302" cy="166214"/>
          </a:xfrm>
          <a:custGeom>
            <a:avLst/>
            <a:gdLst/>
            <a:ahLst/>
            <a:cxnLst/>
            <a:rect l="l" t="t" r="r" b="b"/>
            <a:pathLst>
              <a:path w="574" h="337" extrusionOk="0">
                <a:moveTo>
                  <a:pt x="0" y="337"/>
                </a:moveTo>
                <a:lnTo>
                  <a:pt x="0" y="0"/>
                </a:lnTo>
                <a:lnTo>
                  <a:pt x="574" y="167"/>
                </a:lnTo>
                <a:lnTo>
                  <a:pt x="0" y="337"/>
                </a:lnTo>
                <a:close/>
              </a:path>
            </a:pathLst>
          </a:custGeom>
          <a:solidFill>
            <a:srgbClr val="2E75B6"/>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20" name="Google Shape;935;p29">
            <a:extLst>
              <a:ext uri="{FF2B5EF4-FFF2-40B4-BE49-F238E27FC236}">
                <a16:creationId xmlns:a16="http://schemas.microsoft.com/office/drawing/2014/main" id="{9853064E-E443-59F6-A886-129C8C4404A2}"/>
              </a:ext>
            </a:extLst>
          </p:cNvPr>
          <p:cNvSpPr/>
          <p:nvPr/>
        </p:nvSpPr>
        <p:spPr>
          <a:xfrm rot="5400000">
            <a:off x="3436256" y="2613710"/>
            <a:ext cx="78747" cy="762793"/>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dirty="0">
              <a:ln>
                <a:noFill/>
              </a:ln>
              <a:solidFill>
                <a:prstClr val="white"/>
              </a:solidFill>
              <a:effectLst/>
              <a:uLnTx/>
              <a:uFillTx/>
              <a:latin typeface="Open Sans"/>
              <a:ea typeface="Open Sans"/>
              <a:cs typeface="Open Sans"/>
              <a:sym typeface="Open Sans"/>
            </a:endParaRPr>
          </a:p>
        </p:txBody>
      </p:sp>
      <p:grpSp>
        <p:nvGrpSpPr>
          <p:cNvPr id="21" name="Group 20">
            <a:extLst>
              <a:ext uri="{FF2B5EF4-FFF2-40B4-BE49-F238E27FC236}">
                <a16:creationId xmlns:a16="http://schemas.microsoft.com/office/drawing/2014/main" id="{BD1763C5-1C63-9E90-E91D-D4CC15EA4B0E}"/>
              </a:ext>
            </a:extLst>
          </p:cNvPr>
          <p:cNvGrpSpPr/>
          <p:nvPr/>
        </p:nvGrpSpPr>
        <p:grpSpPr>
          <a:xfrm>
            <a:off x="1788651" y="3758323"/>
            <a:ext cx="1328853" cy="1235847"/>
            <a:chOff x="2547407" y="3153208"/>
            <a:chExt cx="1328853" cy="1235847"/>
          </a:xfrm>
        </p:grpSpPr>
        <p:sp>
          <p:nvSpPr>
            <p:cNvPr id="22" name="Google Shape;913;p29">
              <a:extLst>
                <a:ext uri="{FF2B5EF4-FFF2-40B4-BE49-F238E27FC236}">
                  <a16:creationId xmlns:a16="http://schemas.microsoft.com/office/drawing/2014/main" id="{5BBD3A84-3166-B3F7-5F47-B79B386F395B}"/>
                </a:ext>
              </a:extLst>
            </p:cNvPr>
            <p:cNvSpPr/>
            <p:nvPr/>
          </p:nvSpPr>
          <p:spPr>
            <a:xfrm>
              <a:off x="3611958" y="3153208"/>
              <a:ext cx="264302" cy="164258"/>
            </a:xfrm>
            <a:custGeom>
              <a:avLst/>
              <a:gdLst/>
              <a:ahLst/>
              <a:cxnLst/>
              <a:rect l="l" t="t" r="r" b="b"/>
              <a:pathLst>
                <a:path w="574" h="337" extrusionOk="0">
                  <a:moveTo>
                    <a:pt x="0" y="337"/>
                  </a:moveTo>
                  <a:lnTo>
                    <a:pt x="0" y="0"/>
                  </a:lnTo>
                  <a:lnTo>
                    <a:pt x="574" y="167"/>
                  </a:lnTo>
                  <a:lnTo>
                    <a:pt x="0" y="337"/>
                  </a:lnTo>
                  <a:close/>
                </a:path>
              </a:pathLst>
            </a:custGeom>
            <a:solidFill>
              <a:srgbClr val="8E6500"/>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23" name="Google Shape;914;p29">
              <a:extLst>
                <a:ext uri="{FF2B5EF4-FFF2-40B4-BE49-F238E27FC236}">
                  <a16:creationId xmlns:a16="http://schemas.microsoft.com/office/drawing/2014/main" id="{E801D5D1-9B1B-7D68-8C01-493675B4442E}"/>
                </a:ext>
              </a:extLst>
            </p:cNvPr>
            <p:cNvSpPr/>
            <p:nvPr/>
          </p:nvSpPr>
          <p:spPr>
            <a:xfrm>
              <a:off x="2547407" y="3153208"/>
              <a:ext cx="264302" cy="164258"/>
            </a:xfrm>
            <a:custGeom>
              <a:avLst/>
              <a:gdLst/>
              <a:ahLst/>
              <a:cxnLst/>
              <a:rect l="l" t="t" r="r" b="b"/>
              <a:pathLst>
                <a:path w="574" h="337" extrusionOk="0">
                  <a:moveTo>
                    <a:pt x="574" y="337"/>
                  </a:moveTo>
                  <a:lnTo>
                    <a:pt x="0" y="167"/>
                  </a:lnTo>
                  <a:lnTo>
                    <a:pt x="574" y="0"/>
                  </a:lnTo>
                  <a:lnTo>
                    <a:pt x="574" y="337"/>
                  </a:lnTo>
                  <a:close/>
                </a:path>
              </a:pathLst>
            </a:custGeom>
            <a:solidFill>
              <a:srgbClr val="8E6500"/>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24" name="Google Shape;915;p29">
              <a:extLst>
                <a:ext uri="{FF2B5EF4-FFF2-40B4-BE49-F238E27FC236}">
                  <a16:creationId xmlns:a16="http://schemas.microsoft.com/office/drawing/2014/main" id="{975134FD-6F32-9BEF-9783-95B5E0BF0B5C}"/>
                </a:ext>
              </a:extLst>
            </p:cNvPr>
            <p:cNvSpPr/>
            <p:nvPr/>
          </p:nvSpPr>
          <p:spPr>
            <a:xfrm>
              <a:off x="2547407" y="3233383"/>
              <a:ext cx="1328853" cy="1155672"/>
            </a:xfrm>
            <a:custGeom>
              <a:avLst/>
              <a:gdLst/>
              <a:ahLst/>
              <a:cxnLst/>
              <a:rect l="l" t="t" r="r" b="b"/>
              <a:pathLst>
                <a:path w="2896" h="2364" extrusionOk="0">
                  <a:moveTo>
                    <a:pt x="0" y="1934"/>
                  </a:moveTo>
                  <a:lnTo>
                    <a:pt x="1448" y="2364"/>
                  </a:lnTo>
                  <a:lnTo>
                    <a:pt x="2896" y="1934"/>
                  </a:lnTo>
                  <a:lnTo>
                    <a:pt x="2896" y="0"/>
                  </a:lnTo>
                  <a:lnTo>
                    <a:pt x="1448" y="429"/>
                  </a:lnTo>
                  <a:lnTo>
                    <a:pt x="0" y="0"/>
                  </a:lnTo>
                  <a:lnTo>
                    <a:pt x="0" y="1934"/>
                  </a:lnTo>
                  <a:close/>
                </a:path>
              </a:pathLst>
            </a:custGeom>
            <a:solidFill>
              <a:srgbClr val="E6A400"/>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25" name="Google Shape;916;p29">
              <a:extLst>
                <a:ext uri="{FF2B5EF4-FFF2-40B4-BE49-F238E27FC236}">
                  <a16:creationId xmlns:a16="http://schemas.microsoft.com/office/drawing/2014/main" id="{5FFFAF33-6B8A-4BAB-59DE-3A54E3FB437B}"/>
                </a:ext>
              </a:extLst>
            </p:cNvPr>
            <p:cNvSpPr/>
            <p:nvPr/>
          </p:nvSpPr>
          <p:spPr>
            <a:xfrm>
              <a:off x="2547408" y="3233383"/>
              <a:ext cx="664426" cy="1155672"/>
            </a:xfrm>
            <a:custGeom>
              <a:avLst/>
              <a:gdLst/>
              <a:ahLst/>
              <a:cxnLst/>
              <a:rect l="l" t="t" r="r" b="b"/>
              <a:pathLst>
                <a:path w="1448" h="2364" extrusionOk="0">
                  <a:moveTo>
                    <a:pt x="1448" y="2364"/>
                  </a:moveTo>
                  <a:lnTo>
                    <a:pt x="1448" y="2364"/>
                  </a:lnTo>
                  <a:lnTo>
                    <a:pt x="0" y="1934"/>
                  </a:lnTo>
                  <a:lnTo>
                    <a:pt x="0" y="0"/>
                  </a:lnTo>
                  <a:lnTo>
                    <a:pt x="1448" y="429"/>
                  </a:lnTo>
                  <a:lnTo>
                    <a:pt x="1448" y="2364"/>
                  </a:lnTo>
                  <a:close/>
                </a:path>
              </a:pathLst>
            </a:custGeom>
            <a:solidFill>
              <a:srgbClr val="FFB400"/>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grpSp>
      <p:sp>
        <p:nvSpPr>
          <p:cNvPr id="26" name="Google Shape;936;p29">
            <a:extLst>
              <a:ext uri="{FF2B5EF4-FFF2-40B4-BE49-F238E27FC236}">
                <a16:creationId xmlns:a16="http://schemas.microsoft.com/office/drawing/2014/main" id="{817715E1-115E-1D86-2FFE-806563CAF2A4}"/>
              </a:ext>
            </a:extLst>
          </p:cNvPr>
          <p:cNvSpPr/>
          <p:nvPr/>
        </p:nvSpPr>
        <p:spPr>
          <a:xfrm rot="5400000">
            <a:off x="3436256" y="3961947"/>
            <a:ext cx="78747" cy="762793"/>
          </a:xfrm>
          <a:prstGeom prst="rect">
            <a:avLst/>
          </a:prstGeom>
          <a:solidFill>
            <a:srgbClr val="E6A400"/>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dirty="0">
              <a:ln>
                <a:noFill/>
              </a:ln>
              <a:solidFill>
                <a:prstClr val="white"/>
              </a:solidFill>
              <a:effectLst/>
              <a:uLnTx/>
              <a:uFillTx/>
              <a:latin typeface="Open Sans"/>
              <a:ea typeface="Open Sans"/>
              <a:cs typeface="Open Sans"/>
              <a:sym typeface="Open Sans"/>
            </a:endParaRPr>
          </a:p>
        </p:txBody>
      </p:sp>
      <p:grpSp>
        <p:nvGrpSpPr>
          <p:cNvPr id="27" name="Group 26">
            <a:extLst>
              <a:ext uri="{FF2B5EF4-FFF2-40B4-BE49-F238E27FC236}">
                <a16:creationId xmlns:a16="http://schemas.microsoft.com/office/drawing/2014/main" id="{B17E2565-CC3D-EFA9-77A5-E9535CD35CED}"/>
              </a:ext>
            </a:extLst>
          </p:cNvPr>
          <p:cNvGrpSpPr/>
          <p:nvPr/>
        </p:nvGrpSpPr>
        <p:grpSpPr>
          <a:xfrm>
            <a:off x="1788651" y="5150598"/>
            <a:ext cx="1328853" cy="1237802"/>
            <a:chOff x="2547407" y="5875195"/>
            <a:chExt cx="1328853" cy="1237802"/>
          </a:xfrm>
        </p:grpSpPr>
        <p:sp>
          <p:nvSpPr>
            <p:cNvPr id="28" name="Google Shape;923;p29">
              <a:extLst>
                <a:ext uri="{FF2B5EF4-FFF2-40B4-BE49-F238E27FC236}">
                  <a16:creationId xmlns:a16="http://schemas.microsoft.com/office/drawing/2014/main" id="{B2F8D061-54D7-7676-854E-EAD97EA129CC}"/>
                </a:ext>
              </a:extLst>
            </p:cNvPr>
            <p:cNvSpPr/>
            <p:nvPr/>
          </p:nvSpPr>
          <p:spPr>
            <a:xfrm>
              <a:off x="3611958" y="5875195"/>
              <a:ext cx="264302" cy="166214"/>
            </a:xfrm>
            <a:custGeom>
              <a:avLst/>
              <a:gdLst/>
              <a:ahLst/>
              <a:cxnLst/>
              <a:rect l="l" t="t" r="r" b="b"/>
              <a:pathLst>
                <a:path w="574" h="337" extrusionOk="0">
                  <a:moveTo>
                    <a:pt x="0" y="337"/>
                  </a:moveTo>
                  <a:lnTo>
                    <a:pt x="0" y="0"/>
                  </a:lnTo>
                  <a:lnTo>
                    <a:pt x="574" y="166"/>
                  </a:lnTo>
                  <a:lnTo>
                    <a:pt x="0" y="337"/>
                  </a:lnTo>
                  <a:close/>
                </a:path>
              </a:pathLst>
            </a:custGeom>
            <a:solidFill>
              <a:srgbClr val="003C42"/>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29" name="Google Shape;924;p29">
              <a:extLst>
                <a:ext uri="{FF2B5EF4-FFF2-40B4-BE49-F238E27FC236}">
                  <a16:creationId xmlns:a16="http://schemas.microsoft.com/office/drawing/2014/main" id="{9527E38A-9122-8E11-8D60-37471408916A}"/>
                </a:ext>
              </a:extLst>
            </p:cNvPr>
            <p:cNvSpPr/>
            <p:nvPr/>
          </p:nvSpPr>
          <p:spPr>
            <a:xfrm>
              <a:off x="2547407" y="5875195"/>
              <a:ext cx="264302" cy="166214"/>
            </a:xfrm>
            <a:custGeom>
              <a:avLst/>
              <a:gdLst/>
              <a:ahLst/>
              <a:cxnLst/>
              <a:rect l="l" t="t" r="r" b="b"/>
              <a:pathLst>
                <a:path w="574" h="337" extrusionOk="0">
                  <a:moveTo>
                    <a:pt x="574" y="337"/>
                  </a:moveTo>
                  <a:lnTo>
                    <a:pt x="0" y="166"/>
                  </a:lnTo>
                  <a:lnTo>
                    <a:pt x="574" y="0"/>
                  </a:lnTo>
                  <a:lnTo>
                    <a:pt x="574" y="337"/>
                  </a:lnTo>
                  <a:close/>
                </a:path>
              </a:pathLst>
            </a:custGeom>
            <a:solidFill>
              <a:srgbClr val="003C42"/>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30" name="Google Shape;925;p29">
              <a:extLst>
                <a:ext uri="{FF2B5EF4-FFF2-40B4-BE49-F238E27FC236}">
                  <a16:creationId xmlns:a16="http://schemas.microsoft.com/office/drawing/2014/main" id="{D481AF0F-B561-BAAA-5398-28878D5C6E43}"/>
                </a:ext>
              </a:extLst>
            </p:cNvPr>
            <p:cNvSpPr/>
            <p:nvPr/>
          </p:nvSpPr>
          <p:spPr>
            <a:xfrm>
              <a:off x="2547407" y="5957325"/>
              <a:ext cx="1328853" cy="1155672"/>
            </a:xfrm>
            <a:custGeom>
              <a:avLst/>
              <a:gdLst/>
              <a:ahLst/>
              <a:cxnLst/>
              <a:rect l="l" t="t" r="r" b="b"/>
              <a:pathLst>
                <a:path w="2896" h="2364" extrusionOk="0">
                  <a:moveTo>
                    <a:pt x="0" y="1935"/>
                  </a:moveTo>
                  <a:lnTo>
                    <a:pt x="1448" y="2364"/>
                  </a:lnTo>
                  <a:lnTo>
                    <a:pt x="2896" y="1935"/>
                  </a:lnTo>
                  <a:lnTo>
                    <a:pt x="2896" y="0"/>
                  </a:lnTo>
                  <a:lnTo>
                    <a:pt x="1448" y="431"/>
                  </a:lnTo>
                  <a:lnTo>
                    <a:pt x="0" y="0"/>
                  </a:lnTo>
                  <a:lnTo>
                    <a:pt x="0" y="1935"/>
                  </a:lnTo>
                  <a:close/>
                </a:path>
              </a:pathLst>
            </a:custGeom>
            <a:solidFill>
              <a:srgbClr val="006E7A"/>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31" name="Google Shape;926;p29">
              <a:extLst>
                <a:ext uri="{FF2B5EF4-FFF2-40B4-BE49-F238E27FC236}">
                  <a16:creationId xmlns:a16="http://schemas.microsoft.com/office/drawing/2014/main" id="{C4F99970-A489-CD36-BB9F-D27A3CE12122}"/>
                </a:ext>
              </a:extLst>
            </p:cNvPr>
            <p:cNvSpPr/>
            <p:nvPr/>
          </p:nvSpPr>
          <p:spPr>
            <a:xfrm>
              <a:off x="2547408" y="5957325"/>
              <a:ext cx="664426" cy="1155672"/>
            </a:xfrm>
            <a:custGeom>
              <a:avLst/>
              <a:gdLst/>
              <a:ahLst/>
              <a:cxnLst/>
              <a:rect l="l" t="t" r="r" b="b"/>
              <a:pathLst>
                <a:path w="1448" h="2364" extrusionOk="0">
                  <a:moveTo>
                    <a:pt x="1448" y="2364"/>
                  </a:moveTo>
                  <a:lnTo>
                    <a:pt x="1448" y="2364"/>
                  </a:lnTo>
                  <a:lnTo>
                    <a:pt x="574" y="2105"/>
                  </a:lnTo>
                  <a:lnTo>
                    <a:pt x="0" y="1935"/>
                  </a:lnTo>
                  <a:lnTo>
                    <a:pt x="0" y="0"/>
                  </a:lnTo>
                  <a:lnTo>
                    <a:pt x="1448" y="431"/>
                  </a:lnTo>
                  <a:lnTo>
                    <a:pt x="1448" y="2364"/>
                  </a:lnTo>
                  <a:close/>
                </a:path>
              </a:pathLst>
            </a:custGeom>
            <a:solidFill>
              <a:srgbClr val="007A87"/>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grpSp>
      <p:sp>
        <p:nvSpPr>
          <p:cNvPr id="32" name="Google Shape;938;p29">
            <a:extLst>
              <a:ext uri="{FF2B5EF4-FFF2-40B4-BE49-F238E27FC236}">
                <a16:creationId xmlns:a16="http://schemas.microsoft.com/office/drawing/2014/main" id="{9CC7ACDA-A0C7-B51F-6EF9-9CEC09AC9015}"/>
              </a:ext>
            </a:extLst>
          </p:cNvPr>
          <p:cNvSpPr/>
          <p:nvPr/>
        </p:nvSpPr>
        <p:spPr>
          <a:xfrm rot="5400000">
            <a:off x="3436256" y="5309248"/>
            <a:ext cx="78747" cy="762793"/>
          </a:xfrm>
          <a:prstGeom prst="rect">
            <a:avLst/>
          </a:prstGeom>
          <a:solidFill>
            <a:srgbClr val="006E7A"/>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dirty="0">
              <a:ln>
                <a:noFill/>
              </a:ln>
              <a:solidFill>
                <a:prstClr val="white"/>
              </a:solidFill>
              <a:effectLst/>
              <a:uLnTx/>
              <a:uFillTx/>
              <a:latin typeface="Open Sans"/>
              <a:ea typeface="Open Sans"/>
              <a:cs typeface="Open Sans"/>
              <a:sym typeface="Open Sans"/>
            </a:endParaRPr>
          </a:p>
        </p:txBody>
      </p:sp>
      <p:grpSp>
        <p:nvGrpSpPr>
          <p:cNvPr id="33" name="Group 32">
            <a:extLst>
              <a:ext uri="{FF2B5EF4-FFF2-40B4-BE49-F238E27FC236}">
                <a16:creationId xmlns:a16="http://schemas.microsoft.com/office/drawing/2014/main" id="{47866629-3660-D753-CE7C-B7750A35DADE}"/>
              </a:ext>
            </a:extLst>
          </p:cNvPr>
          <p:cNvGrpSpPr/>
          <p:nvPr/>
        </p:nvGrpSpPr>
        <p:grpSpPr>
          <a:xfrm>
            <a:off x="1788651" y="6524288"/>
            <a:ext cx="1328853" cy="1237802"/>
            <a:chOff x="2547407" y="7236189"/>
            <a:chExt cx="1328853" cy="1237802"/>
          </a:xfrm>
        </p:grpSpPr>
        <p:sp>
          <p:nvSpPr>
            <p:cNvPr id="34" name="Google Shape;928;p29">
              <a:extLst>
                <a:ext uri="{FF2B5EF4-FFF2-40B4-BE49-F238E27FC236}">
                  <a16:creationId xmlns:a16="http://schemas.microsoft.com/office/drawing/2014/main" id="{7DE2306D-0440-927F-7403-2810F5DC7C20}"/>
                </a:ext>
              </a:extLst>
            </p:cNvPr>
            <p:cNvSpPr/>
            <p:nvPr/>
          </p:nvSpPr>
          <p:spPr>
            <a:xfrm>
              <a:off x="3611958" y="7236189"/>
              <a:ext cx="264302" cy="166214"/>
            </a:xfrm>
            <a:custGeom>
              <a:avLst/>
              <a:gdLst/>
              <a:ahLst/>
              <a:cxnLst/>
              <a:rect l="l" t="t" r="r" b="b"/>
              <a:pathLst>
                <a:path w="574" h="337" extrusionOk="0">
                  <a:moveTo>
                    <a:pt x="0" y="337"/>
                  </a:moveTo>
                  <a:lnTo>
                    <a:pt x="0" y="0"/>
                  </a:lnTo>
                  <a:lnTo>
                    <a:pt x="574" y="168"/>
                  </a:lnTo>
                  <a:lnTo>
                    <a:pt x="0" y="337"/>
                  </a:lnTo>
                  <a:close/>
                </a:path>
              </a:pathLst>
            </a:custGeom>
            <a:solidFill>
              <a:srgbClr val="3A0025"/>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35" name="Google Shape;929;p29">
              <a:extLst>
                <a:ext uri="{FF2B5EF4-FFF2-40B4-BE49-F238E27FC236}">
                  <a16:creationId xmlns:a16="http://schemas.microsoft.com/office/drawing/2014/main" id="{E14D211C-6D03-C0B4-0B0A-654AC60F3D66}"/>
                </a:ext>
              </a:extLst>
            </p:cNvPr>
            <p:cNvSpPr/>
            <p:nvPr/>
          </p:nvSpPr>
          <p:spPr>
            <a:xfrm>
              <a:off x="2547407" y="7236189"/>
              <a:ext cx="264302" cy="166214"/>
            </a:xfrm>
            <a:custGeom>
              <a:avLst/>
              <a:gdLst/>
              <a:ahLst/>
              <a:cxnLst/>
              <a:rect l="l" t="t" r="r" b="b"/>
              <a:pathLst>
                <a:path w="574" h="337" extrusionOk="0">
                  <a:moveTo>
                    <a:pt x="574" y="337"/>
                  </a:moveTo>
                  <a:lnTo>
                    <a:pt x="0" y="168"/>
                  </a:lnTo>
                  <a:lnTo>
                    <a:pt x="574" y="0"/>
                  </a:lnTo>
                  <a:lnTo>
                    <a:pt x="574" y="337"/>
                  </a:lnTo>
                  <a:close/>
                </a:path>
              </a:pathLst>
            </a:custGeom>
            <a:solidFill>
              <a:srgbClr val="3A0025"/>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36" name="Google Shape;930;p29">
              <a:extLst>
                <a:ext uri="{FF2B5EF4-FFF2-40B4-BE49-F238E27FC236}">
                  <a16:creationId xmlns:a16="http://schemas.microsoft.com/office/drawing/2014/main" id="{9C936364-B181-FF10-A62E-16496DE828B4}"/>
                </a:ext>
              </a:extLst>
            </p:cNvPr>
            <p:cNvSpPr/>
            <p:nvPr/>
          </p:nvSpPr>
          <p:spPr>
            <a:xfrm>
              <a:off x="2547407" y="7318319"/>
              <a:ext cx="1328853" cy="1155672"/>
            </a:xfrm>
            <a:custGeom>
              <a:avLst/>
              <a:gdLst/>
              <a:ahLst/>
              <a:cxnLst/>
              <a:rect l="l" t="t" r="r" b="b"/>
              <a:pathLst>
                <a:path w="2896" h="2364" extrusionOk="0">
                  <a:moveTo>
                    <a:pt x="0" y="1935"/>
                  </a:moveTo>
                  <a:lnTo>
                    <a:pt x="1448" y="2364"/>
                  </a:lnTo>
                  <a:lnTo>
                    <a:pt x="2896" y="1935"/>
                  </a:lnTo>
                  <a:lnTo>
                    <a:pt x="2896" y="0"/>
                  </a:lnTo>
                  <a:lnTo>
                    <a:pt x="1448" y="430"/>
                  </a:lnTo>
                  <a:lnTo>
                    <a:pt x="0" y="0"/>
                  </a:lnTo>
                  <a:lnTo>
                    <a:pt x="0" y="1935"/>
                  </a:lnTo>
                  <a:close/>
                </a:path>
              </a:pathLst>
            </a:custGeom>
            <a:solidFill>
              <a:srgbClr val="5C003D"/>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
          <p:nvSpPr>
            <p:cNvPr id="37" name="Google Shape;931;p29">
              <a:extLst>
                <a:ext uri="{FF2B5EF4-FFF2-40B4-BE49-F238E27FC236}">
                  <a16:creationId xmlns:a16="http://schemas.microsoft.com/office/drawing/2014/main" id="{BA4FAD46-C068-6AE6-7107-3D3BFC209CC7}"/>
                </a:ext>
              </a:extLst>
            </p:cNvPr>
            <p:cNvSpPr/>
            <p:nvPr/>
          </p:nvSpPr>
          <p:spPr>
            <a:xfrm>
              <a:off x="2547408" y="7318319"/>
              <a:ext cx="664426" cy="1155672"/>
            </a:xfrm>
            <a:custGeom>
              <a:avLst/>
              <a:gdLst/>
              <a:ahLst/>
              <a:cxnLst/>
              <a:rect l="l" t="t" r="r" b="b"/>
              <a:pathLst>
                <a:path w="1448" h="2364" extrusionOk="0">
                  <a:moveTo>
                    <a:pt x="1448" y="2364"/>
                  </a:moveTo>
                  <a:lnTo>
                    <a:pt x="1448" y="2364"/>
                  </a:lnTo>
                  <a:lnTo>
                    <a:pt x="574" y="2105"/>
                  </a:lnTo>
                  <a:lnTo>
                    <a:pt x="0" y="1935"/>
                  </a:lnTo>
                  <a:lnTo>
                    <a:pt x="0" y="0"/>
                  </a:lnTo>
                  <a:lnTo>
                    <a:pt x="1448" y="430"/>
                  </a:lnTo>
                  <a:lnTo>
                    <a:pt x="1448" y="2364"/>
                  </a:lnTo>
                  <a:close/>
                </a:path>
              </a:pathLst>
            </a:custGeom>
            <a:solidFill>
              <a:srgbClr val="7B0051"/>
            </a:solid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grpSp>
      <p:sp>
        <p:nvSpPr>
          <p:cNvPr id="38" name="Google Shape;939;p29">
            <a:extLst>
              <a:ext uri="{FF2B5EF4-FFF2-40B4-BE49-F238E27FC236}">
                <a16:creationId xmlns:a16="http://schemas.microsoft.com/office/drawing/2014/main" id="{9EB9B784-09B1-370B-4860-4C71A5053B52}"/>
              </a:ext>
            </a:extLst>
          </p:cNvPr>
          <p:cNvSpPr/>
          <p:nvPr/>
        </p:nvSpPr>
        <p:spPr>
          <a:xfrm rot="5400000">
            <a:off x="3459525" y="6664242"/>
            <a:ext cx="78747" cy="762793"/>
          </a:xfrm>
          <a:prstGeom prst="rect">
            <a:avLst/>
          </a:prstGeom>
          <a:solidFill>
            <a:srgbClr val="5C003D"/>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dirty="0">
              <a:ln>
                <a:noFill/>
              </a:ln>
              <a:solidFill>
                <a:prstClr val="white"/>
              </a:solidFill>
              <a:effectLst/>
              <a:uLnTx/>
              <a:uFillTx/>
              <a:latin typeface="Open Sans"/>
              <a:ea typeface="Open Sans"/>
              <a:cs typeface="Open Sans"/>
              <a:sym typeface="Open Sans"/>
            </a:endParaRPr>
          </a:p>
        </p:txBody>
      </p:sp>
      <p:sp>
        <p:nvSpPr>
          <p:cNvPr id="2" name="TextBox 1">
            <a:extLst>
              <a:ext uri="{FF2B5EF4-FFF2-40B4-BE49-F238E27FC236}">
                <a16:creationId xmlns:a16="http://schemas.microsoft.com/office/drawing/2014/main" id="{2820196C-AD84-C862-FB8D-44FD8D5D71FE}"/>
              </a:ext>
            </a:extLst>
          </p:cNvPr>
          <p:cNvSpPr txBox="1"/>
          <p:nvPr/>
        </p:nvSpPr>
        <p:spPr>
          <a:xfrm>
            <a:off x="4008160" y="5462056"/>
            <a:ext cx="10972800" cy="846514"/>
          </a:xfrm>
          <a:prstGeom prst="rect">
            <a:avLst/>
          </a:prstGeom>
          <a:noFill/>
        </p:spPr>
        <p:txBody>
          <a:bodyPr wrap="square" rtlCol="0">
            <a:spAutoFit/>
          </a:bodyPr>
          <a:lstStyle/>
          <a:p>
            <a:pPr>
              <a:lnSpc>
                <a:spcPct val="115000"/>
              </a:lnSpc>
            </a:pPr>
            <a:r>
              <a:rPr lang="en-IN" sz="2200" kern="0" dirty="0">
                <a:solidFill>
                  <a:srgbClr val="404040"/>
                </a:solidFill>
                <a:latin typeface="Open Sans" pitchFamily="2" charset="0"/>
                <a:cs typeface="Calibri" panose="020F0502020204030204" pitchFamily="34" charset="0"/>
              </a:rPr>
              <a:t>Offers an interactive mode that allows limiting the number of tests to run in different ways without editing the test code</a:t>
            </a:r>
            <a:endParaRPr lang="en-IN" sz="2200" dirty="0">
              <a:solidFill>
                <a:srgbClr val="404040"/>
              </a:solidFill>
              <a:latin typeface="Open Sans" pitchFamily="2" charset="0"/>
            </a:endParaRPr>
          </a:p>
        </p:txBody>
      </p:sp>
      <p:sp>
        <p:nvSpPr>
          <p:cNvPr id="14" name="TextBox 13">
            <a:extLst>
              <a:ext uri="{FF2B5EF4-FFF2-40B4-BE49-F238E27FC236}">
                <a16:creationId xmlns:a16="http://schemas.microsoft.com/office/drawing/2014/main" id="{B584FBB9-F635-A418-11A3-5725040B3D63}"/>
              </a:ext>
            </a:extLst>
          </p:cNvPr>
          <p:cNvSpPr txBox="1"/>
          <p:nvPr/>
        </p:nvSpPr>
        <p:spPr>
          <a:xfrm>
            <a:off x="3969250" y="6832532"/>
            <a:ext cx="10972800" cy="846514"/>
          </a:xfrm>
          <a:prstGeom prst="rect">
            <a:avLst/>
          </a:prstGeom>
          <a:noFill/>
        </p:spPr>
        <p:txBody>
          <a:bodyPr wrap="square" rtlCol="0">
            <a:spAutoFit/>
          </a:bodyPr>
          <a:lstStyle/>
          <a:p>
            <a:pPr>
              <a:lnSpc>
                <a:spcPct val="115000"/>
              </a:lnSpc>
            </a:pPr>
            <a:r>
              <a:rPr lang="en-IN" sz="2200" kern="0" dirty="0">
                <a:solidFill>
                  <a:srgbClr val="404040"/>
                </a:solidFill>
                <a:latin typeface="Open Sans" pitchFamily="2" charset="0"/>
                <a:cs typeface="Calibri" panose="020F0502020204030204" pitchFamily="34" charset="0"/>
              </a:rPr>
              <a:t>Can use </a:t>
            </a:r>
            <a:r>
              <a:rPr lang="en-US" sz="2200" kern="0" dirty="0">
                <a:solidFill>
                  <a:srgbClr val="404040"/>
                </a:solidFill>
                <a:latin typeface="Open Sans" pitchFamily="2" charset="0"/>
                <a:cs typeface="Calibri" panose="020F0502020204030204" pitchFamily="34" charset="0"/>
              </a:rPr>
              <a:t>different Visual Studio Code extensions to run Jest tests without running a command on the terminal</a:t>
            </a:r>
            <a:r>
              <a:rPr lang="en-IN" sz="2200" kern="0" dirty="0">
                <a:solidFill>
                  <a:srgbClr val="404040"/>
                </a:solidFill>
                <a:latin typeface="Open Sans" pitchFamily="2" charset="0"/>
                <a:cs typeface="Calibri" panose="020F0502020204030204" pitchFamily="34" charset="0"/>
              </a:rPr>
              <a:t> </a:t>
            </a:r>
          </a:p>
        </p:txBody>
      </p:sp>
      <p:sp>
        <p:nvSpPr>
          <p:cNvPr id="39" name="Brandline_LVC">
            <a:extLst>
              <a:ext uri="{FF2B5EF4-FFF2-40B4-BE49-F238E27FC236}">
                <a16:creationId xmlns:a16="http://schemas.microsoft.com/office/drawing/2014/main" id="{9BDC854C-15B7-6EE0-1227-F68F113320E6}"/>
              </a:ext>
            </a:extLst>
          </p:cNvPr>
          <p:cNvSpPr/>
          <p:nvPr/>
        </p:nvSpPr>
        <p:spPr>
          <a:xfrm>
            <a:off x="5283200" y="867565"/>
            <a:ext cx="570118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9356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436395"/>
            <a:ext cx="10715304" cy="665045"/>
          </a:xfrm>
        </p:spPr>
        <p:txBody>
          <a:bodyPr/>
          <a:lstStyle/>
          <a:p>
            <a:r>
              <a:rPr lang="en-IN" dirty="0"/>
              <a:t>Creating a React Test </a:t>
            </a:r>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p:txBody>
          <a:bodyPr/>
          <a:lstStyle/>
          <a:p>
            <a:pPr algn="l">
              <a:lnSpc>
                <a:spcPct val="115000"/>
              </a:lnSpc>
            </a:pPr>
            <a:r>
              <a:rPr lang="en-US" dirty="0"/>
              <a:t>You have been assigned a task to create </a:t>
            </a:r>
            <a:r>
              <a:rPr lang="en-IN" dirty="0">
                <a:solidFill>
                  <a:srgbClr val="3F3F3F"/>
                </a:solidFill>
                <a:effectLst/>
                <a:ea typeface="Calibri" panose="020F0502020204030204" pitchFamily="34" charset="0"/>
              </a:rPr>
              <a:t>a simple React test with built-in Jest testing configuration to showcase the efficiency and ease of setting up a robust testing environment.</a:t>
            </a:r>
            <a:endParaRPr lang="en-US" dirty="0">
              <a:effectLst/>
              <a:ea typeface="Arial" panose="020B0604020202020204" pitchFamily="34" charset="0"/>
            </a:endParaRPr>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a:t>Duration: 15 min</a:t>
            </a:r>
            <a:endParaRPr lang="en-IN"/>
          </a:p>
        </p:txBody>
      </p:sp>
    </p:spTree>
    <p:extLst>
      <p:ext uri="{BB962C8B-B14F-4D97-AF65-F5344CB8AC3E}">
        <p14:creationId xmlns:p14="http://schemas.microsoft.com/office/powerpoint/2010/main" val="308287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dirty="0"/>
              <a:t>Assisted Practice: Guidelines</a:t>
            </a:r>
            <a:endParaRPr lang="en-IN" dirty="0"/>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algn="l">
              <a:lnSpc>
                <a:spcPct val="115000"/>
              </a:lnSpc>
            </a:pPr>
            <a:r>
              <a:rPr lang="en-US" dirty="0">
                <a:latin typeface="Open Sans" pitchFamily="2" charset="0"/>
              </a:rPr>
              <a:t>1. Set </a:t>
            </a:r>
            <a:r>
              <a:rPr lang="en-US">
                <a:latin typeface="Open Sans" pitchFamily="2" charset="0"/>
              </a:rPr>
              <a:t>up the </a:t>
            </a:r>
            <a:r>
              <a:rPr lang="en-US" dirty="0">
                <a:latin typeface="Open Sans" pitchFamily="2" charset="0"/>
              </a:rPr>
              <a:t>React Jest project</a:t>
            </a:r>
          </a:p>
          <a:p>
            <a:pPr algn="l">
              <a:lnSpc>
                <a:spcPct val="115000"/>
              </a:lnSpc>
            </a:pPr>
            <a:r>
              <a:rPr lang="en-US" dirty="0">
                <a:latin typeface="Open Sans" pitchFamily="2" charset="0"/>
              </a:rPr>
              <a:t>2. Verify testing dependencies</a:t>
            </a:r>
          </a:p>
          <a:p>
            <a:pPr algn="l">
              <a:lnSpc>
                <a:spcPct val="115000"/>
              </a:lnSpc>
            </a:pPr>
            <a:r>
              <a:rPr lang="en-US" dirty="0">
                <a:latin typeface="Open Sans" pitchFamily="2" charset="0"/>
              </a:rPr>
              <a:t>3. Verify app.js component and app.test.js testing file </a:t>
            </a:r>
          </a:p>
          <a:p>
            <a:pPr algn="l">
              <a:lnSpc>
                <a:spcPct val="115000"/>
              </a:lnSpc>
            </a:pPr>
            <a:r>
              <a:rPr lang="en-US" dirty="0">
                <a:latin typeface="Open Sans" pitchFamily="2" charset="0"/>
              </a:rPr>
              <a:t>4. Test the application</a:t>
            </a:r>
          </a:p>
        </p:txBody>
      </p:sp>
    </p:spTree>
    <p:extLst>
      <p:ext uri="{BB962C8B-B14F-4D97-AF65-F5344CB8AC3E}">
        <p14:creationId xmlns:p14="http://schemas.microsoft.com/office/powerpoint/2010/main" val="283685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436395"/>
            <a:ext cx="10715304" cy="665045"/>
          </a:xfrm>
        </p:spPr>
        <p:txBody>
          <a:bodyPr/>
          <a:lstStyle/>
          <a:p>
            <a:r>
              <a:rPr lang="en-US" dirty="0"/>
              <a:t>Creating a React Component Login Test</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p:txBody>
          <a:bodyPr>
            <a:normAutofit/>
          </a:bodyPr>
          <a:lstStyle/>
          <a:p>
            <a:pPr algn="l">
              <a:lnSpc>
                <a:spcPct val="115000"/>
              </a:lnSpc>
            </a:pPr>
            <a:r>
              <a:rPr lang="en-US" dirty="0"/>
              <a:t>You have been assigned a task to create a login component testing with user credentials to display the success or failure message.</a:t>
            </a: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a:t>Duration: 15 min</a:t>
            </a:r>
            <a:endParaRPr lang="en-IN"/>
          </a:p>
        </p:txBody>
      </p:sp>
    </p:spTree>
    <p:extLst>
      <p:ext uri="{BB962C8B-B14F-4D97-AF65-F5344CB8AC3E}">
        <p14:creationId xmlns:p14="http://schemas.microsoft.com/office/powerpoint/2010/main" val="70585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dirty="0"/>
              <a:t>Assisted Practice: Guidelines</a:t>
            </a:r>
            <a:endParaRPr lang="en-IN" dirty="0"/>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algn="l">
              <a:lnSpc>
                <a:spcPct val="115000"/>
              </a:lnSpc>
            </a:pPr>
            <a:r>
              <a:rPr lang="en-US" dirty="0">
                <a:latin typeface="Open Sans" pitchFamily="2" charset="0"/>
              </a:rPr>
              <a:t>1. Set up a React project</a:t>
            </a:r>
          </a:p>
          <a:p>
            <a:pPr algn="l">
              <a:lnSpc>
                <a:spcPct val="115000"/>
              </a:lnSpc>
            </a:pPr>
            <a:r>
              <a:rPr lang="en-US" dirty="0">
                <a:latin typeface="Open Sans" pitchFamily="2" charset="0"/>
              </a:rPr>
              <a:t>2. Verify the test dependencies</a:t>
            </a:r>
          </a:p>
          <a:p>
            <a:pPr algn="l">
              <a:lnSpc>
                <a:spcPct val="115000"/>
              </a:lnSpc>
            </a:pPr>
            <a:r>
              <a:rPr lang="en-US" dirty="0">
                <a:latin typeface="Open Sans" pitchFamily="2" charset="0"/>
              </a:rPr>
              <a:t>3. Create the components</a:t>
            </a:r>
          </a:p>
          <a:p>
            <a:pPr algn="l">
              <a:lnSpc>
                <a:spcPct val="115000"/>
              </a:lnSpc>
            </a:pPr>
            <a:r>
              <a:rPr lang="en-US" dirty="0">
                <a:latin typeface="Open Sans" pitchFamily="2" charset="0"/>
              </a:rPr>
              <a:t>4. Test the application</a:t>
            </a:r>
          </a:p>
        </p:txBody>
      </p:sp>
    </p:spTree>
    <p:extLst>
      <p:ext uri="{BB962C8B-B14F-4D97-AF65-F5344CB8AC3E}">
        <p14:creationId xmlns:p14="http://schemas.microsoft.com/office/powerpoint/2010/main" val="3889825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0F2DDABBDF49409AAC83A5FD91EC22" ma:contentTypeVersion="18" ma:contentTypeDescription="Create a new document." ma:contentTypeScope="" ma:versionID="2594eb94b90c9f885ae2c4fbbb1e2d55">
  <xsd:schema xmlns:xsd="http://www.w3.org/2001/XMLSchema" xmlns:xs="http://www.w3.org/2001/XMLSchema" xmlns:p="http://schemas.microsoft.com/office/2006/metadata/properties" xmlns:ns3="9e1c2a13-0740-49b5-a03d-96af0a780283" xmlns:ns4="13f9a36d-0581-4bbd-819e-2fae6181123e" targetNamespace="http://schemas.microsoft.com/office/2006/metadata/properties" ma:root="true" ma:fieldsID="5d1f9298ce61b3e1e605ec9248ab271c" ns3:_="" ns4:_="">
    <xsd:import namespace="9e1c2a13-0740-49b5-a03d-96af0a780283"/>
    <xsd:import namespace="13f9a36d-0581-4bbd-819e-2fae6181123e"/>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c2a13-0740-49b5-a03d-96af0a780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f9a36d-0581-4bbd-819e-2fae6181123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e1c2a13-0740-49b5-a03d-96af0a780283" xsi:nil="true"/>
  </documentManagement>
</p:properties>
</file>

<file path=customXml/itemProps1.xml><?xml version="1.0" encoding="utf-8"?>
<ds:datastoreItem xmlns:ds="http://schemas.openxmlformats.org/officeDocument/2006/customXml" ds:itemID="{72BD926B-9195-4E25-BB54-826B5E93A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1c2a13-0740-49b5-a03d-96af0a780283"/>
    <ds:schemaRef ds:uri="13f9a36d-0581-4bbd-819e-2fae61811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E9405F-AF03-42FC-A7E5-071E5135EFC9}">
  <ds:schemaRefs>
    <ds:schemaRef ds:uri="http://schemas.microsoft.com/sharepoint/v3/contenttype/forms"/>
  </ds:schemaRefs>
</ds:datastoreItem>
</file>

<file path=customXml/itemProps3.xml><?xml version="1.0" encoding="utf-8"?>
<ds:datastoreItem xmlns:ds="http://schemas.openxmlformats.org/officeDocument/2006/customXml" ds:itemID="{D1C5D16E-6F3F-4CD1-9407-A4DAC8E4F943}">
  <ds:schemaRefs>
    <ds:schemaRef ds:uri="http://schemas.microsoft.com/office/infopath/2007/PartnerControls"/>
    <ds:schemaRef ds:uri="http://www.w3.org/XML/1998/namespace"/>
    <ds:schemaRef ds:uri="13f9a36d-0581-4bbd-819e-2fae6181123e"/>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purl.org/dc/dcmitype/"/>
    <ds:schemaRef ds:uri="9e1c2a13-0740-49b5-a03d-96af0a78028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1097</TotalTime>
  <Words>2140</Words>
  <Application>Microsoft Office PowerPoint</Application>
  <PresentationFormat>Custom</PresentationFormat>
  <Paragraphs>196</Paragraphs>
  <Slides>21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__Source_Sans_Pro_fea366</vt:lpstr>
      <vt:lpstr>Arial</vt:lpstr>
      <vt:lpstr>Calibri</vt:lpstr>
      <vt:lpstr>Courier New</vt:lpstr>
      <vt:lpstr>Crimson Text</vt:lpstr>
      <vt:lpstr>Open Sans</vt:lpstr>
      <vt:lpstr>Proxima Nova</vt:lpstr>
      <vt:lpstr>source-sans-pro</vt:lpstr>
      <vt:lpstr>2023_LVC</vt:lpstr>
      <vt:lpstr>PowerPoint Presentation</vt:lpstr>
      <vt:lpstr>PowerPoint Presentation</vt:lpstr>
      <vt:lpstr>PowerPoint Presentation</vt:lpstr>
      <vt:lpstr>PowerPoint Presentation</vt:lpstr>
      <vt:lpstr>PowerPoint Presentation</vt:lpstr>
      <vt:lpstr>Creating a React Test </vt:lpstr>
      <vt:lpstr>Assisted Practice: Guidelines</vt:lpstr>
      <vt:lpstr>Creating a React Component Login Test</vt:lpstr>
      <vt:lpstr>Assisted Practice: Guidelines</vt:lpstr>
      <vt:lpstr>Creating a React Redux Testing Application</vt:lpstr>
      <vt:lpstr>Assisted Practice: Guidelines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Parashar</dc:creator>
  <cp:lastModifiedBy>Aarushi</cp:lastModifiedBy>
  <cp:revision>43</cp:revision>
  <dcterms:created xsi:type="dcterms:W3CDTF">2023-05-19T12:36:11Z</dcterms:created>
  <dcterms:modified xsi:type="dcterms:W3CDTF">2024-01-16T11:27:51Z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B652525E-EED5-4C91-8592-5DBEF40DB197</vt:lpwstr>
  </property>
  <property fmtid="{D5CDD505-2E9C-101B-9397-08002B2CF9AE}" pid="3" name="ArticulatePath">
    <vt:lpwstr>https://simplilearnsolution-my.sharepoint.com/personal/pistorage_simplilearn_com/Documents/Simplilearn Project Backup/Templates/01_Simplilearn Templates/LVC/2023_LVC/AIML_DS_LVC_Template_2023</vt:lpwstr>
  </property>
  <property fmtid="{D5CDD505-2E9C-101B-9397-08002B2CF9AE}" pid="4" name="ContentTypeId">
    <vt:lpwstr>0x010100730F2DDABBDF49409AAC83A5FD91EC22</vt:lpwstr>
  </property>
</Properties>
</file>