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85253e85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85253e85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85253e85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b85253e85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Django: allows programmers to launch new apps or sites in hours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Flask: an API </a:t>
            </a:r>
            <a:r>
              <a:rPr lang="en"/>
              <a:t>that</a:t>
            </a:r>
            <a:r>
              <a:rPr lang="en"/>
              <a:t> streamlines and simplifies the buildup of web apps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Pyramid: helps apps scale and stay functional no matter how much they grow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85253e85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85253e85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SciKit-Learn: Simplifies the interface of machine learning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Tensorflow: Builds advanced neural networks for companies like DropBox and Google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MIPy: Predicts outcomes by analyzing patterns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85253e85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85253e85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85253e85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85253e85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 Education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Noelia Vazquez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325" y="2199073"/>
            <a:ext cx="2427049" cy="26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53" y="1338525"/>
            <a:ext cx="1619197" cy="1619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Python?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is a beginner-friendly object-oriented programming language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Originally created in 1991 by Guido van Rossum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re-released as Python 3 in 2008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 last year, 2021, Python was the world’s most popular programming language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825" y="387087"/>
            <a:ext cx="2256024" cy="16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Uses for Python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545250"/>
            <a:ext cx="7505700" cy="28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Since Python is such a simple language, there are many different uses such as: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Back-End Web Development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Back-end deals functions and databases that store user information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Some popular web frameworks include: Django, Flask, and Pyramid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Science and Analytics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use of technology and analytics to draw business insights from big data.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96% of respondents in a survey said they use Python at least </a:t>
            </a:r>
            <a:r>
              <a:rPr lang="en" sz="1500"/>
              <a:t>occasionally</a:t>
            </a:r>
            <a:r>
              <a:rPr lang="en" sz="1500"/>
              <a:t> for data science.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Python is used to build complex machine learning algorithms that can handle large volumes of data since the language is simple and scalable. </a:t>
            </a:r>
            <a:endParaRPr sz="1500"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124" y="447349"/>
            <a:ext cx="1818175" cy="16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Uses for Python (cont’d)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561175"/>
            <a:ext cx="75057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Machine </a:t>
            </a:r>
            <a:r>
              <a:rPr lang="en" sz="1500"/>
              <a:t>Learning</a:t>
            </a:r>
            <a:r>
              <a:rPr lang="en" sz="1500"/>
              <a:t> and </a:t>
            </a:r>
            <a:r>
              <a:rPr lang="en" sz="1500"/>
              <a:t>Artificial</a:t>
            </a:r>
            <a:r>
              <a:rPr lang="en" sz="1500"/>
              <a:t> Intelligence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Python is the number-one programming language for machine learning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It has libraries specific for machine learning: SciKit-Learn, Tensorflow, MlPy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Scientific Computing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Using computers to solve real-world problems in science or engineering fields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Used widely alongside MATLAB to develop mathematical models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Task Automation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Python is an ideal scripting language due to its simple syntax and readability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It has multiple scripting features already built into it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FInance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Python is simple </a:t>
            </a:r>
            <a:r>
              <a:rPr lang="en" sz="1300"/>
              <a:t>enough</a:t>
            </a:r>
            <a:r>
              <a:rPr lang="en" sz="1300"/>
              <a:t> that even non-tech professionals use it to handle tasks such as analyzing trends and predicting stock values.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589475"/>
            <a:ext cx="7505700" cy="28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Code Readability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Code is easy to read and write since it almost looks like English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There are less symbols (;, {}) which makes it more forgiving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Has a Large Collection of Resources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New programmers wouldn’t have to code everything from scratch thanks to pre-written </a:t>
            </a:r>
            <a:r>
              <a:rPr lang="en" sz="1700"/>
              <a:t>packages</a:t>
            </a:r>
            <a:r>
              <a:rPr lang="en" sz="1700"/>
              <a:t> or modules already available within Python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Cross-Platform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Any operating system can run Python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It can even run on Raspberry Pis and microcontrollers</a:t>
            </a:r>
            <a:endParaRPr sz="1700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325" y="587225"/>
            <a:ext cx="1615426" cy="121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References</a:t>
            </a:r>
            <a:endParaRPr sz="41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C2830"/>
                </a:solidFill>
                <a:latin typeface="Arial"/>
                <a:ea typeface="Arial"/>
                <a:cs typeface="Arial"/>
                <a:sym typeface="Arial"/>
              </a:rPr>
              <a:t>How is python used in education?</a:t>
            </a:r>
            <a:r>
              <a:rPr lang="en" sz="2000">
                <a:solidFill>
                  <a:srgbClr val="2C2830"/>
                </a:solidFill>
                <a:latin typeface="Arial"/>
                <a:ea typeface="Arial"/>
                <a:cs typeface="Arial"/>
                <a:sym typeface="Arial"/>
              </a:rPr>
              <a:t> Python Central. (2021, December 29). Retrieved October 12, 2022, from https://www.pythoncentral.io/how-is-python-used-in-education/</a:t>
            </a:r>
            <a:endParaRPr sz="2000">
              <a:solidFill>
                <a:srgbClr val="2C28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C2830"/>
                </a:solidFill>
                <a:latin typeface="Arial"/>
                <a:ea typeface="Arial"/>
                <a:cs typeface="Arial"/>
                <a:sym typeface="Arial"/>
              </a:rPr>
              <a:t>Ntoll. (n.d.). </a:t>
            </a:r>
            <a:r>
              <a:rPr i="1" lang="en" sz="2000">
                <a:solidFill>
                  <a:srgbClr val="2C2830"/>
                </a:solidFill>
                <a:latin typeface="Arial"/>
                <a:ea typeface="Arial"/>
                <a:cs typeface="Arial"/>
                <a:sym typeface="Arial"/>
              </a:rPr>
              <a:t>5 reasons why python is a popular teaching language</a:t>
            </a:r>
            <a:r>
              <a:rPr lang="en" sz="2000">
                <a:solidFill>
                  <a:srgbClr val="2C2830"/>
                </a:solidFill>
                <a:latin typeface="Arial"/>
                <a:ea typeface="Arial"/>
                <a:cs typeface="Arial"/>
                <a:sym typeface="Arial"/>
              </a:rPr>
              <a:t>. O'Reilly Radar. Retrieved October 12, 2022, from http://radar.oreilly.com/2015/04/five-reasons-why-python-is-a-popular-teaching-language.html</a:t>
            </a:r>
            <a:endParaRPr sz="2000">
              <a:solidFill>
                <a:srgbClr val="2C28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C2830"/>
                </a:solidFill>
                <a:latin typeface="Arial"/>
                <a:ea typeface="Arial"/>
                <a:cs typeface="Arial"/>
                <a:sym typeface="Arial"/>
              </a:rPr>
              <a:t>Team, M. B. (2021, December 7). </a:t>
            </a:r>
            <a:r>
              <a:rPr i="1" lang="en" sz="2000">
                <a:solidFill>
                  <a:srgbClr val="2C2830"/>
                </a:solidFill>
                <a:latin typeface="Arial"/>
                <a:ea typeface="Arial"/>
                <a:cs typeface="Arial"/>
                <a:sym typeface="Arial"/>
              </a:rPr>
              <a:t>What is python used for?</a:t>
            </a:r>
            <a:r>
              <a:rPr lang="en" sz="2000">
                <a:solidFill>
                  <a:srgbClr val="2C2830"/>
                </a:solidFill>
                <a:latin typeface="Arial"/>
                <a:ea typeface="Arial"/>
                <a:cs typeface="Arial"/>
                <a:sym typeface="Arial"/>
              </a:rPr>
              <a:t> MOOC.org. Retrieved October 10, 2022, from https://www.mooc.org/blog/what-is-python-used-for#:~:text=A%20reported%2071%25%20of%20educators,commands%20and%20more%20time%20coding. </a:t>
            </a:r>
            <a:endParaRPr sz="2000">
              <a:solidFill>
                <a:srgbClr val="2C28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