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0847-AAF8-416A-BE57-C9BB58BB1BA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A420F-271D-4F89-ACE5-D8AFF983EB4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0847-AAF8-416A-BE57-C9BB58BB1BA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420F-271D-4F89-ACE5-D8AFF983EB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0847-AAF8-416A-BE57-C9BB58BB1BA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420F-271D-4F89-ACE5-D8AFF983EB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0847-AAF8-416A-BE57-C9BB58BB1BA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A420F-271D-4F89-ACE5-D8AFF983EB4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0847-AAF8-416A-BE57-C9BB58BB1BA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A420F-271D-4F89-ACE5-D8AFF983EB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0847-AAF8-416A-BE57-C9BB58BB1BA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A420F-271D-4F89-ACE5-D8AFF983EB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0847-AAF8-416A-BE57-C9BB58BB1BA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A420F-271D-4F89-ACE5-D8AFF983EB4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0847-AAF8-416A-BE57-C9BB58BB1BA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A420F-271D-4F89-ACE5-D8AFF983EB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0847-AAF8-416A-BE57-C9BB58BB1BA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A420F-271D-4F89-ACE5-D8AFF983EB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0847-AAF8-416A-BE57-C9BB58BB1BA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A420F-271D-4F89-ACE5-D8AFF983EB4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0847-AAF8-416A-BE57-C9BB58BB1BA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A420F-271D-4F89-ACE5-D8AFF983EB4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12E0847-AAF8-416A-BE57-C9BB58BB1BA7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7DA420F-271D-4F89-ACE5-D8AFF983EB4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ydroTools_Active.xls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ydroTools_Active.xls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Hydrotools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Microsoft Excel Extension for Surveying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576277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Written &amp; Presented by: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4452" y="6172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Nick Viner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905000"/>
            <a:ext cx="6096000" cy="365759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Hydrotools</a:t>
            </a:r>
            <a:r>
              <a:rPr lang="en-US" dirty="0" smtClean="0"/>
              <a:t> </a:t>
            </a:r>
            <a:r>
              <a:rPr lang="en-US" dirty="0" smtClean="0"/>
              <a:t>Magnetometer Analyzer </a:t>
            </a:r>
            <a:r>
              <a:rPr lang="en-US" dirty="0" smtClean="0"/>
              <a:t>was written in an attempt to better understand </a:t>
            </a:r>
            <a:r>
              <a:rPr lang="en-US" dirty="0" err="1" smtClean="0"/>
              <a:t>Magnetometric</a:t>
            </a:r>
            <a:r>
              <a:rPr lang="en-US" dirty="0" smtClean="0"/>
              <a:t> data output strings.</a:t>
            </a:r>
          </a:p>
          <a:p>
            <a:pPr lvl="1"/>
            <a:r>
              <a:rPr lang="en-US" dirty="0" smtClean="0"/>
              <a:t>Specific to the Geometrics G-880 Cesium Magnetometer.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9144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8194" name="Picture 2" descr="Geometrics G-88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46" b="89720" l="2174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638800"/>
            <a:ext cx="26289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2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905000"/>
            <a:ext cx="6096000" cy="3657599"/>
          </a:xfrm>
        </p:spPr>
        <p:txBody>
          <a:bodyPr/>
          <a:lstStyle/>
          <a:p>
            <a:r>
              <a:rPr lang="en-US" dirty="0" smtClean="0"/>
              <a:t>The G-880 magnetometer utilizes the interactions between infrared light and Cesium </a:t>
            </a:r>
            <a:r>
              <a:rPr lang="en-US" dirty="0" smtClean="0"/>
              <a:t>atoms to </a:t>
            </a:r>
            <a:r>
              <a:rPr lang="en-US" dirty="0" smtClean="0"/>
              <a:t>determine changes in surrounding magnetic field.</a:t>
            </a:r>
          </a:p>
          <a:p>
            <a:pPr lvl="1"/>
            <a:r>
              <a:rPr lang="en-US" dirty="0" smtClean="0"/>
              <a:t>Striking the Cesium atoms with infrared lights causes shifts in their energy levels which is the driving mechanic for all Cesium </a:t>
            </a:r>
            <a:r>
              <a:rPr lang="en-US" dirty="0" err="1" smtClean="0"/>
              <a:t>magentometers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more information, refer to the G-880 user manual.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914400"/>
          </a:xfrm>
        </p:spPr>
        <p:txBody>
          <a:bodyPr/>
          <a:lstStyle/>
          <a:p>
            <a:r>
              <a:rPr lang="en-US" dirty="0" smtClean="0"/>
              <a:t>About the G-880</a:t>
            </a:r>
            <a:endParaRPr lang="en-US" dirty="0"/>
          </a:p>
        </p:txBody>
      </p:sp>
      <p:pic>
        <p:nvPicPr>
          <p:cNvPr id="8194" name="Picture 2" descr="Geometrics G-88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46" b="89720" l="2174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638800"/>
            <a:ext cx="26289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4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6096000" cy="3657599"/>
          </a:xfrm>
        </p:spPr>
        <p:txBody>
          <a:bodyPr/>
          <a:lstStyle/>
          <a:p>
            <a:r>
              <a:rPr lang="en-US" dirty="0" smtClean="0"/>
              <a:t>The Mag Data Analyzer serves two primary functions:</a:t>
            </a:r>
          </a:p>
          <a:p>
            <a:pPr lvl="1"/>
            <a:r>
              <a:rPr lang="en-US" dirty="0"/>
              <a:t>Load Mag data files and output pertinent data as well as a graph of the data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Parse Mag Cable-out files by line number and format them in a manner which can be used </a:t>
            </a:r>
            <a:r>
              <a:rPr lang="en-US" dirty="0" smtClean="0"/>
              <a:t>by Geos processing.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914400"/>
          </a:xfrm>
        </p:spPr>
        <p:txBody>
          <a:bodyPr/>
          <a:lstStyle/>
          <a:p>
            <a:r>
              <a:rPr lang="en-US" dirty="0" err="1" smtClean="0"/>
              <a:t>Hydrotools</a:t>
            </a:r>
            <a:r>
              <a:rPr lang="en-US" dirty="0" smtClean="0"/>
              <a:t> Mag Analyzer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10557"/>
            <a:ext cx="4250478" cy="2804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4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2666999"/>
          </a:xfrm>
        </p:spPr>
        <p:txBody>
          <a:bodyPr/>
          <a:lstStyle/>
          <a:p>
            <a:r>
              <a:rPr lang="en-US" dirty="0" smtClean="0"/>
              <a:t>The unedited mag string comes in the format:</a:t>
            </a:r>
          </a:p>
          <a:p>
            <a:pPr lvl="1"/>
            <a:r>
              <a:rPr lang="en-US" sz="1000" dirty="0" smtClean="0"/>
              <a:t>Fix </a:t>
            </a:r>
            <a:r>
              <a:rPr lang="en-US" sz="1000" dirty="0" err="1" smtClean="0"/>
              <a:t>num</a:t>
            </a:r>
            <a:r>
              <a:rPr lang="en-US" sz="1000" dirty="0" smtClean="0"/>
              <a:t>, Time (</a:t>
            </a:r>
            <a:r>
              <a:rPr lang="en-US" sz="1000" dirty="0" err="1" smtClean="0"/>
              <a:t>HH:MM:SS.ss</a:t>
            </a:r>
            <a:r>
              <a:rPr lang="en-US" sz="1000" dirty="0" smtClean="0"/>
              <a:t>),,</a:t>
            </a:r>
            <a:r>
              <a:rPr lang="en-US" sz="1000" dirty="0" err="1" smtClean="0"/>
              <a:t>Lat</a:t>
            </a:r>
            <a:r>
              <a:rPr lang="en-US" sz="1000" dirty="0" smtClean="0"/>
              <a:t> (</a:t>
            </a:r>
            <a:r>
              <a:rPr lang="en-US" sz="1000" dirty="0" err="1" smtClean="0"/>
              <a:t>DDMM.mmmm</a:t>
            </a:r>
            <a:r>
              <a:rPr lang="en-US" sz="1000" dirty="0" smtClean="0"/>
              <a:t>), Lon (</a:t>
            </a:r>
            <a:r>
              <a:rPr lang="en-US" sz="1000" dirty="0" err="1" smtClean="0"/>
              <a:t>DDMM.mmmm</a:t>
            </a:r>
            <a:r>
              <a:rPr lang="en-US" sz="1000" dirty="0" smtClean="0"/>
              <a:t>), X, Y, Gamma (</a:t>
            </a:r>
            <a:r>
              <a:rPr lang="en-US" sz="1000" dirty="0" err="1" smtClean="0"/>
              <a:t>nT</a:t>
            </a:r>
            <a:r>
              <a:rPr lang="en-US" sz="1000" dirty="0" smtClean="0"/>
              <a:t>), , Signal Strength.</a:t>
            </a:r>
          </a:p>
          <a:p>
            <a:endParaRPr lang="en-US" dirty="0" smtClean="0"/>
          </a:p>
          <a:p>
            <a:r>
              <a:rPr lang="en-US" dirty="0" smtClean="0"/>
              <a:t>Data is comma delimited.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914400"/>
          </a:xfrm>
        </p:spPr>
        <p:txBody>
          <a:bodyPr/>
          <a:lstStyle/>
          <a:p>
            <a:r>
              <a:rPr lang="en-US" dirty="0" smtClean="0"/>
              <a:t>Processing G880 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5695950" cy="2886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3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2666999"/>
          </a:xfrm>
        </p:spPr>
        <p:txBody>
          <a:bodyPr>
            <a:normAutofit/>
          </a:bodyPr>
          <a:lstStyle/>
          <a:p>
            <a:r>
              <a:rPr lang="en-US" dirty="0" err="1" smtClean="0"/>
              <a:t>Hydrotools</a:t>
            </a:r>
            <a:r>
              <a:rPr lang="en-US" dirty="0" smtClean="0"/>
              <a:t> extracts the following data:</a:t>
            </a:r>
          </a:p>
          <a:p>
            <a:pPr lvl="1"/>
            <a:r>
              <a:rPr lang="en-US" dirty="0" smtClean="0"/>
              <a:t>Number of points</a:t>
            </a:r>
          </a:p>
          <a:p>
            <a:pPr lvl="1"/>
            <a:r>
              <a:rPr lang="en-US" dirty="0" smtClean="0"/>
              <a:t>Number of events/fixes</a:t>
            </a:r>
          </a:p>
          <a:p>
            <a:pPr lvl="1"/>
            <a:r>
              <a:rPr lang="en-US" dirty="0" smtClean="0"/>
              <a:t>Start time</a:t>
            </a:r>
          </a:p>
          <a:p>
            <a:pPr lvl="1"/>
            <a:r>
              <a:rPr lang="en-US" dirty="0" smtClean="0"/>
              <a:t>End time</a:t>
            </a:r>
          </a:p>
          <a:p>
            <a:pPr lvl="1"/>
            <a:r>
              <a:rPr lang="en-US" dirty="0" smtClean="0"/>
              <a:t>Potential outliers (indicatory of mag hit)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914400"/>
          </a:xfrm>
        </p:spPr>
        <p:txBody>
          <a:bodyPr/>
          <a:lstStyle/>
          <a:p>
            <a:r>
              <a:rPr lang="en-US" dirty="0" smtClean="0"/>
              <a:t>Processing G880 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6257925" cy="1743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2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2133599"/>
          </a:xfrm>
        </p:spPr>
        <p:txBody>
          <a:bodyPr>
            <a:normAutofit/>
          </a:bodyPr>
          <a:lstStyle/>
          <a:p>
            <a:r>
              <a:rPr lang="en-US" dirty="0" smtClean="0"/>
              <a:t>A graph is generated which displays the gamma values throughout the line.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914400"/>
          </a:xfrm>
        </p:spPr>
        <p:txBody>
          <a:bodyPr/>
          <a:lstStyle/>
          <a:p>
            <a:r>
              <a:rPr lang="en-US" dirty="0" smtClean="0"/>
              <a:t>Processing G880 Output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80124"/>
            <a:ext cx="5797739" cy="3683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7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2133599"/>
          </a:xfrm>
        </p:spPr>
        <p:txBody>
          <a:bodyPr>
            <a:normAutofit/>
          </a:bodyPr>
          <a:lstStyle/>
          <a:p>
            <a:r>
              <a:rPr lang="en-US" dirty="0" smtClean="0"/>
              <a:t>Algorithm pointed out the following outliers. Still a work in progress.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914400"/>
          </a:xfrm>
        </p:spPr>
        <p:txBody>
          <a:bodyPr/>
          <a:lstStyle/>
          <a:p>
            <a:r>
              <a:rPr lang="en-US" dirty="0" smtClean="0"/>
              <a:t>Processing G880 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6477000" cy="3443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4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2133599"/>
          </a:xfrm>
        </p:spPr>
        <p:txBody>
          <a:bodyPr>
            <a:normAutofit/>
          </a:bodyPr>
          <a:lstStyle/>
          <a:p>
            <a:r>
              <a:rPr lang="en-US" dirty="0" err="1" smtClean="0"/>
              <a:t>Hydrotools</a:t>
            </a:r>
            <a:r>
              <a:rPr lang="en-US" dirty="0" smtClean="0"/>
              <a:t> is able to take a Mag CO file from </a:t>
            </a:r>
            <a:r>
              <a:rPr lang="en-US" dirty="0" err="1" smtClean="0"/>
              <a:t>Hydromap</a:t>
            </a:r>
            <a:r>
              <a:rPr lang="en-US" dirty="0" smtClean="0"/>
              <a:t>, parse it into individual files by day, and convert it to a fix, cable out (</a:t>
            </a:r>
            <a:r>
              <a:rPr lang="en-US" dirty="0" err="1" smtClean="0"/>
              <a:t>ft</a:t>
            </a:r>
            <a:r>
              <a:rPr lang="en-US" dirty="0" smtClean="0"/>
              <a:t>), and depth (m).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914400"/>
          </a:xfrm>
        </p:spPr>
        <p:txBody>
          <a:bodyPr/>
          <a:lstStyle/>
          <a:p>
            <a:r>
              <a:rPr lang="en-US" dirty="0" smtClean="0"/>
              <a:t>Formatting Mag CO.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00"/>
            <a:ext cx="1438275" cy="232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2819400" cy="3524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733800" y="51054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2133599"/>
          </a:xfrm>
        </p:spPr>
        <p:txBody>
          <a:bodyPr>
            <a:normAutofit/>
          </a:bodyPr>
          <a:lstStyle/>
          <a:p>
            <a:r>
              <a:rPr lang="en-US" dirty="0" smtClean="0"/>
              <a:t>Goal was to improve on my Excel knowledge.</a:t>
            </a:r>
          </a:p>
          <a:p>
            <a:r>
              <a:rPr lang="en-US" dirty="0" smtClean="0"/>
              <a:t>The goal was met through development of my skills with VB, primarily in dealing with an analyzing external data files.</a:t>
            </a:r>
          </a:p>
          <a:p>
            <a:r>
              <a:rPr lang="en-US" dirty="0" smtClean="0"/>
              <a:t>Also touched on another goal in dealing with magnetometers.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914400"/>
          </a:xfrm>
        </p:spPr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956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7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6096000" cy="3657599"/>
          </a:xfrm>
        </p:spPr>
        <p:txBody>
          <a:bodyPr/>
          <a:lstStyle/>
          <a:p>
            <a:r>
              <a:rPr lang="en-US" dirty="0" smtClean="0"/>
              <a:t>Hydrotools is a Visual Basic (VB) based application which runs in conjunction with Microsoft Excel to allow the user to quickly and efficiently perform operations commonly found in the field of marine surveying.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914400"/>
          </a:xfrm>
        </p:spPr>
        <p:txBody>
          <a:bodyPr/>
          <a:lstStyle/>
          <a:p>
            <a:r>
              <a:rPr lang="en-US" dirty="0" smtClean="0"/>
              <a:t>About Hydrotools</a:t>
            </a:r>
            <a:endParaRPr lang="en-US" dirty="0"/>
          </a:p>
        </p:txBody>
      </p:sp>
      <p:pic>
        <p:nvPicPr>
          <p:cNvPr id="1028" name="Picture 4" descr="http://www.microsoft.com/FRANCE/IMAGES/WORKER/hub-presse/2013/logos/Logo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334000"/>
            <a:ext cx="2609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4.bp.blogspot.com/-xpumPxd9nRA/UUIEkghJ4OI/AAAAAAAABRE/spktPonyncQ/s320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5029199"/>
            <a:ext cx="27622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4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6096000" cy="3657599"/>
          </a:xfrm>
        </p:spPr>
        <p:txBody>
          <a:bodyPr/>
          <a:lstStyle/>
          <a:p>
            <a:r>
              <a:rPr lang="en-US" dirty="0" smtClean="0"/>
              <a:t>Will look at:</a:t>
            </a:r>
          </a:p>
          <a:p>
            <a:pPr lvl="1"/>
            <a:r>
              <a:rPr lang="en-US" dirty="0" smtClean="0"/>
              <a:t>Unit conversions &amp; Vector calculations</a:t>
            </a:r>
          </a:p>
          <a:p>
            <a:pPr lvl="1"/>
            <a:r>
              <a:rPr lang="en-US" dirty="0" smtClean="0"/>
              <a:t>Tide data formatting for CARIS</a:t>
            </a:r>
          </a:p>
          <a:p>
            <a:pPr lvl="1"/>
            <a:r>
              <a:rPr lang="en-US" dirty="0" smtClean="0"/>
              <a:t>Offset calculations for CARIS</a:t>
            </a:r>
          </a:p>
          <a:p>
            <a:pPr lvl="1"/>
            <a:r>
              <a:rPr lang="en-US" dirty="0" smtClean="0"/>
              <a:t>Logging capabilities</a:t>
            </a:r>
          </a:p>
          <a:p>
            <a:pPr lvl="1"/>
            <a:r>
              <a:rPr lang="en-US" dirty="0" smtClean="0"/>
              <a:t>Magnetometer data analyst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914400"/>
          </a:xfrm>
        </p:spPr>
        <p:txBody>
          <a:bodyPr/>
          <a:lstStyle/>
          <a:p>
            <a:r>
              <a:rPr lang="en-US" dirty="0" smtClean="0"/>
              <a:t>In This Presentation….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6096000" cy="3657599"/>
          </a:xfrm>
        </p:spPr>
        <p:txBody>
          <a:bodyPr/>
          <a:lstStyle/>
          <a:p>
            <a:r>
              <a:rPr lang="en-US" dirty="0" smtClean="0"/>
              <a:t>Hydrotools comes equipped with an array of basic calculators which allow for the quick conversion of units including:</a:t>
            </a:r>
          </a:p>
          <a:p>
            <a:pPr lvl="1"/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Dates (Gregorian to Julian)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43800" cy="1600200"/>
          </a:xfrm>
        </p:spPr>
        <p:txBody>
          <a:bodyPr/>
          <a:lstStyle/>
          <a:p>
            <a:r>
              <a:rPr lang="en-US" dirty="0" smtClean="0"/>
              <a:t>Calculators &amp; Unit Conversion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2115734" cy="245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44363"/>
            <a:ext cx="2635185" cy="2538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7796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6096000" cy="3657599"/>
          </a:xfrm>
        </p:spPr>
        <p:txBody>
          <a:bodyPr/>
          <a:lstStyle/>
          <a:p>
            <a:r>
              <a:rPr lang="en-US" dirty="0" smtClean="0"/>
              <a:t>Hydrotools is also capable of basic forward/inverse calculations.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28600" y="2286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Vector Calculations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81400"/>
            <a:ext cx="4471217" cy="2965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928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6096000" cy="3657599"/>
          </a:xfrm>
        </p:spPr>
        <p:txBody>
          <a:bodyPr/>
          <a:lstStyle/>
          <a:p>
            <a:r>
              <a:rPr lang="en-US" dirty="0" smtClean="0"/>
              <a:t>Internet access provided, Hydrotools is able to quickly format water level data from any NOAA Tide Station for later input into CARIS for processing.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28600" y="2286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Tide Data Formatting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1662" y="6184616"/>
            <a:ext cx="359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 action="ppaction://hlinkfile"/>
              </a:rPr>
              <a:t>Click here to start </a:t>
            </a:r>
            <a:r>
              <a:rPr lang="en-US" dirty="0" err="1" smtClean="0">
                <a:hlinkClick r:id="rId2" action="ppaction://hlinkfile"/>
              </a:rPr>
              <a:t>HydroTools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05483"/>
            <a:ext cx="2229763" cy="2622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398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6096000" cy="3657599"/>
          </a:xfrm>
        </p:spPr>
        <p:txBody>
          <a:bodyPr/>
          <a:lstStyle/>
          <a:p>
            <a:r>
              <a:rPr lang="en-US" dirty="0" smtClean="0"/>
              <a:t>Entering </a:t>
            </a:r>
            <a:r>
              <a:rPr lang="en-US" dirty="0" err="1" smtClean="0"/>
              <a:t>offets</a:t>
            </a:r>
            <a:r>
              <a:rPr lang="en-US" dirty="0" smtClean="0"/>
              <a:t> into CARIS can be a confusing process at best. Luckily Hydrotools has an offset calculator which will solve the necessary offsets and output them with the correct +/- values.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28600" y="2286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Offset Calculations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81400"/>
            <a:ext cx="2812256" cy="3150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5372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6096000" cy="3657599"/>
          </a:xfrm>
        </p:spPr>
        <p:txBody>
          <a:bodyPr/>
          <a:lstStyle/>
          <a:p>
            <a:r>
              <a:rPr lang="en-US" dirty="0" smtClean="0"/>
              <a:t>AutoLog provides the user an efficient way of filling out digital logs though the use of log templates in Excel.</a:t>
            </a:r>
          </a:p>
          <a:p>
            <a:pPr lvl="1"/>
            <a:r>
              <a:rPr lang="en-US" dirty="0" smtClean="0"/>
              <a:t>Logs in Excel</a:t>
            </a:r>
          </a:p>
          <a:p>
            <a:pPr lvl="1"/>
            <a:r>
              <a:rPr lang="en-US" dirty="0" smtClean="0"/>
              <a:t>Allows both manual and automatic entry</a:t>
            </a:r>
            <a:endParaRPr lang="en-US" dirty="0"/>
          </a:p>
          <a:p>
            <a:pPr lvl="1"/>
            <a:r>
              <a:rPr lang="en-US" dirty="0" smtClean="0"/>
              <a:t>When used properly, can completely eliminate user error.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28600" y="2286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Hydrotools’ AutoLog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514" y="6204466"/>
            <a:ext cx="359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 action="ppaction://hlinkfile"/>
              </a:rPr>
              <a:t>Click here to start </a:t>
            </a:r>
            <a:r>
              <a:rPr lang="en-US" dirty="0" err="1" smtClean="0">
                <a:hlinkClick r:id="rId2" action="ppaction://hlinkfile"/>
              </a:rPr>
              <a:t>HydroTools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71055"/>
            <a:ext cx="2664243" cy="47027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5314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Magnetometer Data Analyst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Analyzing Data from the G-880 Magnetometer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462</TotalTime>
  <Words>569</Words>
  <Application>Microsoft Office PowerPoint</Application>
  <PresentationFormat>On-screen Show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Elemental</vt:lpstr>
      <vt:lpstr>Hydrotools</vt:lpstr>
      <vt:lpstr>About Hydrotools</vt:lpstr>
      <vt:lpstr>In This Presentation….</vt:lpstr>
      <vt:lpstr>Calculators &amp; Unit Conversion</vt:lpstr>
      <vt:lpstr>PowerPoint Presentation</vt:lpstr>
      <vt:lpstr>PowerPoint Presentation</vt:lpstr>
      <vt:lpstr>PowerPoint Presentation</vt:lpstr>
      <vt:lpstr>PowerPoint Presentation</vt:lpstr>
      <vt:lpstr>Magnetometer Data Analyst</vt:lpstr>
      <vt:lpstr>Overview</vt:lpstr>
      <vt:lpstr>About the G-880</vt:lpstr>
      <vt:lpstr>Hydrotools Mag Analyzer</vt:lpstr>
      <vt:lpstr>Processing G880 Output</vt:lpstr>
      <vt:lpstr>Processing G880 Output</vt:lpstr>
      <vt:lpstr>Processing G880 Output</vt:lpstr>
      <vt:lpstr>Processing G880 Output</vt:lpstr>
      <vt:lpstr>Formatting Mag CO.</vt:lpstr>
      <vt:lpstr>Final Thoughts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Hydrotools</dc:title>
  <dc:creator>Jeffrey N. Viner</dc:creator>
  <cp:lastModifiedBy>Jeffrey N. Viner</cp:lastModifiedBy>
  <cp:revision>21</cp:revision>
  <dcterms:created xsi:type="dcterms:W3CDTF">2016-05-12T16:20:10Z</dcterms:created>
  <dcterms:modified xsi:type="dcterms:W3CDTF">2016-05-20T18:04:41Z</dcterms:modified>
</cp:coreProperties>
</file>