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09ce70a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09ce70a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12a27c2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12a27c2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09ce70a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09ce70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882"/>
            </a:gs>
            <a:gs pos="100000">
              <a:srgbClr val="F58E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Document to AI Program: 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Utilizing Chat GPT to extract Information</a:t>
            </a:r>
            <a:endParaRPr sz="3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By: Isaac Atteson, Ty Chang, Myles Crespin, Jesse Greenhaus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7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What does our program do?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Our program goes through a series of documents and first converts them to text. It then will chunk the text into sortable portions. Then it will let the user ask a question, and will generate an answer/response.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4 Main Steps 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Upload the Document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Convert into Text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Chunk the Text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Ask the Question</a:t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991" y="3539800"/>
            <a:ext cx="1176000" cy="15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97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Some important libraries utilized: 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OpenAI: For accessing the GPT-3.5-turbo language model API.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PyPDFDirectoryLoader: Facilitating the loading of PDF documents.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RecursiveCharacterTextSplitter: Efficiently breaking down documents into manageable chunks.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Chroma: A vector store for storing document vectors.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Improvements for future: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Enhanced User Interaction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Faster processing time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991" y="3575475"/>
            <a:ext cx="1176000" cy="15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3E9"/>
            </a:gs>
            <a:gs pos="100000">
              <a:srgbClr val="045962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840650"/>
            <a:ext cx="28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Demonstration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50" y="150234"/>
            <a:ext cx="5639250" cy="25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50" y="2974380"/>
            <a:ext cx="2840300" cy="17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