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0"/>
  </p:notesMasterIdLst>
  <p:sldIdLst>
    <p:sldId id="300" r:id="rId2"/>
    <p:sldId id="257" r:id="rId3"/>
    <p:sldId id="279" r:id="rId4"/>
    <p:sldId id="275" r:id="rId5"/>
    <p:sldId id="283" r:id="rId6"/>
    <p:sldId id="284" r:id="rId7"/>
    <p:sldId id="280" r:id="rId8"/>
    <p:sldId id="281" r:id="rId9"/>
    <p:sldId id="282" r:id="rId10"/>
    <p:sldId id="285" r:id="rId11"/>
    <p:sldId id="286" r:id="rId12"/>
    <p:sldId id="287" r:id="rId13"/>
    <p:sldId id="288" r:id="rId14"/>
    <p:sldId id="289" r:id="rId15"/>
    <p:sldId id="290" r:id="rId16"/>
    <p:sldId id="294" r:id="rId17"/>
    <p:sldId id="301" r:id="rId18"/>
    <p:sldId id="3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CC66"/>
    <a:srgbClr val="FFCC00"/>
    <a:srgbClr val="FFFF99"/>
    <a:srgbClr val="FF0066"/>
    <a:srgbClr val="33CC33"/>
    <a:srgbClr val="9933FF"/>
    <a:srgbClr val="CC3300"/>
    <a:srgbClr val="4242B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20" autoAdjust="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F0EDB-DFB6-49F9-9FF6-9B967DF616CA}" type="datetimeFigureOut">
              <a:rPr lang="en-US" smtClean="0"/>
              <a:t>11/19/2020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B7FC7C-333F-4250-A627-3C4079AC1165}" type="slidenum">
              <a:rPr lang="en-US" smtClean="0"/>
              <a:t>‹#›</a:t>
            </a:fld>
            <a:endParaRPr lang="en-US"/>
          </a:p>
        </p:txBody>
      </p:sp>
    </p:spTree>
    <p:extLst>
      <p:ext uri="{BB962C8B-B14F-4D97-AF65-F5344CB8AC3E}">
        <p14:creationId xmlns:p14="http://schemas.microsoft.com/office/powerpoint/2010/main" val="2725851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2B7F90-F753-4F9B-838D-D00E35439AF3}" type="slidenum">
              <a:rPr lang="zh-CN" altLang="en-US" smtClean="0"/>
              <a:t>1</a:t>
            </a:fld>
            <a:endParaRPr lang="zh-CN" altLang="en-US"/>
          </a:p>
        </p:txBody>
      </p:sp>
    </p:spTree>
    <p:extLst>
      <p:ext uri="{BB962C8B-B14F-4D97-AF65-F5344CB8AC3E}">
        <p14:creationId xmlns:p14="http://schemas.microsoft.com/office/powerpoint/2010/main" val="2491158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6dd865c13b_0_21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6dd865c13b_0_21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6dd865c13b_0_21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6dd865c13b_0_21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6dd865c13b_0_21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6dd865c13b_0_21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6dd865c13b_0_21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6dd865c13b_0_21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6dd865c13b_0_21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6dd865c13b_0_21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8"/>
        <p:cNvGrpSpPr/>
        <p:nvPr/>
      </p:nvGrpSpPr>
      <p:grpSpPr>
        <a:xfrm>
          <a:off x="0" y="0"/>
          <a:ext cx="0" cy="0"/>
          <a:chOff x="0" y="0"/>
          <a:chExt cx="0" cy="0"/>
        </a:xfrm>
      </p:grpSpPr>
      <p:sp>
        <p:nvSpPr>
          <p:cNvPr id="2049" name="Google Shape;2049;g6dd865c13b_0_220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0" name="Google Shape;2050;g6dd865c13b_0_220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6dd865c13b_0_219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6dd865c13b_0_219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6dd865c13b_0_21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6dd865c13b_0_21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6dd865c13b_0_21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6dd865c13b_0_21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6dd865c13b_0_21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6dd865c13b_0_21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6dd865c13b_0_21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6dd865c13b_0_21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76268" y="1045700"/>
            <a:ext cx="6007200" cy="27368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200"/>
              <a:buNone/>
              <a:defRPr sz="6933">
                <a:solidFill>
                  <a:schemeClr val="lt1"/>
                </a:solidFill>
              </a:defRPr>
            </a:lvl1pPr>
            <a:lvl2pPr lvl="1">
              <a:spcBef>
                <a:spcPts val="0"/>
              </a:spcBef>
              <a:spcAft>
                <a:spcPts val="0"/>
              </a:spcAft>
              <a:buClr>
                <a:schemeClr val="lt1"/>
              </a:buClr>
              <a:buSzPts val="5200"/>
              <a:buFont typeface="Fjalla One"/>
              <a:buNone/>
              <a:defRPr sz="6933">
                <a:solidFill>
                  <a:schemeClr val="lt1"/>
                </a:solidFill>
                <a:latin typeface="Fjalla One"/>
                <a:ea typeface="Fjalla One"/>
                <a:cs typeface="Fjalla One"/>
                <a:sym typeface="Fjalla One"/>
              </a:defRPr>
            </a:lvl2pPr>
            <a:lvl3pPr lvl="2">
              <a:spcBef>
                <a:spcPts val="0"/>
              </a:spcBef>
              <a:spcAft>
                <a:spcPts val="0"/>
              </a:spcAft>
              <a:buClr>
                <a:schemeClr val="lt1"/>
              </a:buClr>
              <a:buSzPts val="5200"/>
              <a:buFont typeface="Fjalla One"/>
              <a:buNone/>
              <a:defRPr sz="6933">
                <a:solidFill>
                  <a:schemeClr val="lt1"/>
                </a:solidFill>
                <a:latin typeface="Fjalla One"/>
                <a:ea typeface="Fjalla One"/>
                <a:cs typeface="Fjalla One"/>
                <a:sym typeface="Fjalla One"/>
              </a:defRPr>
            </a:lvl3pPr>
            <a:lvl4pPr lvl="3">
              <a:spcBef>
                <a:spcPts val="0"/>
              </a:spcBef>
              <a:spcAft>
                <a:spcPts val="0"/>
              </a:spcAft>
              <a:buClr>
                <a:schemeClr val="lt1"/>
              </a:buClr>
              <a:buSzPts val="5200"/>
              <a:buFont typeface="Fjalla One"/>
              <a:buNone/>
              <a:defRPr sz="6933">
                <a:solidFill>
                  <a:schemeClr val="lt1"/>
                </a:solidFill>
                <a:latin typeface="Fjalla One"/>
                <a:ea typeface="Fjalla One"/>
                <a:cs typeface="Fjalla One"/>
                <a:sym typeface="Fjalla One"/>
              </a:defRPr>
            </a:lvl4pPr>
            <a:lvl5pPr lvl="4">
              <a:spcBef>
                <a:spcPts val="0"/>
              </a:spcBef>
              <a:spcAft>
                <a:spcPts val="0"/>
              </a:spcAft>
              <a:buClr>
                <a:schemeClr val="lt1"/>
              </a:buClr>
              <a:buSzPts val="5200"/>
              <a:buFont typeface="Fjalla One"/>
              <a:buNone/>
              <a:defRPr sz="6933">
                <a:solidFill>
                  <a:schemeClr val="lt1"/>
                </a:solidFill>
                <a:latin typeface="Fjalla One"/>
                <a:ea typeface="Fjalla One"/>
                <a:cs typeface="Fjalla One"/>
                <a:sym typeface="Fjalla One"/>
              </a:defRPr>
            </a:lvl5pPr>
            <a:lvl6pPr lvl="5">
              <a:spcBef>
                <a:spcPts val="0"/>
              </a:spcBef>
              <a:spcAft>
                <a:spcPts val="0"/>
              </a:spcAft>
              <a:buClr>
                <a:schemeClr val="lt1"/>
              </a:buClr>
              <a:buSzPts val="5200"/>
              <a:buFont typeface="Fjalla One"/>
              <a:buNone/>
              <a:defRPr sz="6933">
                <a:solidFill>
                  <a:schemeClr val="lt1"/>
                </a:solidFill>
                <a:latin typeface="Fjalla One"/>
                <a:ea typeface="Fjalla One"/>
                <a:cs typeface="Fjalla One"/>
                <a:sym typeface="Fjalla One"/>
              </a:defRPr>
            </a:lvl6pPr>
            <a:lvl7pPr lvl="6">
              <a:spcBef>
                <a:spcPts val="0"/>
              </a:spcBef>
              <a:spcAft>
                <a:spcPts val="0"/>
              </a:spcAft>
              <a:buClr>
                <a:schemeClr val="lt1"/>
              </a:buClr>
              <a:buSzPts val="5200"/>
              <a:buFont typeface="Fjalla One"/>
              <a:buNone/>
              <a:defRPr sz="6933">
                <a:solidFill>
                  <a:schemeClr val="lt1"/>
                </a:solidFill>
                <a:latin typeface="Fjalla One"/>
                <a:ea typeface="Fjalla One"/>
                <a:cs typeface="Fjalla One"/>
                <a:sym typeface="Fjalla One"/>
              </a:defRPr>
            </a:lvl7pPr>
            <a:lvl8pPr lvl="7">
              <a:spcBef>
                <a:spcPts val="0"/>
              </a:spcBef>
              <a:spcAft>
                <a:spcPts val="0"/>
              </a:spcAft>
              <a:buClr>
                <a:schemeClr val="lt1"/>
              </a:buClr>
              <a:buSzPts val="5200"/>
              <a:buFont typeface="Fjalla One"/>
              <a:buNone/>
              <a:defRPr sz="6933">
                <a:solidFill>
                  <a:schemeClr val="lt1"/>
                </a:solidFill>
                <a:latin typeface="Fjalla One"/>
                <a:ea typeface="Fjalla One"/>
                <a:cs typeface="Fjalla One"/>
                <a:sym typeface="Fjalla One"/>
              </a:defRPr>
            </a:lvl8pPr>
            <a:lvl9pPr lvl="8">
              <a:spcBef>
                <a:spcPts val="0"/>
              </a:spcBef>
              <a:spcAft>
                <a:spcPts val="0"/>
              </a:spcAft>
              <a:buClr>
                <a:schemeClr val="lt1"/>
              </a:buClr>
              <a:buSzPts val="5200"/>
              <a:buFont typeface="Fjalla One"/>
              <a:buNone/>
              <a:defRPr sz="6933">
                <a:solidFill>
                  <a:schemeClr val="lt1"/>
                </a:solidFill>
                <a:latin typeface="Fjalla One"/>
                <a:ea typeface="Fjalla One"/>
                <a:cs typeface="Fjalla One"/>
                <a:sym typeface="Fjalla One"/>
              </a:defRPr>
            </a:lvl9pPr>
          </a:lstStyle>
          <a:p>
            <a:endParaRPr/>
          </a:p>
        </p:txBody>
      </p:sp>
      <p:sp>
        <p:nvSpPr>
          <p:cNvPr id="10" name="Google Shape;10;p2"/>
          <p:cNvSpPr txBox="1">
            <a:spLocks noGrp="1"/>
          </p:cNvSpPr>
          <p:nvPr>
            <p:ph type="subTitle" idx="1"/>
          </p:nvPr>
        </p:nvSpPr>
        <p:spPr>
          <a:xfrm>
            <a:off x="1176267" y="4675167"/>
            <a:ext cx="4687200" cy="105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Font typeface="Abel"/>
              <a:buNone/>
              <a:defRPr sz="3200">
                <a:solidFill>
                  <a:schemeClr val="lt1"/>
                </a:solidFill>
                <a:latin typeface="Abel"/>
                <a:ea typeface="Abel"/>
                <a:cs typeface="Abel"/>
                <a:sym typeface="Abel"/>
              </a:defRPr>
            </a:lvl1pPr>
            <a:lvl2pPr lvl="1">
              <a:lnSpc>
                <a:spcPct val="100000"/>
              </a:lnSpc>
              <a:spcBef>
                <a:spcPts val="0"/>
              </a:spcBef>
              <a:spcAft>
                <a:spcPts val="0"/>
              </a:spcAft>
              <a:buClr>
                <a:schemeClr val="lt1"/>
              </a:buClr>
              <a:buSzPts val="2400"/>
              <a:buNone/>
              <a:defRPr sz="3200">
                <a:solidFill>
                  <a:schemeClr val="lt1"/>
                </a:solidFill>
              </a:defRPr>
            </a:lvl2pPr>
            <a:lvl3pPr lvl="2">
              <a:lnSpc>
                <a:spcPct val="100000"/>
              </a:lnSpc>
              <a:spcBef>
                <a:spcPts val="0"/>
              </a:spcBef>
              <a:spcAft>
                <a:spcPts val="0"/>
              </a:spcAft>
              <a:buClr>
                <a:schemeClr val="lt1"/>
              </a:buClr>
              <a:buSzPts val="2400"/>
              <a:buNone/>
              <a:defRPr sz="3200">
                <a:solidFill>
                  <a:schemeClr val="lt1"/>
                </a:solidFill>
              </a:defRPr>
            </a:lvl3pPr>
            <a:lvl4pPr lvl="3">
              <a:lnSpc>
                <a:spcPct val="100000"/>
              </a:lnSpc>
              <a:spcBef>
                <a:spcPts val="0"/>
              </a:spcBef>
              <a:spcAft>
                <a:spcPts val="0"/>
              </a:spcAft>
              <a:buClr>
                <a:schemeClr val="lt1"/>
              </a:buClr>
              <a:buSzPts val="2400"/>
              <a:buNone/>
              <a:defRPr sz="3200">
                <a:solidFill>
                  <a:schemeClr val="lt1"/>
                </a:solidFill>
              </a:defRPr>
            </a:lvl4pPr>
            <a:lvl5pPr lvl="4">
              <a:lnSpc>
                <a:spcPct val="100000"/>
              </a:lnSpc>
              <a:spcBef>
                <a:spcPts val="0"/>
              </a:spcBef>
              <a:spcAft>
                <a:spcPts val="0"/>
              </a:spcAft>
              <a:buClr>
                <a:schemeClr val="lt1"/>
              </a:buClr>
              <a:buSzPts val="2400"/>
              <a:buNone/>
              <a:defRPr sz="3200">
                <a:solidFill>
                  <a:schemeClr val="lt1"/>
                </a:solidFill>
              </a:defRPr>
            </a:lvl5pPr>
            <a:lvl6pPr lvl="5">
              <a:lnSpc>
                <a:spcPct val="100000"/>
              </a:lnSpc>
              <a:spcBef>
                <a:spcPts val="0"/>
              </a:spcBef>
              <a:spcAft>
                <a:spcPts val="0"/>
              </a:spcAft>
              <a:buClr>
                <a:schemeClr val="lt1"/>
              </a:buClr>
              <a:buSzPts val="2400"/>
              <a:buNone/>
              <a:defRPr sz="3200">
                <a:solidFill>
                  <a:schemeClr val="lt1"/>
                </a:solidFill>
              </a:defRPr>
            </a:lvl6pPr>
            <a:lvl7pPr lvl="6">
              <a:lnSpc>
                <a:spcPct val="100000"/>
              </a:lnSpc>
              <a:spcBef>
                <a:spcPts val="0"/>
              </a:spcBef>
              <a:spcAft>
                <a:spcPts val="0"/>
              </a:spcAft>
              <a:buClr>
                <a:schemeClr val="lt1"/>
              </a:buClr>
              <a:buSzPts val="2400"/>
              <a:buNone/>
              <a:defRPr sz="3200">
                <a:solidFill>
                  <a:schemeClr val="lt1"/>
                </a:solidFill>
              </a:defRPr>
            </a:lvl7pPr>
            <a:lvl8pPr lvl="7">
              <a:lnSpc>
                <a:spcPct val="100000"/>
              </a:lnSpc>
              <a:spcBef>
                <a:spcPts val="0"/>
              </a:spcBef>
              <a:spcAft>
                <a:spcPts val="0"/>
              </a:spcAft>
              <a:buClr>
                <a:schemeClr val="lt1"/>
              </a:buClr>
              <a:buSzPts val="2400"/>
              <a:buNone/>
              <a:defRPr sz="3200">
                <a:solidFill>
                  <a:schemeClr val="lt1"/>
                </a:solidFill>
              </a:defRPr>
            </a:lvl8pPr>
            <a:lvl9pPr lvl="8">
              <a:lnSpc>
                <a:spcPct val="100000"/>
              </a:lnSpc>
              <a:spcBef>
                <a:spcPts val="0"/>
              </a:spcBef>
              <a:spcAft>
                <a:spcPts val="0"/>
              </a:spcAft>
              <a:buClr>
                <a:schemeClr val="lt1"/>
              </a:buClr>
              <a:buSzPts val="2400"/>
              <a:buNone/>
              <a:defRPr sz="3200">
                <a:solidFill>
                  <a:schemeClr val="lt1"/>
                </a:solidFill>
              </a:defRPr>
            </a:lvl9pPr>
          </a:lstStyle>
          <a:p>
            <a:endParaRPr/>
          </a:p>
        </p:txBody>
      </p:sp>
    </p:spTree>
    <p:extLst>
      <p:ext uri="{BB962C8B-B14F-4D97-AF65-F5344CB8AC3E}">
        <p14:creationId xmlns:p14="http://schemas.microsoft.com/office/powerpoint/2010/main" val="419309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5"/>
        <p:cNvGrpSpPr/>
        <p:nvPr/>
      </p:nvGrpSpPr>
      <p:grpSpPr>
        <a:xfrm>
          <a:off x="0" y="0"/>
          <a:ext cx="0" cy="0"/>
          <a:chOff x="0" y="0"/>
          <a:chExt cx="0" cy="0"/>
        </a:xfrm>
      </p:grpSpPr>
      <p:sp>
        <p:nvSpPr>
          <p:cNvPr id="36" name="Google Shape;36;p11"/>
          <p:cNvSpPr/>
          <p:nvPr/>
        </p:nvSpPr>
        <p:spPr>
          <a:xfrm rot="5400000">
            <a:off x="3461800" y="-1528233"/>
            <a:ext cx="5268400" cy="7016000"/>
          </a:xfrm>
          <a:prstGeom prst="roundRect">
            <a:avLst>
              <a:gd name="adj" fmla="val 14664"/>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11"/>
          <p:cNvSpPr txBox="1">
            <a:spLocks noGrp="1"/>
          </p:cNvSpPr>
          <p:nvPr>
            <p:ph type="title" hasCustomPrompt="1"/>
          </p:nvPr>
        </p:nvSpPr>
        <p:spPr>
          <a:xfrm>
            <a:off x="1924800" y="1929967"/>
            <a:ext cx="83424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38" name="Google Shape;38;p11"/>
          <p:cNvSpPr txBox="1">
            <a:spLocks noGrp="1"/>
          </p:cNvSpPr>
          <p:nvPr>
            <p:ph type="body" idx="1"/>
          </p:nvPr>
        </p:nvSpPr>
        <p:spPr>
          <a:xfrm>
            <a:off x="1924800" y="4854633"/>
            <a:ext cx="8342400" cy="8712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57189" algn="ctr">
              <a:spcBef>
                <a:spcPts val="2133"/>
              </a:spcBef>
              <a:spcAft>
                <a:spcPts val="0"/>
              </a:spcAft>
              <a:buSzPts val="1800"/>
              <a:buChar char="○"/>
              <a:defRPr sz="2400"/>
            </a:lvl2pPr>
            <a:lvl3pPr marL="1828754" lvl="2" indent="-457189" algn="ctr">
              <a:spcBef>
                <a:spcPts val="2133"/>
              </a:spcBef>
              <a:spcAft>
                <a:spcPts val="0"/>
              </a:spcAft>
              <a:buSzPts val="1800"/>
              <a:buChar char="■"/>
              <a:defRPr sz="2400"/>
            </a:lvl3pPr>
            <a:lvl4pPr marL="2438339" lvl="3" indent="-457189" algn="ctr">
              <a:spcBef>
                <a:spcPts val="2133"/>
              </a:spcBef>
              <a:spcAft>
                <a:spcPts val="0"/>
              </a:spcAft>
              <a:buSzPts val="1800"/>
              <a:buChar char="●"/>
              <a:defRPr sz="2400"/>
            </a:lvl4pPr>
            <a:lvl5pPr marL="3047924" lvl="4" indent="-457189" algn="ctr">
              <a:spcBef>
                <a:spcPts val="2133"/>
              </a:spcBef>
              <a:spcAft>
                <a:spcPts val="0"/>
              </a:spcAft>
              <a:buSzPts val="1800"/>
              <a:buChar char="○"/>
              <a:defRPr sz="2400"/>
            </a:lvl5pPr>
            <a:lvl6pPr marL="3657509" lvl="5" indent="-457189" algn="ctr">
              <a:spcBef>
                <a:spcPts val="2133"/>
              </a:spcBef>
              <a:spcAft>
                <a:spcPts val="0"/>
              </a:spcAft>
              <a:buSzPts val="1800"/>
              <a:buChar char="■"/>
              <a:defRPr sz="2400"/>
            </a:lvl6pPr>
            <a:lvl7pPr marL="4267093" lvl="6" indent="-457189" algn="ctr">
              <a:spcBef>
                <a:spcPts val="2133"/>
              </a:spcBef>
              <a:spcAft>
                <a:spcPts val="0"/>
              </a:spcAft>
              <a:buSzPts val="1800"/>
              <a:buChar char="●"/>
              <a:defRPr sz="2400"/>
            </a:lvl7pPr>
            <a:lvl8pPr marL="4876678" lvl="7" indent="-457189" algn="ctr">
              <a:spcBef>
                <a:spcPts val="2133"/>
              </a:spcBef>
              <a:spcAft>
                <a:spcPts val="0"/>
              </a:spcAft>
              <a:buSzPts val="1800"/>
              <a:buChar char="○"/>
              <a:defRPr sz="2400"/>
            </a:lvl8pPr>
            <a:lvl9pPr marL="5486263" lvl="8" indent="-457189" algn="ctr">
              <a:spcBef>
                <a:spcPts val="2133"/>
              </a:spcBef>
              <a:spcAft>
                <a:spcPts val="2133"/>
              </a:spcAft>
              <a:buSzPts val="1800"/>
              <a:buChar char="■"/>
              <a:defRPr sz="2400"/>
            </a:lvl9pPr>
          </a:lstStyle>
          <a:p>
            <a:endParaRPr/>
          </a:p>
        </p:txBody>
      </p:sp>
    </p:spTree>
    <p:extLst>
      <p:ext uri="{BB962C8B-B14F-4D97-AF65-F5344CB8AC3E}">
        <p14:creationId xmlns:p14="http://schemas.microsoft.com/office/powerpoint/2010/main" val="409690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extLst>
      <p:ext uri="{BB962C8B-B14F-4D97-AF65-F5344CB8AC3E}">
        <p14:creationId xmlns:p14="http://schemas.microsoft.com/office/powerpoint/2010/main" val="4262010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1284267" y="3532433"/>
            <a:ext cx="2082400" cy="78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42" name="Google Shape;42;p13"/>
          <p:cNvSpPr txBox="1">
            <a:spLocks noGrp="1"/>
          </p:cNvSpPr>
          <p:nvPr>
            <p:ph type="subTitle" idx="1"/>
          </p:nvPr>
        </p:nvSpPr>
        <p:spPr>
          <a:xfrm>
            <a:off x="1284267" y="4317433"/>
            <a:ext cx="20824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43" name="Google Shape;43;p13"/>
          <p:cNvSpPr txBox="1">
            <a:spLocks noGrp="1"/>
          </p:cNvSpPr>
          <p:nvPr>
            <p:ph type="title" idx="2"/>
          </p:nvPr>
        </p:nvSpPr>
        <p:spPr>
          <a:xfrm>
            <a:off x="3797967" y="3532433"/>
            <a:ext cx="2082400" cy="78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44" name="Google Shape;44;p13"/>
          <p:cNvSpPr txBox="1">
            <a:spLocks noGrp="1"/>
          </p:cNvSpPr>
          <p:nvPr>
            <p:ph type="subTitle" idx="3"/>
          </p:nvPr>
        </p:nvSpPr>
        <p:spPr>
          <a:xfrm>
            <a:off x="3797967" y="4317433"/>
            <a:ext cx="20824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45" name="Google Shape;45;p13"/>
          <p:cNvSpPr txBox="1">
            <a:spLocks noGrp="1"/>
          </p:cNvSpPr>
          <p:nvPr>
            <p:ph type="title" idx="4"/>
          </p:nvPr>
        </p:nvSpPr>
        <p:spPr>
          <a:xfrm>
            <a:off x="6311667" y="3532433"/>
            <a:ext cx="2082400" cy="78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46" name="Google Shape;46;p13"/>
          <p:cNvSpPr txBox="1">
            <a:spLocks noGrp="1"/>
          </p:cNvSpPr>
          <p:nvPr>
            <p:ph type="subTitle" idx="5"/>
          </p:nvPr>
        </p:nvSpPr>
        <p:spPr>
          <a:xfrm>
            <a:off x="6311667" y="4317433"/>
            <a:ext cx="20824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47" name="Google Shape;47;p13"/>
          <p:cNvSpPr txBox="1">
            <a:spLocks noGrp="1"/>
          </p:cNvSpPr>
          <p:nvPr>
            <p:ph type="title" idx="6"/>
          </p:nvPr>
        </p:nvSpPr>
        <p:spPr>
          <a:xfrm>
            <a:off x="8825367" y="3532433"/>
            <a:ext cx="2082400" cy="78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48" name="Google Shape;48;p13"/>
          <p:cNvSpPr txBox="1">
            <a:spLocks noGrp="1"/>
          </p:cNvSpPr>
          <p:nvPr>
            <p:ph type="subTitle" idx="7"/>
          </p:nvPr>
        </p:nvSpPr>
        <p:spPr>
          <a:xfrm>
            <a:off x="8825367" y="4317433"/>
            <a:ext cx="20824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49" name="Google Shape;49;p13"/>
          <p:cNvSpPr txBox="1">
            <a:spLocks noGrp="1"/>
          </p:cNvSpPr>
          <p:nvPr>
            <p:ph type="title" idx="8" hasCustomPrompt="1"/>
          </p:nvPr>
        </p:nvSpPr>
        <p:spPr>
          <a:xfrm>
            <a:off x="1378067" y="1661833"/>
            <a:ext cx="1894800" cy="14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83FAFF"/>
              </a:buClr>
              <a:buSzPts val="4800"/>
              <a:buNone/>
              <a:defRPr sz="6400">
                <a:solidFill>
                  <a:srgbClr val="83FAFF"/>
                </a:solidFill>
              </a:defRPr>
            </a:lvl1pPr>
            <a:lvl2pPr lvl="1" algn="ctr" rtl="0">
              <a:spcBef>
                <a:spcPts val="0"/>
              </a:spcBef>
              <a:spcAft>
                <a:spcPts val="0"/>
              </a:spcAft>
              <a:buClr>
                <a:srgbClr val="83FAFF"/>
              </a:buClr>
              <a:buSzPts val="4800"/>
              <a:buNone/>
              <a:defRPr sz="6400">
                <a:solidFill>
                  <a:srgbClr val="83FAFF"/>
                </a:solidFill>
              </a:defRPr>
            </a:lvl2pPr>
            <a:lvl3pPr lvl="2" algn="ctr" rtl="0">
              <a:spcBef>
                <a:spcPts val="0"/>
              </a:spcBef>
              <a:spcAft>
                <a:spcPts val="0"/>
              </a:spcAft>
              <a:buClr>
                <a:srgbClr val="83FAFF"/>
              </a:buClr>
              <a:buSzPts val="4800"/>
              <a:buNone/>
              <a:defRPr sz="6400">
                <a:solidFill>
                  <a:srgbClr val="83FAFF"/>
                </a:solidFill>
              </a:defRPr>
            </a:lvl3pPr>
            <a:lvl4pPr lvl="3" algn="ctr" rtl="0">
              <a:spcBef>
                <a:spcPts val="0"/>
              </a:spcBef>
              <a:spcAft>
                <a:spcPts val="0"/>
              </a:spcAft>
              <a:buClr>
                <a:srgbClr val="83FAFF"/>
              </a:buClr>
              <a:buSzPts val="4800"/>
              <a:buNone/>
              <a:defRPr sz="6400">
                <a:solidFill>
                  <a:srgbClr val="83FAFF"/>
                </a:solidFill>
              </a:defRPr>
            </a:lvl4pPr>
            <a:lvl5pPr lvl="4" algn="ctr" rtl="0">
              <a:spcBef>
                <a:spcPts val="0"/>
              </a:spcBef>
              <a:spcAft>
                <a:spcPts val="0"/>
              </a:spcAft>
              <a:buClr>
                <a:srgbClr val="83FAFF"/>
              </a:buClr>
              <a:buSzPts val="4800"/>
              <a:buNone/>
              <a:defRPr sz="6400">
                <a:solidFill>
                  <a:srgbClr val="83FAFF"/>
                </a:solidFill>
              </a:defRPr>
            </a:lvl5pPr>
            <a:lvl6pPr lvl="5" algn="ctr" rtl="0">
              <a:spcBef>
                <a:spcPts val="0"/>
              </a:spcBef>
              <a:spcAft>
                <a:spcPts val="0"/>
              </a:spcAft>
              <a:buClr>
                <a:srgbClr val="83FAFF"/>
              </a:buClr>
              <a:buSzPts val="4800"/>
              <a:buNone/>
              <a:defRPr sz="6400">
                <a:solidFill>
                  <a:srgbClr val="83FAFF"/>
                </a:solidFill>
              </a:defRPr>
            </a:lvl6pPr>
            <a:lvl7pPr lvl="6" algn="ctr" rtl="0">
              <a:spcBef>
                <a:spcPts val="0"/>
              </a:spcBef>
              <a:spcAft>
                <a:spcPts val="0"/>
              </a:spcAft>
              <a:buClr>
                <a:srgbClr val="83FAFF"/>
              </a:buClr>
              <a:buSzPts val="4800"/>
              <a:buNone/>
              <a:defRPr sz="6400">
                <a:solidFill>
                  <a:srgbClr val="83FAFF"/>
                </a:solidFill>
              </a:defRPr>
            </a:lvl7pPr>
            <a:lvl8pPr lvl="7" algn="ctr" rtl="0">
              <a:spcBef>
                <a:spcPts val="0"/>
              </a:spcBef>
              <a:spcAft>
                <a:spcPts val="0"/>
              </a:spcAft>
              <a:buClr>
                <a:srgbClr val="83FAFF"/>
              </a:buClr>
              <a:buSzPts val="4800"/>
              <a:buNone/>
              <a:defRPr sz="6400">
                <a:solidFill>
                  <a:srgbClr val="83FAFF"/>
                </a:solidFill>
              </a:defRPr>
            </a:lvl8pPr>
            <a:lvl9pPr lvl="8" algn="ctr" rtl="0">
              <a:spcBef>
                <a:spcPts val="0"/>
              </a:spcBef>
              <a:spcAft>
                <a:spcPts val="0"/>
              </a:spcAft>
              <a:buClr>
                <a:srgbClr val="83FAFF"/>
              </a:buClr>
              <a:buSzPts val="4800"/>
              <a:buNone/>
              <a:defRPr sz="6400">
                <a:solidFill>
                  <a:srgbClr val="83FAFF"/>
                </a:solidFill>
              </a:defRPr>
            </a:lvl9pPr>
          </a:lstStyle>
          <a:p>
            <a:r>
              <a:t>xx%</a:t>
            </a:r>
          </a:p>
        </p:txBody>
      </p:sp>
      <p:sp>
        <p:nvSpPr>
          <p:cNvPr id="50" name="Google Shape;50;p13"/>
          <p:cNvSpPr txBox="1">
            <a:spLocks noGrp="1"/>
          </p:cNvSpPr>
          <p:nvPr>
            <p:ph type="title" idx="9" hasCustomPrompt="1"/>
          </p:nvPr>
        </p:nvSpPr>
        <p:spPr>
          <a:xfrm>
            <a:off x="3891767" y="1661833"/>
            <a:ext cx="1894800" cy="14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83FAFF"/>
              </a:buClr>
              <a:buSzPts val="4800"/>
              <a:buNone/>
              <a:defRPr sz="6400">
                <a:solidFill>
                  <a:srgbClr val="83FAFF"/>
                </a:solidFill>
              </a:defRPr>
            </a:lvl1pPr>
            <a:lvl2pPr lvl="1" algn="ctr" rtl="0">
              <a:spcBef>
                <a:spcPts val="0"/>
              </a:spcBef>
              <a:spcAft>
                <a:spcPts val="0"/>
              </a:spcAft>
              <a:buClr>
                <a:srgbClr val="83FAFF"/>
              </a:buClr>
              <a:buSzPts val="4800"/>
              <a:buNone/>
              <a:defRPr sz="6400">
                <a:solidFill>
                  <a:srgbClr val="83FAFF"/>
                </a:solidFill>
              </a:defRPr>
            </a:lvl2pPr>
            <a:lvl3pPr lvl="2" algn="ctr" rtl="0">
              <a:spcBef>
                <a:spcPts val="0"/>
              </a:spcBef>
              <a:spcAft>
                <a:spcPts val="0"/>
              </a:spcAft>
              <a:buClr>
                <a:srgbClr val="83FAFF"/>
              </a:buClr>
              <a:buSzPts val="4800"/>
              <a:buNone/>
              <a:defRPr sz="6400">
                <a:solidFill>
                  <a:srgbClr val="83FAFF"/>
                </a:solidFill>
              </a:defRPr>
            </a:lvl3pPr>
            <a:lvl4pPr lvl="3" algn="ctr" rtl="0">
              <a:spcBef>
                <a:spcPts val="0"/>
              </a:spcBef>
              <a:spcAft>
                <a:spcPts val="0"/>
              </a:spcAft>
              <a:buClr>
                <a:srgbClr val="83FAFF"/>
              </a:buClr>
              <a:buSzPts val="4800"/>
              <a:buNone/>
              <a:defRPr sz="6400">
                <a:solidFill>
                  <a:srgbClr val="83FAFF"/>
                </a:solidFill>
              </a:defRPr>
            </a:lvl4pPr>
            <a:lvl5pPr lvl="4" algn="ctr" rtl="0">
              <a:spcBef>
                <a:spcPts val="0"/>
              </a:spcBef>
              <a:spcAft>
                <a:spcPts val="0"/>
              </a:spcAft>
              <a:buClr>
                <a:srgbClr val="83FAFF"/>
              </a:buClr>
              <a:buSzPts val="4800"/>
              <a:buNone/>
              <a:defRPr sz="6400">
                <a:solidFill>
                  <a:srgbClr val="83FAFF"/>
                </a:solidFill>
              </a:defRPr>
            </a:lvl5pPr>
            <a:lvl6pPr lvl="5" algn="ctr" rtl="0">
              <a:spcBef>
                <a:spcPts val="0"/>
              </a:spcBef>
              <a:spcAft>
                <a:spcPts val="0"/>
              </a:spcAft>
              <a:buClr>
                <a:srgbClr val="83FAFF"/>
              </a:buClr>
              <a:buSzPts val="4800"/>
              <a:buNone/>
              <a:defRPr sz="6400">
                <a:solidFill>
                  <a:srgbClr val="83FAFF"/>
                </a:solidFill>
              </a:defRPr>
            </a:lvl6pPr>
            <a:lvl7pPr lvl="6" algn="ctr" rtl="0">
              <a:spcBef>
                <a:spcPts val="0"/>
              </a:spcBef>
              <a:spcAft>
                <a:spcPts val="0"/>
              </a:spcAft>
              <a:buClr>
                <a:srgbClr val="83FAFF"/>
              </a:buClr>
              <a:buSzPts val="4800"/>
              <a:buNone/>
              <a:defRPr sz="6400">
                <a:solidFill>
                  <a:srgbClr val="83FAFF"/>
                </a:solidFill>
              </a:defRPr>
            </a:lvl7pPr>
            <a:lvl8pPr lvl="7" algn="ctr" rtl="0">
              <a:spcBef>
                <a:spcPts val="0"/>
              </a:spcBef>
              <a:spcAft>
                <a:spcPts val="0"/>
              </a:spcAft>
              <a:buClr>
                <a:srgbClr val="83FAFF"/>
              </a:buClr>
              <a:buSzPts val="4800"/>
              <a:buNone/>
              <a:defRPr sz="6400">
                <a:solidFill>
                  <a:srgbClr val="83FAFF"/>
                </a:solidFill>
              </a:defRPr>
            </a:lvl8pPr>
            <a:lvl9pPr lvl="8" algn="ctr" rtl="0">
              <a:spcBef>
                <a:spcPts val="0"/>
              </a:spcBef>
              <a:spcAft>
                <a:spcPts val="0"/>
              </a:spcAft>
              <a:buClr>
                <a:srgbClr val="83FAFF"/>
              </a:buClr>
              <a:buSzPts val="4800"/>
              <a:buNone/>
              <a:defRPr sz="6400">
                <a:solidFill>
                  <a:srgbClr val="83FAFF"/>
                </a:solidFill>
              </a:defRPr>
            </a:lvl9pPr>
          </a:lstStyle>
          <a:p>
            <a:r>
              <a:t>xx%</a:t>
            </a:r>
          </a:p>
        </p:txBody>
      </p:sp>
      <p:sp>
        <p:nvSpPr>
          <p:cNvPr id="51" name="Google Shape;51;p13"/>
          <p:cNvSpPr txBox="1">
            <a:spLocks noGrp="1"/>
          </p:cNvSpPr>
          <p:nvPr>
            <p:ph type="title" idx="13" hasCustomPrompt="1"/>
          </p:nvPr>
        </p:nvSpPr>
        <p:spPr>
          <a:xfrm>
            <a:off x="6405467" y="1661833"/>
            <a:ext cx="1894800" cy="14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83FAFF"/>
              </a:buClr>
              <a:buSzPts val="4800"/>
              <a:buNone/>
              <a:defRPr sz="6400">
                <a:solidFill>
                  <a:srgbClr val="83FAFF"/>
                </a:solidFill>
              </a:defRPr>
            </a:lvl1pPr>
            <a:lvl2pPr lvl="1" algn="ctr" rtl="0">
              <a:spcBef>
                <a:spcPts val="0"/>
              </a:spcBef>
              <a:spcAft>
                <a:spcPts val="0"/>
              </a:spcAft>
              <a:buClr>
                <a:srgbClr val="83FAFF"/>
              </a:buClr>
              <a:buSzPts val="4800"/>
              <a:buNone/>
              <a:defRPr sz="6400">
                <a:solidFill>
                  <a:srgbClr val="83FAFF"/>
                </a:solidFill>
              </a:defRPr>
            </a:lvl2pPr>
            <a:lvl3pPr lvl="2" algn="ctr" rtl="0">
              <a:spcBef>
                <a:spcPts val="0"/>
              </a:spcBef>
              <a:spcAft>
                <a:spcPts val="0"/>
              </a:spcAft>
              <a:buClr>
                <a:srgbClr val="83FAFF"/>
              </a:buClr>
              <a:buSzPts val="4800"/>
              <a:buNone/>
              <a:defRPr sz="6400">
                <a:solidFill>
                  <a:srgbClr val="83FAFF"/>
                </a:solidFill>
              </a:defRPr>
            </a:lvl3pPr>
            <a:lvl4pPr lvl="3" algn="ctr" rtl="0">
              <a:spcBef>
                <a:spcPts val="0"/>
              </a:spcBef>
              <a:spcAft>
                <a:spcPts val="0"/>
              </a:spcAft>
              <a:buClr>
                <a:srgbClr val="83FAFF"/>
              </a:buClr>
              <a:buSzPts val="4800"/>
              <a:buNone/>
              <a:defRPr sz="6400">
                <a:solidFill>
                  <a:srgbClr val="83FAFF"/>
                </a:solidFill>
              </a:defRPr>
            </a:lvl4pPr>
            <a:lvl5pPr lvl="4" algn="ctr" rtl="0">
              <a:spcBef>
                <a:spcPts val="0"/>
              </a:spcBef>
              <a:spcAft>
                <a:spcPts val="0"/>
              </a:spcAft>
              <a:buClr>
                <a:srgbClr val="83FAFF"/>
              </a:buClr>
              <a:buSzPts val="4800"/>
              <a:buNone/>
              <a:defRPr sz="6400">
                <a:solidFill>
                  <a:srgbClr val="83FAFF"/>
                </a:solidFill>
              </a:defRPr>
            </a:lvl5pPr>
            <a:lvl6pPr lvl="5" algn="ctr" rtl="0">
              <a:spcBef>
                <a:spcPts val="0"/>
              </a:spcBef>
              <a:spcAft>
                <a:spcPts val="0"/>
              </a:spcAft>
              <a:buClr>
                <a:srgbClr val="83FAFF"/>
              </a:buClr>
              <a:buSzPts val="4800"/>
              <a:buNone/>
              <a:defRPr sz="6400">
                <a:solidFill>
                  <a:srgbClr val="83FAFF"/>
                </a:solidFill>
              </a:defRPr>
            </a:lvl6pPr>
            <a:lvl7pPr lvl="6" algn="ctr" rtl="0">
              <a:spcBef>
                <a:spcPts val="0"/>
              </a:spcBef>
              <a:spcAft>
                <a:spcPts val="0"/>
              </a:spcAft>
              <a:buClr>
                <a:srgbClr val="83FAFF"/>
              </a:buClr>
              <a:buSzPts val="4800"/>
              <a:buNone/>
              <a:defRPr sz="6400">
                <a:solidFill>
                  <a:srgbClr val="83FAFF"/>
                </a:solidFill>
              </a:defRPr>
            </a:lvl7pPr>
            <a:lvl8pPr lvl="7" algn="ctr" rtl="0">
              <a:spcBef>
                <a:spcPts val="0"/>
              </a:spcBef>
              <a:spcAft>
                <a:spcPts val="0"/>
              </a:spcAft>
              <a:buClr>
                <a:srgbClr val="83FAFF"/>
              </a:buClr>
              <a:buSzPts val="4800"/>
              <a:buNone/>
              <a:defRPr sz="6400">
                <a:solidFill>
                  <a:srgbClr val="83FAFF"/>
                </a:solidFill>
              </a:defRPr>
            </a:lvl8pPr>
            <a:lvl9pPr lvl="8" algn="ctr" rtl="0">
              <a:spcBef>
                <a:spcPts val="0"/>
              </a:spcBef>
              <a:spcAft>
                <a:spcPts val="0"/>
              </a:spcAft>
              <a:buClr>
                <a:srgbClr val="83FAFF"/>
              </a:buClr>
              <a:buSzPts val="4800"/>
              <a:buNone/>
              <a:defRPr sz="6400">
                <a:solidFill>
                  <a:srgbClr val="83FAFF"/>
                </a:solidFill>
              </a:defRPr>
            </a:lvl9pPr>
          </a:lstStyle>
          <a:p>
            <a:r>
              <a:t>xx%</a:t>
            </a:r>
          </a:p>
        </p:txBody>
      </p:sp>
      <p:sp>
        <p:nvSpPr>
          <p:cNvPr id="52" name="Google Shape;52;p13"/>
          <p:cNvSpPr txBox="1">
            <a:spLocks noGrp="1"/>
          </p:cNvSpPr>
          <p:nvPr>
            <p:ph type="title" idx="14" hasCustomPrompt="1"/>
          </p:nvPr>
        </p:nvSpPr>
        <p:spPr>
          <a:xfrm>
            <a:off x="8919167" y="1661833"/>
            <a:ext cx="1894800" cy="1408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83FAFF"/>
              </a:buClr>
              <a:buSzPts val="4800"/>
              <a:buNone/>
              <a:defRPr sz="6400">
                <a:solidFill>
                  <a:srgbClr val="83FAFF"/>
                </a:solidFill>
              </a:defRPr>
            </a:lvl1pPr>
            <a:lvl2pPr lvl="1" algn="ctr" rtl="0">
              <a:spcBef>
                <a:spcPts val="0"/>
              </a:spcBef>
              <a:spcAft>
                <a:spcPts val="0"/>
              </a:spcAft>
              <a:buClr>
                <a:srgbClr val="83FAFF"/>
              </a:buClr>
              <a:buSzPts val="4800"/>
              <a:buNone/>
              <a:defRPr sz="6400">
                <a:solidFill>
                  <a:srgbClr val="83FAFF"/>
                </a:solidFill>
              </a:defRPr>
            </a:lvl2pPr>
            <a:lvl3pPr lvl="2" algn="ctr" rtl="0">
              <a:spcBef>
                <a:spcPts val="0"/>
              </a:spcBef>
              <a:spcAft>
                <a:spcPts val="0"/>
              </a:spcAft>
              <a:buClr>
                <a:srgbClr val="83FAFF"/>
              </a:buClr>
              <a:buSzPts val="4800"/>
              <a:buNone/>
              <a:defRPr sz="6400">
                <a:solidFill>
                  <a:srgbClr val="83FAFF"/>
                </a:solidFill>
              </a:defRPr>
            </a:lvl3pPr>
            <a:lvl4pPr lvl="3" algn="ctr" rtl="0">
              <a:spcBef>
                <a:spcPts val="0"/>
              </a:spcBef>
              <a:spcAft>
                <a:spcPts val="0"/>
              </a:spcAft>
              <a:buClr>
                <a:srgbClr val="83FAFF"/>
              </a:buClr>
              <a:buSzPts val="4800"/>
              <a:buNone/>
              <a:defRPr sz="6400">
                <a:solidFill>
                  <a:srgbClr val="83FAFF"/>
                </a:solidFill>
              </a:defRPr>
            </a:lvl4pPr>
            <a:lvl5pPr lvl="4" algn="ctr" rtl="0">
              <a:spcBef>
                <a:spcPts val="0"/>
              </a:spcBef>
              <a:spcAft>
                <a:spcPts val="0"/>
              </a:spcAft>
              <a:buClr>
                <a:srgbClr val="83FAFF"/>
              </a:buClr>
              <a:buSzPts val="4800"/>
              <a:buNone/>
              <a:defRPr sz="6400">
                <a:solidFill>
                  <a:srgbClr val="83FAFF"/>
                </a:solidFill>
              </a:defRPr>
            </a:lvl5pPr>
            <a:lvl6pPr lvl="5" algn="ctr" rtl="0">
              <a:spcBef>
                <a:spcPts val="0"/>
              </a:spcBef>
              <a:spcAft>
                <a:spcPts val="0"/>
              </a:spcAft>
              <a:buClr>
                <a:srgbClr val="83FAFF"/>
              </a:buClr>
              <a:buSzPts val="4800"/>
              <a:buNone/>
              <a:defRPr sz="6400">
                <a:solidFill>
                  <a:srgbClr val="83FAFF"/>
                </a:solidFill>
              </a:defRPr>
            </a:lvl6pPr>
            <a:lvl7pPr lvl="6" algn="ctr" rtl="0">
              <a:spcBef>
                <a:spcPts val="0"/>
              </a:spcBef>
              <a:spcAft>
                <a:spcPts val="0"/>
              </a:spcAft>
              <a:buClr>
                <a:srgbClr val="83FAFF"/>
              </a:buClr>
              <a:buSzPts val="4800"/>
              <a:buNone/>
              <a:defRPr sz="6400">
                <a:solidFill>
                  <a:srgbClr val="83FAFF"/>
                </a:solidFill>
              </a:defRPr>
            </a:lvl7pPr>
            <a:lvl8pPr lvl="7" algn="ctr" rtl="0">
              <a:spcBef>
                <a:spcPts val="0"/>
              </a:spcBef>
              <a:spcAft>
                <a:spcPts val="0"/>
              </a:spcAft>
              <a:buClr>
                <a:srgbClr val="83FAFF"/>
              </a:buClr>
              <a:buSzPts val="4800"/>
              <a:buNone/>
              <a:defRPr sz="6400">
                <a:solidFill>
                  <a:srgbClr val="83FAFF"/>
                </a:solidFill>
              </a:defRPr>
            </a:lvl8pPr>
            <a:lvl9pPr lvl="8" algn="ctr" rtl="0">
              <a:spcBef>
                <a:spcPts val="0"/>
              </a:spcBef>
              <a:spcAft>
                <a:spcPts val="0"/>
              </a:spcAft>
              <a:buClr>
                <a:srgbClr val="83FAFF"/>
              </a:buClr>
              <a:buSzPts val="4800"/>
              <a:buNone/>
              <a:defRPr sz="6400">
                <a:solidFill>
                  <a:srgbClr val="83FAFF"/>
                </a:solidFill>
              </a:defRPr>
            </a:lvl9pPr>
          </a:lstStyle>
          <a:p>
            <a:r>
              <a:t>xx%</a:t>
            </a:r>
          </a:p>
        </p:txBody>
      </p:sp>
    </p:spTree>
    <p:extLst>
      <p:ext uri="{BB962C8B-B14F-4D97-AF65-F5344CB8AC3E}">
        <p14:creationId xmlns:p14="http://schemas.microsoft.com/office/powerpoint/2010/main" val="2999200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1652067" y="3978033"/>
            <a:ext cx="2495200" cy="78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55" name="Google Shape;55;p14"/>
          <p:cNvSpPr txBox="1">
            <a:spLocks noGrp="1"/>
          </p:cNvSpPr>
          <p:nvPr>
            <p:ph type="subTitle" idx="1"/>
          </p:nvPr>
        </p:nvSpPr>
        <p:spPr>
          <a:xfrm>
            <a:off x="1652067" y="4763033"/>
            <a:ext cx="24952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56" name="Google Shape;56;p14"/>
          <p:cNvSpPr txBox="1">
            <a:spLocks noGrp="1"/>
          </p:cNvSpPr>
          <p:nvPr>
            <p:ph type="title" idx="2"/>
          </p:nvPr>
        </p:nvSpPr>
        <p:spPr>
          <a:xfrm>
            <a:off x="853267" y="733700"/>
            <a:ext cx="3816800" cy="164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57" name="Google Shape;57;p14"/>
          <p:cNvSpPr txBox="1">
            <a:spLocks noGrp="1"/>
          </p:cNvSpPr>
          <p:nvPr>
            <p:ph type="title" idx="3"/>
          </p:nvPr>
        </p:nvSpPr>
        <p:spPr>
          <a:xfrm>
            <a:off x="4848399" y="3978033"/>
            <a:ext cx="2495200" cy="78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58" name="Google Shape;58;p14"/>
          <p:cNvSpPr txBox="1">
            <a:spLocks noGrp="1"/>
          </p:cNvSpPr>
          <p:nvPr>
            <p:ph type="subTitle" idx="4"/>
          </p:nvPr>
        </p:nvSpPr>
        <p:spPr>
          <a:xfrm>
            <a:off x="4848399" y="4763033"/>
            <a:ext cx="24952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59" name="Google Shape;59;p14"/>
          <p:cNvSpPr txBox="1">
            <a:spLocks noGrp="1"/>
          </p:cNvSpPr>
          <p:nvPr>
            <p:ph type="title" idx="5"/>
          </p:nvPr>
        </p:nvSpPr>
        <p:spPr>
          <a:xfrm>
            <a:off x="8044731" y="3978033"/>
            <a:ext cx="2495200" cy="78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60" name="Google Shape;60;p14"/>
          <p:cNvSpPr txBox="1">
            <a:spLocks noGrp="1"/>
          </p:cNvSpPr>
          <p:nvPr>
            <p:ph type="subTitle" idx="6"/>
          </p:nvPr>
        </p:nvSpPr>
        <p:spPr>
          <a:xfrm>
            <a:off x="8044731" y="4763033"/>
            <a:ext cx="24952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endParaRPr/>
          </a:p>
        </p:txBody>
      </p:sp>
    </p:spTree>
    <p:extLst>
      <p:ext uri="{BB962C8B-B14F-4D97-AF65-F5344CB8AC3E}">
        <p14:creationId xmlns:p14="http://schemas.microsoft.com/office/powerpoint/2010/main" val="777561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design">
  <p:cSld name="Title + design">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53267" y="733700"/>
            <a:ext cx="4720400" cy="164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63" name="Google Shape;63;p15"/>
          <p:cNvSpPr txBox="1">
            <a:spLocks noGrp="1"/>
          </p:cNvSpPr>
          <p:nvPr>
            <p:ph type="title" idx="2"/>
          </p:nvPr>
        </p:nvSpPr>
        <p:spPr>
          <a:xfrm>
            <a:off x="8892300" y="1887067"/>
            <a:ext cx="2353600" cy="524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2133">
                <a:solidFill>
                  <a:schemeClr val="lt1"/>
                </a:solidFill>
              </a:defRPr>
            </a:lvl1pPr>
            <a:lvl2pPr lvl="1" rtl="0">
              <a:spcBef>
                <a:spcPts val="0"/>
              </a:spcBef>
              <a:spcAft>
                <a:spcPts val="0"/>
              </a:spcAft>
              <a:buClr>
                <a:schemeClr val="lt1"/>
              </a:buClr>
              <a:buSzPts val="1600"/>
              <a:buNone/>
              <a:defRPr sz="2133">
                <a:solidFill>
                  <a:schemeClr val="lt1"/>
                </a:solidFill>
              </a:defRPr>
            </a:lvl2pPr>
            <a:lvl3pPr lvl="2" rtl="0">
              <a:spcBef>
                <a:spcPts val="0"/>
              </a:spcBef>
              <a:spcAft>
                <a:spcPts val="0"/>
              </a:spcAft>
              <a:buClr>
                <a:schemeClr val="lt1"/>
              </a:buClr>
              <a:buSzPts val="1600"/>
              <a:buNone/>
              <a:defRPr sz="2133">
                <a:solidFill>
                  <a:schemeClr val="lt1"/>
                </a:solidFill>
              </a:defRPr>
            </a:lvl3pPr>
            <a:lvl4pPr lvl="3" rtl="0">
              <a:spcBef>
                <a:spcPts val="0"/>
              </a:spcBef>
              <a:spcAft>
                <a:spcPts val="0"/>
              </a:spcAft>
              <a:buClr>
                <a:schemeClr val="lt1"/>
              </a:buClr>
              <a:buSzPts val="1600"/>
              <a:buNone/>
              <a:defRPr sz="2133">
                <a:solidFill>
                  <a:schemeClr val="lt1"/>
                </a:solidFill>
              </a:defRPr>
            </a:lvl4pPr>
            <a:lvl5pPr lvl="4" rtl="0">
              <a:spcBef>
                <a:spcPts val="0"/>
              </a:spcBef>
              <a:spcAft>
                <a:spcPts val="0"/>
              </a:spcAft>
              <a:buClr>
                <a:schemeClr val="lt1"/>
              </a:buClr>
              <a:buSzPts val="1600"/>
              <a:buNone/>
              <a:defRPr sz="2133">
                <a:solidFill>
                  <a:schemeClr val="lt1"/>
                </a:solidFill>
              </a:defRPr>
            </a:lvl5pPr>
            <a:lvl6pPr lvl="5" rtl="0">
              <a:spcBef>
                <a:spcPts val="0"/>
              </a:spcBef>
              <a:spcAft>
                <a:spcPts val="0"/>
              </a:spcAft>
              <a:buClr>
                <a:schemeClr val="lt1"/>
              </a:buClr>
              <a:buSzPts val="1600"/>
              <a:buNone/>
              <a:defRPr sz="2133">
                <a:solidFill>
                  <a:schemeClr val="lt1"/>
                </a:solidFill>
              </a:defRPr>
            </a:lvl6pPr>
            <a:lvl7pPr lvl="6" rtl="0">
              <a:spcBef>
                <a:spcPts val="0"/>
              </a:spcBef>
              <a:spcAft>
                <a:spcPts val="0"/>
              </a:spcAft>
              <a:buClr>
                <a:schemeClr val="lt1"/>
              </a:buClr>
              <a:buSzPts val="1600"/>
              <a:buNone/>
              <a:defRPr sz="2133">
                <a:solidFill>
                  <a:schemeClr val="lt1"/>
                </a:solidFill>
              </a:defRPr>
            </a:lvl7pPr>
            <a:lvl8pPr lvl="7" rtl="0">
              <a:spcBef>
                <a:spcPts val="0"/>
              </a:spcBef>
              <a:spcAft>
                <a:spcPts val="0"/>
              </a:spcAft>
              <a:buClr>
                <a:schemeClr val="lt1"/>
              </a:buClr>
              <a:buSzPts val="1600"/>
              <a:buNone/>
              <a:defRPr sz="2133">
                <a:solidFill>
                  <a:schemeClr val="lt1"/>
                </a:solidFill>
              </a:defRPr>
            </a:lvl8pPr>
            <a:lvl9pPr lvl="8" rtl="0">
              <a:spcBef>
                <a:spcPts val="0"/>
              </a:spcBef>
              <a:spcAft>
                <a:spcPts val="0"/>
              </a:spcAft>
              <a:buClr>
                <a:schemeClr val="lt1"/>
              </a:buClr>
              <a:buSzPts val="1600"/>
              <a:buNone/>
              <a:defRPr sz="2133">
                <a:solidFill>
                  <a:schemeClr val="lt1"/>
                </a:solidFill>
              </a:defRPr>
            </a:lvl9pPr>
          </a:lstStyle>
          <a:p>
            <a:endParaRPr/>
          </a:p>
        </p:txBody>
      </p:sp>
      <p:sp>
        <p:nvSpPr>
          <p:cNvPr id="64" name="Google Shape;64;p15"/>
          <p:cNvSpPr txBox="1">
            <a:spLocks noGrp="1"/>
          </p:cNvSpPr>
          <p:nvPr>
            <p:ph type="subTitle" idx="1"/>
          </p:nvPr>
        </p:nvSpPr>
        <p:spPr>
          <a:xfrm>
            <a:off x="8892300" y="2195767"/>
            <a:ext cx="2353600" cy="7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867">
                <a:solidFill>
                  <a:schemeClr val="lt1"/>
                </a:solidFill>
              </a:defRPr>
            </a:lvl1pPr>
            <a:lvl2pPr lvl="1" rtl="0">
              <a:lnSpc>
                <a:spcPct val="100000"/>
              </a:lnSpc>
              <a:spcBef>
                <a:spcPts val="0"/>
              </a:spcBef>
              <a:spcAft>
                <a:spcPts val="0"/>
              </a:spcAft>
              <a:buClr>
                <a:schemeClr val="lt1"/>
              </a:buClr>
              <a:buSzPts val="2100"/>
              <a:buNone/>
              <a:defRPr sz="2800">
                <a:solidFill>
                  <a:schemeClr val="lt1"/>
                </a:solidFill>
              </a:defRPr>
            </a:lvl2pPr>
            <a:lvl3pPr lvl="2" rtl="0">
              <a:lnSpc>
                <a:spcPct val="100000"/>
              </a:lnSpc>
              <a:spcBef>
                <a:spcPts val="0"/>
              </a:spcBef>
              <a:spcAft>
                <a:spcPts val="0"/>
              </a:spcAft>
              <a:buClr>
                <a:schemeClr val="lt1"/>
              </a:buClr>
              <a:buSzPts val="2100"/>
              <a:buNone/>
              <a:defRPr sz="2800">
                <a:solidFill>
                  <a:schemeClr val="lt1"/>
                </a:solidFill>
              </a:defRPr>
            </a:lvl3pPr>
            <a:lvl4pPr lvl="3" rtl="0">
              <a:lnSpc>
                <a:spcPct val="100000"/>
              </a:lnSpc>
              <a:spcBef>
                <a:spcPts val="0"/>
              </a:spcBef>
              <a:spcAft>
                <a:spcPts val="0"/>
              </a:spcAft>
              <a:buClr>
                <a:schemeClr val="lt1"/>
              </a:buClr>
              <a:buSzPts val="2100"/>
              <a:buNone/>
              <a:defRPr sz="2800">
                <a:solidFill>
                  <a:schemeClr val="lt1"/>
                </a:solidFill>
              </a:defRPr>
            </a:lvl4pPr>
            <a:lvl5pPr lvl="4" rtl="0">
              <a:lnSpc>
                <a:spcPct val="100000"/>
              </a:lnSpc>
              <a:spcBef>
                <a:spcPts val="0"/>
              </a:spcBef>
              <a:spcAft>
                <a:spcPts val="0"/>
              </a:spcAft>
              <a:buClr>
                <a:schemeClr val="lt1"/>
              </a:buClr>
              <a:buSzPts val="2100"/>
              <a:buNone/>
              <a:defRPr sz="2800">
                <a:solidFill>
                  <a:schemeClr val="lt1"/>
                </a:solidFill>
              </a:defRPr>
            </a:lvl5pPr>
            <a:lvl6pPr lvl="5" rtl="0">
              <a:lnSpc>
                <a:spcPct val="100000"/>
              </a:lnSpc>
              <a:spcBef>
                <a:spcPts val="0"/>
              </a:spcBef>
              <a:spcAft>
                <a:spcPts val="0"/>
              </a:spcAft>
              <a:buClr>
                <a:schemeClr val="lt1"/>
              </a:buClr>
              <a:buSzPts val="2100"/>
              <a:buNone/>
              <a:defRPr sz="2800">
                <a:solidFill>
                  <a:schemeClr val="lt1"/>
                </a:solidFill>
              </a:defRPr>
            </a:lvl6pPr>
            <a:lvl7pPr lvl="6" rtl="0">
              <a:lnSpc>
                <a:spcPct val="100000"/>
              </a:lnSpc>
              <a:spcBef>
                <a:spcPts val="0"/>
              </a:spcBef>
              <a:spcAft>
                <a:spcPts val="0"/>
              </a:spcAft>
              <a:buClr>
                <a:schemeClr val="lt1"/>
              </a:buClr>
              <a:buSzPts val="2100"/>
              <a:buNone/>
              <a:defRPr sz="2800">
                <a:solidFill>
                  <a:schemeClr val="lt1"/>
                </a:solidFill>
              </a:defRPr>
            </a:lvl7pPr>
            <a:lvl8pPr lvl="7" rtl="0">
              <a:lnSpc>
                <a:spcPct val="100000"/>
              </a:lnSpc>
              <a:spcBef>
                <a:spcPts val="0"/>
              </a:spcBef>
              <a:spcAft>
                <a:spcPts val="0"/>
              </a:spcAft>
              <a:buClr>
                <a:schemeClr val="lt1"/>
              </a:buClr>
              <a:buSzPts val="2100"/>
              <a:buNone/>
              <a:defRPr sz="2800">
                <a:solidFill>
                  <a:schemeClr val="lt1"/>
                </a:solidFill>
              </a:defRPr>
            </a:lvl8pPr>
            <a:lvl9pPr lvl="8"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65" name="Google Shape;65;p15"/>
          <p:cNvSpPr txBox="1">
            <a:spLocks noGrp="1"/>
          </p:cNvSpPr>
          <p:nvPr>
            <p:ph type="title" idx="3"/>
          </p:nvPr>
        </p:nvSpPr>
        <p:spPr>
          <a:xfrm>
            <a:off x="8892300" y="3186200"/>
            <a:ext cx="2353600" cy="524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2133">
                <a:solidFill>
                  <a:schemeClr val="lt1"/>
                </a:solidFill>
              </a:defRPr>
            </a:lvl1pPr>
            <a:lvl2pPr lvl="1" rtl="0">
              <a:spcBef>
                <a:spcPts val="0"/>
              </a:spcBef>
              <a:spcAft>
                <a:spcPts val="0"/>
              </a:spcAft>
              <a:buClr>
                <a:schemeClr val="lt1"/>
              </a:buClr>
              <a:buSzPts val="1600"/>
              <a:buNone/>
              <a:defRPr sz="2133">
                <a:solidFill>
                  <a:schemeClr val="lt1"/>
                </a:solidFill>
              </a:defRPr>
            </a:lvl2pPr>
            <a:lvl3pPr lvl="2" rtl="0">
              <a:spcBef>
                <a:spcPts val="0"/>
              </a:spcBef>
              <a:spcAft>
                <a:spcPts val="0"/>
              </a:spcAft>
              <a:buClr>
                <a:schemeClr val="lt1"/>
              </a:buClr>
              <a:buSzPts val="1600"/>
              <a:buNone/>
              <a:defRPr sz="2133">
                <a:solidFill>
                  <a:schemeClr val="lt1"/>
                </a:solidFill>
              </a:defRPr>
            </a:lvl3pPr>
            <a:lvl4pPr lvl="3" rtl="0">
              <a:spcBef>
                <a:spcPts val="0"/>
              </a:spcBef>
              <a:spcAft>
                <a:spcPts val="0"/>
              </a:spcAft>
              <a:buClr>
                <a:schemeClr val="lt1"/>
              </a:buClr>
              <a:buSzPts val="1600"/>
              <a:buNone/>
              <a:defRPr sz="2133">
                <a:solidFill>
                  <a:schemeClr val="lt1"/>
                </a:solidFill>
              </a:defRPr>
            </a:lvl4pPr>
            <a:lvl5pPr lvl="4" rtl="0">
              <a:spcBef>
                <a:spcPts val="0"/>
              </a:spcBef>
              <a:spcAft>
                <a:spcPts val="0"/>
              </a:spcAft>
              <a:buClr>
                <a:schemeClr val="lt1"/>
              </a:buClr>
              <a:buSzPts val="1600"/>
              <a:buNone/>
              <a:defRPr sz="2133">
                <a:solidFill>
                  <a:schemeClr val="lt1"/>
                </a:solidFill>
              </a:defRPr>
            </a:lvl5pPr>
            <a:lvl6pPr lvl="5" rtl="0">
              <a:spcBef>
                <a:spcPts val="0"/>
              </a:spcBef>
              <a:spcAft>
                <a:spcPts val="0"/>
              </a:spcAft>
              <a:buClr>
                <a:schemeClr val="lt1"/>
              </a:buClr>
              <a:buSzPts val="1600"/>
              <a:buNone/>
              <a:defRPr sz="2133">
                <a:solidFill>
                  <a:schemeClr val="lt1"/>
                </a:solidFill>
              </a:defRPr>
            </a:lvl6pPr>
            <a:lvl7pPr lvl="6" rtl="0">
              <a:spcBef>
                <a:spcPts val="0"/>
              </a:spcBef>
              <a:spcAft>
                <a:spcPts val="0"/>
              </a:spcAft>
              <a:buClr>
                <a:schemeClr val="lt1"/>
              </a:buClr>
              <a:buSzPts val="1600"/>
              <a:buNone/>
              <a:defRPr sz="2133">
                <a:solidFill>
                  <a:schemeClr val="lt1"/>
                </a:solidFill>
              </a:defRPr>
            </a:lvl7pPr>
            <a:lvl8pPr lvl="7" rtl="0">
              <a:spcBef>
                <a:spcPts val="0"/>
              </a:spcBef>
              <a:spcAft>
                <a:spcPts val="0"/>
              </a:spcAft>
              <a:buClr>
                <a:schemeClr val="lt1"/>
              </a:buClr>
              <a:buSzPts val="1600"/>
              <a:buNone/>
              <a:defRPr sz="2133">
                <a:solidFill>
                  <a:schemeClr val="lt1"/>
                </a:solidFill>
              </a:defRPr>
            </a:lvl8pPr>
            <a:lvl9pPr lvl="8" rtl="0">
              <a:spcBef>
                <a:spcPts val="0"/>
              </a:spcBef>
              <a:spcAft>
                <a:spcPts val="0"/>
              </a:spcAft>
              <a:buClr>
                <a:schemeClr val="lt1"/>
              </a:buClr>
              <a:buSzPts val="1600"/>
              <a:buNone/>
              <a:defRPr sz="2133">
                <a:solidFill>
                  <a:schemeClr val="lt1"/>
                </a:solidFill>
              </a:defRPr>
            </a:lvl9pPr>
          </a:lstStyle>
          <a:p>
            <a:endParaRPr/>
          </a:p>
        </p:txBody>
      </p:sp>
      <p:sp>
        <p:nvSpPr>
          <p:cNvPr id="66" name="Google Shape;66;p15"/>
          <p:cNvSpPr txBox="1">
            <a:spLocks noGrp="1"/>
          </p:cNvSpPr>
          <p:nvPr>
            <p:ph type="subTitle" idx="4"/>
          </p:nvPr>
        </p:nvSpPr>
        <p:spPr>
          <a:xfrm>
            <a:off x="8892300" y="3494900"/>
            <a:ext cx="2353600" cy="7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867">
                <a:solidFill>
                  <a:schemeClr val="lt1"/>
                </a:solidFill>
              </a:defRPr>
            </a:lvl1pPr>
            <a:lvl2pPr lvl="1" rtl="0">
              <a:lnSpc>
                <a:spcPct val="100000"/>
              </a:lnSpc>
              <a:spcBef>
                <a:spcPts val="0"/>
              </a:spcBef>
              <a:spcAft>
                <a:spcPts val="0"/>
              </a:spcAft>
              <a:buClr>
                <a:schemeClr val="lt1"/>
              </a:buClr>
              <a:buSzPts val="2100"/>
              <a:buNone/>
              <a:defRPr sz="2800">
                <a:solidFill>
                  <a:schemeClr val="lt1"/>
                </a:solidFill>
              </a:defRPr>
            </a:lvl2pPr>
            <a:lvl3pPr lvl="2" rtl="0">
              <a:lnSpc>
                <a:spcPct val="100000"/>
              </a:lnSpc>
              <a:spcBef>
                <a:spcPts val="0"/>
              </a:spcBef>
              <a:spcAft>
                <a:spcPts val="0"/>
              </a:spcAft>
              <a:buClr>
                <a:schemeClr val="lt1"/>
              </a:buClr>
              <a:buSzPts val="2100"/>
              <a:buNone/>
              <a:defRPr sz="2800">
                <a:solidFill>
                  <a:schemeClr val="lt1"/>
                </a:solidFill>
              </a:defRPr>
            </a:lvl3pPr>
            <a:lvl4pPr lvl="3" rtl="0">
              <a:lnSpc>
                <a:spcPct val="100000"/>
              </a:lnSpc>
              <a:spcBef>
                <a:spcPts val="0"/>
              </a:spcBef>
              <a:spcAft>
                <a:spcPts val="0"/>
              </a:spcAft>
              <a:buClr>
                <a:schemeClr val="lt1"/>
              </a:buClr>
              <a:buSzPts val="2100"/>
              <a:buNone/>
              <a:defRPr sz="2800">
                <a:solidFill>
                  <a:schemeClr val="lt1"/>
                </a:solidFill>
              </a:defRPr>
            </a:lvl4pPr>
            <a:lvl5pPr lvl="4" rtl="0">
              <a:lnSpc>
                <a:spcPct val="100000"/>
              </a:lnSpc>
              <a:spcBef>
                <a:spcPts val="0"/>
              </a:spcBef>
              <a:spcAft>
                <a:spcPts val="0"/>
              </a:spcAft>
              <a:buClr>
                <a:schemeClr val="lt1"/>
              </a:buClr>
              <a:buSzPts val="2100"/>
              <a:buNone/>
              <a:defRPr sz="2800">
                <a:solidFill>
                  <a:schemeClr val="lt1"/>
                </a:solidFill>
              </a:defRPr>
            </a:lvl5pPr>
            <a:lvl6pPr lvl="5" rtl="0">
              <a:lnSpc>
                <a:spcPct val="100000"/>
              </a:lnSpc>
              <a:spcBef>
                <a:spcPts val="0"/>
              </a:spcBef>
              <a:spcAft>
                <a:spcPts val="0"/>
              </a:spcAft>
              <a:buClr>
                <a:schemeClr val="lt1"/>
              </a:buClr>
              <a:buSzPts val="2100"/>
              <a:buNone/>
              <a:defRPr sz="2800">
                <a:solidFill>
                  <a:schemeClr val="lt1"/>
                </a:solidFill>
              </a:defRPr>
            </a:lvl6pPr>
            <a:lvl7pPr lvl="6" rtl="0">
              <a:lnSpc>
                <a:spcPct val="100000"/>
              </a:lnSpc>
              <a:spcBef>
                <a:spcPts val="0"/>
              </a:spcBef>
              <a:spcAft>
                <a:spcPts val="0"/>
              </a:spcAft>
              <a:buClr>
                <a:schemeClr val="lt1"/>
              </a:buClr>
              <a:buSzPts val="2100"/>
              <a:buNone/>
              <a:defRPr sz="2800">
                <a:solidFill>
                  <a:schemeClr val="lt1"/>
                </a:solidFill>
              </a:defRPr>
            </a:lvl7pPr>
            <a:lvl8pPr lvl="7" rtl="0">
              <a:lnSpc>
                <a:spcPct val="100000"/>
              </a:lnSpc>
              <a:spcBef>
                <a:spcPts val="0"/>
              </a:spcBef>
              <a:spcAft>
                <a:spcPts val="0"/>
              </a:spcAft>
              <a:buClr>
                <a:schemeClr val="lt1"/>
              </a:buClr>
              <a:buSzPts val="2100"/>
              <a:buNone/>
              <a:defRPr sz="2800">
                <a:solidFill>
                  <a:schemeClr val="lt1"/>
                </a:solidFill>
              </a:defRPr>
            </a:lvl8pPr>
            <a:lvl9pPr lvl="8"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67" name="Google Shape;67;p15"/>
          <p:cNvSpPr txBox="1">
            <a:spLocks noGrp="1"/>
          </p:cNvSpPr>
          <p:nvPr>
            <p:ph type="title" idx="5"/>
          </p:nvPr>
        </p:nvSpPr>
        <p:spPr>
          <a:xfrm>
            <a:off x="8892300" y="4485333"/>
            <a:ext cx="2353600" cy="524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2133">
                <a:solidFill>
                  <a:schemeClr val="lt1"/>
                </a:solidFill>
              </a:defRPr>
            </a:lvl1pPr>
            <a:lvl2pPr lvl="1" rtl="0">
              <a:spcBef>
                <a:spcPts val="0"/>
              </a:spcBef>
              <a:spcAft>
                <a:spcPts val="0"/>
              </a:spcAft>
              <a:buClr>
                <a:schemeClr val="lt1"/>
              </a:buClr>
              <a:buSzPts val="1600"/>
              <a:buNone/>
              <a:defRPr sz="2133">
                <a:solidFill>
                  <a:schemeClr val="lt1"/>
                </a:solidFill>
              </a:defRPr>
            </a:lvl2pPr>
            <a:lvl3pPr lvl="2" rtl="0">
              <a:spcBef>
                <a:spcPts val="0"/>
              </a:spcBef>
              <a:spcAft>
                <a:spcPts val="0"/>
              </a:spcAft>
              <a:buClr>
                <a:schemeClr val="lt1"/>
              </a:buClr>
              <a:buSzPts val="1600"/>
              <a:buNone/>
              <a:defRPr sz="2133">
                <a:solidFill>
                  <a:schemeClr val="lt1"/>
                </a:solidFill>
              </a:defRPr>
            </a:lvl3pPr>
            <a:lvl4pPr lvl="3" rtl="0">
              <a:spcBef>
                <a:spcPts val="0"/>
              </a:spcBef>
              <a:spcAft>
                <a:spcPts val="0"/>
              </a:spcAft>
              <a:buClr>
                <a:schemeClr val="lt1"/>
              </a:buClr>
              <a:buSzPts val="1600"/>
              <a:buNone/>
              <a:defRPr sz="2133">
                <a:solidFill>
                  <a:schemeClr val="lt1"/>
                </a:solidFill>
              </a:defRPr>
            </a:lvl4pPr>
            <a:lvl5pPr lvl="4" rtl="0">
              <a:spcBef>
                <a:spcPts val="0"/>
              </a:spcBef>
              <a:spcAft>
                <a:spcPts val="0"/>
              </a:spcAft>
              <a:buClr>
                <a:schemeClr val="lt1"/>
              </a:buClr>
              <a:buSzPts val="1600"/>
              <a:buNone/>
              <a:defRPr sz="2133">
                <a:solidFill>
                  <a:schemeClr val="lt1"/>
                </a:solidFill>
              </a:defRPr>
            </a:lvl5pPr>
            <a:lvl6pPr lvl="5" rtl="0">
              <a:spcBef>
                <a:spcPts val="0"/>
              </a:spcBef>
              <a:spcAft>
                <a:spcPts val="0"/>
              </a:spcAft>
              <a:buClr>
                <a:schemeClr val="lt1"/>
              </a:buClr>
              <a:buSzPts val="1600"/>
              <a:buNone/>
              <a:defRPr sz="2133">
                <a:solidFill>
                  <a:schemeClr val="lt1"/>
                </a:solidFill>
              </a:defRPr>
            </a:lvl6pPr>
            <a:lvl7pPr lvl="6" rtl="0">
              <a:spcBef>
                <a:spcPts val="0"/>
              </a:spcBef>
              <a:spcAft>
                <a:spcPts val="0"/>
              </a:spcAft>
              <a:buClr>
                <a:schemeClr val="lt1"/>
              </a:buClr>
              <a:buSzPts val="1600"/>
              <a:buNone/>
              <a:defRPr sz="2133">
                <a:solidFill>
                  <a:schemeClr val="lt1"/>
                </a:solidFill>
              </a:defRPr>
            </a:lvl7pPr>
            <a:lvl8pPr lvl="7" rtl="0">
              <a:spcBef>
                <a:spcPts val="0"/>
              </a:spcBef>
              <a:spcAft>
                <a:spcPts val="0"/>
              </a:spcAft>
              <a:buClr>
                <a:schemeClr val="lt1"/>
              </a:buClr>
              <a:buSzPts val="1600"/>
              <a:buNone/>
              <a:defRPr sz="2133">
                <a:solidFill>
                  <a:schemeClr val="lt1"/>
                </a:solidFill>
              </a:defRPr>
            </a:lvl8pPr>
            <a:lvl9pPr lvl="8" rtl="0">
              <a:spcBef>
                <a:spcPts val="0"/>
              </a:spcBef>
              <a:spcAft>
                <a:spcPts val="0"/>
              </a:spcAft>
              <a:buClr>
                <a:schemeClr val="lt1"/>
              </a:buClr>
              <a:buSzPts val="1600"/>
              <a:buNone/>
              <a:defRPr sz="2133">
                <a:solidFill>
                  <a:schemeClr val="lt1"/>
                </a:solidFill>
              </a:defRPr>
            </a:lvl9pPr>
          </a:lstStyle>
          <a:p>
            <a:endParaRPr/>
          </a:p>
        </p:txBody>
      </p:sp>
      <p:sp>
        <p:nvSpPr>
          <p:cNvPr id="68" name="Google Shape;68;p15"/>
          <p:cNvSpPr txBox="1">
            <a:spLocks noGrp="1"/>
          </p:cNvSpPr>
          <p:nvPr>
            <p:ph type="subTitle" idx="6"/>
          </p:nvPr>
        </p:nvSpPr>
        <p:spPr>
          <a:xfrm>
            <a:off x="8892300" y="4794033"/>
            <a:ext cx="2353600" cy="7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867">
                <a:solidFill>
                  <a:schemeClr val="lt1"/>
                </a:solidFill>
              </a:defRPr>
            </a:lvl1pPr>
            <a:lvl2pPr lvl="1" rtl="0">
              <a:lnSpc>
                <a:spcPct val="100000"/>
              </a:lnSpc>
              <a:spcBef>
                <a:spcPts val="0"/>
              </a:spcBef>
              <a:spcAft>
                <a:spcPts val="0"/>
              </a:spcAft>
              <a:buClr>
                <a:schemeClr val="lt1"/>
              </a:buClr>
              <a:buSzPts val="2100"/>
              <a:buNone/>
              <a:defRPr sz="2800">
                <a:solidFill>
                  <a:schemeClr val="lt1"/>
                </a:solidFill>
              </a:defRPr>
            </a:lvl2pPr>
            <a:lvl3pPr lvl="2" rtl="0">
              <a:lnSpc>
                <a:spcPct val="100000"/>
              </a:lnSpc>
              <a:spcBef>
                <a:spcPts val="0"/>
              </a:spcBef>
              <a:spcAft>
                <a:spcPts val="0"/>
              </a:spcAft>
              <a:buClr>
                <a:schemeClr val="lt1"/>
              </a:buClr>
              <a:buSzPts val="2100"/>
              <a:buNone/>
              <a:defRPr sz="2800">
                <a:solidFill>
                  <a:schemeClr val="lt1"/>
                </a:solidFill>
              </a:defRPr>
            </a:lvl3pPr>
            <a:lvl4pPr lvl="3" rtl="0">
              <a:lnSpc>
                <a:spcPct val="100000"/>
              </a:lnSpc>
              <a:spcBef>
                <a:spcPts val="0"/>
              </a:spcBef>
              <a:spcAft>
                <a:spcPts val="0"/>
              </a:spcAft>
              <a:buClr>
                <a:schemeClr val="lt1"/>
              </a:buClr>
              <a:buSzPts val="2100"/>
              <a:buNone/>
              <a:defRPr sz="2800">
                <a:solidFill>
                  <a:schemeClr val="lt1"/>
                </a:solidFill>
              </a:defRPr>
            </a:lvl4pPr>
            <a:lvl5pPr lvl="4" rtl="0">
              <a:lnSpc>
                <a:spcPct val="100000"/>
              </a:lnSpc>
              <a:spcBef>
                <a:spcPts val="0"/>
              </a:spcBef>
              <a:spcAft>
                <a:spcPts val="0"/>
              </a:spcAft>
              <a:buClr>
                <a:schemeClr val="lt1"/>
              </a:buClr>
              <a:buSzPts val="2100"/>
              <a:buNone/>
              <a:defRPr sz="2800">
                <a:solidFill>
                  <a:schemeClr val="lt1"/>
                </a:solidFill>
              </a:defRPr>
            </a:lvl5pPr>
            <a:lvl6pPr lvl="5" rtl="0">
              <a:lnSpc>
                <a:spcPct val="100000"/>
              </a:lnSpc>
              <a:spcBef>
                <a:spcPts val="0"/>
              </a:spcBef>
              <a:spcAft>
                <a:spcPts val="0"/>
              </a:spcAft>
              <a:buClr>
                <a:schemeClr val="lt1"/>
              </a:buClr>
              <a:buSzPts val="2100"/>
              <a:buNone/>
              <a:defRPr sz="2800">
                <a:solidFill>
                  <a:schemeClr val="lt1"/>
                </a:solidFill>
              </a:defRPr>
            </a:lvl6pPr>
            <a:lvl7pPr lvl="6" rtl="0">
              <a:lnSpc>
                <a:spcPct val="100000"/>
              </a:lnSpc>
              <a:spcBef>
                <a:spcPts val="0"/>
              </a:spcBef>
              <a:spcAft>
                <a:spcPts val="0"/>
              </a:spcAft>
              <a:buClr>
                <a:schemeClr val="lt1"/>
              </a:buClr>
              <a:buSzPts val="2100"/>
              <a:buNone/>
              <a:defRPr sz="2800">
                <a:solidFill>
                  <a:schemeClr val="lt1"/>
                </a:solidFill>
              </a:defRPr>
            </a:lvl7pPr>
            <a:lvl8pPr lvl="7" rtl="0">
              <a:lnSpc>
                <a:spcPct val="100000"/>
              </a:lnSpc>
              <a:spcBef>
                <a:spcPts val="0"/>
              </a:spcBef>
              <a:spcAft>
                <a:spcPts val="0"/>
              </a:spcAft>
              <a:buClr>
                <a:schemeClr val="lt1"/>
              </a:buClr>
              <a:buSzPts val="2100"/>
              <a:buNone/>
              <a:defRPr sz="2800">
                <a:solidFill>
                  <a:schemeClr val="lt1"/>
                </a:solidFill>
              </a:defRPr>
            </a:lvl8pPr>
            <a:lvl9pPr lvl="8"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69" name="Google Shape;69;p15"/>
          <p:cNvSpPr txBox="1">
            <a:spLocks noGrp="1"/>
          </p:cNvSpPr>
          <p:nvPr>
            <p:ph type="title" idx="7"/>
          </p:nvPr>
        </p:nvSpPr>
        <p:spPr>
          <a:xfrm>
            <a:off x="946100" y="1887067"/>
            <a:ext cx="2353600" cy="524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600"/>
              <a:buNone/>
              <a:defRPr sz="2133">
                <a:solidFill>
                  <a:schemeClr val="lt1"/>
                </a:solidFill>
              </a:defRPr>
            </a:lvl1pPr>
            <a:lvl2pPr lvl="1" algn="r" rtl="0">
              <a:spcBef>
                <a:spcPts val="0"/>
              </a:spcBef>
              <a:spcAft>
                <a:spcPts val="0"/>
              </a:spcAft>
              <a:buClr>
                <a:schemeClr val="lt1"/>
              </a:buClr>
              <a:buSzPts val="1600"/>
              <a:buNone/>
              <a:defRPr sz="2133">
                <a:solidFill>
                  <a:schemeClr val="lt1"/>
                </a:solidFill>
              </a:defRPr>
            </a:lvl2pPr>
            <a:lvl3pPr lvl="2" algn="r" rtl="0">
              <a:spcBef>
                <a:spcPts val="0"/>
              </a:spcBef>
              <a:spcAft>
                <a:spcPts val="0"/>
              </a:spcAft>
              <a:buClr>
                <a:schemeClr val="lt1"/>
              </a:buClr>
              <a:buSzPts val="1600"/>
              <a:buNone/>
              <a:defRPr sz="2133">
                <a:solidFill>
                  <a:schemeClr val="lt1"/>
                </a:solidFill>
              </a:defRPr>
            </a:lvl3pPr>
            <a:lvl4pPr lvl="3" algn="r" rtl="0">
              <a:spcBef>
                <a:spcPts val="0"/>
              </a:spcBef>
              <a:spcAft>
                <a:spcPts val="0"/>
              </a:spcAft>
              <a:buClr>
                <a:schemeClr val="lt1"/>
              </a:buClr>
              <a:buSzPts val="1600"/>
              <a:buNone/>
              <a:defRPr sz="2133">
                <a:solidFill>
                  <a:schemeClr val="lt1"/>
                </a:solidFill>
              </a:defRPr>
            </a:lvl4pPr>
            <a:lvl5pPr lvl="4" algn="r" rtl="0">
              <a:spcBef>
                <a:spcPts val="0"/>
              </a:spcBef>
              <a:spcAft>
                <a:spcPts val="0"/>
              </a:spcAft>
              <a:buClr>
                <a:schemeClr val="lt1"/>
              </a:buClr>
              <a:buSzPts val="1600"/>
              <a:buNone/>
              <a:defRPr sz="2133">
                <a:solidFill>
                  <a:schemeClr val="lt1"/>
                </a:solidFill>
              </a:defRPr>
            </a:lvl5pPr>
            <a:lvl6pPr lvl="5" algn="r" rtl="0">
              <a:spcBef>
                <a:spcPts val="0"/>
              </a:spcBef>
              <a:spcAft>
                <a:spcPts val="0"/>
              </a:spcAft>
              <a:buClr>
                <a:schemeClr val="lt1"/>
              </a:buClr>
              <a:buSzPts val="1600"/>
              <a:buNone/>
              <a:defRPr sz="2133">
                <a:solidFill>
                  <a:schemeClr val="lt1"/>
                </a:solidFill>
              </a:defRPr>
            </a:lvl6pPr>
            <a:lvl7pPr lvl="6" algn="r" rtl="0">
              <a:spcBef>
                <a:spcPts val="0"/>
              </a:spcBef>
              <a:spcAft>
                <a:spcPts val="0"/>
              </a:spcAft>
              <a:buClr>
                <a:schemeClr val="lt1"/>
              </a:buClr>
              <a:buSzPts val="1600"/>
              <a:buNone/>
              <a:defRPr sz="2133">
                <a:solidFill>
                  <a:schemeClr val="lt1"/>
                </a:solidFill>
              </a:defRPr>
            </a:lvl7pPr>
            <a:lvl8pPr lvl="7" algn="r" rtl="0">
              <a:spcBef>
                <a:spcPts val="0"/>
              </a:spcBef>
              <a:spcAft>
                <a:spcPts val="0"/>
              </a:spcAft>
              <a:buClr>
                <a:schemeClr val="lt1"/>
              </a:buClr>
              <a:buSzPts val="1600"/>
              <a:buNone/>
              <a:defRPr sz="2133">
                <a:solidFill>
                  <a:schemeClr val="lt1"/>
                </a:solidFill>
              </a:defRPr>
            </a:lvl8pPr>
            <a:lvl9pPr lvl="8" algn="r" rtl="0">
              <a:spcBef>
                <a:spcPts val="0"/>
              </a:spcBef>
              <a:spcAft>
                <a:spcPts val="0"/>
              </a:spcAft>
              <a:buClr>
                <a:schemeClr val="lt1"/>
              </a:buClr>
              <a:buSzPts val="1600"/>
              <a:buNone/>
              <a:defRPr sz="2133">
                <a:solidFill>
                  <a:schemeClr val="lt1"/>
                </a:solidFill>
              </a:defRPr>
            </a:lvl9pPr>
          </a:lstStyle>
          <a:p>
            <a:endParaRPr/>
          </a:p>
        </p:txBody>
      </p:sp>
      <p:sp>
        <p:nvSpPr>
          <p:cNvPr id="70" name="Google Shape;70;p15"/>
          <p:cNvSpPr txBox="1">
            <a:spLocks noGrp="1"/>
          </p:cNvSpPr>
          <p:nvPr>
            <p:ph type="subTitle" idx="8"/>
          </p:nvPr>
        </p:nvSpPr>
        <p:spPr>
          <a:xfrm>
            <a:off x="946100" y="2195767"/>
            <a:ext cx="2353600" cy="79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400"/>
              <a:buNone/>
              <a:defRPr sz="1867">
                <a:solidFill>
                  <a:schemeClr val="lt1"/>
                </a:solidFill>
              </a:defRPr>
            </a:lvl1pPr>
            <a:lvl2pPr lvl="1" algn="r" rtl="0">
              <a:lnSpc>
                <a:spcPct val="100000"/>
              </a:lnSpc>
              <a:spcBef>
                <a:spcPts val="0"/>
              </a:spcBef>
              <a:spcAft>
                <a:spcPts val="0"/>
              </a:spcAft>
              <a:buClr>
                <a:schemeClr val="lt1"/>
              </a:buClr>
              <a:buSzPts val="2100"/>
              <a:buNone/>
              <a:defRPr sz="2800">
                <a:solidFill>
                  <a:schemeClr val="lt1"/>
                </a:solidFill>
              </a:defRPr>
            </a:lvl2pPr>
            <a:lvl3pPr lvl="2" algn="r" rtl="0">
              <a:lnSpc>
                <a:spcPct val="100000"/>
              </a:lnSpc>
              <a:spcBef>
                <a:spcPts val="0"/>
              </a:spcBef>
              <a:spcAft>
                <a:spcPts val="0"/>
              </a:spcAft>
              <a:buClr>
                <a:schemeClr val="lt1"/>
              </a:buClr>
              <a:buSzPts val="2100"/>
              <a:buNone/>
              <a:defRPr sz="2800">
                <a:solidFill>
                  <a:schemeClr val="lt1"/>
                </a:solidFill>
              </a:defRPr>
            </a:lvl3pPr>
            <a:lvl4pPr lvl="3" algn="r" rtl="0">
              <a:lnSpc>
                <a:spcPct val="100000"/>
              </a:lnSpc>
              <a:spcBef>
                <a:spcPts val="0"/>
              </a:spcBef>
              <a:spcAft>
                <a:spcPts val="0"/>
              </a:spcAft>
              <a:buClr>
                <a:schemeClr val="lt1"/>
              </a:buClr>
              <a:buSzPts val="2100"/>
              <a:buNone/>
              <a:defRPr sz="2800">
                <a:solidFill>
                  <a:schemeClr val="lt1"/>
                </a:solidFill>
              </a:defRPr>
            </a:lvl4pPr>
            <a:lvl5pPr lvl="4" algn="r" rtl="0">
              <a:lnSpc>
                <a:spcPct val="100000"/>
              </a:lnSpc>
              <a:spcBef>
                <a:spcPts val="0"/>
              </a:spcBef>
              <a:spcAft>
                <a:spcPts val="0"/>
              </a:spcAft>
              <a:buClr>
                <a:schemeClr val="lt1"/>
              </a:buClr>
              <a:buSzPts val="2100"/>
              <a:buNone/>
              <a:defRPr sz="2800">
                <a:solidFill>
                  <a:schemeClr val="lt1"/>
                </a:solidFill>
              </a:defRPr>
            </a:lvl5pPr>
            <a:lvl6pPr lvl="5" algn="r" rtl="0">
              <a:lnSpc>
                <a:spcPct val="100000"/>
              </a:lnSpc>
              <a:spcBef>
                <a:spcPts val="0"/>
              </a:spcBef>
              <a:spcAft>
                <a:spcPts val="0"/>
              </a:spcAft>
              <a:buClr>
                <a:schemeClr val="lt1"/>
              </a:buClr>
              <a:buSzPts val="2100"/>
              <a:buNone/>
              <a:defRPr sz="2800">
                <a:solidFill>
                  <a:schemeClr val="lt1"/>
                </a:solidFill>
              </a:defRPr>
            </a:lvl6pPr>
            <a:lvl7pPr lvl="6" algn="r" rtl="0">
              <a:lnSpc>
                <a:spcPct val="100000"/>
              </a:lnSpc>
              <a:spcBef>
                <a:spcPts val="0"/>
              </a:spcBef>
              <a:spcAft>
                <a:spcPts val="0"/>
              </a:spcAft>
              <a:buClr>
                <a:schemeClr val="lt1"/>
              </a:buClr>
              <a:buSzPts val="2100"/>
              <a:buNone/>
              <a:defRPr sz="2800">
                <a:solidFill>
                  <a:schemeClr val="lt1"/>
                </a:solidFill>
              </a:defRPr>
            </a:lvl7pPr>
            <a:lvl8pPr lvl="7" algn="r" rtl="0">
              <a:lnSpc>
                <a:spcPct val="100000"/>
              </a:lnSpc>
              <a:spcBef>
                <a:spcPts val="0"/>
              </a:spcBef>
              <a:spcAft>
                <a:spcPts val="0"/>
              </a:spcAft>
              <a:buClr>
                <a:schemeClr val="lt1"/>
              </a:buClr>
              <a:buSzPts val="2100"/>
              <a:buNone/>
              <a:defRPr sz="2800">
                <a:solidFill>
                  <a:schemeClr val="lt1"/>
                </a:solidFill>
              </a:defRPr>
            </a:lvl8pPr>
            <a:lvl9pPr lvl="8" algn="r"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71" name="Google Shape;71;p15"/>
          <p:cNvSpPr txBox="1">
            <a:spLocks noGrp="1"/>
          </p:cNvSpPr>
          <p:nvPr>
            <p:ph type="title" idx="9"/>
          </p:nvPr>
        </p:nvSpPr>
        <p:spPr>
          <a:xfrm>
            <a:off x="946100" y="3186200"/>
            <a:ext cx="2353600" cy="524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600"/>
              <a:buNone/>
              <a:defRPr sz="2133">
                <a:solidFill>
                  <a:schemeClr val="lt1"/>
                </a:solidFill>
              </a:defRPr>
            </a:lvl1pPr>
            <a:lvl2pPr lvl="1" algn="r" rtl="0">
              <a:spcBef>
                <a:spcPts val="0"/>
              </a:spcBef>
              <a:spcAft>
                <a:spcPts val="0"/>
              </a:spcAft>
              <a:buClr>
                <a:schemeClr val="lt1"/>
              </a:buClr>
              <a:buSzPts val="1600"/>
              <a:buNone/>
              <a:defRPr sz="2133">
                <a:solidFill>
                  <a:schemeClr val="lt1"/>
                </a:solidFill>
              </a:defRPr>
            </a:lvl2pPr>
            <a:lvl3pPr lvl="2" algn="r" rtl="0">
              <a:spcBef>
                <a:spcPts val="0"/>
              </a:spcBef>
              <a:spcAft>
                <a:spcPts val="0"/>
              </a:spcAft>
              <a:buClr>
                <a:schemeClr val="lt1"/>
              </a:buClr>
              <a:buSzPts val="1600"/>
              <a:buNone/>
              <a:defRPr sz="2133">
                <a:solidFill>
                  <a:schemeClr val="lt1"/>
                </a:solidFill>
              </a:defRPr>
            </a:lvl3pPr>
            <a:lvl4pPr lvl="3" algn="r" rtl="0">
              <a:spcBef>
                <a:spcPts val="0"/>
              </a:spcBef>
              <a:spcAft>
                <a:spcPts val="0"/>
              </a:spcAft>
              <a:buClr>
                <a:schemeClr val="lt1"/>
              </a:buClr>
              <a:buSzPts val="1600"/>
              <a:buNone/>
              <a:defRPr sz="2133">
                <a:solidFill>
                  <a:schemeClr val="lt1"/>
                </a:solidFill>
              </a:defRPr>
            </a:lvl4pPr>
            <a:lvl5pPr lvl="4" algn="r" rtl="0">
              <a:spcBef>
                <a:spcPts val="0"/>
              </a:spcBef>
              <a:spcAft>
                <a:spcPts val="0"/>
              </a:spcAft>
              <a:buClr>
                <a:schemeClr val="lt1"/>
              </a:buClr>
              <a:buSzPts val="1600"/>
              <a:buNone/>
              <a:defRPr sz="2133">
                <a:solidFill>
                  <a:schemeClr val="lt1"/>
                </a:solidFill>
              </a:defRPr>
            </a:lvl5pPr>
            <a:lvl6pPr lvl="5" algn="r" rtl="0">
              <a:spcBef>
                <a:spcPts val="0"/>
              </a:spcBef>
              <a:spcAft>
                <a:spcPts val="0"/>
              </a:spcAft>
              <a:buClr>
                <a:schemeClr val="lt1"/>
              </a:buClr>
              <a:buSzPts val="1600"/>
              <a:buNone/>
              <a:defRPr sz="2133">
                <a:solidFill>
                  <a:schemeClr val="lt1"/>
                </a:solidFill>
              </a:defRPr>
            </a:lvl6pPr>
            <a:lvl7pPr lvl="6" algn="r" rtl="0">
              <a:spcBef>
                <a:spcPts val="0"/>
              </a:spcBef>
              <a:spcAft>
                <a:spcPts val="0"/>
              </a:spcAft>
              <a:buClr>
                <a:schemeClr val="lt1"/>
              </a:buClr>
              <a:buSzPts val="1600"/>
              <a:buNone/>
              <a:defRPr sz="2133">
                <a:solidFill>
                  <a:schemeClr val="lt1"/>
                </a:solidFill>
              </a:defRPr>
            </a:lvl7pPr>
            <a:lvl8pPr lvl="7" algn="r" rtl="0">
              <a:spcBef>
                <a:spcPts val="0"/>
              </a:spcBef>
              <a:spcAft>
                <a:spcPts val="0"/>
              </a:spcAft>
              <a:buClr>
                <a:schemeClr val="lt1"/>
              </a:buClr>
              <a:buSzPts val="1600"/>
              <a:buNone/>
              <a:defRPr sz="2133">
                <a:solidFill>
                  <a:schemeClr val="lt1"/>
                </a:solidFill>
              </a:defRPr>
            </a:lvl8pPr>
            <a:lvl9pPr lvl="8" algn="r" rtl="0">
              <a:spcBef>
                <a:spcPts val="0"/>
              </a:spcBef>
              <a:spcAft>
                <a:spcPts val="0"/>
              </a:spcAft>
              <a:buClr>
                <a:schemeClr val="lt1"/>
              </a:buClr>
              <a:buSzPts val="1600"/>
              <a:buNone/>
              <a:defRPr sz="2133">
                <a:solidFill>
                  <a:schemeClr val="lt1"/>
                </a:solidFill>
              </a:defRPr>
            </a:lvl9pPr>
          </a:lstStyle>
          <a:p>
            <a:endParaRPr/>
          </a:p>
        </p:txBody>
      </p:sp>
      <p:sp>
        <p:nvSpPr>
          <p:cNvPr id="72" name="Google Shape;72;p15"/>
          <p:cNvSpPr txBox="1">
            <a:spLocks noGrp="1"/>
          </p:cNvSpPr>
          <p:nvPr>
            <p:ph type="subTitle" idx="13"/>
          </p:nvPr>
        </p:nvSpPr>
        <p:spPr>
          <a:xfrm>
            <a:off x="946100" y="3494900"/>
            <a:ext cx="2353600" cy="79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400"/>
              <a:buNone/>
              <a:defRPr sz="1867">
                <a:solidFill>
                  <a:schemeClr val="lt1"/>
                </a:solidFill>
              </a:defRPr>
            </a:lvl1pPr>
            <a:lvl2pPr lvl="1" algn="r" rtl="0">
              <a:lnSpc>
                <a:spcPct val="100000"/>
              </a:lnSpc>
              <a:spcBef>
                <a:spcPts val="0"/>
              </a:spcBef>
              <a:spcAft>
                <a:spcPts val="0"/>
              </a:spcAft>
              <a:buClr>
                <a:schemeClr val="lt1"/>
              </a:buClr>
              <a:buSzPts val="2100"/>
              <a:buNone/>
              <a:defRPr sz="2800">
                <a:solidFill>
                  <a:schemeClr val="lt1"/>
                </a:solidFill>
              </a:defRPr>
            </a:lvl2pPr>
            <a:lvl3pPr lvl="2" algn="r" rtl="0">
              <a:lnSpc>
                <a:spcPct val="100000"/>
              </a:lnSpc>
              <a:spcBef>
                <a:spcPts val="0"/>
              </a:spcBef>
              <a:spcAft>
                <a:spcPts val="0"/>
              </a:spcAft>
              <a:buClr>
                <a:schemeClr val="lt1"/>
              </a:buClr>
              <a:buSzPts val="2100"/>
              <a:buNone/>
              <a:defRPr sz="2800">
                <a:solidFill>
                  <a:schemeClr val="lt1"/>
                </a:solidFill>
              </a:defRPr>
            </a:lvl3pPr>
            <a:lvl4pPr lvl="3" algn="r" rtl="0">
              <a:lnSpc>
                <a:spcPct val="100000"/>
              </a:lnSpc>
              <a:spcBef>
                <a:spcPts val="0"/>
              </a:spcBef>
              <a:spcAft>
                <a:spcPts val="0"/>
              </a:spcAft>
              <a:buClr>
                <a:schemeClr val="lt1"/>
              </a:buClr>
              <a:buSzPts val="2100"/>
              <a:buNone/>
              <a:defRPr sz="2800">
                <a:solidFill>
                  <a:schemeClr val="lt1"/>
                </a:solidFill>
              </a:defRPr>
            </a:lvl4pPr>
            <a:lvl5pPr lvl="4" algn="r" rtl="0">
              <a:lnSpc>
                <a:spcPct val="100000"/>
              </a:lnSpc>
              <a:spcBef>
                <a:spcPts val="0"/>
              </a:spcBef>
              <a:spcAft>
                <a:spcPts val="0"/>
              </a:spcAft>
              <a:buClr>
                <a:schemeClr val="lt1"/>
              </a:buClr>
              <a:buSzPts val="2100"/>
              <a:buNone/>
              <a:defRPr sz="2800">
                <a:solidFill>
                  <a:schemeClr val="lt1"/>
                </a:solidFill>
              </a:defRPr>
            </a:lvl5pPr>
            <a:lvl6pPr lvl="5" algn="r" rtl="0">
              <a:lnSpc>
                <a:spcPct val="100000"/>
              </a:lnSpc>
              <a:spcBef>
                <a:spcPts val="0"/>
              </a:spcBef>
              <a:spcAft>
                <a:spcPts val="0"/>
              </a:spcAft>
              <a:buClr>
                <a:schemeClr val="lt1"/>
              </a:buClr>
              <a:buSzPts val="2100"/>
              <a:buNone/>
              <a:defRPr sz="2800">
                <a:solidFill>
                  <a:schemeClr val="lt1"/>
                </a:solidFill>
              </a:defRPr>
            </a:lvl6pPr>
            <a:lvl7pPr lvl="6" algn="r" rtl="0">
              <a:lnSpc>
                <a:spcPct val="100000"/>
              </a:lnSpc>
              <a:spcBef>
                <a:spcPts val="0"/>
              </a:spcBef>
              <a:spcAft>
                <a:spcPts val="0"/>
              </a:spcAft>
              <a:buClr>
                <a:schemeClr val="lt1"/>
              </a:buClr>
              <a:buSzPts val="2100"/>
              <a:buNone/>
              <a:defRPr sz="2800">
                <a:solidFill>
                  <a:schemeClr val="lt1"/>
                </a:solidFill>
              </a:defRPr>
            </a:lvl7pPr>
            <a:lvl8pPr lvl="7" algn="r" rtl="0">
              <a:lnSpc>
                <a:spcPct val="100000"/>
              </a:lnSpc>
              <a:spcBef>
                <a:spcPts val="0"/>
              </a:spcBef>
              <a:spcAft>
                <a:spcPts val="0"/>
              </a:spcAft>
              <a:buClr>
                <a:schemeClr val="lt1"/>
              </a:buClr>
              <a:buSzPts val="2100"/>
              <a:buNone/>
              <a:defRPr sz="2800">
                <a:solidFill>
                  <a:schemeClr val="lt1"/>
                </a:solidFill>
              </a:defRPr>
            </a:lvl8pPr>
            <a:lvl9pPr lvl="8" algn="r"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73" name="Google Shape;73;p15"/>
          <p:cNvSpPr txBox="1">
            <a:spLocks noGrp="1"/>
          </p:cNvSpPr>
          <p:nvPr>
            <p:ph type="title" idx="14"/>
          </p:nvPr>
        </p:nvSpPr>
        <p:spPr>
          <a:xfrm>
            <a:off x="946100" y="4485333"/>
            <a:ext cx="2353600" cy="524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600"/>
              <a:buNone/>
              <a:defRPr sz="2133">
                <a:solidFill>
                  <a:schemeClr val="lt1"/>
                </a:solidFill>
              </a:defRPr>
            </a:lvl1pPr>
            <a:lvl2pPr lvl="1" algn="r" rtl="0">
              <a:spcBef>
                <a:spcPts val="0"/>
              </a:spcBef>
              <a:spcAft>
                <a:spcPts val="0"/>
              </a:spcAft>
              <a:buClr>
                <a:schemeClr val="lt1"/>
              </a:buClr>
              <a:buSzPts val="1600"/>
              <a:buNone/>
              <a:defRPr sz="2133">
                <a:solidFill>
                  <a:schemeClr val="lt1"/>
                </a:solidFill>
              </a:defRPr>
            </a:lvl2pPr>
            <a:lvl3pPr lvl="2" algn="r" rtl="0">
              <a:spcBef>
                <a:spcPts val="0"/>
              </a:spcBef>
              <a:spcAft>
                <a:spcPts val="0"/>
              </a:spcAft>
              <a:buClr>
                <a:schemeClr val="lt1"/>
              </a:buClr>
              <a:buSzPts val="1600"/>
              <a:buNone/>
              <a:defRPr sz="2133">
                <a:solidFill>
                  <a:schemeClr val="lt1"/>
                </a:solidFill>
              </a:defRPr>
            </a:lvl3pPr>
            <a:lvl4pPr lvl="3" algn="r" rtl="0">
              <a:spcBef>
                <a:spcPts val="0"/>
              </a:spcBef>
              <a:spcAft>
                <a:spcPts val="0"/>
              </a:spcAft>
              <a:buClr>
                <a:schemeClr val="lt1"/>
              </a:buClr>
              <a:buSzPts val="1600"/>
              <a:buNone/>
              <a:defRPr sz="2133">
                <a:solidFill>
                  <a:schemeClr val="lt1"/>
                </a:solidFill>
              </a:defRPr>
            </a:lvl4pPr>
            <a:lvl5pPr lvl="4" algn="r" rtl="0">
              <a:spcBef>
                <a:spcPts val="0"/>
              </a:spcBef>
              <a:spcAft>
                <a:spcPts val="0"/>
              </a:spcAft>
              <a:buClr>
                <a:schemeClr val="lt1"/>
              </a:buClr>
              <a:buSzPts val="1600"/>
              <a:buNone/>
              <a:defRPr sz="2133">
                <a:solidFill>
                  <a:schemeClr val="lt1"/>
                </a:solidFill>
              </a:defRPr>
            </a:lvl5pPr>
            <a:lvl6pPr lvl="5" algn="r" rtl="0">
              <a:spcBef>
                <a:spcPts val="0"/>
              </a:spcBef>
              <a:spcAft>
                <a:spcPts val="0"/>
              </a:spcAft>
              <a:buClr>
                <a:schemeClr val="lt1"/>
              </a:buClr>
              <a:buSzPts val="1600"/>
              <a:buNone/>
              <a:defRPr sz="2133">
                <a:solidFill>
                  <a:schemeClr val="lt1"/>
                </a:solidFill>
              </a:defRPr>
            </a:lvl6pPr>
            <a:lvl7pPr lvl="6" algn="r" rtl="0">
              <a:spcBef>
                <a:spcPts val="0"/>
              </a:spcBef>
              <a:spcAft>
                <a:spcPts val="0"/>
              </a:spcAft>
              <a:buClr>
                <a:schemeClr val="lt1"/>
              </a:buClr>
              <a:buSzPts val="1600"/>
              <a:buNone/>
              <a:defRPr sz="2133">
                <a:solidFill>
                  <a:schemeClr val="lt1"/>
                </a:solidFill>
              </a:defRPr>
            </a:lvl7pPr>
            <a:lvl8pPr lvl="7" algn="r" rtl="0">
              <a:spcBef>
                <a:spcPts val="0"/>
              </a:spcBef>
              <a:spcAft>
                <a:spcPts val="0"/>
              </a:spcAft>
              <a:buClr>
                <a:schemeClr val="lt1"/>
              </a:buClr>
              <a:buSzPts val="1600"/>
              <a:buNone/>
              <a:defRPr sz="2133">
                <a:solidFill>
                  <a:schemeClr val="lt1"/>
                </a:solidFill>
              </a:defRPr>
            </a:lvl8pPr>
            <a:lvl9pPr lvl="8" algn="r" rtl="0">
              <a:spcBef>
                <a:spcPts val="0"/>
              </a:spcBef>
              <a:spcAft>
                <a:spcPts val="0"/>
              </a:spcAft>
              <a:buClr>
                <a:schemeClr val="lt1"/>
              </a:buClr>
              <a:buSzPts val="1600"/>
              <a:buNone/>
              <a:defRPr sz="2133">
                <a:solidFill>
                  <a:schemeClr val="lt1"/>
                </a:solidFill>
              </a:defRPr>
            </a:lvl9pPr>
          </a:lstStyle>
          <a:p>
            <a:endParaRPr/>
          </a:p>
        </p:txBody>
      </p:sp>
      <p:sp>
        <p:nvSpPr>
          <p:cNvPr id="74" name="Google Shape;74;p15"/>
          <p:cNvSpPr txBox="1">
            <a:spLocks noGrp="1"/>
          </p:cNvSpPr>
          <p:nvPr>
            <p:ph type="subTitle" idx="15"/>
          </p:nvPr>
        </p:nvSpPr>
        <p:spPr>
          <a:xfrm>
            <a:off x="946100" y="4794033"/>
            <a:ext cx="2353600" cy="79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400"/>
              <a:buNone/>
              <a:defRPr sz="1867">
                <a:solidFill>
                  <a:schemeClr val="lt1"/>
                </a:solidFill>
              </a:defRPr>
            </a:lvl1pPr>
            <a:lvl2pPr lvl="1" algn="r" rtl="0">
              <a:lnSpc>
                <a:spcPct val="100000"/>
              </a:lnSpc>
              <a:spcBef>
                <a:spcPts val="0"/>
              </a:spcBef>
              <a:spcAft>
                <a:spcPts val="0"/>
              </a:spcAft>
              <a:buClr>
                <a:schemeClr val="lt1"/>
              </a:buClr>
              <a:buSzPts val="2100"/>
              <a:buNone/>
              <a:defRPr sz="2800">
                <a:solidFill>
                  <a:schemeClr val="lt1"/>
                </a:solidFill>
              </a:defRPr>
            </a:lvl2pPr>
            <a:lvl3pPr lvl="2" algn="r" rtl="0">
              <a:lnSpc>
                <a:spcPct val="100000"/>
              </a:lnSpc>
              <a:spcBef>
                <a:spcPts val="0"/>
              </a:spcBef>
              <a:spcAft>
                <a:spcPts val="0"/>
              </a:spcAft>
              <a:buClr>
                <a:schemeClr val="lt1"/>
              </a:buClr>
              <a:buSzPts val="2100"/>
              <a:buNone/>
              <a:defRPr sz="2800">
                <a:solidFill>
                  <a:schemeClr val="lt1"/>
                </a:solidFill>
              </a:defRPr>
            </a:lvl3pPr>
            <a:lvl4pPr lvl="3" algn="r" rtl="0">
              <a:lnSpc>
                <a:spcPct val="100000"/>
              </a:lnSpc>
              <a:spcBef>
                <a:spcPts val="0"/>
              </a:spcBef>
              <a:spcAft>
                <a:spcPts val="0"/>
              </a:spcAft>
              <a:buClr>
                <a:schemeClr val="lt1"/>
              </a:buClr>
              <a:buSzPts val="2100"/>
              <a:buNone/>
              <a:defRPr sz="2800">
                <a:solidFill>
                  <a:schemeClr val="lt1"/>
                </a:solidFill>
              </a:defRPr>
            </a:lvl4pPr>
            <a:lvl5pPr lvl="4" algn="r" rtl="0">
              <a:lnSpc>
                <a:spcPct val="100000"/>
              </a:lnSpc>
              <a:spcBef>
                <a:spcPts val="0"/>
              </a:spcBef>
              <a:spcAft>
                <a:spcPts val="0"/>
              </a:spcAft>
              <a:buClr>
                <a:schemeClr val="lt1"/>
              </a:buClr>
              <a:buSzPts val="2100"/>
              <a:buNone/>
              <a:defRPr sz="2800">
                <a:solidFill>
                  <a:schemeClr val="lt1"/>
                </a:solidFill>
              </a:defRPr>
            </a:lvl5pPr>
            <a:lvl6pPr lvl="5" algn="r" rtl="0">
              <a:lnSpc>
                <a:spcPct val="100000"/>
              </a:lnSpc>
              <a:spcBef>
                <a:spcPts val="0"/>
              </a:spcBef>
              <a:spcAft>
                <a:spcPts val="0"/>
              </a:spcAft>
              <a:buClr>
                <a:schemeClr val="lt1"/>
              </a:buClr>
              <a:buSzPts val="2100"/>
              <a:buNone/>
              <a:defRPr sz="2800">
                <a:solidFill>
                  <a:schemeClr val="lt1"/>
                </a:solidFill>
              </a:defRPr>
            </a:lvl6pPr>
            <a:lvl7pPr lvl="6" algn="r" rtl="0">
              <a:lnSpc>
                <a:spcPct val="100000"/>
              </a:lnSpc>
              <a:spcBef>
                <a:spcPts val="0"/>
              </a:spcBef>
              <a:spcAft>
                <a:spcPts val="0"/>
              </a:spcAft>
              <a:buClr>
                <a:schemeClr val="lt1"/>
              </a:buClr>
              <a:buSzPts val="2100"/>
              <a:buNone/>
              <a:defRPr sz="2800">
                <a:solidFill>
                  <a:schemeClr val="lt1"/>
                </a:solidFill>
              </a:defRPr>
            </a:lvl7pPr>
            <a:lvl8pPr lvl="7" algn="r" rtl="0">
              <a:lnSpc>
                <a:spcPct val="100000"/>
              </a:lnSpc>
              <a:spcBef>
                <a:spcPts val="0"/>
              </a:spcBef>
              <a:spcAft>
                <a:spcPts val="0"/>
              </a:spcAft>
              <a:buClr>
                <a:schemeClr val="lt1"/>
              </a:buClr>
              <a:buSzPts val="2100"/>
              <a:buNone/>
              <a:defRPr sz="2800">
                <a:solidFill>
                  <a:schemeClr val="lt1"/>
                </a:solidFill>
              </a:defRPr>
            </a:lvl8pPr>
            <a:lvl9pPr lvl="8" algn="r" rtl="0">
              <a:lnSpc>
                <a:spcPct val="100000"/>
              </a:lnSpc>
              <a:spcBef>
                <a:spcPts val="0"/>
              </a:spcBef>
              <a:spcAft>
                <a:spcPts val="0"/>
              </a:spcAft>
              <a:buClr>
                <a:schemeClr val="lt1"/>
              </a:buClr>
              <a:buSzPts val="2100"/>
              <a:buNone/>
              <a:defRPr sz="2800">
                <a:solidFill>
                  <a:schemeClr val="lt1"/>
                </a:solidFill>
              </a:defRPr>
            </a:lvl9pPr>
          </a:lstStyle>
          <a:p>
            <a:endParaRPr/>
          </a:p>
        </p:txBody>
      </p:sp>
    </p:spTree>
    <p:extLst>
      <p:ext uri="{BB962C8B-B14F-4D97-AF65-F5344CB8AC3E}">
        <p14:creationId xmlns:p14="http://schemas.microsoft.com/office/powerpoint/2010/main" val="3149257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1284267" y="2821233"/>
            <a:ext cx="2082400" cy="78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77" name="Google Shape;77;p16"/>
          <p:cNvSpPr txBox="1">
            <a:spLocks noGrp="1"/>
          </p:cNvSpPr>
          <p:nvPr>
            <p:ph type="subTitle" idx="1"/>
          </p:nvPr>
        </p:nvSpPr>
        <p:spPr>
          <a:xfrm>
            <a:off x="1284267" y="4520633"/>
            <a:ext cx="20824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78" name="Google Shape;78;p16"/>
          <p:cNvSpPr txBox="1">
            <a:spLocks noGrp="1"/>
          </p:cNvSpPr>
          <p:nvPr>
            <p:ph type="title" idx="2"/>
          </p:nvPr>
        </p:nvSpPr>
        <p:spPr>
          <a:xfrm>
            <a:off x="3797967" y="2821233"/>
            <a:ext cx="2082400" cy="78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79" name="Google Shape;79;p16"/>
          <p:cNvSpPr txBox="1">
            <a:spLocks noGrp="1"/>
          </p:cNvSpPr>
          <p:nvPr>
            <p:ph type="subTitle" idx="3"/>
          </p:nvPr>
        </p:nvSpPr>
        <p:spPr>
          <a:xfrm>
            <a:off x="3797967" y="4520633"/>
            <a:ext cx="20824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80" name="Google Shape;80;p16"/>
          <p:cNvSpPr txBox="1">
            <a:spLocks noGrp="1"/>
          </p:cNvSpPr>
          <p:nvPr>
            <p:ph type="title" idx="4"/>
          </p:nvPr>
        </p:nvSpPr>
        <p:spPr>
          <a:xfrm>
            <a:off x="6311667" y="2821233"/>
            <a:ext cx="2082400" cy="78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81" name="Google Shape;81;p16"/>
          <p:cNvSpPr txBox="1">
            <a:spLocks noGrp="1"/>
          </p:cNvSpPr>
          <p:nvPr>
            <p:ph type="subTitle" idx="5"/>
          </p:nvPr>
        </p:nvSpPr>
        <p:spPr>
          <a:xfrm>
            <a:off x="6311667" y="4520633"/>
            <a:ext cx="20824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82" name="Google Shape;82;p16"/>
          <p:cNvSpPr txBox="1">
            <a:spLocks noGrp="1"/>
          </p:cNvSpPr>
          <p:nvPr>
            <p:ph type="title" idx="6"/>
          </p:nvPr>
        </p:nvSpPr>
        <p:spPr>
          <a:xfrm>
            <a:off x="8825367" y="2821233"/>
            <a:ext cx="2082400" cy="78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83" name="Google Shape;83;p16"/>
          <p:cNvSpPr txBox="1">
            <a:spLocks noGrp="1"/>
          </p:cNvSpPr>
          <p:nvPr>
            <p:ph type="subTitle" idx="7"/>
          </p:nvPr>
        </p:nvSpPr>
        <p:spPr>
          <a:xfrm>
            <a:off x="8825367" y="4520633"/>
            <a:ext cx="20824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84" name="Google Shape;84;p16"/>
          <p:cNvSpPr txBox="1">
            <a:spLocks noGrp="1"/>
          </p:cNvSpPr>
          <p:nvPr>
            <p:ph type="title" idx="8"/>
          </p:nvPr>
        </p:nvSpPr>
        <p:spPr>
          <a:xfrm>
            <a:off x="853267" y="733700"/>
            <a:ext cx="4720400" cy="164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Tree>
    <p:extLst>
      <p:ext uri="{BB962C8B-B14F-4D97-AF65-F5344CB8AC3E}">
        <p14:creationId xmlns:p14="http://schemas.microsoft.com/office/powerpoint/2010/main" val="1846588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ix columns">
  <p:cSld name="Title + six columns">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853267" y="733700"/>
            <a:ext cx="3816800" cy="164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87" name="Google Shape;87;p17"/>
          <p:cNvSpPr txBox="1">
            <a:spLocks noGrp="1"/>
          </p:cNvSpPr>
          <p:nvPr>
            <p:ph type="title" idx="2"/>
          </p:nvPr>
        </p:nvSpPr>
        <p:spPr>
          <a:xfrm>
            <a:off x="1652067" y="2662067"/>
            <a:ext cx="24952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88" name="Google Shape;88;p17"/>
          <p:cNvSpPr txBox="1">
            <a:spLocks noGrp="1"/>
          </p:cNvSpPr>
          <p:nvPr>
            <p:ph type="subTitle" idx="1"/>
          </p:nvPr>
        </p:nvSpPr>
        <p:spPr>
          <a:xfrm>
            <a:off x="1652067" y="3029067"/>
            <a:ext cx="2495200" cy="7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89" name="Google Shape;89;p17"/>
          <p:cNvSpPr txBox="1">
            <a:spLocks noGrp="1"/>
          </p:cNvSpPr>
          <p:nvPr>
            <p:ph type="title" idx="3"/>
          </p:nvPr>
        </p:nvSpPr>
        <p:spPr>
          <a:xfrm>
            <a:off x="4848400" y="2662067"/>
            <a:ext cx="24952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90" name="Google Shape;90;p17"/>
          <p:cNvSpPr txBox="1">
            <a:spLocks noGrp="1"/>
          </p:cNvSpPr>
          <p:nvPr>
            <p:ph type="subTitle" idx="4"/>
          </p:nvPr>
        </p:nvSpPr>
        <p:spPr>
          <a:xfrm>
            <a:off x="4848400" y="3029067"/>
            <a:ext cx="2495200" cy="7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91" name="Google Shape;91;p17"/>
          <p:cNvSpPr txBox="1">
            <a:spLocks noGrp="1"/>
          </p:cNvSpPr>
          <p:nvPr>
            <p:ph type="title" idx="5"/>
          </p:nvPr>
        </p:nvSpPr>
        <p:spPr>
          <a:xfrm>
            <a:off x="8044733" y="2662067"/>
            <a:ext cx="24952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92" name="Google Shape;92;p17"/>
          <p:cNvSpPr txBox="1">
            <a:spLocks noGrp="1"/>
          </p:cNvSpPr>
          <p:nvPr>
            <p:ph type="subTitle" idx="6"/>
          </p:nvPr>
        </p:nvSpPr>
        <p:spPr>
          <a:xfrm>
            <a:off x="8044733" y="3029067"/>
            <a:ext cx="2495200" cy="7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93" name="Google Shape;93;p17"/>
          <p:cNvSpPr txBox="1">
            <a:spLocks noGrp="1"/>
          </p:cNvSpPr>
          <p:nvPr>
            <p:ph type="title" idx="7"/>
          </p:nvPr>
        </p:nvSpPr>
        <p:spPr>
          <a:xfrm>
            <a:off x="1652067" y="4938433"/>
            <a:ext cx="24952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94" name="Google Shape;94;p17"/>
          <p:cNvSpPr txBox="1">
            <a:spLocks noGrp="1"/>
          </p:cNvSpPr>
          <p:nvPr>
            <p:ph type="subTitle" idx="8"/>
          </p:nvPr>
        </p:nvSpPr>
        <p:spPr>
          <a:xfrm>
            <a:off x="1652067" y="5305433"/>
            <a:ext cx="2495200" cy="7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95" name="Google Shape;95;p17"/>
          <p:cNvSpPr txBox="1">
            <a:spLocks noGrp="1"/>
          </p:cNvSpPr>
          <p:nvPr>
            <p:ph type="title" idx="9"/>
          </p:nvPr>
        </p:nvSpPr>
        <p:spPr>
          <a:xfrm>
            <a:off x="4848400" y="4938433"/>
            <a:ext cx="24952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96" name="Google Shape;96;p17"/>
          <p:cNvSpPr txBox="1">
            <a:spLocks noGrp="1"/>
          </p:cNvSpPr>
          <p:nvPr>
            <p:ph type="subTitle" idx="13"/>
          </p:nvPr>
        </p:nvSpPr>
        <p:spPr>
          <a:xfrm>
            <a:off x="4848400" y="5305433"/>
            <a:ext cx="2495200" cy="7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97" name="Google Shape;97;p17"/>
          <p:cNvSpPr txBox="1">
            <a:spLocks noGrp="1"/>
          </p:cNvSpPr>
          <p:nvPr>
            <p:ph type="title" idx="14"/>
          </p:nvPr>
        </p:nvSpPr>
        <p:spPr>
          <a:xfrm>
            <a:off x="8044733" y="4938433"/>
            <a:ext cx="24952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98" name="Google Shape;98;p17"/>
          <p:cNvSpPr txBox="1">
            <a:spLocks noGrp="1"/>
          </p:cNvSpPr>
          <p:nvPr>
            <p:ph type="subTitle" idx="15"/>
          </p:nvPr>
        </p:nvSpPr>
        <p:spPr>
          <a:xfrm>
            <a:off x="8044733" y="5305433"/>
            <a:ext cx="2495200" cy="7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endParaRPr/>
          </a:p>
        </p:txBody>
      </p:sp>
    </p:spTree>
    <p:extLst>
      <p:ext uri="{BB962C8B-B14F-4D97-AF65-F5344CB8AC3E}">
        <p14:creationId xmlns:p14="http://schemas.microsoft.com/office/powerpoint/2010/main" val="2022115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p:cSld name="Title + Two Columns">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7319551" y="2502667"/>
            <a:ext cx="2945200" cy="58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867">
                <a:solidFill>
                  <a:schemeClr val="lt1"/>
                </a:solidFill>
              </a:defRPr>
            </a:lvl1pPr>
            <a:lvl2pPr lvl="1" algn="ctr" rtl="0">
              <a:spcBef>
                <a:spcPts val="0"/>
              </a:spcBef>
              <a:spcAft>
                <a:spcPts val="0"/>
              </a:spcAft>
              <a:buClr>
                <a:schemeClr val="lt1"/>
              </a:buClr>
              <a:buSzPts val="1400"/>
              <a:buNone/>
              <a:defRPr sz="1867">
                <a:solidFill>
                  <a:schemeClr val="lt1"/>
                </a:solidFill>
              </a:defRPr>
            </a:lvl2pPr>
            <a:lvl3pPr lvl="2" algn="ctr" rtl="0">
              <a:spcBef>
                <a:spcPts val="0"/>
              </a:spcBef>
              <a:spcAft>
                <a:spcPts val="0"/>
              </a:spcAft>
              <a:buClr>
                <a:schemeClr val="lt1"/>
              </a:buClr>
              <a:buSzPts val="1400"/>
              <a:buNone/>
              <a:defRPr sz="1867">
                <a:solidFill>
                  <a:schemeClr val="lt1"/>
                </a:solidFill>
              </a:defRPr>
            </a:lvl3pPr>
            <a:lvl4pPr lvl="3" algn="ctr" rtl="0">
              <a:spcBef>
                <a:spcPts val="0"/>
              </a:spcBef>
              <a:spcAft>
                <a:spcPts val="0"/>
              </a:spcAft>
              <a:buClr>
                <a:schemeClr val="lt1"/>
              </a:buClr>
              <a:buSzPts val="1400"/>
              <a:buNone/>
              <a:defRPr sz="1867">
                <a:solidFill>
                  <a:schemeClr val="lt1"/>
                </a:solidFill>
              </a:defRPr>
            </a:lvl4pPr>
            <a:lvl5pPr lvl="4" algn="ctr" rtl="0">
              <a:spcBef>
                <a:spcPts val="0"/>
              </a:spcBef>
              <a:spcAft>
                <a:spcPts val="0"/>
              </a:spcAft>
              <a:buClr>
                <a:schemeClr val="lt1"/>
              </a:buClr>
              <a:buSzPts val="1400"/>
              <a:buNone/>
              <a:defRPr sz="1867">
                <a:solidFill>
                  <a:schemeClr val="lt1"/>
                </a:solidFill>
              </a:defRPr>
            </a:lvl5pPr>
            <a:lvl6pPr lvl="5" algn="ctr" rtl="0">
              <a:spcBef>
                <a:spcPts val="0"/>
              </a:spcBef>
              <a:spcAft>
                <a:spcPts val="0"/>
              </a:spcAft>
              <a:buClr>
                <a:schemeClr val="lt1"/>
              </a:buClr>
              <a:buSzPts val="1400"/>
              <a:buNone/>
              <a:defRPr sz="1867">
                <a:solidFill>
                  <a:schemeClr val="lt1"/>
                </a:solidFill>
              </a:defRPr>
            </a:lvl6pPr>
            <a:lvl7pPr lvl="6" algn="ctr" rtl="0">
              <a:spcBef>
                <a:spcPts val="0"/>
              </a:spcBef>
              <a:spcAft>
                <a:spcPts val="0"/>
              </a:spcAft>
              <a:buClr>
                <a:schemeClr val="lt1"/>
              </a:buClr>
              <a:buSzPts val="1400"/>
              <a:buNone/>
              <a:defRPr sz="1867">
                <a:solidFill>
                  <a:schemeClr val="lt1"/>
                </a:solidFill>
              </a:defRPr>
            </a:lvl7pPr>
            <a:lvl8pPr lvl="7" algn="ctr" rtl="0">
              <a:spcBef>
                <a:spcPts val="0"/>
              </a:spcBef>
              <a:spcAft>
                <a:spcPts val="0"/>
              </a:spcAft>
              <a:buClr>
                <a:schemeClr val="lt1"/>
              </a:buClr>
              <a:buSzPts val="1400"/>
              <a:buNone/>
              <a:defRPr sz="1867">
                <a:solidFill>
                  <a:schemeClr val="lt1"/>
                </a:solidFill>
              </a:defRPr>
            </a:lvl8pPr>
            <a:lvl9pPr lvl="8" algn="ctr" rtl="0">
              <a:spcBef>
                <a:spcPts val="0"/>
              </a:spcBef>
              <a:spcAft>
                <a:spcPts val="0"/>
              </a:spcAft>
              <a:buClr>
                <a:schemeClr val="lt1"/>
              </a:buClr>
              <a:buSzPts val="1400"/>
              <a:buNone/>
              <a:defRPr sz="1867">
                <a:solidFill>
                  <a:schemeClr val="lt1"/>
                </a:solidFill>
              </a:defRPr>
            </a:lvl9pPr>
          </a:lstStyle>
          <a:p>
            <a:endParaRPr/>
          </a:p>
        </p:txBody>
      </p:sp>
      <p:sp>
        <p:nvSpPr>
          <p:cNvPr id="101" name="Google Shape;101;p18"/>
          <p:cNvSpPr txBox="1">
            <a:spLocks noGrp="1"/>
          </p:cNvSpPr>
          <p:nvPr>
            <p:ph type="subTitle" idx="1"/>
          </p:nvPr>
        </p:nvSpPr>
        <p:spPr>
          <a:xfrm>
            <a:off x="7096951" y="1128300"/>
            <a:ext cx="3390400" cy="13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102" name="Google Shape;102;p18"/>
          <p:cNvSpPr txBox="1">
            <a:spLocks noGrp="1"/>
          </p:cNvSpPr>
          <p:nvPr>
            <p:ph type="title" idx="2"/>
          </p:nvPr>
        </p:nvSpPr>
        <p:spPr>
          <a:xfrm>
            <a:off x="853267" y="733700"/>
            <a:ext cx="4720400" cy="164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103" name="Google Shape;103;p18"/>
          <p:cNvSpPr txBox="1">
            <a:spLocks noGrp="1"/>
          </p:cNvSpPr>
          <p:nvPr>
            <p:ph type="title" idx="3"/>
          </p:nvPr>
        </p:nvSpPr>
        <p:spPr>
          <a:xfrm>
            <a:off x="7319551" y="5143300"/>
            <a:ext cx="2945200" cy="58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867">
                <a:solidFill>
                  <a:schemeClr val="lt1"/>
                </a:solidFill>
              </a:defRPr>
            </a:lvl1pPr>
            <a:lvl2pPr lvl="1" algn="ctr" rtl="0">
              <a:spcBef>
                <a:spcPts val="0"/>
              </a:spcBef>
              <a:spcAft>
                <a:spcPts val="0"/>
              </a:spcAft>
              <a:buClr>
                <a:schemeClr val="lt1"/>
              </a:buClr>
              <a:buSzPts val="1400"/>
              <a:buNone/>
              <a:defRPr sz="1867">
                <a:solidFill>
                  <a:schemeClr val="lt1"/>
                </a:solidFill>
              </a:defRPr>
            </a:lvl2pPr>
            <a:lvl3pPr lvl="2" algn="ctr" rtl="0">
              <a:spcBef>
                <a:spcPts val="0"/>
              </a:spcBef>
              <a:spcAft>
                <a:spcPts val="0"/>
              </a:spcAft>
              <a:buClr>
                <a:schemeClr val="lt1"/>
              </a:buClr>
              <a:buSzPts val="1400"/>
              <a:buNone/>
              <a:defRPr sz="1867">
                <a:solidFill>
                  <a:schemeClr val="lt1"/>
                </a:solidFill>
              </a:defRPr>
            </a:lvl3pPr>
            <a:lvl4pPr lvl="3" algn="ctr" rtl="0">
              <a:spcBef>
                <a:spcPts val="0"/>
              </a:spcBef>
              <a:spcAft>
                <a:spcPts val="0"/>
              </a:spcAft>
              <a:buClr>
                <a:schemeClr val="lt1"/>
              </a:buClr>
              <a:buSzPts val="1400"/>
              <a:buNone/>
              <a:defRPr sz="1867">
                <a:solidFill>
                  <a:schemeClr val="lt1"/>
                </a:solidFill>
              </a:defRPr>
            </a:lvl4pPr>
            <a:lvl5pPr lvl="4" algn="ctr" rtl="0">
              <a:spcBef>
                <a:spcPts val="0"/>
              </a:spcBef>
              <a:spcAft>
                <a:spcPts val="0"/>
              </a:spcAft>
              <a:buClr>
                <a:schemeClr val="lt1"/>
              </a:buClr>
              <a:buSzPts val="1400"/>
              <a:buNone/>
              <a:defRPr sz="1867">
                <a:solidFill>
                  <a:schemeClr val="lt1"/>
                </a:solidFill>
              </a:defRPr>
            </a:lvl5pPr>
            <a:lvl6pPr lvl="5" algn="ctr" rtl="0">
              <a:spcBef>
                <a:spcPts val="0"/>
              </a:spcBef>
              <a:spcAft>
                <a:spcPts val="0"/>
              </a:spcAft>
              <a:buClr>
                <a:schemeClr val="lt1"/>
              </a:buClr>
              <a:buSzPts val="1400"/>
              <a:buNone/>
              <a:defRPr sz="1867">
                <a:solidFill>
                  <a:schemeClr val="lt1"/>
                </a:solidFill>
              </a:defRPr>
            </a:lvl6pPr>
            <a:lvl7pPr lvl="6" algn="ctr" rtl="0">
              <a:spcBef>
                <a:spcPts val="0"/>
              </a:spcBef>
              <a:spcAft>
                <a:spcPts val="0"/>
              </a:spcAft>
              <a:buClr>
                <a:schemeClr val="lt1"/>
              </a:buClr>
              <a:buSzPts val="1400"/>
              <a:buNone/>
              <a:defRPr sz="1867">
                <a:solidFill>
                  <a:schemeClr val="lt1"/>
                </a:solidFill>
              </a:defRPr>
            </a:lvl7pPr>
            <a:lvl8pPr lvl="7" algn="ctr" rtl="0">
              <a:spcBef>
                <a:spcPts val="0"/>
              </a:spcBef>
              <a:spcAft>
                <a:spcPts val="0"/>
              </a:spcAft>
              <a:buClr>
                <a:schemeClr val="lt1"/>
              </a:buClr>
              <a:buSzPts val="1400"/>
              <a:buNone/>
              <a:defRPr sz="1867">
                <a:solidFill>
                  <a:schemeClr val="lt1"/>
                </a:solidFill>
              </a:defRPr>
            </a:lvl8pPr>
            <a:lvl9pPr lvl="8" algn="ctr" rtl="0">
              <a:spcBef>
                <a:spcPts val="0"/>
              </a:spcBef>
              <a:spcAft>
                <a:spcPts val="0"/>
              </a:spcAft>
              <a:buClr>
                <a:schemeClr val="lt1"/>
              </a:buClr>
              <a:buSzPts val="1400"/>
              <a:buNone/>
              <a:defRPr sz="1867">
                <a:solidFill>
                  <a:schemeClr val="lt1"/>
                </a:solidFill>
              </a:defRPr>
            </a:lvl9pPr>
          </a:lstStyle>
          <a:p>
            <a:endParaRPr/>
          </a:p>
        </p:txBody>
      </p:sp>
      <p:sp>
        <p:nvSpPr>
          <p:cNvPr id="104" name="Google Shape;104;p18"/>
          <p:cNvSpPr txBox="1">
            <a:spLocks noGrp="1"/>
          </p:cNvSpPr>
          <p:nvPr>
            <p:ph type="subTitle" idx="4"/>
          </p:nvPr>
        </p:nvSpPr>
        <p:spPr>
          <a:xfrm>
            <a:off x="7096951" y="3768933"/>
            <a:ext cx="3390400" cy="13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endParaRPr/>
          </a:p>
        </p:txBody>
      </p:sp>
    </p:spTree>
    <p:extLst>
      <p:ext uri="{BB962C8B-B14F-4D97-AF65-F5344CB8AC3E}">
        <p14:creationId xmlns:p14="http://schemas.microsoft.com/office/powerpoint/2010/main" val="23032868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Design">
  <p:cSld name="1_Title + Design">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853267" y="733700"/>
            <a:ext cx="3816800" cy="164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Tree>
    <p:extLst>
      <p:ext uri="{BB962C8B-B14F-4D97-AF65-F5344CB8AC3E}">
        <p14:creationId xmlns:p14="http://schemas.microsoft.com/office/powerpoint/2010/main" val="17952924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hree columns 1">
  <p:cSld name="Title + three columns 1">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853267" y="733700"/>
            <a:ext cx="3816800" cy="164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109" name="Google Shape;109;p20"/>
          <p:cNvSpPr txBox="1">
            <a:spLocks noGrp="1"/>
          </p:cNvSpPr>
          <p:nvPr>
            <p:ph type="title" idx="2"/>
          </p:nvPr>
        </p:nvSpPr>
        <p:spPr>
          <a:xfrm>
            <a:off x="1652067" y="2500033"/>
            <a:ext cx="24952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110" name="Google Shape;110;p20"/>
          <p:cNvSpPr txBox="1">
            <a:spLocks noGrp="1"/>
          </p:cNvSpPr>
          <p:nvPr>
            <p:ph type="subTitle" idx="1"/>
          </p:nvPr>
        </p:nvSpPr>
        <p:spPr>
          <a:xfrm>
            <a:off x="1652067" y="5102233"/>
            <a:ext cx="2495200" cy="7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111" name="Google Shape;111;p20"/>
          <p:cNvSpPr txBox="1">
            <a:spLocks noGrp="1"/>
          </p:cNvSpPr>
          <p:nvPr>
            <p:ph type="title" idx="3"/>
          </p:nvPr>
        </p:nvSpPr>
        <p:spPr>
          <a:xfrm>
            <a:off x="4848400" y="2500033"/>
            <a:ext cx="24952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112" name="Google Shape;112;p20"/>
          <p:cNvSpPr txBox="1">
            <a:spLocks noGrp="1"/>
          </p:cNvSpPr>
          <p:nvPr>
            <p:ph type="subTitle" idx="4"/>
          </p:nvPr>
        </p:nvSpPr>
        <p:spPr>
          <a:xfrm>
            <a:off x="4848400" y="5102233"/>
            <a:ext cx="2495200" cy="7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113" name="Google Shape;113;p20"/>
          <p:cNvSpPr txBox="1">
            <a:spLocks noGrp="1"/>
          </p:cNvSpPr>
          <p:nvPr>
            <p:ph type="title" idx="5"/>
          </p:nvPr>
        </p:nvSpPr>
        <p:spPr>
          <a:xfrm>
            <a:off x="8044733" y="2500033"/>
            <a:ext cx="24952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114" name="Google Shape;114;p20"/>
          <p:cNvSpPr txBox="1">
            <a:spLocks noGrp="1"/>
          </p:cNvSpPr>
          <p:nvPr>
            <p:ph type="subTitle" idx="6"/>
          </p:nvPr>
        </p:nvSpPr>
        <p:spPr>
          <a:xfrm>
            <a:off x="8044733" y="5102233"/>
            <a:ext cx="2495200" cy="7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endParaRPr/>
          </a:p>
        </p:txBody>
      </p:sp>
    </p:spTree>
    <p:extLst>
      <p:ext uri="{BB962C8B-B14F-4D97-AF65-F5344CB8AC3E}">
        <p14:creationId xmlns:p14="http://schemas.microsoft.com/office/powerpoint/2010/main" val="2433358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730733" y="2664600"/>
            <a:ext cx="4309200" cy="1122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4800">
                <a:solidFill>
                  <a:schemeClr val="lt1"/>
                </a:solidFill>
              </a:defRPr>
            </a:lvl1pPr>
            <a:lvl2pPr lvl="1" algn="ctr">
              <a:spcBef>
                <a:spcPts val="0"/>
              </a:spcBef>
              <a:spcAft>
                <a:spcPts val="0"/>
              </a:spcAft>
              <a:buClr>
                <a:schemeClr val="lt1"/>
              </a:buClr>
              <a:buSzPts val="3600"/>
              <a:buNone/>
              <a:defRPr sz="4800">
                <a:solidFill>
                  <a:schemeClr val="lt1"/>
                </a:solidFill>
              </a:defRPr>
            </a:lvl2pPr>
            <a:lvl3pPr lvl="2" algn="ctr">
              <a:spcBef>
                <a:spcPts val="0"/>
              </a:spcBef>
              <a:spcAft>
                <a:spcPts val="0"/>
              </a:spcAft>
              <a:buClr>
                <a:schemeClr val="lt1"/>
              </a:buClr>
              <a:buSzPts val="3600"/>
              <a:buNone/>
              <a:defRPr sz="4800">
                <a:solidFill>
                  <a:schemeClr val="lt1"/>
                </a:solidFill>
              </a:defRPr>
            </a:lvl3pPr>
            <a:lvl4pPr lvl="3" algn="ctr">
              <a:spcBef>
                <a:spcPts val="0"/>
              </a:spcBef>
              <a:spcAft>
                <a:spcPts val="0"/>
              </a:spcAft>
              <a:buClr>
                <a:schemeClr val="lt1"/>
              </a:buClr>
              <a:buSzPts val="3600"/>
              <a:buNone/>
              <a:defRPr sz="4800">
                <a:solidFill>
                  <a:schemeClr val="lt1"/>
                </a:solidFill>
              </a:defRPr>
            </a:lvl4pPr>
            <a:lvl5pPr lvl="4" algn="ctr">
              <a:spcBef>
                <a:spcPts val="0"/>
              </a:spcBef>
              <a:spcAft>
                <a:spcPts val="0"/>
              </a:spcAft>
              <a:buClr>
                <a:schemeClr val="lt1"/>
              </a:buClr>
              <a:buSzPts val="3600"/>
              <a:buNone/>
              <a:defRPr sz="4800">
                <a:solidFill>
                  <a:schemeClr val="lt1"/>
                </a:solidFill>
              </a:defRPr>
            </a:lvl5pPr>
            <a:lvl6pPr lvl="5" algn="ctr">
              <a:spcBef>
                <a:spcPts val="0"/>
              </a:spcBef>
              <a:spcAft>
                <a:spcPts val="0"/>
              </a:spcAft>
              <a:buClr>
                <a:schemeClr val="lt1"/>
              </a:buClr>
              <a:buSzPts val="3600"/>
              <a:buNone/>
              <a:defRPr sz="4800">
                <a:solidFill>
                  <a:schemeClr val="lt1"/>
                </a:solidFill>
              </a:defRPr>
            </a:lvl6pPr>
            <a:lvl7pPr lvl="6" algn="ctr">
              <a:spcBef>
                <a:spcPts val="0"/>
              </a:spcBef>
              <a:spcAft>
                <a:spcPts val="0"/>
              </a:spcAft>
              <a:buClr>
                <a:schemeClr val="lt1"/>
              </a:buClr>
              <a:buSzPts val="3600"/>
              <a:buNone/>
              <a:defRPr sz="4800">
                <a:solidFill>
                  <a:schemeClr val="lt1"/>
                </a:solidFill>
              </a:defRPr>
            </a:lvl7pPr>
            <a:lvl8pPr lvl="7" algn="ctr">
              <a:spcBef>
                <a:spcPts val="0"/>
              </a:spcBef>
              <a:spcAft>
                <a:spcPts val="0"/>
              </a:spcAft>
              <a:buClr>
                <a:schemeClr val="lt1"/>
              </a:buClr>
              <a:buSzPts val="3600"/>
              <a:buNone/>
              <a:defRPr sz="4800">
                <a:solidFill>
                  <a:schemeClr val="lt1"/>
                </a:solidFill>
              </a:defRPr>
            </a:lvl8pPr>
            <a:lvl9pPr lvl="8" algn="ctr">
              <a:spcBef>
                <a:spcPts val="0"/>
              </a:spcBef>
              <a:spcAft>
                <a:spcPts val="0"/>
              </a:spcAft>
              <a:buClr>
                <a:schemeClr val="lt1"/>
              </a:buClr>
              <a:buSzPts val="3600"/>
              <a:buNone/>
              <a:defRPr sz="4800">
                <a:solidFill>
                  <a:schemeClr val="lt1"/>
                </a:solidFill>
              </a:defRPr>
            </a:lvl9pPr>
          </a:lstStyle>
          <a:p>
            <a:endParaRPr/>
          </a:p>
        </p:txBody>
      </p:sp>
      <p:sp>
        <p:nvSpPr>
          <p:cNvPr id="13" name="Google Shape;13;p3"/>
          <p:cNvSpPr txBox="1">
            <a:spLocks noGrp="1"/>
          </p:cNvSpPr>
          <p:nvPr>
            <p:ph type="subTitle" idx="1"/>
          </p:nvPr>
        </p:nvSpPr>
        <p:spPr>
          <a:xfrm>
            <a:off x="7357300" y="3750600"/>
            <a:ext cx="38160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Font typeface="Abel"/>
              <a:buNone/>
              <a:defRPr sz="2133">
                <a:solidFill>
                  <a:schemeClr val="lt1"/>
                </a:solidFill>
                <a:latin typeface="Abel"/>
                <a:ea typeface="Abel"/>
                <a:cs typeface="Abel"/>
                <a:sym typeface="Abel"/>
              </a:defRPr>
            </a:lvl1pPr>
            <a:lvl2pPr lvl="1" rtl="0">
              <a:lnSpc>
                <a:spcPct val="100000"/>
              </a:lnSpc>
              <a:spcBef>
                <a:spcPts val="0"/>
              </a:spcBef>
              <a:spcAft>
                <a:spcPts val="0"/>
              </a:spcAft>
              <a:buClr>
                <a:schemeClr val="lt1"/>
              </a:buClr>
              <a:buSzPts val="1600"/>
              <a:buNone/>
              <a:defRPr sz="2133">
                <a:solidFill>
                  <a:schemeClr val="lt1"/>
                </a:solidFill>
              </a:defRPr>
            </a:lvl2pPr>
            <a:lvl3pPr lvl="2" rtl="0">
              <a:lnSpc>
                <a:spcPct val="100000"/>
              </a:lnSpc>
              <a:spcBef>
                <a:spcPts val="0"/>
              </a:spcBef>
              <a:spcAft>
                <a:spcPts val="0"/>
              </a:spcAft>
              <a:buClr>
                <a:schemeClr val="lt1"/>
              </a:buClr>
              <a:buSzPts val="1600"/>
              <a:buNone/>
              <a:defRPr sz="2133">
                <a:solidFill>
                  <a:schemeClr val="lt1"/>
                </a:solidFill>
              </a:defRPr>
            </a:lvl3pPr>
            <a:lvl4pPr lvl="3" rtl="0">
              <a:lnSpc>
                <a:spcPct val="100000"/>
              </a:lnSpc>
              <a:spcBef>
                <a:spcPts val="0"/>
              </a:spcBef>
              <a:spcAft>
                <a:spcPts val="0"/>
              </a:spcAft>
              <a:buClr>
                <a:schemeClr val="lt1"/>
              </a:buClr>
              <a:buSzPts val="1600"/>
              <a:buNone/>
              <a:defRPr sz="2133">
                <a:solidFill>
                  <a:schemeClr val="lt1"/>
                </a:solidFill>
              </a:defRPr>
            </a:lvl4pPr>
            <a:lvl5pPr lvl="4" rtl="0">
              <a:lnSpc>
                <a:spcPct val="100000"/>
              </a:lnSpc>
              <a:spcBef>
                <a:spcPts val="0"/>
              </a:spcBef>
              <a:spcAft>
                <a:spcPts val="0"/>
              </a:spcAft>
              <a:buClr>
                <a:schemeClr val="lt1"/>
              </a:buClr>
              <a:buSzPts val="1600"/>
              <a:buNone/>
              <a:defRPr sz="2133">
                <a:solidFill>
                  <a:schemeClr val="lt1"/>
                </a:solidFill>
              </a:defRPr>
            </a:lvl5pPr>
            <a:lvl6pPr lvl="5" rtl="0">
              <a:lnSpc>
                <a:spcPct val="100000"/>
              </a:lnSpc>
              <a:spcBef>
                <a:spcPts val="0"/>
              </a:spcBef>
              <a:spcAft>
                <a:spcPts val="0"/>
              </a:spcAft>
              <a:buClr>
                <a:schemeClr val="lt1"/>
              </a:buClr>
              <a:buSzPts val="1600"/>
              <a:buNone/>
              <a:defRPr sz="2133">
                <a:solidFill>
                  <a:schemeClr val="lt1"/>
                </a:solidFill>
              </a:defRPr>
            </a:lvl6pPr>
            <a:lvl7pPr lvl="6" rtl="0">
              <a:lnSpc>
                <a:spcPct val="100000"/>
              </a:lnSpc>
              <a:spcBef>
                <a:spcPts val="0"/>
              </a:spcBef>
              <a:spcAft>
                <a:spcPts val="0"/>
              </a:spcAft>
              <a:buClr>
                <a:schemeClr val="lt1"/>
              </a:buClr>
              <a:buSzPts val="1600"/>
              <a:buNone/>
              <a:defRPr sz="2133">
                <a:solidFill>
                  <a:schemeClr val="lt1"/>
                </a:solidFill>
              </a:defRPr>
            </a:lvl7pPr>
            <a:lvl8pPr lvl="7" rtl="0">
              <a:lnSpc>
                <a:spcPct val="100000"/>
              </a:lnSpc>
              <a:spcBef>
                <a:spcPts val="0"/>
              </a:spcBef>
              <a:spcAft>
                <a:spcPts val="0"/>
              </a:spcAft>
              <a:buClr>
                <a:schemeClr val="lt1"/>
              </a:buClr>
              <a:buSzPts val="1600"/>
              <a:buNone/>
              <a:defRPr sz="2133">
                <a:solidFill>
                  <a:schemeClr val="lt1"/>
                </a:solidFill>
              </a:defRPr>
            </a:lvl8pPr>
            <a:lvl9pPr lvl="8" rtl="0">
              <a:lnSpc>
                <a:spcPct val="100000"/>
              </a:lnSpc>
              <a:spcBef>
                <a:spcPts val="0"/>
              </a:spcBef>
              <a:spcAft>
                <a:spcPts val="0"/>
              </a:spcAft>
              <a:buClr>
                <a:schemeClr val="lt1"/>
              </a:buClr>
              <a:buSzPts val="1600"/>
              <a:buNone/>
              <a:defRPr sz="2133">
                <a:solidFill>
                  <a:schemeClr val="lt1"/>
                </a:solidFill>
              </a:defRPr>
            </a:lvl9pPr>
          </a:lstStyle>
          <a:p>
            <a:endParaRPr/>
          </a:p>
        </p:txBody>
      </p:sp>
    </p:spTree>
    <p:extLst>
      <p:ext uri="{BB962C8B-B14F-4D97-AF65-F5344CB8AC3E}">
        <p14:creationId xmlns:p14="http://schemas.microsoft.com/office/powerpoint/2010/main" val="19604115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Two columns 1">
  <p:cSld name="Title + Two columns 1">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853267" y="733700"/>
            <a:ext cx="3816800" cy="164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117" name="Google Shape;117;p21"/>
          <p:cNvSpPr txBox="1">
            <a:spLocks noGrp="1"/>
          </p:cNvSpPr>
          <p:nvPr>
            <p:ph type="title" idx="2"/>
          </p:nvPr>
        </p:nvSpPr>
        <p:spPr>
          <a:xfrm>
            <a:off x="2212265" y="4486033"/>
            <a:ext cx="2866000" cy="78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118" name="Google Shape;118;p21"/>
          <p:cNvSpPr txBox="1">
            <a:spLocks noGrp="1"/>
          </p:cNvSpPr>
          <p:nvPr>
            <p:ph type="subTitle" idx="1"/>
          </p:nvPr>
        </p:nvSpPr>
        <p:spPr>
          <a:xfrm>
            <a:off x="2212265" y="5271033"/>
            <a:ext cx="28660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endParaRPr/>
          </a:p>
        </p:txBody>
      </p:sp>
      <p:sp>
        <p:nvSpPr>
          <p:cNvPr id="119" name="Google Shape;119;p21"/>
          <p:cNvSpPr txBox="1">
            <a:spLocks noGrp="1"/>
          </p:cNvSpPr>
          <p:nvPr>
            <p:ph type="title" idx="3"/>
          </p:nvPr>
        </p:nvSpPr>
        <p:spPr>
          <a:xfrm>
            <a:off x="7113735" y="4486033"/>
            <a:ext cx="2866000" cy="784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endParaRPr/>
          </a:p>
        </p:txBody>
      </p:sp>
      <p:sp>
        <p:nvSpPr>
          <p:cNvPr id="120" name="Google Shape;120;p21"/>
          <p:cNvSpPr txBox="1">
            <a:spLocks noGrp="1"/>
          </p:cNvSpPr>
          <p:nvPr>
            <p:ph type="subTitle" idx="4"/>
          </p:nvPr>
        </p:nvSpPr>
        <p:spPr>
          <a:xfrm>
            <a:off x="7113735" y="5271033"/>
            <a:ext cx="2866000" cy="10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a:solidFill>
                  <a:schemeClr val="lt1"/>
                </a:solidFill>
              </a:defRPr>
            </a:lvl1pPr>
            <a:lvl2pPr lvl="1" algn="ctr" rtl="0">
              <a:lnSpc>
                <a:spcPct val="100000"/>
              </a:lnSpc>
              <a:spcBef>
                <a:spcPts val="0"/>
              </a:spcBef>
              <a:spcAft>
                <a:spcPts val="0"/>
              </a:spcAft>
              <a:buClr>
                <a:schemeClr val="lt1"/>
              </a:buClr>
              <a:buSzPts val="2100"/>
              <a:buNone/>
              <a:defRPr sz="2800">
                <a:solidFill>
                  <a:schemeClr val="lt1"/>
                </a:solidFill>
              </a:defRPr>
            </a:lvl2pPr>
            <a:lvl3pPr lvl="2" algn="ctr" rtl="0">
              <a:lnSpc>
                <a:spcPct val="100000"/>
              </a:lnSpc>
              <a:spcBef>
                <a:spcPts val="0"/>
              </a:spcBef>
              <a:spcAft>
                <a:spcPts val="0"/>
              </a:spcAft>
              <a:buClr>
                <a:schemeClr val="lt1"/>
              </a:buClr>
              <a:buSzPts val="2100"/>
              <a:buNone/>
              <a:defRPr sz="2800">
                <a:solidFill>
                  <a:schemeClr val="lt1"/>
                </a:solidFill>
              </a:defRPr>
            </a:lvl3pPr>
            <a:lvl4pPr lvl="3" algn="ctr" rtl="0">
              <a:lnSpc>
                <a:spcPct val="100000"/>
              </a:lnSpc>
              <a:spcBef>
                <a:spcPts val="0"/>
              </a:spcBef>
              <a:spcAft>
                <a:spcPts val="0"/>
              </a:spcAft>
              <a:buClr>
                <a:schemeClr val="lt1"/>
              </a:buClr>
              <a:buSzPts val="2100"/>
              <a:buNone/>
              <a:defRPr sz="2800">
                <a:solidFill>
                  <a:schemeClr val="lt1"/>
                </a:solidFill>
              </a:defRPr>
            </a:lvl4pPr>
            <a:lvl5pPr lvl="4" algn="ctr" rtl="0">
              <a:lnSpc>
                <a:spcPct val="100000"/>
              </a:lnSpc>
              <a:spcBef>
                <a:spcPts val="0"/>
              </a:spcBef>
              <a:spcAft>
                <a:spcPts val="0"/>
              </a:spcAft>
              <a:buClr>
                <a:schemeClr val="lt1"/>
              </a:buClr>
              <a:buSzPts val="2100"/>
              <a:buNone/>
              <a:defRPr sz="2800">
                <a:solidFill>
                  <a:schemeClr val="lt1"/>
                </a:solidFill>
              </a:defRPr>
            </a:lvl5pPr>
            <a:lvl6pPr lvl="5" algn="ctr" rtl="0">
              <a:lnSpc>
                <a:spcPct val="100000"/>
              </a:lnSpc>
              <a:spcBef>
                <a:spcPts val="0"/>
              </a:spcBef>
              <a:spcAft>
                <a:spcPts val="0"/>
              </a:spcAft>
              <a:buClr>
                <a:schemeClr val="lt1"/>
              </a:buClr>
              <a:buSzPts val="2100"/>
              <a:buNone/>
              <a:defRPr sz="2800">
                <a:solidFill>
                  <a:schemeClr val="lt1"/>
                </a:solidFill>
              </a:defRPr>
            </a:lvl6pPr>
            <a:lvl7pPr lvl="6" algn="ctr" rtl="0">
              <a:lnSpc>
                <a:spcPct val="100000"/>
              </a:lnSpc>
              <a:spcBef>
                <a:spcPts val="0"/>
              </a:spcBef>
              <a:spcAft>
                <a:spcPts val="0"/>
              </a:spcAft>
              <a:buClr>
                <a:schemeClr val="lt1"/>
              </a:buClr>
              <a:buSzPts val="2100"/>
              <a:buNone/>
              <a:defRPr sz="2800">
                <a:solidFill>
                  <a:schemeClr val="lt1"/>
                </a:solidFill>
              </a:defRPr>
            </a:lvl7pPr>
            <a:lvl8pPr lvl="7" algn="ctr" rtl="0">
              <a:lnSpc>
                <a:spcPct val="100000"/>
              </a:lnSpc>
              <a:spcBef>
                <a:spcPts val="0"/>
              </a:spcBef>
              <a:spcAft>
                <a:spcPts val="0"/>
              </a:spcAft>
              <a:buClr>
                <a:schemeClr val="lt1"/>
              </a:buClr>
              <a:buSzPts val="2100"/>
              <a:buNone/>
              <a:defRPr sz="2800">
                <a:solidFill>
                  <a:schemeClr val="lt1"/>
                </a:solidFill>
              </a:defRPr>
            </a:lvl8pPr>
            <a:lvl9pPr lvl="8" algn="ctr" rtl="0">
              <a:lnSpc>
                <a:spcPct val="100000"/>
              </a:lnSpc>
              <a:spcBef>
                <a:spcPts val="0"/>
              </a:spcBef>
              <a:spcAft>
                <a:spcPts val="0"/>
              </a:spcAft>
              <a:buClr>
                <a:schemeClr val="lt1"/>
              </a:buClr>
              <a:buSzPts val="2100"/>
              <a:buNone/>
              <a:defRPr sz="2800">
                <a:solidFill>
                  <a:schemeClr val="lt1"/>
                </a:solidFill>
              </a:defRPr>
            </a:lvl9pPr>
          </a:lstStyle>
          <a:p>
            <a:endParaRPr/>
          </a:p>
        </p:txBody>
      </p:sp>
    </p:spTree>
    <p:extLst>
      <p:ext uri="{BB962C8B-B14F-4D97-AF65-F5344CB8AC3E}">
        <p14:creationId xmlns:p14="http://schemas.microsoft.com/office/powerpoint/2010/main" val="31983567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121"/>
        <p:cNvGrpSpPr/>
        <p:nvPr/>
      </p:nvGrpSpPr>
      <p:grpSpPr>
        <a:xfrm>
          <a:off x="0" y="0"/>
          <a:ext cx="0" cy="0"/>
          <a:chOff x="0" y="0"/>
          <a:chExt cx="0" cy="0"/>
        </a:xfrm>
      </p:grpSpPr>
      <p:sp>
        <p:nvSpPr>
          <p:cNvPr id="122" name="Google Shape;122;p22"/>
          <p:cNvSpPr txBox="1">
            <a:spLocks noGrp="1"/>
          </p:cNvSpPr>
          <p:nvPr>
            <p:ph type="subTitle" idx="1"/>
          </p:nvPr>
        </p:nvSpPr>
        <p:spPr>
          <a:xfrm>
            <a:off x="7163033" y="3302300"/>
            <a:ext cx="3240800" cy="56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Font typeface="Fjalla One"/>
              <a:buNone/>
              <a:defRPr>
                <a:solidFill>
                  <a:schemeClr val="lt1"/>
                </a:solidFill>
                <a:latin typeface="Fjalla One"/>
                <a:ea typeface="Fjalla One"/>
                <a:cs typeface="Fjalla One"/>
                <a:sym typeface="Fjalla One"/>
              </a:defRPr>
            </a:lvl1pPr>
            <a:lvl2pPr lvl="1" rtl="0">
              <a:lnSpc>
                <a:spcPct val="100000"/>
              </a:lnSpc>
              <a:spcBef>
                <a:spcPts val="0"/>
              </a:spcBef>
              <a:spcAft>
                <a:spcPts val="0"/>
              </a:spcAft>
              <a:buClr>
                <a:schemeClr val="lt1"/>
              </a:buClr>
              <a:buSzPts val="1800"/>
              <a:buNone/>
              <a:defRPr sz="2400">
                <a:solidFill>
                  <a:schemeClr val="lt1"/>
                </a:solidFill>
              </a:defRPr>
            </a:lvl2pPr>
            <a:lvl3pPr lvl="2" rtl="0">
              <a:lnSpc>
                <a:spcPct val="100000"/>
              </a:lnSpc>
              <a:spcBef>
                <a:spcPts val="0"/>
              </a:spcBef>
              <a:spcAft>
                <a:spcPts val="0"/>
              </a:spcAft>
              <a:buClr>
                <a:schemeClr val="lt1"/>
              </a:buClr>
              <a:buSzPts val="1800"/>
              <a:buNone/>
              <a:defRPr sz="2400">
                <a:solidFill>
                  <a:schemeClr val="lt1"/>
                </a:solidFill>
              </a:defRPr>
            </a:lvl3pPr>
            <a:lvl4pPr lvl="3" rtl="0">
              <a:lnSpc>
                <a:spcPct val="100000"/>
              </a:lnSpc>
              <a:spcBef>
                <a:spcPts val="0"/>
              </a:spcBef>
              <a:spcAft>
                <a:spcPts val="0"/>
              </a:spcAft>
              <a:buClr>
                <a:schemeClr val="lt1"/>
              </a:buClr>
              <a:buSzPts val="1800"/>
              <a:buNone/>
              <a:defRPr sz="2400">
                <a:solidFill>
                  <a:schemeClr val="lt1"/>
                </a:solidFill>
              </a:defRPr>
            </a:lvl4pPr>
            <a:lvl5pPr lvl="4" rtl="0">
              <a:lnSpc>
                <a:spcPct val="100000"/>
              </a:lnSpc>
              <a:spcBef>
                <a:spcPts val="0"/>
              </a:spcBef>
              <a:spcAft>
                <a:spcPts val="0"/>
              </a:spcAft>
              <a:buClr>
                <a:schemeClr val="lt1"/>
              </a:buClr>
              <a:buSzPts val="1800"/>
              <a:buNone/>
              <a:defRPr sz="2400">
                <a:solidFill>
                  <a:schemeClr val="lt1"/>
                </a:solidFill>
              </a:defRPr>
            </a:lvl5pPr>
            <a:lvl6pPr lvl="5" rtl="0">
              <a:lnSpc>
                <a:spcPct val="100000"/>
              </a:lnSpc>
              <a:spcBef>
                <a:spcPts val="0"/>
              </a:spcBef>
              <a:spcAft>
                <a:spcPts val="0"/>
              </a:spcAft>
              <a:buClr>
                <a:schemeClr val="lt1"/>
              </a:buClr>
              <a:buSzPts val="1800"/>
              <a:buNone/>
              <a:defRPr sz="2400">
                <a:solidFill>
                  <a:schemeClr val="lt1"/>
                </a:solidFill>
              </a:defRPr>
            </a:lvl6pPr>
            <a:lvl7pPr lvl="6" rtl="0">
              <a:lnSpc>
                <a:spcPct val="100000"/>
              </a:lnSpc>
              <a:spcBef>
                <a:spcPts val="0"/>
              </a:spcBef>
              <a:spcAft>
                <a:spcPts val="0"/>
              </a:spcAft>
              <a:buClr>
                <a:schemeClr val="lt1"/>
              </a:buClr>
              <a:buSzPts val="1800"/>
              <a:buNone/>
              <a:defRPr sz="2400">
                <a:solidFill>
                  <a:schemeClr val="lt1"/>
                </a:solidFill>
              </a:defRPr>
            </a:lvl7pPr>
            <a:lvl8pPr lvl="7" rtl="0">
              <a:lnSpc>
                <a:spcPct val="100000"/>
              </a:lnSpc>
              <a:spcBef>
                <a:spcPts val="0"/>
              </a:spcBef>
              <a:spcAft>
                <a:spcPts val="0"/>
              </a:spcAft>
              <a:buClr>
                <a:schemeClr val="lt1"/>
              </a:buClr>
              <a:buSzPts val="1800"/>
              <a:buNone/>
              <a:defRPr sz="2400">
                <a:solidFill>
                  <a:schemeClr val="lt1"/>
                </a:solidFill>
              </a:defRPr>
            </a:lvl8pPr>
            <a:lvl9pPr lvl="8" rtl="0">
              <a:lnSpc>
                <a:spcPct val="100000"/>
              </a:lnSpc>
              <a:spcBef>
                <a:spcPts val="0"/>
              </a:spcBef>
              <a:spcAft>
                <a:spcPts val="0"/>
              </a:spcAft>
              <a:buClr>
                <a:schemeClr val="lt1"/>
              </a:buClr>
              <a:buSzPts val="1800"/>
              <a:buNone/>
              <a:defRPr sz="2400">
                <a:solidFill>
                  <a:schemeClr val="lt1"/>
                </a:solidFill>
              </a:defRPr>
            </a:lvl9pPr>
          </a:lstStyle>
          <a:p>
            <a:endParaRPr/>
          </a:p>
        </p:txBody>
      </p:sp>
      <p:sp>
        <p:nvSpPr>
          <p:cNvPr id="123" name="Google Shape;123;p22"/>
          <p:cNvSpPr txBox="1">
            <a:spLocks noGrp="1"/>
          </p:cNvSpPr>
          <p:nvPr>
            <p:ph type="body" idx="2"/>
          </p:nvPr>
        </p:nvSpPr>
        <p:spPr>
          <a:xfrm>
            <a:off x="7163033" y="3965900"/>
            <a:ext cx="3439600" cy="18252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Clr>
                <a:schemeClr val="lt1"/>
              </a:buClr>
              <a:buSzPts val="1600"/>
              <a:buChar char="●"/>
              <a:defRPr sz="2133">
                <a:solidFill>
                  <a:schemeClr val="lt1"/>
                </a:solidFill>
              </a:defRPr>
            </a:lvl1pPr>
            <a:lvl2pPr marL="1219170" lvl="1" indent="-440256" rtl="0">
              <a:spcBef>
                <a:spcPts val="2133"/>
              </a:spcBef>
              <a:spcAft>
                <a:spcPts val="0"/>
              </a:spcAft>
              <a:buClr>
                <a:schemeClr val="lt1"/>
              </a:buClr>
              <a:buSzPts val="1600"/>
              <a:buChar char="○"/>
              <a:defRPr sz="2133">
                <a:solidFill>
                  <a:schemeClr val="lt1"/>
                </a:solidFill>
              </a:defRPr>
            </a:lvl2pPr>
            <a:lvl3pPr marL="1828754" lvl="2" indent="-440256" rtl="0">
              <a:spcBef>
                <a:spcPts val="2133"/>
              </a:spcBef>
              <a:spcAft>
                <a:spcPts val="0"/>
              </a:spcAft>
              <a:buClr>
                <a:schemeClr val="lt1"/>
              </a:buClr>
              <a:buSzPts val="1600"/>
              <a:buChar char="■"/>
              <a:defRPr sz="2133">
                <a:solidFill>
                  <a:schemeClr val="lt1"/>
                </a:solidFill>
              </a:defRPr>
            </a:lvl3pPr>
            <a:lvl4pPr marL="2438339" lvl="3" indent="-440256" rtl="0">
              <a:spcBef>
                <a:spcPts val="2133"/>
              </a:spcBef>
              <a:spcAft>
                <a:spcPts val="0"/>
              </a:spcAft>
              <a:buClr>
                <a:schemeClr val="lt1"/>
              </a:buClr>
              <a:buSzPts val="1600"/>
              <a:buChar char="●"/>
              <a:defRPr sz="2133">
                <a:solidFill>
                  <a:schemeClr val="lt1"/>
                </a:solidFill>
              </a:defRPr>
            </a:lvl4pPr>
            <a:lvl5pPr marL="3047924" lvl="4" indent="-440256" rtl="0">
              <a:spcBef>
                <a:spcPts val="2133"/>
              </a:spcBef>
              <a:spcAft>
                <a:spcPts val="0"/>
              </a:spcAft>
              <a:buClr>
                <a:schemeClr val="lt1"/>
              </a:buClr>
              <a:buSzPts val="1600"/>
              <a:buChar char="○"/>
              <a:defRPr sz="2133">
                <a:solidFill>
                  <a:schemeClr val="lt1"/>
                </a:solidFill>
              </a:defRPr>
            </a:lvl5pPr>
            <a:lvl6pPr marL="3657509" lvl="5" indent="-440256" rtl="0">
              <a:spcBef>
                <a:spcPts val="2133"/>
              </a:spcBef>
              <a:spcAft>
                <a:spcPts val="0"/>
              </a:spcAft>
              <a:buClr>
                <a:schemeClr val="lt1"/>
              </a:buClr>
              <a:buSzPts val="1600"/>
              <a:buChar char="■"/>
              <a:defRPr sz="2133">
                <a:solidFill>
                  <a:schemeClr val="lt1"/>
                </a:solidFill>
              </a:defRPr>
            </a:lvl6pPr>
            <a:lvl7pPr marL="4267093" lvl="6" indent="-440256" rtl="0">
              <a:spcBef>
                <a:spcPts val="2133"/>
              </a:spcBef>
              <a:spcAft>
                <a:spcPts val="0"/>
              </a:spcAft>
              <a:buClr>
                <a:schemeClr val="lt1"/>
              </a:buClr>
              <a:buSzPts val="1600"/>
              <a:buChar char="●"/>
              <a:defRPr sz="2133">
                <a:solidFill>
                  <a:schemeClr val="lt1"/>
                </a:solidFill>
              </a:defRPr>
            </a:lvl7pPr>
            <a:lvl8pPr marL="4876678" lvl="7" indent="-440256" rtl="0">
              <a:spcBef>
                <a:spcPts val="2133"/>
              </a:spcBef>
              <a:spcAft>
                <a:spcPts val="0"/>
              </a:spcAft>
              <a:buClr>
                <a:schemeClr val="lt1"/>
              </a:buClr>
              <a:buSzPts val="1600"/>
              <a:buChar char="○"/>
              <a:defRPr sz="2133">
                <a:solidFill>
                  <a:schemeClr val="lt1"/>
                </a:solidFill>
              </a:defRPr>
            </a:lvl8pPr>
            <a:lvl9pPr marL="5486263" lvl="8" indent="-440256" rtl="0">
              <a:spcBef>
                <a:spcPts val="2133"/>
              </a:spcBef>
              <a:spcAft>
                <a:spcPts val="2133"/>
              </a:spcAft>
              <a:buClr>
                <a:schemeClr val="lt1"/>
              </a:buClr>
              <a:buSzPts val="1600"/>
              <a:buChar char="■"/>
              <a:defRPr sz="2133">
                <a:solidFill>
                  <a:schemeClr val="lt1"/>
                </a:solidFill>
              </a:defRPr>
            </a:lvl9pPr>
          </a:lstStyle>
          <a:p>
            <a:endParaRPr/>
          </a:p>
        </p:txBody>
      </p:sp>
      <p:sp>
        <p:nvSpPr>
          <p:cNvPr id="124" name="Google Shape;124;p22"/>
          <p:cNvSpPr txBox="1">
            <a:spLocks noGrp="1"/>
          </p:cNvSpPr>
          <p:nvPr>
            <p:ph type="title"/>
          </p:nvPr>
        </p:nvSpPr>
        <p:spPr>
          <a:xfrm>
            <a:off x="853267" y="733700"/>
            <a:ext cx="5488800" cy="164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Tree>
    <p:extLst>
      <p:ext uri="{BB962C8B-B14F-4D97-AF65-F5344CB8AC3E}">
        <p14:creationId xmlns:p14="http://schemas.microsoft.com/office/powerpoint/2010/main" val="41800190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 Credits">
  <p:cSld name="Thanks + Credits">
    <p:spTree>
      <p:nvGrpSpPr>
        <p:cNvPr id="1" name="Shape 125"/>
        <p:cNvGrpSpPr/>
        <p:nvPr/>
      </p:nvGrpSpPr>
      <p:grpSpPr>
        <a:xfrm>
          <a:off x="0" y="0"/>
          <a:ext cx="0" cy="0"/>
          <a:chOff x="0" y="0"/>
          <a:chExt cx="0" cy="0"/>
        </a:xfrm>
      </p:grpSpPr>
      <p:sp>
        <p:nvSpPr>
          <p:cNvPr id="126" name="Google Shape;126;p23"/>
          <p:cNvSpPr/>
          <p:nvPr/>
        </p:nvSpPr>
        <p:spPr>
          <a:xfrm rot="5400000">
            <a:off x="-1925067" y="-802767"/>
            <a:ext cx="7047600" cy="10006000"/>
          </a:xfrm>
          <a:prstGeom prst="roundRect">
            <a:avLst>
              <a:gd name="adj" fmla="val 18383"/>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23"/>
          <p:cNvSpPr txBox="1">
            <a:spLocks noGrp="1"/>
          </p:cNvSpPr>
          <p:nvPr>
            <p:ph type="ctrTitle"/>
          </p:nvPr>
        </p:nvSpPr>
        <p:spPr>
          <a:xfrm>
            <a:off x="1176268" y="1045700"/>
            <a:ext cx="6007200" cy="273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5200"/>
              <a:buNone/>
              <a:defRPr sz="6933">
                <a:solidFill>
                  <a:schemeClr val="lt1"/>
                </a:solidFill>
              </a:defRPr>
            </a:lvl1pPr>
            <a:lvl2pPr lvl="1" rtl="0">
              <a:spcBef>
                <a:spcPts val="0"/>
              </a:spcBef>
              <a:spcAft>
                <a:spcPts val="0"/>
              </a:spcAft>
              <a:buClr>
                <a:schemeClr val="lt1"/>
              </a:buClr>
              <a:buSzPts val="5200"/>
              <a:buFont typeface="Fjalla One"/>
              <a:buNone/>
              <a:defRPr sz="6933">
                <a:solidFill>
                  <a:schemeClr val="lt1"/>
                </a:solidFill>
                <a:latin typeface="Fjalla One"/>
                <a:ea typeface="Fjalla One"/>
                <a:cs typeface="Fjalla One"/>
                <a:sym typeface="Fjalla One"/>
              </a:defRPr>
            </a:lvl2pPr>
            <a:lvl3pPr lvl="2" rtl="0">
              <a:spcBef>
                <a:spcPts val="0"/>
              </a:spcBef>
              <a:spcAft>
                <a:spcPts val="0"/>
              </a:spcAft>
              <a:buClr>
                <a:schemeClr val="lt1"/>
              </a:buClr>
              <a:buSzPts val="5200"/>
              <a:buFont typeface="Fjalla One"/>
              <a:buNone/>
              <a:defRPr sz="6933">
                <a:solidFill>
                  <a:schemeClr val="lt1"/>
                </a:solidFill>
                <a:latin typeface="Fjalla One"/>
                <a:ea typeface="Fjalla One"/>
                <a:cs typeface="Fjalla One"/>
                <a:sym typeface="Fjalla One"/>
              </a:defRPr>
            </a:lvl3pPr>
            <a:lvl4pPr lvl="3" rtl="0">
              <a:spcBef>
                <a:spcPts val="0"/>
              </a:spcBef>
              <a:spcAft>
                <a:spcPts val="0"/>
              </a:spcAft>
              <a:buClr>
                <a:schemeClr val="lt1"/>
              </a:buClr>
              <a:buSzPts val="5200"/>
              <a:buFont typeface="Fjalla One"/>
              <a:buNone/>
              <a:defRPr sz="6933">
                <a:solidFill>
                  <a:schemeClr val="lt1"/>
                </a:solidFill>
                <a:latin typeface="Fjalla One"/>
                <a:ea typeface="Fjalla One"/>
                <a:cs typeface="Fjalla One"/>
                <a:sym typeface="Fjalla One"/>
              </a:defRPr>
            </a:lvl4pPr>
            <a:lvl5pPr lvl="4" rtl="0">
              <a:spcBef>
                <a:spcPts val="0"/>
              </a:spcBef>
              <a:spcAft>
                <a:spcPts val="0"/>
              </a:spcAft>
              <a:buClr>
                <a:schemeClr val="lt1"/>
              </a:buClr>
              <a:buSzPts val="5200"/>
              <a:buFont typeface="Fjalla One"/>
              <a:buNone/>
              <a:defRPr sz="6933">
                <a:solidFill>
                  <a:schemeClr val="lt1"/>
                </a:solidFill>
                <a:latin typeface="Fjalla One"/>
                <a:ea typeface="Fjalla One"/>
                <a:cs typeface="Fjalla One"/>
                <a:sym typeface="Fjalla One"/>
              </a:defRPr>
            </a:lvl5pPr>
            <a:lvl6pPr lvl="5" rtl="0">
              <a:spcBef>
                <a:spcPts val="0"/>
              </a:spcBef>
              <a:spcAft>
                <a:spcPts val="0"/>
              </a:spcAft>
              <a:buClr>
                <a:schemeClr val="lt1"/>
              </a:buClr>
              <a:buSzPts val="5200"/>
              <a:buFont typeface="Fjalla One"/>
              <a:buNone/>
              <a:defRPr sz="6933">
                <a:solidFill>
                  <a:schemeClr val="lt1"/>
                </a:solidFill>
                <a:latin typeface="Fjalla One"/>
                <a:ea typeface="Fjalla One"/>
                <a:cs typeface="Fjalla One"/>
                <a:sym typeface="Fjalla One"/>
              </a:defRPr>
            </a:lvl6pPr>
            <a:lvl7pPr lvl="6" rtl="0">
              <a:spcBef>
                <a:spcPts val="0"/>
              </a:spcBef>
              <a:spcAft>
                <a:spcPts val="0"/>
              </a:spcAft>
              <a:buClr>
                <a:schemeClr val="lt1"/>
              </a:buClr>
              <a:buSzPts val="5200"/>
              <a:buFont typeface="Fjalla One"/>
              <a:buNone/>
              <a:defRPr sz="6933">
                <a:solidFill>
                  <a:schemeClr val="lt1"/>
                </a:solidFill>
                <a:latin typeface="Fjalla One"/>
                <a:ea typeface="Fjalla One"/>
                <a:cs typeface="Fjalla One"/>
                <a:sym typeface="Fjalla One"/>
              </a:defRPr>
            </a:lvl7pPr>
            <a:lvl8pPr lvl="7" rtl="0">
              <a:spcBef>
                <a:spcPts val="0"/>
              </a:spcBef>
              <a:spcAft>
                <a:spcPts val="0"/>
              </a:spcAft>
              <a:buClr>
                <a:schemeClr val="lt1"/>
              </a:buClr>
              <a:buSzPts val="5200"/>
              <a:buFont typeface="Fjalla One"/>
              <a:buNone/>
              <a:defRPr sz="6933">
                <a:solidFill>
                  <a:schemeClr val="lt1"/>
                </a:solidFill>
                <a:latin typeface="Fjalla One"/>
                <a:ea typeface="Fjalla One"/>
                <a:cs typeface="Fjalla One"/>
                <a:sym typeface="Fjalla One"/>
              </a:defRPr>
            </a:lvl8pPr>
            <a:lvl9pPr lvl="8" rtl="0">
              <a:spcBef>
                <a:spcPts val="0"/>
              </a:spcBef>
              <a:spcAft>
                <a:spcPts val="0"/>
              </a:spcAft>
              <a:buClr>
                <a:schemeClr val="lt1"/>
              </a:buClr>
              <a:buSzPts val="5200"/>
              <a:buFont typeface="Fjalla One"/>
              <a:buNone/>
              <a:defRPr sz="6933">
                <a:solidFill>
                  <a:schemeClr val="lt1"/>
                </a:solidFill>
                <a:latin typeface="Fjalla One"/>
                <a:ea typeface="Fjalla One"/>
                <a:cs typeface="Fjalla One"/>
                <a:sym typeface="Fjalla One"/>
              </a:defRPr>
            </a:lvl9pPr>
          </a:lstStyle>
          <a:p>
            <a:endParaRPr/>
          </a:p>
        </p:txBody>
      </p:sp>
      <p:sp>
        <p:nvSpPr>
          <p:cNvPr id="128" name="Google Shape;128;p23"/>
          <p:cNvSpPr txBox="1">
            <a:spLocks noGrp="1"/>
          </p:cNvSpPr>
          <p:nvPr>
            <p:ph type="subTitle" idx="1"/>
          </p:nvPr>
        </p:nvSpPr>
        <p:spPr>
          <a:xfrm>
            <a:off x="1176267" y="2423900"/>
            <a:ext cx="4687200" cy="21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Font typeface="Abel"/>
              <a:buNone/>
              <a:defRPr>
                <a:solidFill>
                  <a:schemeClr val="lt1"/>
                </a:solidFill>
                <a:latin typeface="Abel"/>
                <a:ea typeface="Abel"/>
                <a:cs typeface="Abel"/>
                <a:sym typeface="Abel"/>
              </a:defRPr>
            </a:lvl1pPr>
            <a:lvl2pPr lvl="1" rtl="0">
              <a:lnSpc>
                <a:spcPct val="100000"/>
              </a:lnSpc>
              <a:spcBef>
                <a:spcPts val="0"/>
              </a:spcBef>
              <a:spcAft>
                <a:spcPts val="0"/>
              </a:spcAft>
              <a:buClr>
                <a:schemeClr val="lt1"/>
              </a:buClr>
              <a:buSzPts val="1800"/>
              <a:buNone/>
              <a:defRPr sz="2400">
                <a:solidFill>
                  <a:schemeClr val="lt1"/>
                </a:solidFill>
              </a:defRPr>
            </a:lvl2pPr>
            <a:lvl3pPr lvl="2" rtl="0">
              <a:lnSpc>
                <a:spcPct val="100000"/>
              </a:lnSpc>
              <a:spcBef>
                <a:spcPts val="0"/>
              </a:spcBef>
              <a:spcAft>
                <a:spcPts val="0"/>
              </a:spcAft>
              <a:buClr>
                <a:schemeClr val="lt1"/>
              </a:buClr>
              <a:buSzPts val="1800"/>
              <a:buNone/>
              <a:defRPr sz="2400">
                <a:solidFill>
                  <a:schemeClr val="lt1"/>
                </a:solidFill>
              </a:defRPr>
            </a:lvl3pPr>
            <a:lvl4pPr lvl="3" rtl="0">
              <a:lnSpc>
                <a:spcPct val="100000"/>
              </a:lnSpc>
              <a:spcBef>
                <a:spcPts val="0"/>
              </a:spcBef>
              <a:spcAft>
                <a:spcPts val="0"/>
              </a:spcAft>
              <a:buClr>
                <a:schemeClr val="lt1"/>
              </a:buClr>
              <a:buSzPts val="1800"/>
              <a:buNone/>
              <a:defRPr sz="2400">
                <a:solidFill>
                  <a:schemeClr val="lt1"/>
                </a:solidFill>
              </a:defRPr>
            </a:lvl4pPr>
            <a:lvl5pPr lvl="4" rtl="0">
              <a:lnSpc>
                <a:spcPct val="100000"/>
              </a:lnSpc>
              <a:spcBef>
                <a:spcPts val="0"/>
              </a:spcBef>
              <a:spcAft>
                <a:spcPts val="0"/>
              </a:spcAft>
              <a:buClr>
                <a:schemeClr val="lt1"/>
              </a:buClr>
              <a:buSzPts val="1800"/>
              <a:buNone/>
              <a:defRPr sz="2400">
                <a:solidFill>
                  <a:schemeClr val="lt1"/>
                </a:solidFill>
              </a:defRPr>
            </a:lvl5pPr>
            <a:lvl6pPr lvl="5" rtl="0">
              <a:lnSpc>
                <a:spcPct val="100000"/>
              </a:lnSpc>
              <a:spcBef>
                <a:spcPts val="0"/>
              </a:spcBef>
              <a:spcAft>
                <a:spcPts val="0"/>
              </a:spcAft>
              <a:buClr>
                <a:schemeClr val="lt1"/>
              </a:buClr>
              <a:buSzPts val="1800"/>
              <a:buNone/>
              <a:defRPr sz="2400">
                <a:solidFill>
                  <a:schemeClr val="lt1"/>
                </a:solidFill>
              </a:defRPr>
            </a:lvl6pPr>
            <a:lvl7pPr lvl="6" rtl="0">
              <a:lnSpc>
                <a:spcPct val="100000"/>
              </a:lnSpc>
              <a:spcBef>
                <a:spcPts val="0"/>
              </a:spcBef>
              <a:spcAft>
                <a:spcPts val="0"/>
              </a:spcAft>
              <a:buClr>
                <a:schemeClr val="lt1"/>
              </a:buClr>
              <a:buSzPts val="1800"/>
              <a:buNone/>
              <a:defRPr sz="2400">
                <a:solidFill>
                  <a:schemeClr val="lt1"/>
                </a:solidFill>
              </a:defRPr>
            </a:lvl7pPr>
            <a:lvl8pPr lvl="7" rtl="0">
              <a:lnSpc>
                <a:spcPct val="100000"/>
              </a:lnSpc>
              <a:spcBef>
                <a:spcPts val="0"/>
              </a:spcBef>
              <a:spcAft>
                <a:spcPts val="0"/>
              </a:spcAft>
              <a:buClr>
                <a:schemeClr val="lt1"/>
              </a:buClr>
              <a:buSzPts val="1800"/>
              <a:buNone/>
              <a:defRPr sz="2400">
                <a:solidFill>
                  <a:schemeClr val="lt1"/>
                </a:solidFill>
              </a:defRPr>
            </a:lvl8pPr>
            <a:lvl9pPr lvl="8" rtl="0">
              <a:lnSpc>
                <a:spcPct val="100000"/>
              </a:lnSpc>
              <a:spcBef>
                <a:spcPts val="0"/>
              </a:spcBef>
              <a:spcAft>
                <a:spcPts val="0"/>
              </a:spcAft>
              <a:buClr>
                <a:schemeClr val="lt1"/>
              </a:buClr>
              <a:buSzPts val="1800"/>
              <a:buNone/>
              <a:defRPr sz="2400">
                <a:solidFill>
                  <a:schemeClr val="lt1"/>
                </a:solidFill>
              </a:defRPr>
            </a:lvl9pPr>
          </a:lstStyle>
          <a:p>
            <a:endParaRPr/>
          </a:p>
        </p:txBody>
      </p:sp>
      <p:sp>
        <p:nvSpPr>
          <p:cNvPr id="129" name="Google Shape;129;p23"/>
          <p:cNvSpPr txBox="1"/>
          <p:nvPr/>
        </p:nvSpPr>
        <p:spPr>
          <a:xfrm>
            <a:off x="1176267" y="4635900"/>
            <a:ext cx="3961200" cy="13588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 sz="1600">
                <a:solidFill>
                  <a:schemeClr val="accent3"/>
                </a:solidFill>
                <a:latin typeface="Abel"/>
                <a:ea typeface="Abel"/>
                <a:cs typeface="Abel"/>
                <a:sym typeface="Abel"/>
              </a:rPr>
              <a:t>CREDITS: This presentation template was created by </a:t>
            </a:r>
            <a:r>
              <a:rPr lang="en" sz="1600">
                <a:solidFill>
                  <a:schemeClr val="accent3"/>
                </a:solidFill>
                <a:uFill>
                  <a:noFill/>
                </a:uFill>
                <a:latin typeface="Abel"/>
                <a:ea typeface="Abel"/>
                <a:cs typeface="Abel"/>
                <a:sym typeface="Abel"/>
                <a:hlinkClick r:id="rId2"/>
              </a:rPr>
              <a:t>Slidesgo</a:t>
            </a:r>
            <a:r>
              <a:rPr lang="en" sz="1600">
                <a:solidFill>
                  <a:schemeClr val="accent3"/>
                </a:solidFill>
                <a:latin typeface="Abel"/>
                <a:ea typeface="Abel"/>
                <a:cs typeface="Abel"/>
                <a:sym typeface="Abel"/>
              </a:rPr>
              <a:t>, including icons by </a:t>
            </a:r>
            <a:r>
              <a:rPr lang="en" sz="1600">
                <a:solidFill>
                  <a:schemeClr val="accent3"/>
                </a:solidFill>
                <a:uFill>
                  <a:noFill/>
                </a:uFill>
                <a:latin typeface="Abel"/>
                <a:ea typeface="Abel"/>
                <a:cs typeface="Abel"/>
                <a:sym typeface="Abel"/>
                <a:hlinkClick r:id="rId3"/>
              </a:rPr>
              <a:t>Flaticon</a:t>
            </a:r>
            <a:r>
              <a:rPr lang="en" sz="1600">
                <a:solidFill>
                  <a:schemeClr val="accent3"/>
                </a:solidFill>
                <a:latin typeface="Abel"/>
                <a:ea typeface="Abel"/>
                <a:cs typeface="Abel"/>
                <a:sym typeface="Abel"/>
              </a:rPr>
              <a:t>, and infographics &amp; images by </a:t>
            </a:r>
            <a:r>
              <a:rPr lang="en" sz="1600">
                <a:solidFill>
                  <a:schemeClr val="accent3"/>
                </a:solidFill>
                <a:uFill>
                  <a:noFill/>
                </a:uFill>
                <a:latin typeface="Abel"/>
                <a:ea typeface="Abel"/>
                <a:cs typeface="Abel"/>
                <a:sym typeface="Abel"/>
                <a:hlinkClick r:id="rId4"/>
              </a:rPr>
              <a:t>Freepik</a:t>
            </a:r>
            <a:r>
              <a:rPr lang="en" sz="1600">
                <a:solidFill>
                  <a:schemeClr val="accent3"/>
                </a:solidFill>
                <a:latin typeface="Abel"/>
                <a:ea typeface="Abel"/>
                <a:cs typeface="Abel"/>
                <a:sym typeface="Abel"/>
              </a:rPr>
              <a:t>. </a:t>
            </a:r>
            <a:endParaRPr sz="1600">
              <a:solidFill>
                <a:schemeClr val="accent3"/>
              </a:solidFill>
              <a:latin typeface="Abel"/>
              <a:ea typeface="Abel"/>
              <a:cs typeface="Abel"/>
              <a:sym typeface="Abel"/>
            </a:endParaRPr>
          </a:p>
          <a:p>
            <a:pPr marL="0" lvl="0" indent="0" algn="l" rtl="0">
              <a:spcBef>
                <a:spcPts val="400"/>
              </a:spcBef>
              <a:spcAft>
                <a:spcPts val="0"/>
              </a:spcAft>
              <a:buNone/>
            </a:pPr>
            <a:endParaRPr sz="1600">
              <a:solidFill>
                <a:schemeClr val="accent3"/>
              </a:solidFill>
              <a:latin typeface="Abel"/>
              <a:ea typeface="Abel"/>
              <a:cs typeface="Abel"/>
              <a:sym typeface="Abel"/>
            </a:endParaRPr>
          </a:p>
        </p:txBody>
      </p:sp>
    </p:spTree>
    <p:extLst>
      <p:ext uri="{BB962C8B-B14F-4D97-AF65-F5344CB8AC3E}">
        <p14:creationId xmlns:p14="http://schemas.microsoft.com/office/powerpoint/2010/main" val="34706330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Design 1">
  <p:cSld name="Title + Design 1">
    <p:spTree>
      <p:nvGrpSpPr>
        <p:cNvPr id="1" name="Shape 130"/>
        <p:cNvGrpSpPr/>
        <p:nvPr/>
      </p:nvGrpSpPr>
      <p:grpSpPr>
        <a:xfrm>
          <a:off x="0" y="0"/>
          <a:ext cx="0" cy="0"/>
          <a:chOff x="0" y="0"/>
          <a:chExt cx="0" cy="0"/>
        </a:xfrm>
      </p:grpSpPr>
      <p:sp>
        <p:nvSpPr>
          <p:cNvPr id="131" name="Google Shape;131;p24"/>
          <p:cNvSpPr/>
          <p:nvPr/>
        </p:nvSpPr>
        <p:spPr>
          <a:xfrm rot="5400000">
            <a:off x="6371580" y="-824467"/>
            <a:ext cx="4557600" cy="10006000"/>
          </a:xfrm>
          <a:prstGeom prst="roundRect">
            <a:avLst>
              <a:gd name="adj" fmla="val 16667"/>
            </a:avLst>
          </a:prstGeom>
          <a:gradFill>
            <a:gsLst>
              <a:gs pos="0">
                <a:srgbClr val="FFFFFF">
                  <a:alpha val="11372"/>
                  <a:alpha val="11380"/>
                </a:srgbClr>
              </a:gs>
              <a:gs pos="66000">
                <a:srgbClr val="E354F7">
                  <a:alpha val="16078"/>
                  <a:alpha val="11380"/>
                </a:srgbClr>
              </a:gs>
              <a:gs pos="100000">
                <a:srgbClr val="10ECFF">
                  <a:alpha val="25490"/>
                  <a:alpha val="11380"/>
                </a:srgbClr>
              </a:gs>
            </a:gsLst>
            <a:lin ang="5400012" scaled="0"/>
          </a:gra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24"/>
          <p:cNvSpPr txBox="1">
            <a:spLocks noGrp="1"/>
          </p:cNvSpPr>
          <p:nvPr>
            <p:ph type="title"/>
          </p:nvPr>
        </p:nvSpPr>
        <p:spPr>
          <a:xfrm>
            <a:off x="853267" y="733700"/>
            <a:ext cx="3816800" cy="164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Tree>
    <p:extLst>
      <p:ext uri="{BB962C8B-B14F-4D97-AF65-F5344CB8AC3E}">
        <p14:creationId xmlns:p14="http://schemas.microsoft.com/office/powerpoint/2010/main" val="23943384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33"/>
        <p:cNvGrpSpPr/>
        <p:nvPr/>
      </p:nvGrpSpPr>
      <p:grpSpPr>
        <a:xfrm>
          <a:off x="0" y="0"/>
          <a:ext cx="0" cy="0"/>
          <a:chOff x="0" y="0"/>
          <a:chExt cx="0" cy="0"/>
        </a:xfrm>
      </p:grpSpPr>
    </p:spTree>
    <p:extLst>
      <p:ext uri="{BB962C8B-B14F-4D97-AF65-F5344CB8AC3E}">
        <p14:creationId xmlns:p14="http://schemas.microsoft.com/office/powerpoint/2010/main" val="35972925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4"/>
        <p:cNvGrpSpPr/>
        <p:nvPr/>
      </p:nvGrpSpPr>
      <p:grpSpPr>
        <a:xfrm>
          <a:off x="0" y="0"/>
          <a:ext cx="0" cy="0"/>
          <a:chOff x="0" y="0"/>
          <a:chExt cx="0" cy="0"/>
        </a:xfrm>
      </p:grpSpPr>
    </p:spTree>
    <p:extLst>
      <p:ext uri="{BB962C8B-B14F-4D97-AF65-F5344CB8AC3E}">
        <p14:creationId xmlns:p14="http://schemas.microsoft.com/office/powerpoint/2010/main" val="974877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35"/>
        <p:cNvGrpSpPr/>
        <p:nvPr/>
      </p:nvGrpSpPr>
      <p:grpSpPr>
        <a:xfrm>
          <a:off x="0" y="0"/>
          <a:ext cx="0" cy="0"/>
          <a:chOff x="0" y="0"/>
          <a:chExt cx="0" cy="0"/>
        </a:xfrm>
      </p:grpSpPr>
    </p:spTree>
    <p:extLst>
      <p:ext uri="{BB962C8B-B14F-4D97-AF65-F5344CB8AC3E}">
        <p14:creationId xmlns:p14="http://schemas.microsoft.com/office/powerpoint/2010/main" val="19574869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8"/>
        <p:cNvGrpSpPr/>
        <p:nvPr/>
      </p:nvGrpSpPr>
      <p:grpSpPr>
        <a:xfrm>
          <a:off x="0" y="0"/>
          <a:ext cx="0" cy="0"/>
          <a:chOff x="0" y="0"/>
          <a:chExt cx="0" cy="0"/>
        </a:xfrm>
      </p:grpSpPr>
      <p:sp>
        <p:nvSpPr>
          <p:cNvPr id="49" name="Google Shape;49;p3"/>
          <p:cNvSpPr/>
          <p:nvPr/>
        </p:nvSpPr>
        <p:spPr>
          <a:xfrm rot="10800000" flipH="1">
            <a:off x="-126625" y="405101"/>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745867" y="2051767"/>
            <a:ext cx="2384000" cy="27528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3657600" y="2314333"/>
            <a:ext cx="75184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52" name="Google Shape;52;p3"/>
          <p:cNvSpPr txBox="1">
            <a:spLocks noGrp="1"/>
          </p:cNvSpPr>
          <p:nvPr>
            <p:ph type="subTitle" idx="1"/>
          </p:nvPr>
        </p:nvSpPr>
        <p:spPr>
          <a:xfrm>
            <a:off x="3657600" y="3761339"/>
            <a:ext cx="7594800" cy="104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88899" y="41805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3"/>
          <p:cNvSpPr/>
          <p:nvPr/>
        </p:nvSpPr>
        <p:spPr>
          <a:xfrm rot="10800000" flipH="1">
            <a:off x="1104900" y="46887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3"/>
          <p:cNvSpPr/>
          <p:nvPr/>
        </p:nvSpPr>
        <p:spPr>
          <a:xfrm rot="10800000" flipH="1">
            <a:off x="1015999" y="1170600"/>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3"/>
          <p:cNvSpPr/>
          <p:nvPr/>
        </p:nvSpPr>
        <p:spPr>
          <a:xfrm rot="10800000" flipH="1">
            <a:off x="1058468" y="6257068"/>
            <a:ext cx="690000" cy="5972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7" name="Google Shape;57;p3"/>
          <p:cNvGrpSpPr/>
          <p:nvPr/>
        </p:nvGrpSpPr>
        <p:grpSpPr>
          <a:xfrm>
            <a:off x="1328479" y="1427558"/>
            <a:ext cx="468272" cy="43288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 name="Google Shape;60;p3"/>
          <p:cNvSpPr/>
          <p:nvPr/>
        </p:nvSpPr>
        <p:spPr>
          <a:xfrm>
            <a:off x="524801" y="44621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1" name="Google Shape;61;p3"/>
          <p:cNvGrpSpPr/>
          <p:nvPr/>
        </p:nvGrpSpPr>
        <p:grpSpPr>
          <a:xfrm>
            <a:off x="407005" y="738475"/>
            <a:ext cx="329959" cy="523069"/>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3"/>
          <p:cNvGrpSpPr/>
          <p:nvPr/>
        </p:nvGrpSpPr>
        <p:grpSpPr>
          <a:xfrm>
            <a:off x="1893312" y="4845775"/>
            <a:ext cx="457176" cy="466757"/>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 name="Google Shape;75;p3"/>
          <p:cNvSpPr/>
          <p:nvPr/>
        </p:nvSpPr>
        <p:spPr>
          <a:xfrm rot="10800000" flipH="1">
            <a:off x="977899" y="5248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3"/>
          <p:cNvSpPr/>
          <p:nvPr/>
        </p:nvSpPr>
        <p:spPr>
          <a:xfrm rot="10800000" flipH="1">
            <a:off x="984700" y="1344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3"/>
          <p:cNvSpPr/>
          <p:nvPr/>
        </p:nvSpPr>
        <p:spPr>
          <a:xfrm rot="10800000" flipH="1">
            <a:off x="-388433" y="5531300"/>
            <a:ext cx="1576400" cy="136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3"/>
          <p:cNvSpPr/>
          <p:nvPr/>
        </p:nvSpPr>
        <p:spPr>
          <a:xfrm rot="10800000" flipH="1">
            <a:off x="560967" y="-86967"/>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1359118" y="5556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0" name="Google Shape;80;p3"/>
          <p:cNvGrpSpPr/>
          <p:nvPr/>
        </p:nvGrpSpPr>
        <p:grpSpPr>
          <a:xfrm>
            <a:off x="-67047" y="1937059"/>
            <a:ext cx="833125" cy="799168"/>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7" name="Google Shape;87;p3"/>
          <p:cNvSpPr/>
          <p:nvPr/>
        </p:nvSpPr>
        <p:spPr>
          <a:xfrm>
            <a:off x="62933" y="5907294"/>
            <a:ext cx="673641" cy="612749"/>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0017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body" idx="1"/>
          </p:nvPr>
        </p:nvSpPr>
        <p:spPr>
          <a:xfrm>
            <a:off x="853267" y="1919433"/>
            <a:ext cx="9935200" cy="37548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sz="1733"/>
            </a:lvl1pPr>
            <a:lvl2pPr marL="1219170" lvl="1" indent="-414856">
              <a:spcBef>
                <a:spcPts val="2133"/>
              </a:spcBef>
              <a:spcAft>
                <a:spcPts val="0"/>
              </a:spcAft>
              <a:buSzPts val="1300"/>
              <a:buChar char="○"/>
              <a:defRPr sz="1733"/>
            </a:lvl2pPr>
            <a:lvl3pPr marL="1828754" lvl="2" indent="-414856">
              <a:spcBef>
                <a:spcPts val="2133"/>
              </a:spcBef>
              <a:spcAft>
                <a:spcPts val="0"/>
              </a:spcAft>
              <a:buSzPts val="1300"/>
              <a:buChar char="■"/>
              <a:defRPr sz="1733"/>
            </a:lvl3pPr>
            <a:lvl4pPr marL="2438339" lvl="3" indent="-414856">
              <a:spcBef>
                <a:spcPts val="2133"/>
              </a:spcBef>
              <a:spcAft>
                <a:spcPts val="0"/>
              </a:spcAft>
              <a:buSzPts val="1300"/>
              <a:buChar char="●"/>
              <a:defRPr sz="1733"/>
            </a:lvl4pPr>
            <a:lvl5pPr marL="3047924" lvl="4" indent="-414856">
              <a:spcBef>
                <a:spcPts val="2133"/>
              </a:spcBef>
              <a:spcAft>
                <a:spcPts val="0"/>
              </a:spcAft>
              <a:buSzPts val="1300"/>
              <a:buChar char="○"/>
              <a:defRPr sz="1733"/>
            </a:lvl5pPr>
            <a:lvl6pPr marL="3657509" lvl="5" indent="-414856">
              <a:spcBef>
                <a:spcPts val="2133"/>
              </a:spcBef>
              <a:spcAft>
                <a:spcPts val="0"/>
              </a:spcAft>
              <a:buSzPts val="1300"/>
              <a:buChar char="■"/>
              <a:defRPr sz="1733"/>
            </a:lvl6pPr>
            <a:lvl7pPr marL="4267093" lvl="6" indent="-414856">
              <a:spcBef>
                <a:spcPts val="2133"/>
              </a:spcBef>
              <a:spcAft>
                <a:spcPts val="0"/>
              </a:spcAft>
              <a:buSzPts val="1300"/>
              <a:buChar char="●"/>
              <a:defRPr sz="1733"/>
            </a:lvl7pPr>
            <a:lvl8pPr marL="4876678" lvl="7" indent="-414856">
              <a:spcBef>
                <a:spcPts val="2133"/>
              </a:spcBef>
              <a:spcAft>
                <a:spcPts val="0"/>
              </a:spcAft>
              <a:buSzPts val="1300"/>
              <a:buChar char="○"/>
              <a:defRPr sz="1733"/>
            </a:lvl8pPr>
            <a:lvl9pPr marL="5486263" lvl="8" indent="-414856">
              <a:spcBef>
                <a:spcPts val="2133"/>
              </a:spcBef>
              <a:spcAft>
                <a:spcPts val="2133"/>
              </a:spcAft>
              <a:buSzPts val="1300"/>
              <a:buChar char="■"/>
              <a:defRPr sz="1733"/>
            </a:lvl9pPr>
          </a:lstStyle>
          <a:p>
            <a:endParaRPr/>
          </a:p>
        </p:txBody>
      </p:sp>
      <p:sp>
        <p:nvSpPr>
          <p:cNvPr id="16" name="Google Shape;16;p4"/>
          <p:cNvSpPr txBox="1">
            <a:spLocks noGrp="1"/>
          </p:cNvSpPr>
          <p:nvPr>
            <p:ph type="title"/>
          </p:nvPr>
        </p:nvSpPr>
        <p:spPr>
          <a:xfrm>
            <a:off x="853267" y="733700"/>
            <a:ext cx="9594000" cy="1100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Tree>
    <p:extLst>
      <p:ext uri="{BB962C8B-B14F-4D97-AF65-F5344CB8AC3E}">
        <p14:creationId xmlns:p14="http://schemas.microsoft.com/office/powerpoint/2010/main" val="1973413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7"/>
        <p:cNvGrpSpPr/>
        <p:nvPr/>
      </p:nvGrpSpPr>
      <p:grpSpPr>
        <a:xfrm>
          <a:off x="0" y="0"/>
          <a:ext cx="0" cy="0"/>
          <a:chOff x="0" y="0"/>
          <a:chExt cx="0" cy="0"/>
        </a:xfrm>
      </p:grpSpPr>
      <p:sp>
        <p:nvSpPr>
          <p:cNvPr id="18" name="Google Shape;18;p5"/>
          <p:cNvSpPr txBox="1">
            <a:spLocks noGrp="1"/>
          </p:cNvSpPr>
          <p:nvPr>
            <p:ph type="body" idx="1"/>
          </p:nvPr>
        </p:nvSpPr>
        <p:spPr>
          <a:xfrm>
            <a:off x="1107811" y="1882600"/>
            <a:ext cx="4683200" cy="4209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5"/>
          <p:cNvSpPr txBox="1">
            <a:spLocks noGrp="1"/>
          </p:cNvSpPr>
          <p:nvPr>
            <p:ph type="body" idx="2"/>
          </p:nvPr>
        </p:nvSpPr>
        <p:spPr>
          <a:xfrm>
            <a:off x="6400989" y="1882600"/>
            <a:ext cx="4683200" cy="4209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0" name="Google Shape;20;p5"/>
          <p:cNvSpPr txBox="1">
            <a:spLocks noGrp="1"/>
          </p:cNvSpPr>
          <p:nvPr>
            <p:ph type="title"/>
          </p:nvPr>
        </p:nvSpPr>
        <p:spPr>
          <a:xfrm>
            <a:off x="853267" y="733700"/>
            <a:ext cx="9645600" cy="954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Tree>
    <p:extLst>
      <p:ext uri="{BB962C8B-B14F-4D97-AF65-F5344CB8AC3E}">
        <p14:creationId xmlns:p14="http://schemas.microsoft.com/office/powerpoint/2010/main" val="291370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853267" y="733700"/>
            <a:ext cx="3816800" cy="164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Tree>
    <p:extLst>
      <p:ext uri="{BB962C8B-B14F-4D97-AF65-F5344CB8AC3E}">
        <p14:creationId xmlns:p14="http://schemas.microsoft.com/office/powerpoint/2010/main" val="576184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853267" y="733700"/>
            <a:ext cx="3816800" cy="1643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endParaRPr/>
          </a:p>
        </p:txBody>
      </p:sp>
      <p:sp>
        <p:nvSpPr>
          <p:cNvPr id="25" name="Google Shape;25;p7"/>
          <p:cNvSpPr txBox="1">
            <a:spLocks noGrp="1"/>
          </p:cNvSpPr>
          <p:nvPr>
            <p:ph type="body" idx="1"/>
          </p:nvPr>
        </p:nvSpPr>
        <p:spPr>
          <a:xfrm>
            <a:off x="853267" y="2967533"/>
            <a:ext cx="3095600" cy="18588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chemeClr val="lt1"/>
              </a:buClr>
              <a:buSzPts val="1400"/>
              <a:buChar char="●"/>
              <a:defRPr sz="1867">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Tree>
    <p:extLst>
      <p:ext uri="{BB962C8B-B14F-4D97-AF65-F5344CB8AC3E}">
        <p14:creationId xmlns:p14="http://schemas.microsoft.com/office/powerpoint/2010/main" val="400967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6"/>
        <p:cNvGrpSpPr/>
        <p:nvPr/>
      </p:nvGrpSpPr>
      <p:grpSpPr>
        <a:xfrm>
          <a:off x="0" y="0"/>
          <a:ext cx="0" cy="0"/>
          <a:chOff x="0" y="0"/>
          <a:chExt cx="0" cy="0"/>
        </a:xfrm>
      </p:grpSpPr>
      <p:sp>
        <p:nvSpPr>
          <p:cNvPr id="27" name="Google Shape;27;p8"/>
          <p:cNvSpPr/>
          <p:nvPr/>
        </p:nvSpPr>
        <p:spPr>
          <a:xfrm>
            <a:off x="-28800" y="-38433"/>
            <a:ext cx="12265600" cy="6934800"/>
          </a:xfrm>
          <a:prstGeom prst="rect">
            <a:avLst/>
          </a:prstGeom>
          <a:gradFill>
            <a:gsLst>
              <a:gs pos="0">
                <a:srgbClr val="3E22BC">
                  <a:alpha val="11372"/>
                </a:srgbClr>
              </a:gs>
              <a:gs pos="100000">
                <a:srgbClr val="80E0FF">
                  <a:alpha val="34901"/>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8"/>
          <p:cNvSpPr txBox="1">
            <a:spLocks noGrp="1"/>
          </p:cNvSpPr>
          <p:nvPr>
            <p:ph type="title"/>
          </p:nvPr>
        </p:nvSpPr>
        <p:spPr>
          <a:xfrm>
            <a:off x="853267" y="733700"/>
            <a:ext cx="3816800" cy="3257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Tree>
    <p:extLst>
      <p:ext uri="{BB962C8B-B14F-4D97-AF65-F5344CB8AC3E}">
        <p14:creationId xmlns:p14="http://schemas.microsoft.com/office/powerpoint/2010/main" val="1655034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9"/>
        <p:cNvGrpSpPr/>
        <p:nvPr/>
      </p:nvGrpSpPr>
      <p:grpSpPr>
        <a:xfrm>
          <a:off x="0" y="0"/>
          <a:ext cx="0" cy="0"/>
          <a:chOff x="0" y="0"/>
          <a:chExt cx="0" cy="0"/>
        </a:xfrm>
      </p:grpSpPr>
      <p:sp>
        <p:nvSpPr>
          <p:cNvPr id="30" name="Google Shape;30;p9"/>
          <p:cNvSpPr txBox="1">
            <a:spLocks noGrp="1"/>
          </p:cNvSpPr>
          <p:nvPr>
            <p:ph type="subTitle" idx="1"/>
          </p:nvPr>
        </p:nvSpPr>
        <p:spPr>
          <a:xfrm>
            <a:off x="853267" y="2213200"/>
            <a:ext cx="3240800" cy="5620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Font typeface="Fjalla One"/>
              <a:buNone/>
              <a:defRPr>
                <a:solidFill>
                  <a:schemeClr val="lt1"/>
                </a:solidFill>
                <a:latin typeface="Fjalla One"/>
                <a:ea typeface="Fjalla One"/>
                <a:cs typeface="Fjalla One"/>
                <a:sym typeface="Fjalla One"/>
              </a:defRPr>
            </a:lvl1pPr>
            <a:lvl2pPr lvl="1">
              <a:lnSpc>
                <a:spcPct val="100000"/>
              </a:lnSpc>
              <a:spcBef>
                <a:spcPts val="0"/>
              </a:spcBef>
              <a:spcAft>
                <a:spcPts val="0"/>
              </a:spcAft>
              <a:buClr>
                <a:schemeClr val="lt1"/>
              </a:buClr>
              <a:buSzPts val="1800"/>
              <a:buNone/>
              <a:defRPr sz="2400">
                <a:solidFill>
                  <a:schemeClr val="lt1"/>
                </a:solidFill>
              </a:defRPr>
            </a:lvl2pPr>
            <a:lvl3pPr lvl="2">
              <a:lnSpc>
                <a:spcPct val="100000"/>
              </a:lnSpc>
              <a:spcBef>
                <a:spcPts val="0"/>
              </a:spcBef>
              <a:spcAft>
                <a:spcPts val="0"/>
              </a:spcAft>
              <a:buClr>
                <a:schemeClr val="lt1"/>
              </a:buClr>
              <a:buSzPts val="1800"/>
              <a:buNone/>
              <a:defRPr sz="2400">
                <a:solidFill>
                  <a:schemeClr val="lt1"/>
                </a:solidFill>
              </a:defRPr>
            </a:lvl3pPr>
            <a:lvl4pPr lvl="3">
              <a:lnSpc>
                <a:spcPct val="100000"/>
              </a:lnSpc>
              <a:spcBef>
                <a:spcPts val="0"/>
              </a:spcBef>
              <a:spcAft>
                <a:spcPts val="0"/>
              </a:spcAft>
              <a:buClr>
                <a:schemeClr val="lt1"/>
              </a:buClr>
              <a:buSzPts val="1800"/>
              <a:buNone/>
              <a:defRPr sz="2400">
                <a:solidFill>
                  <a:schemeClr val="lt1"/>
                </a:solidFill>
              </a:defRPr>
            </a:lvl4pPr>
            <a:lvl5pPr lvl="4">
              <a:lnSpc>
                <a:spcPct val="100000"/>
              </a:lnSpc>
              <a:spcBef>
                <a:spcPts val="0"/>
              </a:spcBef>
              <a:spcAft>
                <a:spcPts val="0"/>
              </a:spcAft>
              <a:buClr>
                <a:schemeClr val="lt1"/>
              </a:buClr>
              <a:buSzPts val="1800"/>
              <a:buNone/>
              <a:defRPr sz="2400">
                <a:solidFill>
                  <a:schemeClr val="lt1"/>
                </a:solidFill>
              </a:defRPr>
            </a:lvl5pPr>
            <a:lvl6pPr lvl="5">
              <a:lnSpc>
                <a:spcPct val="100000"/>
              </a:lnSpc>
              <a:spcBef>
                <a:spcPts val="0"/>
              </a:spcBef>
              <a:spcAft>
                <a:spcPts val="0"/>
              </a:spcAft>
              <a:buClr>
                <a:schemeClr val="lt1"/>
              </a:buClr>
              <a:buSzPts val="1800"/>
              <a:buNone/>
              <a:defRPr sz="2400">
                <a:solidFill>
                  <a:schemeClr val="lt1"/>
                </a:solidFill>
              </a:defRPr>
            </a:lvl6pPr>
            <a:lvl7pPr lvl="6">
              <a:lnSpc>
                <a:spcPct val="100000"/>
              </a:lnSpc>
              <a:spcBef>
                <a:spcPts val="0"/>
              </a:spcBef>
              <a:spcAft>
                <a:spcPts val="0"/>
              </a:spcAft>
              <a:buClr>
                <a:schemeClr val="lt1"/>
              </a:buClr>
              <a:buSzPts val="1800"/>
              <a:buNone/>
              <a:defRPr sz="2400">
                <a:solidFill>
                  <a:schemeClr val="lt1"/>
                </a:solidFill>
              </a:defRPr>
            </a:lvl7pPr>
            <a:lvl8pPr lvl="7">
              <a:lnSpc>
                <a:spcPct val="100000"/>
              </a:lnSpc>
              <a:spcBef>
                <a:spcPts val="0"/>
              </a:spcBef>
              <a:spcAft>
                <a:spcPts val="0"/>
              </a:spcAft>
              <a:buClr>
                <a:schemeClr val="lt1"/>
              </a:buClr>
              <a:buSzPts val="1800"/>
              <a:buNone/>
              <a:defRPr sz="2400">
                <a:solidFill>
                  <a:schemeClr val="lt1"/>
                </a:solidFill>
              </a:defRPr>
            </a:lvl8pPr>
            <a:lvl9pPr lvl="8">
              <a:lnSpc>
                <a:spcPct val="100000"/>
              </a:lnSpc>
              <a:spcBef>
                <a:spcPts val="0"/>
              </a:spcBef>
              <a:spcAft>
                <a:spcPts val="0"/>
              </a:spcAft>
              <a:buClr>
                <a:schemeClr val="lt1"/>
              </a:buClr>
              <a:buSzPts val="1800"/>
              <a:buNone/>
              <a:defRPr sz="2400">
                <a:solidFill>
                  <a:schemeClr val="lt1"/>
                </a:solidFill>
              </a:defRPr>
            </a:lvl9pPr>
          </a:lstStyle>
          <a:p>
            <a:endParaRPr/>
          </a:p>
        </p:txBody>
      </p:sp>
      <p:sp>
        <p:nvSpPr>
          <p:cNvPr id="31" name="Google Shape;31;p9"/>
          <p:cNvSpPr txBox="1">
            <a:spLocks noGrp="1"/>
          </p:cNvSpPr>
          <p:nvPr>
            <p:ph type="body" idx="2"/>
          </p:nvPr>
        </p:nvSpPr>
        <p:spPr>
          <a:xfrm>
            <a:off x="853267" y="2876800"/>
            <a:ext cx="4236400" cy="33308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chemeClr val="lt1"/>
              </a:buClr>
              <a:buSzPts val="1400"/>
              <a:buChar char="●"/>
              <a:defRPr sz="1867">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32" name="Google Shape;32;p9"/>
          <p:cNvSpPr txBox="1">
            <a:spLocks noGrp="1"/>
          </p:cNvSpPr>
          <p:nvPr>
            <p:ph type="title"/>
          </p:nvPr>
        </p:nvSpPr>
        <p:spPr>
          <a:xfrm>
            <a:off x="853267" y="733700"/>
            <a:ext cx="5488800" cy="164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Tree>
    <p:extLst>
      <p:ext uri="{BB962C8B-B14F-4D97-AF65-F5344CB8AC3E}">
        <p14:creationId xmlns:p14="http://schemas.microsoft.com/office/powerpoint/2010/main" val="1651272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53267" y="733700"/>
            <a:ext cx="3816800" cy="164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Tree>
    <p:extLst>
      <p:ext uri="{BB962C8B-B14F-4D97-AF65-F5344CB8AC3E}">
        <p14:creationId xmlns:p14="http://schemas.microsoft.com/office/powerpoint/2010/main" val="2632406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0">
              <a:schemeClr val="accent5">
                <a:lumMod val="50000"/>
              </a:schemeClr>
            </a:gs>
            <a:gs pos="54000">
              <a:schemeClr val="accent1">
                <a:lumMod val="75000"/>
              </a:schemeClr>
            </a:gs>
            <a:gs pos="92000">
              <a:schemeClr val="accent1">
                <a:lumMod val="60000"/>
                <a:lumOff val="40000"/>
              </a:schemeClr>
            </a:gs>
          </a:gsLst>
          <a:lin ang="18900732"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Fjalla One"/>
              <a:buNone/>
              <a:defRPr sz="2800">
                <a:solidFill>
                  <a:srgbClr val="FFFFFF"/>
                </a:solidFill>
                <a:latin typeface="Fjalla One"/>
                <a:ea typeface="Fjalla One"/>
                <a:cs typeface="Fjalla One"/>
                <a:sym typeface="Fjalla One"/>
              </a:defRPr>
            </a:lvl1pPr>
            <a:lvl2pPr lvl="1">
              <a:spcBef>
                <a:spcPts val="0"/>
              </a:spcBef>
              <a:spcAft>
                <a:spcPts val="0"/>
              </a:spcAft>
              <a:buClr>
                <a:srgbClr val="FFFFFF"/>
              </a:buClr>
              <a:buSzPts val="2800"/>
              <a:buNone/>
              <a:defRPr sz="2800">
                <a:solidFill>
                  <a:srgbClr val="FFFFFF"/>
                </a:solidFill>
              </a:defRPr>
            </a:lvl2pPr>
            <a:lvl3pPr lvl="2">
              <a:spcBef>
                <a:spcPts val="0"/>
              </a:spcBef>
              <a:spcAft>
                <a:spcPts val="0"/>
              </a:spcAft>
              <a:buClr>
                <a:srgbClr val="FFFFFF"/>
              </a:buClr>
              <a:buSzPts val="2800"/>
              <a:buNone/>
              <a:defRPr sz="2800">
                <a:solidFill>
                  <a:srgbClr val="FFFFFF"/>
                </a:solidFill>
              </a:defRPr>
            </a:lvl3pPr>
            <a:lvl4pPr lvl="3">
              <a:spcBef>
                <a:spcPts val="0"/>
              </a:spcBef>
              <a:spcAft>
                <a:spcPts val="0"/>
              </a:spcAft>
              <a:buClr>
                <a:srgbClr val="FFFFFF"/>
              </a:buClr>
              <a:buSzPts val="2800"/>
              <a:buNone/>
              <a:defRPr sz="2800">
                <a:solidFill>
                  <a:srgbClr val="FFFFFF"/>
                </a:solidFill>
              </a:defRPr>
            </a:lvl4pPr>
            <a:lvl5pPr lvl="4">
              <a:spcBef>
                <a:spcPts val="0"/>
              </a:spcBef>
              <a:spcAft>
                <a:spcPts val="0"/>
              </a:spcAft>
              <a:buClr>
                <a:srgbClr val="FFFFFF"/>
              </a:buClr>
              <a:buSzPts val="2800"/>
              <a:buNone/>
              <a:defRPr sz="2800">
                <a:solidFill>
                  <a:srgbClr val="FFFFFF"/>
                </a:solidFill>
              </a:defRPr>
            </a:lvl5pPr>
            <a:lvl6pPr lvl="5">
              <a:spcBef>
                <a:spcPts val="0"/>
              </a:spcBef>
              <a:spcAft>
                <a:spcPts val="0"/>
              </a:spcAft>
              <a:buClr>
                <a:srgbClr val="FFFFFF"/>
              </a:buClr>
              <a:buSzPts val="2800"/>
              <a:buNone/>
              <a:defRPr sz="2800">
                <a:solidFill>
                  <a:srgbClr val="FFFFFF"/>
                </a:solidFill>
              </a:defRPr>
            </a:lvl6pPr>
            <a:lvl7pPr lvl="6">
              <a:spcBef>
                <a:spcPts val="0"/>
              </a:spcBef>
              <a:spcAft>
                <a:spcPts val="0"/>
              </a:spcAft>
              <a:buClr>
                <a:srgbClr val="FFFFFF"/>
              </a:buClr>
              <a:buSzPts val="2800"/>
              <a:buNone/>
              <a:defRPr sz="2800">
                <a:solidFill>
                  <a:srgbClr val="FFFFFF"/>
                </a:solidFill>
              </a:defRPr>
            </a:lvl7pPr>
            <a:lvl8pPr lvl="7">
              <a:spcBef>
                <a:spcPts val="0"/>
              </a:spcBef>
              <a:spcAft>
                <a:spcPts val="0"/>
              </a:spcAft>
              <a:buClr>
                <a:srgbClr val="FFFFFF"/>
              </a:buClr>
              <a:buSzPts val="2800"/>
              <a:buNone/>
              <a:defRPr sz="2800">
                <a:solidFill>
                  <a:srgbClr val="FFFFFF"/>
                </a:solidFill>
              </a:defRPr>
            </a:lvl8pPr>
            <a:lvl9pPr lvl="8">
              <a:spcBef>
                <a:spcPts val="0"/>
              </a:spcBef>
              <a:spcAft>
                <a:spcPts val="0"/>
              </a:spcAft>
              <a:buClr>
                <a:srgbClr val="FFFFFF"/>
              </a:buClr>
              <a:buSzPts val="2800"/>
              <a:buNone/>
              <a:defRPr sz="2800">
                <a:solidFill>
                  <a:srgbClr val="FFFFFF"/>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FFFFFF"/>
              </a:buClr>
              <a:buSzPts val="1800"/>
              <a:buFont typeface="Abel"/>
              <a:buChar char="●"/>
              <a:defRPr sz="1800">
                <a:solidFill>
                  <a:srgbClr val="FFFFFF"/>
                </a:solidFill>
                <a:latin typeface="Abel"/>
                <a:ea typeface="Abel"/>
                <a:cs typeface="Abel"/>
                <a:sym typeface="Abel"/>
              </a:defRPr>
            </a:lvl1pPr>
            <a:lvl2pPr marL="914400" lvl="1"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2pPr>
            <a:lvl3pPr marL="1371600" lvl="2"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3pPr>
            <a:lvl4pPr marL="1828800" lvl="3"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4pPr>
            <a:lvl5pPr marL="2286000" lvl="4"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5pPr>
            <a:lvl6pPr marL="2743200" lvl="5"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6pPr>
            <a:lvl7pPr marL="3200400" lvl="6"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7pPr>
            <a:lvl8pPr marL="3657600" lvl="7" indent="-317500">
              <a:lnSpc>
                <a:spcPct val="100000"/>
              </a:lnSpc>
              <a:spcBef>
                <a:spcPts val="1600"/>
              </a:spcBef>
              <a:spcAft>
                <a:spcPts val="0"/>
              </a:spcAft>
              <a:buClr>
                <a:srgbClr val="FFFFFF"/>
              </a:buClr>
              <a:buSzPts val="1400"/>
              <a:buFont typeface="Abel"/>
              <a:buChar char="○"/>
              <a:defRPr>
                <a:solidFill>
                  <a:srgbClr val="FFFFFF"/>
                </a:solidFill>
                <a:latin typeface="Abel"/>
                <a:ea typeface="Abel"/>
                <a:cs typeface="Abel"/>
                <a:sym typeface="Abel"/>
              </a:defRPr>
            </a:lvl8pPr>
            <a:lvl9pPr marL="4114800" lvl="8" indent="-317500">
              <a:lnSpc>
                <a:spcPct val="100000"/>
              </a:lnSpc>
              <a:spcBef>
                <a:spcPts val="1600"/>
              </a:spcBef>
              <a:spcAft>
                <a:spcPts val="1600"/>
              </a:spcAft>
              <a:buClr>
                <a:srgbClr val="FFFFFF"/>
              </a:buClr>
              <a:buSzPts val="1400"/>
              <a:buFont typeface="Abel"/>
              <a:buChar char="■"/>
              <a:defRPr>
                <a:solidFill>
                  <a:srgbClr val="FFFFFF"/>
                </a:solidFill>
                <a:latin typeface="Abel"/>
                <a:ea typeface="Abel"/>
                <a:cs typeface="Abel"/>
                <a:sym typeface="Abel"/>
              </a:defRPr>
            </a:lvl9pPr>
          </a:lstStyle>
          <a:p>
            <a:endParaRPr/>
          </a:p>
        </p:txBody>
      </p:sp>
    </p:spTree>
    <p:extLst>
      <p:ext uri="{BB962C8B-B14F-4D97-AF65-F5344CB8AC3E}">
        <p14:creationId xmlns:p14="http://schemas.microsoft.com/office/powerpoint/2010/main" val="3775696199"/>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xml"/><Relationship Id="rId1" Type="http://schemas.openxmlformats.org/officeDocument/2006/relationships/tags" Target="../tags/tag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6.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PA_组合 2"/>
          <p:cNvGrpSpPr/>
          <p:nvPr>
            <p:custDataLst>
              <p:tags r:id="rId2"/>
            </p:custDataLst>
          </p:nvPr>
        </p:nvGrpSpPr>
        <p:grpSpPr>
          <a:xfrm>
            <a:off x="1" y="154365"/>
            <a:ext cx="12098140" cy="6703636"/>
            <a:chOff x="-319353" y="-15106"/>
            <a:chExt cx="9365445" cy="5230920"/>
          </a:xfrm>
        </p:grpSpPr>
        <p:sp>
          <p:nvSpPr>
            <p:cNvPr id="25" name="矩形 24"/>
            <p:cNvSpPr/>
            <p:nvPr/>
          </p:nvSpPr>
          <p:spPr>
            <a:xfrm rot="2700000">
              <a:off x="5951782" y="3566825"/>
              <a:ext cx="1365790" cy="1365791"/>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6" name="矩形 25"/>
            <p:cNvSpPr/>
            <p:nvPr/>
          </p:nvSpPr>
          <p:spPr>
            <a:xfrm rot="2700000">
              <a:off x="5764027" y="1202021"/>
              <a:ext cx="1733891" cy="1733891"/>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7" name="矩形 26"/>
            <p:cNvSpPr/>
            <p:nvPr/>
          </p:nvSpPr>
          <p:spPr>
            <a:xfrm rot="2700000">
              <a:off x="-91418" y="2266771"/>
              <a:ext cx="502748" cy="502748"/>
            </a:xfrm>
            <a:prstGeom prst="rect">
              <a:avLst/>
            </a:prstGeom>
            <a:solidFill>
              <a:schemeClr val="bg1">
                <a:lumMod val="8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8" name="矩形 27"/>
            <p:cNvSpPr/>
            <p:nvPr/>
          </p:nvSpPr>
          <p:spPr>
            <a:xfrm rot="2700000">
              <a:off x="2122400" y="3294797"/>
              <a:ext cx="502748" cy="502748"/>
            </a:xfrm>
            <a:prstGeom prst="rect">
              <a:avLst/>
            </a:prstGeom>
            <a:solidFill>
              <a:schemeClr val="bg1">
                <a:lumMod val="8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9" name="矩形 28"/>
            <p:cNvSpPr/>
            <p:nvPr/>
          </p:nvSpPr>
          <p:spPr>
            <a:xfrm rot="2700000">
              <a:off x="2247527" y="1214222"/>
              <a:ext cx="330313" cy="3303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0" name="矩形 29"/>
            <p:cNvSpPr/>
            <p:nvPr/>
          </p:nvSpPr>
          <p:spPr>
            <a:xfrm rot="2700000">
              <a:off x="4463957" y="26388"/>
              <a:ext cx="502748" cy="502748"/>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1" name="矩形 30"/>
            <p:cNvSpPr/>
            <p:nvPr/>
          </p:nvSpPr>
          <p:spPr>
            <a:xfrm rot="2700000">
              <a:off x="8143031" y="2750879"/>
              <a:ext cx="585736" cy="585736"/>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2" name="矩形 31"/>
            <p:cNvSpPr/>
            <p:nvPr/>
          </p:nvSpPr>
          <p:spPr>
            <a:xfrm rot="2700000">
              <a:off x="8460356" y="-15106"/>
              <a:ext cx="585736" cy="585736"/>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3" name="矩形 32"/>
            <p:cNvSpPr/>
            <p:nvPr/>
          </p:nvSpPr>
          <p:spPr>
            <a:xfrm rot="2700000">
              <a:off x="8046179" y="1086511"/>
              <a:ext cx="585736" cy="585736"/>
            </a:xfrm>
            <a:prstGeom prst="rect">
              <a:avLst/>
            </a:prstGeom>
            <a:solidFill>
              <a:schemeClr val="bg1">
                <a:lumMod val="85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4" name="矩形 33"/>
            <p:cNvSpPr/>
            <p:nvPr/>
          </p:nvSpPr>
          <p:spPr>
            <a:xfrm rot="2700000">
              <a:off x="-319353" y="245664"/>
              <a:ext cx="1186181" cy="1186181"/>
            </a:xfrm>
            <a:prstGeom prst="rect">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5" name="矩形 34"/>
            <p:cNvSpPr/>
            <p:nvPr/>
          </p:nvSpPr>
          <p:spPr>
            <a:xfrm rot="2700000">
              <a:off x="704480" y="4482007"/>
              <a:ext cx="733807" cy="733808"/>
            </a:xfrm>
            <a:prstGeom prst="rect">
              <a:avLst/>
            </a:prstGeom>
            <a:solidFill>
              <a:schemeClr val="bg1">
                <a:lumMod val="85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sp>
        <p:nvSpPr>
          <p:cNvPr id="4" name="Rectangle 3">
            <a:extLst>
              <a:ext uri="{FF2B5EF4-FFF2-40B4-BE49-F238E27FC236}">
                <a16:creationId xmlns:a16="http://schemas.microsoft.com/office/drawing/2014/main" id="{73783A98-B85A-4580-BE98-A22C8841F1E1}"/>
              </a:ext>
            </a:extLst>
          </p:cNvPr>
          <p:cNvSpPr/>
          <p:nvPr/>
        </p:nvSpPr>
        <p:spPr>
          <a:xfrm>
            <a:off x="4971393" y="8734057"/>
            <a:ext cx="12426796" cy="2679096"/>
          </a:xfrm>
          <a:prstGeom prst="rect">
            <a:avLst/>
          </a:prstGeom>
          <a:solidFill>
            <a:schemeClr val="accent6">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BCCCA525-9432-4F94-8644-552FAA3B7F0A}"/>
              </a:ext>
            </a:extLst>
          </p:cNvPr>
          <p:cNvSpPr txBox="1"/>
          <p:nvPr/>
        </p:nvSpPr>
        <p:spPr>
          <a:xfrm>
            <a:off x="6439592" y="4854805"/>
            <a:ext cx="5403219" cy="1815882"/>
          </a:xfrm>
          <a:prstGeom prst="rect">
            <a:avLst/>
          </a:prstGeom>
          <a:noFill/>
        </p:spPr>
        <p:txBody>
          <a:bodyPr wrap="square" rtlCol="0">
            <a:spAutoFit/>
          </a:bodyPr>
          <a:lstStyle/>
          <a:p>
            <a:r>
              <a:rPr lang="en-US" sz="2800" dirty="0">
                <a:solidFill>
                  <a:schemeClr val="accent4">
                    <a:lumMod val="50000"/>
                  </a:schemeClr>
                </a:solidFill>
                <a:latin typeface="Abel" panose="020B0604020202020204" charset="0"/>
              </a:rPr>
              <a:t> + Nguyễn Văn An</a:t>
            </a:r>
          </a:p>
          <a:p>
            <a:r>
              <a:rPr lang="en-US" sz="2800" dirty="0">
                <a:solidFill>
                  <a:schemeClr val="accent4">
                    <a:lumMod val="50000"/>
                  </a:schemeClr>
                </a:solidFill>
                <a:latin typeface="Abel" panose="020B0604020202020204" charset="0"/>
              </a:rPr>
              <a:t> + Nguyễn </a:t>
            </a:r>
            <a:r>
              <a:rPr lang="en-US" sz="2800" dirty="0" err="1">
                <a:solidFill>
                  <a:schemeClr val="accent4">
                    <a:lumMod val="50000"/>
                  </a:schemeClr>
                </a:solidFill>
                <a:latin typeface="Abel" panose="020B0604020202020204" charset="0"/>
              </a:rPr>
              <a:t>Quốc</a:t>
            </a:r>
            <a:r>
              <a:rPr lang="en-US" sz="2800" dirty="0">
                <a:solidFill>
                  <a:schemeClr val="accent4">
                    <a:lumMod val="50000"/>
                  </a:schemeClr>
                </a:solidFill>
                <a:latin typeface="Abel" panose="020B0604020202020204" charset="0"/>
              </a:rPr>
              <a:t> </a:t>
            </a:r>
            <a:r>
              <a:rPr lang="en-US" sz="2800" dirty="0" err="1">
                <a:solidFill>
                  <a:schemeClr val="accent4">
                    <a:lumMod val="50000"/>
                  </a:schemeClr>
                </a:solidFill>
                <a:latin typeface="Abel" panose="020B0604020202020204" charset="0"/>
              </a:rPr>
              <a:t>Huy</a:t>
            </a:r>
            <a:r>
              <a:rPr lang="en-US" sz="2800" dirty="0">
                <a:solidFill>
                  <a:schemeClr val="accent4">
                    <a:lumMod val="50000"/>
                  </a:schemeClr>
                </a:solidFill>
                <a:latin typeface="Abel" panose="020B0604020202020204" charset="0"/>
              </a:rPr>
              <a:t> </a:t>
            </a:r>
          </a:p>
          <a:p>
            <a:r>
              <a:rPr lang="en-US" sz="2800" dirty="0">
                <a:solidFill>
                  <a:schemeClr val="accent4">
                    <a:lumMod val="50000"/>
                  </a:schemeClr>
                </a:solidFill>
                <a:latin typeface="Abel" panose="020B0604020202020204" charset="0"/>
              </a:rPr>
              <a:t> + </a:t>
            </a:r>
            <a:r>
              <a:rPr lang="en-US" sz="2800" dirty="0" err="1">
                <a:solidFill>
                  <a:schemeClr val="accent4">
                    <a:lumMod val="50000"/>
                  </a:schemeClr>
                </a:solidFill>
                <a:latin typeface="Abel" panose="020B0604020202020204" charset="0"/>
              </a:rPr>
              <a:t>Huỳnh</a:t>
            </a:r>
            <a:r>
              <a:rPr lang="en-US" sz="2800" dirty="0">
                <a:solidFill>
                  <a:schemeClr val="accent4">
                    <a:lumMod val="50000"/>
                  </a:schemeClr>
                </a:solidFill>
                <a:latin typeface="Abel" panose="020B0604020202020204" charset="0"/>
              </a:rPr>
              <a:t> Lê </a:t>
            </a:r>
            <a:r>
              <a:rPr lang="en-US" sz="2800" dirty="0" err="1">
                <a:solidFill>
                  <a:schemeClr val="accent4">
                    <a:lumMod val="50000"/>
                  </a:schemeClr>
                </a:solidFill>
                <a:latin typeface="Abel" panose="020B0604020202020204" charset="0"/>
              </a:rPr>
              <a:t>Huy</a:t>
            </a:r>
            <a:r>
              <a:rPr lang="en-US" sz="2800" dirty="0">
                <a:solidFill>
                  <a:schemeClr val="accent4">
                    <a:lumMod val="50000"/>
                  </a:schemeClr>
                </a:solidFill>
                <a:latin typeface="Abel" panose="020B0604020202020204" charset="0"/>
              </a:rPr>
              <a:t> </a:t>
            </a:r>
          </a:p>
          <a:p>
            <a:r>
              <a:rPr lang="en-US" sz="2800" dirty="0">
                <a:solidFill>
                  <a:schemeClr val="accent4">
                    <a:lumMod val="50000"/>
                  </a:schemeClr>
                </a:solidFill>
                <a:latin typeface="Abel" panose="020B0604020202020204" charset="0"/>
              </a:rPr>
              <a:t> + </a:t>
            </a:r>
            <a:r>
              <a:rPr lang="en-US" sz="2800" dirty="0" err="1">
                <a:solidFill>
                  <a:schemeClr val="accent4">
                    <a:lumMod val="50000"/>
                  </a:schemeClr>
                </a:solidFill>
                <a:latin typeface="Abel" panose="020B0604020202020204" charset="0"/>
              </a:rPr>
              <a:t>Đàm</a:t>
            </a:r>
            <a:r>
              <a:rPr lang="en-US" sz="2800" dirty="0">
                <a:solidFill>
                  <a:schemeClr val="accent4">
                    <a:lumMod val="50000"/>
                  </a:schemeClr>
                </a:solidFill>
                <a:latin typeface="Abel" panose="020B0604020202020204" charset="0"/>
              </a:rPr>
              <a:t> Vinh Quang</a:t>
            </a:r>
          </a:p>
        </p:txBody>
      </p:sp>
      <p:pic>
        <p:nvPicPr>
          <p:cNvPr id="45" name="Picture 44">
            <a:extLst>
              <a:ext uri="{FF2B5EF4-FFF2-40B4-BE49-F238E27FC236}">
                <a16:creationId xmlns:a16="http://schemas.microsoft.com/office/drawing/2014/main" id="{F60FCECD-5AD8-4BBA-BB9A-267935074C99}"/>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backgroundMark x1="56250" y1="27563" x2="56250" y2="27563"/>
                        <a14:backgroundMark x1="40688" y1="18813" x2="40688" y2="18813"/>
                        <a14:backgroundMark x1="40688" y1="18563" x2="40688" y2="18563"/>
                        <a14:backgroundMark x1="60375" y1="21625" x2="60375" y2="21625"/>
                        <a14:backgroundMark x1="70750" y1="28188" x2="70750" y2="28188"/>
                        <a14:backgroundMark x1="64688" y1="21938" x2="71500" y2="28313"/>
                        <a14:backgroundMark x1="38313" y1="11875" x2="31500" y2="20188"/>
                        <a14:backgroundMark x1="30125" y1="16938" x2="18625" y2="46750"/>
                        <a14:backgroundMark x1="18625" y1="46750" x2="19313" y2="67875"/>
                        <a14:backgroundMark x1="39063" y1="74563" x2="48125" y2="79188"/>
                        <a14:backgroundMark x1="48125" y1="79188" x2="64875" y2="76938"/>
                        <a14:backgroundMark x1="64875" y1="76938" x2="72375" y2="73938"/>
                        <a14:backgroundMark x1="44063" y1="23875" x2="26438" y2="49938"/>
                        <a14:backgroundMark x1="38000" y1="31750" x2="46063" y2="25938"/>
                        <a14:backgroundMark x1="46063" y1="25938" x2="57125" y2="23750"/>
                        <a14:backgroundMark x1="57125" y1="23750" x2="70313" y2="25938"/>
                        <a14:backgroundMark x1="43500" y1="33813" x2="36938" y2="30813"/>
                        <a14:backgroundMark x1="36938" y1="30813" x2="36938" y2="30813"/>
                        <a14:backgroundMark x1="32813" y1="49375" x2="26438" y2="44813"/>
                        <a14:backgroundMark x1="26438" y1="44813" x2="27187" y2="41063"/>
                        <a14:backgroundMark x1="47750" y1="33938" x2="37250" y2="35000"/>
                        <a14:backgroundMark x1="45813" y1="36125" x2="46875" y2="35063"/>
                        <a14:backgroundMark x1="45438" y1="36500" x2="46438" y2="34875"/>
                        <a14:backgroundMark x1="46438" y1="35938" x2="45500" y2="35875"/>
                        <a14:backgroundMark x1="33813" y1="48688" x2="32188" y2="50563"/>
                        <a14:backgroundMark x1="34875" y1="48875" x2="32375" y2="51250"/>
                        <a14:backgroundMark x1="45063" y1="36563" x2="48313" y2="36500"/>
                        <a14:backgroundMark x1="47500" y1="36250" x2="45375" y2="36688"/>
                        <a14:backgroundMark x1="45625" y1="37125" x2="46438" y2="36688"/>
                      </a14:backgroundRemoval>
                    </a14:imgEffect>
                  </a14:imgLayer>
                </a14:imgProps>
              </a:ext>
            </a:extLst>
          </a:blip>
          <a:stretch>
            <a:fillRect/>
          </a:stretch>
        </p:blipFill>
        <p:spPr>
          <a:xfrm>
            <a:off x="-864699" y="-5992599"/>
            <a:ext cx="8828378" cy="8248840"/>
          </a:xfrm>
          <a:prstGeom prst="rect">
            <a:avLst/>
          </a:prstGeom>
        </p:spPr>
      </p:pic>
      <p:sp>
        <p:nvSpPr>
          <p:cNvPr id="47" name="9Slide.vn 9">
            <a:extLst>
              <a:ext uri="{FF2B5EF4-FFF2-40B4-BE49-F238E27FC236}">
                <a16:creationId xmlns:a16="http://schemas.microsoft.com/office/drawing/2014/main" id="{0460D5EF-A92B-4DCC-98D6-D0011DC42EFF}"/>
              </a:ext>
            </a:extLst>
          </p:cNvPr>
          <p:cNvSpPr txBox="1">
            <a:spLocks/>
          </p:cNvSpPr>
          <p:nvPr/>
        </p:nvSpPr>
        <p:spPr>
          <a:xfrm>
            <a:off x="1583809" y="-2445292"/>
            <a:ext cx="4889386" cy="1986011"/>
          </a:xfrm>
          <a:prstGeom prst="rect">
            <a:avLst/>
          </a:prstGeom>
        </p:spPr>
        <p:txBody>
          <a:bodyPr/>
          <a:lstStyle>
            <a:lvl1pPr algn="ctr" defTabSz="914400" rtl="0" eaLnBrk="1" latinLnBrk="0" hangingPunct="1">
              <a:lnSpc>
                <a:spcPct val="90000"/>
              </a:lnSpc>
              <a:spcBef>
                <a:spcPct val="0"/>
              </a:spcBef>
              <a:buNone/>
              <a:defRPr sz="4000" kern="1200">
                <a:solidFill>
                  <a:srgbClr val="0183DB"/>
                </a:solidFill>
                <a:latin typeface="Roboto Bold"/>
                <a:ea typeface="Roboto Bold"/>
                <a:cs typeface="Roboto Bold"/>
                <a:sym typeface="Roboto Bold"/>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800" b="1" i="0" u="none" strike="noStrike" kern="1200" cap="none" spc="0" normalizeH="0" baseline="0" noProof="0" dirty="0">
                <a:ln>
                  <a:noFill/>
                </a:ln>
                <a:solidFill>
                  <a:schemeClr val="tx1"/>
                </a:solidFill>
                <a:effectLst/>
                <a:uLnTx/>
                <a:uFillTx/>
                <a:latin typeface="Century Gothic" panose="020B0502020202020204" pitchFamily="34" charset="0"/>
                <a:ea typeface="Roboto Bold"/>
                <a:cs typeface="Helvetica" panose="020B0604020202020204" pitchFamily="34" charset="0"/>
                <a:sym typeface="Roboto Bold"/>
              </a:rPr>
              <a:t>CLOUD COMPUTING</a:t>
            </a:r>
            <a:endParaRPr kumimoji="0" lang="id-ID" sz="4800" b="1" i="0" u="none" strike="noStrike" kern="1200" cap="none" spc="0" normalizeH="0" baseline="0" noProof="0" dirty="0">
              <a:ln>
                <a:noFill/>
              </a:ln>
              <a:solidFill>
                <a:schemeClr val="tx1"/>
              </a:solidFill>
              <a:effectLst/>
              <a:uLnTx/>
              <a:uFillTx/>
              <a:latin typeface="Century Gothic" panose="020B0502020202020204" pitchFamily="34" charset="0"/>
              <a:ea typeface="Roboto Bold"/>
              <a:cs typeface="Helvetica" panose="020B0604020202020204" pitchFamily="34" charset="0"/>
              <a:sym typeface="Roboto Bold"/>
            </a:endParaRPr>
          </a:p>
        </p:txBody>
      </p:sp>
      <p:cxnSp>
        <p:nvCxnSpPr>
          <p:cNvPr id="49" name="Straight Connector 48">
            <a:extLst>
              <a:ext uri="{FF2B5EF4-FFF2-40B4-BE49-F238E27FC236}">
                <a16:creationId xmlns:a16="http://schemas.microsoft.com/office/drawing/2014/main" id="{50A7BEF3-0317-408E-8C5B-E206D32D2968}"/>
              </a:ext>
            </a:extLst>
          </p:cNvPr>
          <p:cNvCxnSpPr>
            <a:cxnSpLocks/>
          </p:cNvCxnSpPr>
          <p:nvPr/>
        </p:nvCxnSpPr>
        <p:spPr>
          <a:xfrm flipH="1">
            <a:off x="3829726" y="-6107522"/>
            <a:ext cx="18255" cy="3130667"/>
          </a:xfrm>
          <a:prstGeom prst="line">
            <a:avLst/>
          </a:prstGeom>
        </p:spPr>
        <p:style>
          <a:lnRef idx="1">
            <a:schemeClr val="dk1"/>
          </a:lnRef>
          <a:fillRef idx="0">
            <a:schemeClr val="dk1"/>
          </a:fillRef>
          <a:effectRef idx="0">
            <a:schemeClr val="dk1"/>
          </a:effectRef>
          <a:fontRef idx="minor">
            <a:schemeClr val="tx1"/>
          </a:fontRef>
        </p:style>
      </p:cxnSp>
      <p:grpSp>
        <p:nvGrpSpPr>
          <p:cNvPr id="186" name="Google Shape;1284;p43">
            <a:extLst>
              <a:ext uri="{FF2B5EF4-FFF2-40B4-BE49-F238E27FC236}">
                <a16:creationId xmlns:a16="http://schemas.microsoft.com/office/drawing/2014/main" id="{F568D005-AEAB-4098-A173-4AEDCB3502F8}"/>
              </a:ext>
            </a:extLst>
          </p:cNvPr>
          <p:cNvGrpSpPr/>
          <p:nvPr/>
        </p:nvGrpSpPr>
        <p:grpSpPr>
          <a:xfrm rot="20676963" flipH="1">
            <a:off x="-400635" y="4213188"/>
            <a:ext cx="2935182" cy="3343747"/>
            <a:chOff x="5243062" y="3036439"/>
            <a:chExt cx="2073118" cy="2439205"/>
          </a:xfrm>
        </p:grpSpPr>
        <p:sp>
          <p:nvSpPr>
            <p:cNvPr id="187" name="Google Shape;1285;p43">
              <a:extLst>
                <a:ext uri="{FF2B5EF4-FFF2-40B4-BE49-F238E27FC236}">
                  <a16:creationId xmlns:a16="http://schemas.microsoft.com/office/drawing/2014/main" id="{087CE3EC-27C9-4519-A2F5-DFD8E062AC56}"/>
                </a:ext>
              </a:extLst>
            </p:cNvPr>
            <p:cNvSpPr/>
            <p:nvPr/>
          </p:nvSpPr>
          <p:spPr>
            <a:xfrm>
              <a:off x="6084591" y="3809137"/>
              <a:ext cx="407796" cy="198621"/>
            </a:xfrm>
            <a:custGeom>
              <a:avLst/>
              <a:gdLst/>
              <a:ahLst/>
              <a:cxnLst/>
              <a:rect l="l" t="t" r="r" b="b"/>
              <a:pathLst>
                <a:path w="27200" h="13248" extrusionOk="0">
                  <a:moveTo>
                    <a:pt x="11558" y="0"/>
                  </a:moveTo>
                  <a:cubicBezTo>
                    <a:pt x="3179" y="6493"/>
                    <a:pt x="1" y="11278"/>
                    <a:pt x="1" y="11278"/>
                  </a:cubicBezTo>
                  <a:cubicBezTo>
                    <a:pt x="1" y="11278"/>
                    <a:pt x="12900" y="13247"/>
                    <a:pt x="14494" y="13247"/>
                  </a:cubicBezTo>
                  <a:cubicBezTo>
                    <a:pt x="14593" y="13247"/>
                    <a:pt x="14649" y="13240"/>
                    <a:pt x="14655" y="13224"/>
                  </a:cubicBezTo>
                  <a:cubicBezTo>
                    <a:pt x="14755" y="12949"/>
                    <a:pt x="27199" y="3313"/>
                    <a:pt x="27199" y="3313"/>
                  </a:cubicBezTo>
                  <a:lnTo>
                    <a:pt x="11558" y="0"/>
                  </a:ln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286;p43">
              <a:extLst>
                <a:ext uri="{FF2B5EF4-FFF2-40B4-BE49-F238E27FC236}">
                  <a16:creationId xmlns:a16="http://schemas.microsoft.com/office/drawing/2014/main" id="{BE7DB7DD-134A-4797-B680-05664383B738}"/>
                </a:ext>
              </a:extLst>
            </p:cNvPr>
            <p:cNvSpPr/>
            <p:nvPr/>
          </p:nvSpPr>
          <p:spPr>
            <a:xfrm>
              <a:off x="6736180" y="4079617"/>
              <a:ext cx="245682" cy="1078650"/>
            </a:xfrm>
            <a:custGeom>
              <a:avLst/>
              <a:gdLst/>
              <a:ahLst/>
              <a:cxnLst/>
              <a:rect l="l" t="t" r="r" b="b"/>
              <a:pathLst>
                <a:path w="16387" h="71946" extrusionOk="0">
                  <a:moveTo>
                    <a:pt x="82" y="0"/>
                  </a:moveTo>
                  <a:cubicBezTo>
                    <a:pt x="37" y="0"/>
                    <a:pt x="0" y="36"/>
                    <a:pt x="0" y="82"/>
                  </a:cubicBezTo>
                  <a:lnTo>
                    <a:pt x="0" y="71810"/>
                  </a:lnTo>
                  <a:cubicBezTo>
                    <a:pt x="0" y="71884"/>
                    <a:pt x="62" y="71946"/>
                    <a:pt x="136" y="71946"/>
                  </a:cubicBezTo>
                  <a:lnTo>
                    <a:pt x="16250" y="71946"/>
                  </a:lnTo>
                  <a:cubicBezTo>
                    <a:pt x="16325" y="71946"/>
                    <a:pt x="16386" y="71884"/>
                    <a:pt x="16386" y="71810"/>
                  </a:cubicBezTo>
                  <a:lnTo>
                    <a:pt x="16386" y="82"/>
                  </a:lnTo>
                  <a:cubicBezTo>
                    <a:pt x="16386" y="38"/>
                    <a:pt x="16349" y="0"/>
                    <a:pt x="16305" y="0"/>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287;p43">
              <a:extLst>
                <a:ext uri="{FF2B5EF4-FFF2-40B4-BE49-F238E27FC236}">
                  <a16:creationId xmlns:a16="http://schemas.microsoft.com/office/drawing/2014/main" id="{2575E947-2CB1-442B-9F30-C9A1126F8CFA}"/>
                </a:ext>
              </a:extLst>
            </p:cNvPr>
            <p:cNvSpPr/>
            <p:nvPr/>
          </p:nvSpPr>
          <p:spPr>
            <a:xfrm>
              <a:off x="6533331" y="3809122"/>
              <a:ext cx="647886" cy="706027"/>
            </a:xfrm>
            <a:custGeom>
              <a:avLst/>
              <a:gdLst/>
              <a:ahLst/>
              <a:cxnLst/>
              <a:rect l="l" t="t" r="r" b="b"/>
              <a:pathLst>
                <a:path w="43214" h="47092" extrusionOk="0">
                  <a:moveTo>
                    <a:pt x="16749" y="0"/>
                  </a:moveTo>
                  <a:cubicBezTo>
                    <a:pt x="16010" y="0"/>
                    <a:pt x="15263" y="58"/>
                    <a:pt x="14508" y="179"/>
                  </a:cubicBezTo>
                  <a:lnTo>
                    <a:pt x="0" y="4684"/>
                  </a:lnTo>
                  <a:cubicBezTo>
                    <a:pt x="8960" y="10156"/>
                    <a:pt x="14600" y="22448"/>
                    <a:pt x="18222" y="31339"/>
                  </a:cubicBezTo>
                  <a:cubicBezTo>
                    <a:pt x="20301" y="36443"/>
                    <a:pt x="21919" y="41729"/>
                    <a:pt x="22960" y="47091"/>
                  </a:cubicBezTo>
                  <a:lnTo>
                    <a:pt x="34963" y="35586"/>
                  </a:lnTo>
                  <a:cubicBezTo>
                    <a:pt x="43213" y="24414"/>
                    <a:pt x="31904" y="0"/>
                    <a:pt x="167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288;p43">
              <a:extLst>
                <a:ext uri="{FF2B5EF4-FFF2-40B4-BE49-F238E27FC236}">
                  <a16:creationId xmlns:a16="http://schemas.microsoft.com/office/drawing/2014/main" id="{8785429C-D53B-4332-BFBB-BF5ACD0453BE}"/>
                </a:ext>
              </a:extLst>
            </p:cNvPr>
            <p:cNvSpPr/>
            <p:nvPr/>
          </p:nvSpPr>
          <p:spPr>
            <a:xfrm>
              <a:off x="6620348" y="3838837"/>
              <a:ext cx="441904" cy="563778"/>
            </a:xfrm>
            <a:custGeom>
              <a:avLst/>
              <a:gdLst/>
              <a:ahLst/>
              <a:cxnLst/>
              <a:rect l="l" t="t" r="r" b="b"/>
              <a:pathLst>
                <a:path w="29475" h="37604" extrusionOk="0">
                  <a:moveTo>
                    <a:pt x="11290" y="1"/>
                  </a:moveTo>
                  <a:cubicBezTo>
                    <a:pt x="11120" y="1"/>
                    <a:pt x="10946" y="25"/>
                    <a:pt x="10774" y="75"/>
                  </a:cubicBezTo>
                  <a:lnTo>
                    <a:pt x="1404" y="2757"/>
                  </a:lnTo>
                  <a:cubicBezTo>
                    <a:pt x="560" y="2999"/>
                    <a:pt x="0" y="3798"/>
                    <a:pt x="61" y="4674"/>
                  </a:cubicBezTo>
                  <a:cubicBezTo>
                    <a:pt x="122" y="5549"/>
                    <a:pt x="787" y="6263"/>
                    <a:pt x="1656" y="6386"/>
                  </a:cubicBezTo>
                  <a:cubicBezTo>
                    <a:pt x="1742" y="6399"/>
                    <a:pt x="1830" y="6405"/>
                    <a:pt x="1917" y="6405"/>
                  </a:cubicBezTo>
                  <a:cubicBezTo>
                    <a:pt x="2090" y="6405"/>
                    <a:pt x="2262" y="6380"/>
                    <a:pt x="2429" y="6332"/>
                  </a:cubicBezTo>
                  <a:lnTo>
                    <a:pt x="11798" y="3652"/>
                  </a:lnTo>
                  <a:cubicBezTo>
                    <a:pt x="12786" y="3369"/>
                    <a:pt x="13357" y="2339"/>
                    <a:pt x="13074" y="1352"/>
                  </a:cubicBezTo>
                  <a:cubicBezTo>
                    <a:pt x="12841" y="536"/>
                    <a:pt x="12098" y="1"/>
                    <a:pt x="11290" y="1"/>
                  </a:cubicBezTo>
                  <a:close/>
                  <a:moveTo>
                    <a:pt x="21144" y="6508"/>
                  </a:moveTo>
                  <a:cubicBezTo>
                    <a:pt x="20871" y="6508"/>
                    <a:pt x="20593" y="6568"/>
                    <a:pt x="20330" y="6697"/>
                  </a:cubicBezTo>
                  <a:lnTo>
                    <a:pt x="7773" y="12402"/>
                  </a:lnTo>
                  <a:cubicBezTo>
                    <a:pt x="6869" y="12843"/>
                    <a:pt x="6479" y="13927"/>
                    <a:pt x="6896" y="14843"/>
                  </a:cubicBezTo>
                  <a:cubicBezTo>
                    <a:pt x="7207" y="15529"/>
                    <a:pt x="7883" y="15936"/>
                    <a:pt x="8592" y="15936"/>
                  </a:cubicBezTo>
                  <a:cubicBezTo>
                    <a:pt x="8833" y="15936"/>
                    <a:pt x="9077" y="15889"/>
                    <a:pt x="9313" y="15790"/>
                  </a:cubicBezTo>
                  <a:lnTo>
                    <a:pt x="21869" y="10084"/>
                  </a:lnTo>
                  <a:cubicBezTo>
                    <a:pt x="22834" y="9678"/>
                    <a:pt x="23273" y="8554"/>
                    <a:pt x="22841" y="7599"/>
                  </a:cubicBezTo>
                  <a:cubicBezTo>
                    <a:pt x="22528" y="6912"/>
                    <a:pt x="21851" y="6508"/>
                    <a:pt x="21144" y="6508"/>
                  </a:cubicBezTo>
                  <a:close/>
                  <a:moveTo>
                    <a:pt x="25914" y="16654"/>
                  </a:moveTo>
                  <a:cubicBezTo>
                    <a:pt x="25566" y="16654"/>
                    <a:pt x="25213" y="16752"/>
                    <a:pt x="24900" y="16957"/>
                  </a:cubicBezTo>
                  <a:lnTo>
                    <a:pt x="15893" y="22843"/>
                  </a:lnTo>
                  <a:cubicBezTo>
                    <a:pt x="15034" y="23404"/>
                    <a:pt x="14792" y="24556"/>
                    <a:pt x="15353" y="25417"/>
                  </a:cubicBezTo>
                  <a:cubicBezTo>
                    <a:pt x="15710" y="25963"/>
                    <a:pt x="16305" y="26259"/>
                    <a:pt x="16912" y="26259"/>
                  </a:cubicBezTo>
                  <a:cubicBezTo>
                    <a:pt x="17261" y="26259"/>
                    <a:pt x="17613" y="26161"/>
                    <a:pt x="17927" y="25957"/>
                  </a:cubicBezTo>
                  <a:lnTo>
                    <a:pt x="26933" y="20071"/>
                  </a:lnTo>
                  <a:cubicBezTo>
                    <a:pt x="27792" y="19510"/>
                    <a:pt x="28034" y="18357"/>
                    <a:pt x="27473" y="17496"/>
                  </a:cubicBezTo>
                  <a:cubicBezTo>
                    <a:pt x="27116" y="16951"/>
                    <a:pt x="26521" y="16654"/>
                    <a:pt x="25914" y="16654"/>
                  </a:cubicBezTo>
                  <a:close/>
                  <a:moveTo>
                    <a:pt x="27380" y="28650"/>
                  </a:moveTo>
                  <a:cubicBezTo>
                    <a:pt x="26975" y="28650"/>
                    <a:pt x="26567" y="28782"/>
                    <a:pt x="26224" y="29054"/>
                  </a:cubicBezTo>
                  <a:lnTo>
                    <a:pt x="19677" y="34281"/>
                  </a:lnTo>
                  <a:cubicBezTo>
                    <a:pt x="18865" y="34919"/>
                    <a:pt x="18728" y="36098"/>
                    <a:pt x="19373" y="36904"/>
                  </a:cubicBezTo>
                  <a:cubicBezTo>
                    <a:pt x="19741" y="37364"/>
                    <a:pt x="20282" y="37603"/>
                    <a:pt x="20828" y="37603"/>
                  </a:cubicBezTo>
                  <a:cubicBezTo>
                    <a:pt x="21240" y="37603"/>
                    <a:pt x="21654" y="37467"/>
                    <a:pt x="21999" y="37187"/>
                  </a:cubicBezTo>
                  <a:lnTo>
                    <a:pt x="28547" y="31960"/>
                  </a:lnTo>
                  <a:cubicBezTo>
                    <a:pt x="29345" y="31317"/>
                    <a:pt x="29474" y="30150"/>
                    <a:pt x="28834" y="29348"/>
                  </a:cubicBezTo>
                  <a:cubicBezTo>
                    <a:pt x="28467" y="28889"/>
                    <a:pt x="27926" y="28650"/>
                    <a:pt x="27380" y="28650"/>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289;p43">
              <a:extLst>
                <a:ext uri="{FF2B5EF4-FFF2-40B4-BE49-F238E27FC236}">
                  <a16:creationId xmlns:a16="http://schemas.microsoft.com/office/drawing/2014/main" id="{782FADD0-A500-4855-92B9-42F5446CE125}"/>
                </a:ext>
              </a:extLst>
            </p:cNvPr>
            <p:cNvSpPr/>
            <p:nvPr/>
          </p:nvSpPr>
          <p:spPr>
            <a:xfrm>
              <a:off x="5498654" y="3836094"/>
              <a:ext cx="1479625" cy="1474692"/>
            </a:xfrm>
            <a:custGeom>
              <a:avLst/>
              <a:gdLst/>
              <a:ahLst/>
              <a:cxnLst/>
              <a:rect l="l" t="t" r="r" b="b"/>
              <a:pathLst>
                <a:path w="98691" h="98362" extrusionOk="0">
                  <a:moveTo>
                    <a:pt x="98690" y="34435"/>
                  </a:moveTo>
                  <a:cubicBezTo>
                    <a:pt x="98690" y="22735"/>
                    <a:pt x="90475" y="8509"/>
                    <a:pt x="80343" y="2659"/>
                  </a:cubicBezTo>
                  <a:cubicBezTo>
                    <a:pt x="75738" y="0"/>
                    <a:pt x="71755" y="269"/>
                    <a:pt x="68312" y="911"/>
                  </a:cubicBezTo>
                  <a:cubicBezTo>
                    <a:pt x="48494" y="4601"/>
                    <a:pt x="0" y="14030"/>
                    <a:pt x="0" y="14030"/>
                  </a:cubicBezTo>
                  <a:lnTo>
                    <a:pt x="49211" y="98361"/>
                  </a:lnTo>
                  <a:cubicBezTo>
                    <a:pt x="49211" y="98361"/>
                    <a:pt x="79256" y="62815"/>
                    <a:pt x="93225" y="46360"/>
                  </a:cubicBezTo>
                  <a:cubicBezTo>
                    <a:pt x="95728" y="43411"/>
                    <a:pt x="98690" y="40337"/>
                    <a:pt x="98690" y="34435"/>
                  </a:cubicBezTo>
                  <a:close/>
                </a:path>
              </a:pathLst>
            </a:custGeom>
            <a:gradFill>
              <a:gsLst>
                <a:gs pos="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290;p43">
              <a:extLst>
                <a:ext uri="{FF2B5EF4-FFF2-40B4-BE49-F238E27FC236}">
                  <a16:creationId xmlns:a16="http://schemas.microsoft.com/office/drawing/2014/main" id="{A7FF57A4-173B-4D2A-B656-AAA224CC6523}"/>
                </a:ext>
              </a:extLst>
            </p:cNvPr>
            <p:cNvSpPr/>
            <p:nvPr/>
          </p:nvSpPr>
          <p:spPr>
            <a:xfrm>
              <a:off x="5314366" y="3948702"/>
              <a:ext cx="1095937" cy="1497421"/>
            </a:xfrm>
            <a:custGeom>
              <a:avLst/>
              <a:gdLst/>
              <a:ahLst/>
              <a:cxnLst/>
              <a:rect l="l" t="t" r="r" b="b"/>
              <a:pathLst>
                <a:path w="73099" h="99878" extrusionOk="0">
                  <a:moveTo>
                    <a:pt x="22130" y="1"/>
                  </a:moveTo>
                  <a:cubicBezTo>
                    <a:pt x="19297" y="1"/>
                    <a:pt x="16615" y="563"/>
                    <a:pt x="14159" y="1703"/>
                  </a:cubicBezTo>
                  <a:cubicBezTo>
                    <a:pt x="6773" y="5132"/>
                    <a:pt x="2048" y="13502"/>
                    <a:pt x="1025" y="24971"/>
                  </a:cubicBezTo>
                  <a:cubicBezTo>
                    <a:pt x="1" y="36442"/>
                    <a:pt x="2763" y="50074"/>
                    <a:pt x="8702" y="62867"/>
                  </a:cubicBezTo>
                  <a:cubicBezTo>
                    <a:pt x="14639" y="75659"/>
                    <a:pt x="23268" y="86566"/>
                    <a:pt x="32690" y="93188"/>
                  </a:cubicBezTo>
                  <a:cubicBezTo>
                    <a:pt x="38981" y="97609"/>
                    <a:pt x="45280" y="99878"/>
                    <a:pt x="50971" y="99878"/>
                  </a:cubicBezTo>
                  <a:cubicBezTo>
                    <a:pt x="53804" y="99878"/>
                    <a:pt x="56485" y="99316"/>
                    <a:pt x="58940" y="98176"/>
                  </a:cubicBezTo>
                  <a:cubicBezTo>
                    <a:pt x="66326" y="94747"/>
                    <a:pt x="71051" y="86377"/>
                    <a:pt x="72075" y="74906"/>
                  </a:cubicBezTo>
                  <a:cubicBezTo>
                    <a:pt x="73098" y="63437"/>
                    <a:pt x="70338" y="49805"/>
                    <a:pt x="64399" y="37012"/>
                  </a:cubicBezTo>
                  <a:cubicBezTo>
                    <a:pt x="58460" y="24220"/>
                    <a:pt x="49831" y="13313"/>
                    <a:pt x="40410" y="6691"/>
                  </a:cubicBezTo>
                  <a:cubicBezTo>
                    <a:pt x="34120" y="2270"/>
                    <a:pt x="27820" y="1"/>
                    <a:pt x="221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291;p43">
              <a:extLst>
                <a:ext uri="{FF2B5EF4-FFF2-40B4-BE49-F238E27FC236}">
                  <a16:creationId xmlns:a16="http://schemas.microsoft.com/office/drawing/2014/main" id="{76F0F73D-B83E-4DC8-9C5A-16A2BB778C55}"/>
                </a:ext>
              </a:extLst>
            </p:cNvPr>
            <p:cNvSpPr/>
            <p:nvPr/>
          </p:nvSpPr>
          <p:spPr>
            <a:xfrm>
              <a:off x="5243062" y="3978223"/>
              <a:ext cx="1095907" cy="1497421"/>
            </a:xfrm>
            <a:custGeom>
              <a:avLst/>
              <a:gdLst/>
              <a:ahLst/>
              <a:cxnLst/>
              <a:rect l="l" t="t" r="r" b="b"/>
              <a:pathLst>
                <a:path w="73097" h="99878" extrusionOk="0">
                  <a:moveTo>
                    <a:pt x="22128" y="1"/>
                  </a:moveTo>
                  <a:cubicBezTo>
                    <a:pt x="19295" y="1"/>
                    <a:pt x="16613" y="563"/>
                    <a:pt x="14158" y="1702"/>
                  </a:cubicBezTo>
                  <a:cubicBezTo>
                    <a:pt x="6771" y="5131"/>
                    <a:pt x="2048" y="13501"/>
                    <a:pt x="1024" y="24971"/>
                  </a:cubicBezTo>
                  <a:cubicBezTo>
                    <a:pt x="1" y="36442"/>
                    <a:pt x="2761" y="50074"/>
                    <a:pt x="8700" y="62866"/>
                  </a:cubicBezTo>
                  <a:cubicBezTo>
                    <a:pt x="14637" y="75659"/>
                    <a:pt x="23267" y="86566"/>
                    <a:pt x="32689" y="93188"/>
                  </a:cubicBezTo>
                  <a:cubicBezTo>
                    <a:pt x="38979" y="97609"/>
                    <a:pt x="45279" y="99878"/>
                    <a:pt x="50969" y="99878"/>
                  </a:cubicBezTo>
                  <a:cubicBezTo>
                    <a:pt x="53802" y="99878"/>
                    <a:pt x="56485" y="99315"/>
                    <a:pt x="58940" y="98176"/>
                  </a:cubicBezTo>
                  <a:cubicBezTo>
                    <a:pt x="66325" y="94747"/>
                    <a:pt x="71049" y="86377"/>
                    <a:pt x="72073" y="74906"/>
                  </a:cubicBezTo>
                  <a:cubicBezTo>
                    <a:pt x="73097" y="63436"/>
                    <a:pt x="70336" y="49805"/>
                    <a:pt x="64398" y="37012"/>
                  </a:cubicBezTo>
                  <a:cubicBezTo>
                    <a:pt x="58459" y="24219"/>
                    <a:pt x="49830" y="13312"/>
                    <a:pt x="40409" y="6690"/>
                  </a:cubicBezTo>
                  <a:cubicBezTo>
                    <a:pt x="34118" y="2270"/>
                    <a:pt x="27819" y="1"/>
                    <a:pt x="22128" y="1"/>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292;p43">
              <a:extLst>
                <a:ext uri="{FF2B5EF4-FFF2-40B4-BE49-F238E27FC236}">
                  <a16:creationId xmlns:a16="http://schemas.microsoft.com/office/drawing/2014/main" id="{471CF5D2-2662-4745-ABF8-3B081977D6CF}"/>
                </a:ext>
              </a:extLst>
            </p:cNvPr>
            <p:cNvSpPr/>
            <p:nvPr/>
          </p:nvSpPr>
          <p:spPr>
            <a:xfrm>
              <a:off x="5288399" y="4060456"/>
              <a:ext cx="1005112" cy="1333193"/>
            </a:xfrm>
            <a:custGeom>
              <a:avLst/>
              <a:gdLst/>
              <a:ahLst/>
              <a:cxnLst/>
              <a:rect l="l" t="t" r="r" b="b"/>
              <a:pathLst>
                <a:path w="67041" h="88924" extrusionOk="0">
                  <a:moveTo>
                    <a:pt x="20711" y="1"/>
                  </a:moveTo>
                  <a:cubicBezTo>
                    <a:pt x="19596" y="1"/>
                    <a:pt x="18513" y="100"/>
                    <a:pt x="17468" y="295"/>
                  </a:cubicBezTo>
                  <a:cubicBezTo>
                    <a:pt x="9059" y="1840"/>
                    <a:pt x="3014" y="9560"/>
                    <a:pt x="1898" y="22226"/>
                  </a:cubicBezTo>
                  <a:cubicBezTo>
                    <a:pt x="1" y="43488"/>
                    <a:pt x="12611" y="70684"/>
                    <a:pt x="30079" y="82961"/>
                  </a:cubicBezTo>
                  <a:cubicBezTo>
                    <a:pt x="35831" y="87002"/>
                    <a:pt x="41390" y="88924"/>
                    <a:pt x="46328" y="88924"/>
                  </a:cubicBezTo>
                  <a:cubicBezTo>
                    <a:pt x="51641" y="88924"/>
                    <a:pt x="56236" y="86699"/>
                    <a:pt x="59581" y="82496"/>
                  </a:cubicBezTo>
                  <a:cubicBezTo>
                    <a:pt x="62558" y="78757"/>
                    <a:pt x="64548" y="73418"/>
                    <a:pt x="65143" y="66685"/>
                  </a:cubicBezTo>
                  <a:cubicBezTo>
                    <a:pt x="67040" y="45423"/>
                    <a:pt x="54428" y="18227"/>
                    <a:pt x="36962" y="5969"/>
                  </a:cubicBezTo>
                  <a:cubicBezTo>
                    <a:pt x="31212" y="1933"/>
                    <a:pt x="25646" y="1"/>
                    <a:pt x="207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293;p43">
              <a:extLst>
                <a:ext uri="{FF2B5EF4-FFF2-40B4-BE49-F238E27FC236}">
                  <a16:creationId xmlns:a16="http://schemas.microsoft.com/office/drawing/2014/main" id="{B538D77C-9AE7-4269-B4BB-24E149A7BC17}"/>
                </a:ext>
              </a:extLst>
            </p:cNvPr>
            <p:cNvSpPr/>
            <p:nvPr/>
          </p:nvSpPr>
          <p:spPr>
            <a:xfrm>
              <a:off x="5371233" y="4060456"/>
              <a:ext cx="922279" cy="1274273"/>
            </a:xfrm>
            <a:custGeom>
              <a:avLst/>
              <a:gdLst/>
              <a:ahLst/>
              <a:cxnLst/>
              <a:rect l="l" t="t" r="r" b="b"/>
              <a:pathLst>
                <a:path w="61516" h="84994" extrusionOk="0">
                  <a:moveTo>
                    <a:pt x="15186" y="1"/>
                  </a:moveTo>
                  <a:cubicBezTo>
                    <a:pt x="14071" y="1"/>
                    <a:pt x="12988" y="100"/>
                    <a:pt x="11943" y="295"/>
                  </a:cubicBezTo>
                  <a:cubicBezTo>
                    <a:pt x="6455" y="3513"/>
                    <a:pt x="2715" y="10210"/>
                    <a:pt x="1860" y="19827"/>
                  </a:cubicBezTo>
                  <a:cubicBezTo>
                    <a:pt x="1" y="40606"/>
                    <a:pt x="12334" y="67169"/>
                    <a:pt x="29390" y="79167"/>
                  </a:cubicBezTo>
                  <a:cubicBezTo>
                    <a:pt x="35016" y="83113"/>
                    <a:pt x="40449" y="84993"/>
                    <a:pt x="45273" y="84993"/>
                  </a:cubicBezTo>
                  <a:cubicBezTo>
                    <a:pt x="48519" y="84993"/>
                    <a:pt x="51489" y="84142"/>
                    <a:pt x="54056" y="82496"/>
                  </a:cubicBezTo>
                  <a:cubicBezTo>
                    <a:pt x="57033" y="78757"/>
                    <a:pt x="59023" y="73418"/>
                    <a:pt x="59618" y="66685"/>
                  </a:cubicBezTo>
                  <a:cubicBezTo>
                    <a:pt x="61515" y="45423"/>
                    <a:pt x="48903" y="18227"/>
                    <a:pt x="31436" y="5969"/>
                  </a:cubicBezTo>
                  <a:cubicBezTo>
                    <a:pt x="25685" y="1933"/>
                    <a:pt x="20121" y="1"/>
                    <a:pt x="15186" y="1"/>
                  </a:cubicBezTo>
                  <a:close/>
                </a:path>
              </a:pathLst>
            </a:custGeom>
            <a:solidFill>
              <a:srgbClr val="194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294;p43">
              <a:extLst>
                <a:ext uri="{FF2B5EF4-FFF2-40B4-BE49-F238E27FC236}">
                  <a16:creationId xmlns:a16="http://schemas.microsoft.com/office/drawing/2014/main" id="{4CB8D5AF-B616-4A9D-906D-144F213D8790}"/>
                </a:ext>
              </a:extLst>
            </p:cNvPr>
            <p:cNvSpPr/>
            <p:nvPr/>
          </p:nvSpPr>
          <p:spPr>
            <a:xfrm>
              <a:off x="5677784" y="4297773"/>
              <a:ext cx="572219" cy="668426"/>
            </a:xfrm>
            <a:custGeom>
              <a:avLst/>
              <a:gdLst/>
              <a:ahLst/>
              <a:cxnLst/>
              <a:rect l="l" t="t" r="r" b="b"/>
              <a:pathLst>
                <a:path w="38167" h="44584" extrusionOk="0">
                  <a:moveTo>
                    <a:pt x="21517" y="0"/>
                  </a:moveTo>
                  <a:lnTo>
                    <a:pt x="0" y="13048"/>
                  </a:lnTo>
                  <a:lnTo>
                    <a:pt x="14239" y="44583"/>
                  </a:lnTo>
                  <a:lnTo>
                    <a:pt x="38166" y="34915"/>
                  </a:lnTo>
                  <a:cubicBezTo>
                    <a:pt x="35724" y="22423"/>
                    <a:pt x="29652" y="9680"/>
                    <a:pt x="21517" y="0"/>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295;p43">
              <a:extLst>
                <a:ext uri="{FF2B5EF4-FFF2-40B4-BE49-F238E27FC236}">
                  <a16:creationId xmlns:a16="http://schemas.microsoft.com/office/drawing/2014/main" id="{95A0CCAF-D84B-4D7C-8353-390516FAC027}"/>
                </a:ext>
              </a:extLst>
            </p:cNvPr>
            <p:cNvSpPr/>
            <p:nvPr/>
          </p:nvSpPr>
          <p:spPr>
            <a:xfrm>
              <a:off x="5606900" y="4482900"/>
              <a:ext cx="368156" cy="488321"/>
            </a:xfrm>
            <a:custGeom>
              <a:avLst/>
              <a:gdLst/>
              <a:ahLst/>
              <a:cxnLst/>
              <a:rect l="l" t="t" r="r" b="b"/>
              <a:pathLst>
                <a:path w="24556" h="32571" extrusionOk="0">
                  <a:moveTo>
                    <a:pt x="7588" y="1"/>
                  </a:moveTo>
                  <a:cubicBezTo>
                    <a:pt x="3903" y="1"/>
                    <a:pt x="1163" y="2921"/>
                    <a:pt x="697" y="8145"/>
                  </a:cubicBezTo>
                  <a:cubicBezTo>
                    <a:pt x="1" y="15932"/>
                    <a:pt x="4624" y="25890"/>
                    <a:pt x="11019" y="30386"/>
                  </a:cubicBezTo>
                  <a:cubicBezTo>
                    <a:pt x="13126" y="31866"/>
                    <a:pt x="15162" y="32570"/>
                    <a:pt x="16970" y="32570"/>
                  </a:cubicBezTo>
                  <a:cubicBezTo>
                    <a:pt x="20654" y="32570"/>
                    <a:pt x="23394" y="29650"/>
                    <a:pt x="23861" y="24427"/>
                  </a:cubicBezTo>
                  <a:cubicBezTo>
                    <a:pt x="24555" y="16638"/>
                    <a:pt x="19933" y="6682"/>
                    <a:pt x="13538" y="2184"/>
                  </a:cubicBezTo>
                  <a:cubicBezTo>
                    <a:pt x="11432" y="704"/>
                    <a:pt x="9396" y="1"/>
                    <a:pt x="75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296;p43">
              <a:extLst>
                <a:ext uri="{FF2B5EF4-FFF2-40B4-BE49-F238E27FC236}">
                  <a16:creationId xmlns:a16="http://schemas.microsoft.com/office/drawing/2014/main" id="{94C92C07-FEBC-4793-8E79-0EB7B711C7A4}"/>
                </a:ext>
              </a:extLst>
            </p:cNvPr>
            <p:cNvSpPr/>
            <p:nvPr/>
          </p:nvSpPr>
          <p:spPr>
            <a:xfrm>
              <a:off x="6416735" y="4344399"/>
              <a:ext cx="899445" cy="341499"/>
            </a:xfrm>
            <a:custGeom>
              <a:avLst/>
              <a:gdLst/>
              <a:ahLst/>
              <a:cxnLst/>
              <a:rect l="l" t="t" r="r" b="b"/>
              <a:pathLst>
                <a:path w="59993" h="22778" extrusionOk="0">
                  <a:moveTo>
                    <a:pt x="34851" y="0"/>
                  </a:moveTo>
                  <a:lnTo>
                    <a:pt x="0" y="20913"/>
                  </a:lnTo>
                  <a:lnTo>
                    <a:pt x="0" y="22778"/>
                  </a:lnTo>
                  <a:lnTo>
                    <a:pt x="56383" y="18382"/>
                  </a:lnTo>
                  <a:cubicBezTo>
                    <a:pt x="59162" y="18166"/>
                    <a:pt x="59993" y="14491"/>
                    <a:pt x="57579" y="13099"/>
                  </a:cubicBezTo>
                  <a:lnTo>
                    <a:pt x="348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297;p43">
              <a:extLst>
                <a:ext uri="{FF2B5EF4-FFF2-40B4-BE49-F238E27FC236}">
                  <a16:creationId xmlns:a16="http://schemas.microsoft.com/office/drawing/2014/main" id="{31071F96-5E5C-4AD9-B364-67AA2A68221D}"/>
                </a:ext>
              </a:extLst>
            </p:cNvPr>
            <p:cNvSpPr/>
            <p:nvPr/>
          </p:nvSpPr>
          <p:spPr>
            <a:xfrm>
              <a:off x="6416735" y="4316438"/>
              <a:ext cx="899445" cy="341514"/>
            </a:xfrm>
            <a:custGeom>
              <a:avLst/>
              <a:gdLst/>
              <a:ahLst/>
              <a:cxnLst/>
              <a:rect l="l" t="t" r="r" b="b"/>
              <a:pathLst>
                <a:path w="59993" h="22779" extrusionOk="0">
                  <a:moveTo>
                    <a:pt x="34851" y="1"/>
                  </a:moveTo>
                  <a:lnTo>
                    <a:pt x="0" y="22778"/>
                  </a:lnTo>
                  <a:lnTo>
                    <a:pt x="56383" y="18383"/>
                  </a:lnTo>
                  <a:cubicBezTo>
                    <a:pt x="59162" y="18167"/>
                    <a:pt x="59993" y="14492"/>
                    <a:pt x="57579" y="13100"/>
                  </a:cubicBezTo>
                  <a:lnTo>
                    <a:pt x="34851" y="1"/>
                  </a:ln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298;p43">
              <a:extLst>
                <a:ext uri="{FF2B5EF4-FFF2-40B4-BE49-F238E27FC236}">
                  <a16:creationId xmlns:a16="http://schemas.microsoft.com/office/drawing/2014/main" id="{5487FE2D-3673-46A6-B05C-53ACCAE5F2E6}"/>
                </a:ext>
              </a:extLst>
            </p:cNvPr>
            <p:cNvSpPr/>
            <p:nvPr/>
          </p:nvSpPr>
          <p:spPr>
            <a:xfrm>
              <a:off x="5735176" y="3382196"/>
              <a:ext cx="120810" cy="96447"/>
            </a:xfrm>
            <a:custGeom>
              <a:avLst/>
              <a:gdLst/>
              <a:ahLst/>
              <a:cxnLst/>
              <a:rect l="l" t="t" r="r" b="b"/>
              <a:pathLst>
                <a:path w="8058" h="6433" extrusionOk="0">
                  <a:moveTo>
                    <a:pt x="505" y="1"/>
                  </a:moveTo>
                  <a:cubicBezTo>
                    <a:pt x="0" y="1"/>
                    <a:pt x="2503" y="1612"/>
                    <a:pt x="2939" y="2485"/>
                  </a:cubicBezTo>
                  <a:cubicBezTo>
                    <a:pt x="3751" y="4107"/>
                    <a:pt x="2100" y="4286"/>
                    <a:pt x="4675" y="5963"/>
                  </a:cubicBezTo>
                  <a:cubicBezTo>
                    <a:pt x="5205" y="6308"/>
                    <a:pt x="8057" y="6432"/>
                    <a:pt x="8057" y="6432"/>
                  </a:cubicBezTo>
                  <a:lnTo>
                    <a:pt x="7215" y="3167"/>
                  </a:lnTo>
                  <a:cubicBezTo>
                    <a:pt x="4562" y="1931"/>
                    <a:pt x="2939" y="391"/>
                    <a:pt x="569" y="7"/>
                  </a:cubicBezTo>
                  <a:cubicBezTo>
                    <a:pt x="544" y="3"/>
                    <a:pt x="522" y="1"/>
                    <a:pt x="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299;p43">
              <a:extLst>
                <a:ext uri="{FF2B5EF4-FFF2-40B4-BE49-F238E27FC236}">
                  <a16:creationId xmlns:a16="http://schemas.microsoft.com/office/drawing/2014/main" id="{4CE3C5BC-5346-45CB-BCA2-B3ACFD1708E0}"/>
                </a:ext>
              </a:extLst>
            </p:cNvPr>
            <p:cNvSpPr/>
            <p:nvPr/>
          </p:nvSpPr>
          <p:spPr>
            <a:xfrm>
              <a:off x="6159448" y="3961176"/>
              <a:ext cx="121529" cy="80555"/>
            </a:xfrm>
            <a:custGeom>
              <a:avLst/>
              <a:gdLst/>
              <a:ahLst/>
              <a:cxnLst/>
              <a:rect l="l" t="t" r="r" b="b"/>
              <a:pathLst>
                <a:path w="8106" h="5373" extrusionOk="0">
                  <a:moveTo>
                    <a:pt x="5269" y="0"/>
                  </a:moveTo>
                  <a:cubicBezTo>
                    <a:pt x="2763" y="1781"/>
                    <a:pt x="0" y="3058"/>
                    <a:pt x="0" y="3987"/>
                  </a:cubicBezTo>
                  <a:cubicBezTo>
                    <a:pt x="0" y="4634"/>
                    <a:pt x="1149" y="5372"/>
                    <a:pt x="2552" y="5372"/>
                  </a:cubicBezTo>
                  <a:cubicBezTo>
                    <a:pt x="3167" y="5372"/>
                    <a:pt x="3830" y="5230"/>
                    <a:pt x="4467" y="4877"/>
                  </a:cubicBezTo>
                  <a:cubicBezTo>
                    <a:pt x="6558" y="3715"/>
                    <a:pt x="8105" y="0"/>
                    <a:pt x="81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300;p43">
              <a:extLst>
                <a:ext uri="{FF2B5EF4-FFF2-40B4-BE49-F238E27FC236}">
                  <a16:creationId xmlns:a16="http://schemas.microsoft.com/office/drawing/2014/main" id="{DD20C6A5-899F-4DD5-8DBA-D70DC62DAAB7}"/>
                </a:ext>
              </a:extLst>
            </p:cNvPr>
            <p:cNvSpPr/>
            <p:nvPr/>
          </p:nvSpPr>
          <p:spPr>
            <a:xfrm>
              <a:off x="6643976" y="4420276"/>
              <a:ext cx="142909" cy="181004"/>
            </a:xfrm>
            <a:custGeom>
              <a:avLst/>
              <a:gdLst/>
              <a:ahLst/>
              <a:cxnLst/>
              <a:rect l="l" t="t" r="r" b="b"/>
              <a:pathLst>
                <a:path w="9532" h="12073" extrusionOk="0">
                  <a:moveTo>
                    <a:pt x="6263" y="0"/>
                  </a:moveTo>
                  <a:lnTo>
                    <a:pt x="2452" y="2178"/>
                  </a:lnTo>
                  <a:lnTo>
                    <a:pt x="3814" y="4993"/>
                  </a:lnTo>
                  <a:lnTo>
                    <a:pt x="1" y="12073"/>
                  </a:lnTo>
                  <a:lnTo>
                    <a:pt x="9532" y="5355"/>
                  </a:lnTo>
                  <a:lnTo>
                    <a:pt x="6263" y="0"/>
                  </a:lnTo>
                  <a:close/>
                </a:path>
              </a:pathLst>
            </a:custGeom>
            <a:gradFill>
              <a:gsLst>
                <a:gs pos="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301;p43">
              <a:extLst>
                <a:ext uri="{FF2B5EF4-FFF2-40B4-BE49-F238E27FC236}">
                  <a16:creationId xmlns:a16="http://schemas.microsoft.com/office/drawing/2014/main" id="{C073E524-205A-4226-BE65-644EF05259A5}"/>
                </a:ext>
              </a:extLst>
            </p:cNvPr>
            <p:cNvSpPr/>
            <p:nvPr/>
          </p:nvSpPr>
          <p:spPr>
            <a:xfrm>
              <a:off x="6324411" y="3747653"/>
              <a:ext cx="441574" cy="739565"/>
            </a:xfrm>
            <a:custGeom>
              <a:avLst/>
              <a:gdLst/>
              <a:ahLst/>
              <a:cxnLst/>
              <a:rect l="l" t="t" r="r" b="b"/>
              <a:pathLst>
                <a:path w="29453" h="49329" extrusionOk="0">
                  <a:moveTo>
                    <a:pt x="9571" y="1"/>
                  </a:moveTo>
                  <a:cubicBezTo>
                    <a:pt x="6977" y="1"/>
                    <a:pt x="5038" y="2068"/>
                    <a:pt x="2692" y="6379"/>
                  </a:cubicBezTo>
                  <a:cubicBezTo>
                    <a:pt x="198" y="10963"/>
                    <a:pt x="0" y="25443"/>
                    <a:pt x="156" y="27539"/>
                  </a:cubicBezTo>
                  <a:cubicBezTo>
                    <a:pt x="517" y="32342"/>
                    <a:pt x="23584" y="49328"/>
                    <a:pt x="23584" y="49328"/>
                  </a:cubicBezTo>
                  <a:lnTo>
                    <a:pt x="29452" y="45493"/>
                  </a:lnTo>
                  <a:lnTo>
                    <a:pt x="10271" y="26005"/>
                  </a:lnTo>
                  <a:cubicBezTo>
                    <a:pt x="10271" y="26005"/>
                    <a:pt x="21216" y="4804"/>
                    <a:pt x="12803" y="854"/>
                  </a:cubicBezTo>
                  <a:cubicBezTo>
                    <a:pt x="11598" y="288"/>
                    <a:pt x="10539" y="1"/>
                    <a:pt x="9571" y="1"/>
                  </a:cubicBezTo>
                  <a:close/>
                </a:path>
              </a:pathLst>
            </a:custGeom>
            <a:gradFill>
              <a:gsLst>
                <a:gs pos="0">
                  <a:schemeClr val="accent1"/>
                </a:gs>
                <a:gs pos="50000">
                  <a:schemeClr val="accent2"/>
                </a:gs>
                <a:gs pos="100000">
                  <a:schemeClr val="accent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1302;p43">
              <a:extLst>
                <a:ext uri="{FF2B5EF4-FFF2-40B4-BE49-F238E27FC236}">
                  <a16:creationId xmlns:a16="http://schemas.microsoft.com/office/drawing/2014/main" id="{13684EB0-450E-498F-A034-D9F8395B75F3}"/>
                </a:ext>
              </a:extLst>
            </p:cNvPr>
            <p:cNvSpPr/>
            <p:nvPr/>
          </p:nvSpPr>
          <p:spPr>
            <a:xfrm>
              <a:off x="5832297" y="3334115"/>
              <a:ext cx="495517" cy="155577"/>
            </a:xfrm>
            <a:custGeom>
              <a:avLst/>
              <a:gdLst/>
              <a:ahLst/>
              <a:cxnLst/>
              <a:rect l="l" t="t" r="r" b="b"/>
              <a:pathLst>
                <a:path w="33051" h="10377" extrusionOk="0">
                  <a:moveTo>
                    <a:pt x="32953" y="1"/>
                  </a:moveTo>
                  <a:lnTo>
                    <a:pt x="32953" y="1"/>
                  </a:lnTo>
                  <a:cubicBezTo>
                    <a:pt x="28219" y="904"/>
                    <a:pt x="16506" y="6298"/>
                    <a:pt x="5770" y="6298"/>
                  </a:cubicBezTo>
                  <a:cubicBezTo>
                    <a:pt x="3797" y="6298"/>
                    <a:pt x="1857" y="6116"/>
                    <a:pt x="0" y="5691"/>
                  </a:cubicBezTo>
                  <a:lnTo>
                    <a:pt x="0" y="5691"/>
                  </a:lnTo>
                  <a:lnTo>
                    <a:pt x="328" y="9936"/>
                  </a:lnTo>
                  <a:cubicBezTo>
                    <a:pt x="3123" y="10229"/>
                    <a:pt x="5940" y="10376"/>
                    <a:pt x="8737" y="10376"/>
                  </a:cubicBezTo>
                  <a:cubicBezTo>
                    <a:pt x="16432" y="10376"/>
                    <a:pt x="23967" y="9261"/>
                    <a:pt x="30429" y="6996"/>
                  </a:cubicBezTo>
                  <a:cubicBezTo>
                    <a:pt x="32647" y="4620"/>
                    <a:pt x="33050" y="2216"/>
                    <a:pt x="32953" y="1"/>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303;p43">
              <a:extLst>
                <a:ext uri="{FF2B5EF4-FFF2-40B4-BE49-F238E27FC236}">
                  <a16:creationId xmlns:a16="http://schemas.microsoft.com/office/drawing/2014/main" id="{2417E2E5-D220-414F-B5E3-EFCB2DEAE13C}"/>
                </a:ext>
              </a:extLst>
            </p:cNvPr>
            <p:cNvSpPr/>
            <p:nvPr/>
          </p:nvSpPr>
          <p:spPr>
            <a:xfrm>
              <a:off x="6238429" y="3325359"/>
              <a:ext cx="342714" cy="520195"/>
            </a:xfrm>
            <a:custGeom>
              <a:avLst/>
              <a:gdLst/>
              <a:ahLst/>
              <a:cxnLst/>
              <a:rect l="l" t="t" r="r" b="b"/>
              <a:pathLst>
                <a:path w="22859" h="34697" extrusionOk="0">
                  <a:moveTo>
                    <a:pt x="8037" y="0"/>
                  </a:moveTo>
                  <a:cubicBezTo>
                    <a:pt x="4394" y="0"/>
                    <a:pt x="2129" y="4898"/>
                    <a:pt x="2837" y="10110"/>
                  </a:cubicBezTo>
                  <a:cubicBezTo>
                    <a:pt x="4136" y="19686"/>
                    <a:pt x="1532" y="27801"/>
                    <a:pt x="1" y="33071"/>
                  </a:cubicBezTo>
                  <a:cubicBezTo>
                    <a:pt x="3436" y="34018"/>
                    <a:pt x="8799" y="34697"/>
                    <a:pt x="13792" y="34697"/>
                  </a:cubicBezTo>
                  <a:cubicBezTo>
                    <a:pt x="17246" y="34697"/>
                    <a:pt x="20522" y="34372"/>
                    <a:pt x="22859" y="33587"/>
                  </a:cubicBezTo>
                  <a:cubicBezTo>
                    <a:pt x="22139" y="26362"/>
                    <a:pt x="17876" y="5145"/>
                    <a:pt x="10799" y="863"/>
                  </a:cubicBezTo>
                  <a:cubicBezTo>
                    <a:pt x="9817" y="268"/>
                    <a:pt x="8889" y="0"/>
                    <a:pt x="8037" y="0"/>
                  </a:cubicBezTo>
                  <a:close/>
                </a:path>
              </a:pathLst>
            </a:custGeom>
            <a:gradFill>
              <a:gsLst>
                <a:gs pos="0">
                  <a:srgbClr val="401EBB"/>
                </a:gs>
                <a:gs pos="100000">
                  <a:srgbClr val="02BCFD"/>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304;p43">
              <a:extLst>
                <a:ext uri="{FF2B5EF4-FFF2-40B4-BE49-F238E27FC236}">
                  <a16:creationId xmlns:a16="http://schemas.microsoft.com/office/drawing/2014/main" id="{21179380-E021-4ED4-99D1-D861E1C16A44}"/>
                </a:ext>
              </a:extLst>
            </p:cNvPr>
            <p:cNvSpPr/>
            <p:nvPr/>
          </p:nvSpPr>
          <p:spPr>
            <a:xfrm>
              <a:off x="6210183" y="3354370"/>
              <a:ext cx="312669" cy="638156"/>
            </a:xfrm>
            <a:custGeom>
              <a:avLst/>
              <a:gdLst/>
              <a:ahLst/>
              <a:cxnLst/>
              <a:rect l="l" t="t" r="r" b="b"/>
              <a:pathLst>
                <a:path w="20855" h="42565" extrusionOk="0">
                  <a:moveTo>
                    <a:pt x="13848" y="0"/>
                  </a:moveTo>
                  <a:cubicBezTo>
                    <a:pt x="12332" y="0"/>
                    <a:pt x="11785" y="6305"/>
                    <a:pt x="11721" y="7379"/>
                  </a:cubicBezTo>
                  <a:cubicBezTo>
                    <a:pt x="10929" y="20474"/>
                    <a:pt x="6803" y="29261"/>
                    <a:pt x="1" y="41094"/>
                  </a:cubicBezTo>
                  <a:lnTo>
                    <a:pt x="5224" y="42564"/>
                  </a:lnTo>
                  <a:cubicBezTo>
                    <a:pt x="13196" y="30333"/>
                    <a:pt x="20854" y="10168"/>
                    <a:pt x="14882" y="858"/>
                  </a:cubicBezTo>
                  <a:cubicBezTo>
                    <a:pt x="14496" y="255"/>
                    <a:pt x="14152" y="0"/>
                    <a:pt x="13848" y="0"/>
                  </a:cubicBezTo>
                  <a:close/>
                </a:path>
              </a:pathLst>
            </a:custGeom>
            <a:gradFill>
              <a:gsLst>
                <a:gs pos="0">
                  <a:srgbClr val="401EBB"/>
                </a:gs>
                <a:gs pos="100000">
                  <a:srgbClr val="02BCFD"/>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305;p43">
              <a:extLst>
                <a:ext uri="{FF2B5EF4-FFF2-40B4-BE49-F238E27FC236}">
                  <a16:creationId xmlns:a16="http://schemas.microsoft.com/office/drawing/2014/main" id="{5ED101FC-829A-456B-A3F8-EAD8FF9B4111}"/>
                </a:ext>
              </a:extLst>
            </p:cNvPr>
            <p:cNvSpPr/>
            <p:nvPr/>
          </p:nvSpPr>
          <p:spPr>
            <a:xfrm>
              <a:off x="6332072" y="3274969"/>
              <a:ext cx="48771" cy="74168"/>
            </a:xfrm>
            <a:custGeom>
              <a:avLst/>
              <a:gdLst/>
              <a:ahLst/>
              <a:cxnLst/>
              <a:rect l="l" t="t" r="r" b="b"/>
              <a:pathLst>
                <a:path w="3253" h="4947" extrusionOk="0">
                  <a:moveTo>
                    <a:pt x="1172" y="0"/>
                  </a:moveTo>
                  <a:cubicBezTo>
                    <a:pt x="907" y="0"/>
                    <a:pt x="634" y="113"/>
                    <a:pt x="390" y="387"/>
                  </a:cubicBezTo>
                  <a:cubicBezTo>
                    <a:pt x="0" y="822"/>
                    <a:pt x="16" y="4141"/>
                    <a:pt x="5" y="4708"/>
                  </a:cubicBezTo>
                  <a:cubicBezTo>
                    <a:pt x="1" y="4877"/>
                    <a:pt x="256" y="4947"/>
                    <a:pt x="624" y="4947"/>
                  </a:cubicBezTo>
                  <a:cubicBezTo>
                    <a:pt x="1567" y="4947"/>
                    <a:pt x="3252" y="4486"/>
                    <a:pt x="3250" y="4040"/>
                  </a:cubicBezTo>
                  <a:cubicBezTo>
                    <a:pt x="3249" y="3469"/>
                    <a:pt x="2765" y="1996"/>
                    <a:pt x="2360" y="924"/>
                  </a:cubicBezTo>
                  <a:cubicBezTo>
                    <a:pt x="2171" y="424"/>
                    <a:pt x="1686" y="0"/>
                    <a:pt x="11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306;p43">
              <a:extLst>
                <a:ext uri="{FF2B5EF4-FFF2-40B4-BE49-F238E27FC236}">
                  <a16:creationId xmlns:a16="http://schemas.microsoft.com/office/drawing/2014/main" id="{E04196B1-B296-4129-83B9-E4C5EB004F47}"/>
                </a:ext>
              </a:extLst>
            </p:cNvPr>
            <p:cNvSpPr/>
            <p:nvPr/>
          </p:nvSpPr>
          <p:spPr>
            <a:xfrm>
              <a:off x="6270768" y="3153545"/>
              <a:ext cx="131769" cy="145022"/>
            </a:xfrm>
            <a:custGeom>
              <a:avLst/>
              <a:gdLst/>
              <a:ahLst/>
              <a:cxnLst/>
              <a:rect l="l" t="t" r="r" b="b"/>
              <a:pathLst>
                <a:path w="8789" h="9673" extrusionOk="0">
                  <a:moveTo>
                    <a:pt x="3758" y="0"/>
                  </a:moveTo>
                  <a:cubicBezTo>
                    <a:pt x="587" y="0"/>
                    <a:pt x="0" y="5821"/>
                    <a:pt x="1793" y="8294"/>
                  </a:cubicBezTo>
                  <a:cubicBezTo>
                    <a:pt x="2448" y="9198"/>
                    <a:pt x="3564" y="9673"/>
                    <a:pt x="4682" y="9673"/>
                  </a:cubicBezTo>
                  <a:cubicBezTo>
                    <a:pt x="5286" y="9673"/>
                    <a:pt x="5891" y="9534"/>
                    <a:pt x="6423" y="9249"/>
                  </a:cubicBezTo>
                  <a:cubicBezTo>
                    <a:pt x="7938" y="8437"/>
                    <a:pt x="8788" y="6619"/>
                    <a:pt x="8622" y="4908"/>
                  </a:cubicBezTo>
                  <a:cubicBezTo>
                    <a:pt x="8456" y="3195"/>
                    <a:pt x="7365" y="1643"/>
                    <a:pt x="5908" y="731"/>
                  </a:cubicBezTo>
                  <a:cubicBezTo>
                    <a:pt x="5092" y="221"/>
                    <a:pt x="4376" y="0"/>
                    <a:pt x="37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307;p43">
              <a:extLst>
                <a:ext uri="{FF2B5EF4-FFF2-40B4-BE49-F238E27FC236}">
                  <a16:creationId xmlns:a16="http://schemas.microsoft.com/office/drawing/2014/main" id="{CFE59576-DAD2-4A18-AF21-C8A4B9615815}"/>
                </a:ext>
              </a:extLst>
            </p:cNvPr>
            <p:cNvSpPr/>
            <p:nvPr/>
          </p:nvSpPr>
          <p:spPr>
            <a:xfrm>
              <a:off x="6237604" y="3036439"/>
              <a:ext cx="625337" cy="317946"/>
            </a:xfrm>
            <a:custGeom>
              <a:avLst/>
              <a:gdLst/>
              <a:ahLst/>
              <a:cxnLst/>
              <a:rect l="l" t="t" r="r" b="b"/>
              <a:pathLst>
                <a:path w="41710" h="21207" extrusionOk="0">
                  <a:moveTo>
                    <a:pt x="33853" y="0"/>
                  </a:moveTo>
                  <a:cubicBezTo>
                    <a:pt x="33199" y="0"/>
                    <a:pt x="32545" y="61"/>
                    <a:pt x="31912" y="178"/>
                  </a:cubicBezTo>
                  <a:cubicBezTo>
                    <a:pt x="28844" y="745"/>
                    <a:pt x="26098" y="2373"/>
                    <a:pt x="23302" y="3755"/>
                  </a:cubicBezTo>
                  <a:cubicBezTo>
                    <a:pt x="20901" y="4940"/>
                    <a:pt x="18293" y="5978"/>
                    <a:pt x="15649" y="5978"/>
                  </a:cubicBezTo>
                  <a:cubicBezTo>
                    <a:pt x="15212" y="5978"/>
                    <a:pt x="14774" y="5950"/>
                    <a:pt x="14336" y="5889"/>
                  </a:cubicBezTo>
                  <a:cubicBezTo>
                    <a:pt x="12402" y="5620"/>
                    <a:pt x="10614" y="4740"/>
                    <a:pt x="8758" y="4131"/>
                  </a:cubicBezTo>
                  <a:cubicBezTo>
                    <a:pt x="7702" y="3785"/>
                    <a:pt x="6568" y="3532"/>
                    <a:pt x="5462" y="3532"/>
                  </a:cubicBezTo>
                  <a:cubicBezTo>
                    <a:pt x="4624" y="3532"/>
                    <a:pt x="3801" y="3677"/>
                    <a:pt x="3040" y="4037"/>
                  </a:cubicBezTo>
                  <a:cubicBezTo>
                    <a:pt x="0" y="5471"/>
                    <a:pt x="231" y="10497"/>
                    <a:pt x="2985" y="12156"/>
                  </a:cubicBezTo>
                  <a:cubicBezTo>
                    <a:pt x="3918" y="12717"/>
                    <a:pt x="5022" y="12854"/>
                    <a:pt x="6123" y="12854"/>
                  </a:cubicBezTo>
                  <a:cubicBezTo>
                    <a:pt x="6413" y="12854"/>
                    <a:pt x="6702" y="12844"/>
                    <a:pt x="6988" y="12830"/>
                  </a:cubicBezTo>
                  <a:cubicBezTo>
                    <a:pt x="7614" y="12800"/>
                    <a:pt x="8247" y="12755"/>
                    <a:pt x="8874" y="12755"/>
                  </a:cubicBezTo>
                  <a:cubicBezTo>
                    <a:pt x="9625" y="12755"/>
                    <a:pt x="10368" y="12820"/>
                    <a:pt x="11079" y="13052"/>
                  </a:cubicBezTo>
                  <a:cubicBezTo>
                    <a:pt x="13606" y="13878"/>
                    <a:pt x="14995" y="16516"/>
                    <a:pt x="16955" y="18311"/>
                  </a:cubicBezTo>
                  <a:cubicBezTo>
                    <a:pt x="19093" y="20270"/>
                    <a:pt x="22004" y="21207"/>
                    <a:pt x="24921" y="21207"/>
                  </a:cubicBezTo>
                  <a:cubicBezTo>
                    <a:pt x="25950" y="21207"/>
                    <a:pt x="26979" y="21090"/>
                    <a:pt x="27975" y="20861"/>
                  </a:cubicBezTo>
                  <a:cubicBezTo>
                    <a:pt x="31796" y="19981"/>
                    <a:pt x="35151" y="17604"/>
                    <a:pt x="37778" y="14693"/>
                  </a:cubicBezTo>
                  <a:cubicBezTo>
                    <a:pt x="39230" y="13084"/>
                    <a:pt x="40511" y="11258"/>
                    <a:pt x="41110" y="9177"/>
                  </a:cubicBezTo>
                  <a:cubicBezTo>
                    <a:pt x="41710" y="7093"/>
                    <a:pt x="41552" y="4718"/>
                    <a:pt x="40319" y="2936"/>
                  </a:cubicBezTo>
                  <a:cubicBezTo>
                    <a:pt x="38910" y="899"/>
                    <a:pt x="36374" y="0"/>
                    <a:pt x="338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Wave 209">
            <a:extLst>
              <a:ext uri="{FF2B5EF4-FFF2-40B4-BE49-F238E27FC236}">
                <a16:creationId xmlns:a16="http://schemas.microsoft.com/office/drawing/2014/main" id="{E7F44029-610D-4AFF-B6D7-CCCEFCC55DA2}"/>
              </a:ext>
            </a:extLst>
          </p:cNvPr>
          <p:cNvSpPr/>
          <p:nvPr/>
        </p:nvSpPr>
        <p:spPr>
          <a:xfrm>
            <a:off x="1192014" y="112398"/>
            <a:ext cx="9584981" cy="2150513"/>
          </a:xfrm>
          <a:prstGeom prst="wave">
            <a:avLst>
              <a:gd name="adj1" fmla="val 12500"/>
              <a:gd name="adj2" fmla="val -1272"/>
            </a:avLst>
          </a:prstGeom>
          <a:solidFill>
            <a:srgbClr val="FFCC99"/>
          </a:solidFill>
          <a:ln>
            <a:solidFill>
              <a:schemeClr val="accent3">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9525">
                  <a:solidFill>
                    <a:srgbClr val="FFFFFF"/>
                  </a:solidFill>
                  <a:prstDash val="solid"/>
                </a:ln>
                <a:solidFill>
                  <a:srgbClr val="000000"/>
                </a:solidFill>
                <a:effectLst>
                  <a:outerShdw blurRad="12700" dist="38100" dir="2700000" algn="tl" rotWithShape="0">
                    <a:srgbClr val="FFFFFF">
                      <a:lumMod val="50000"/>
                    </a:srgbClr>
                  </a:outerShdw>
                </a:effectLst>
                <a:uLnTx/>
                <a:uFillTx/>
                <a:latin typeface="Abel" panose="020B0604020202020204" charset="0"/>
              </a:rPr>
              <a:t>CHÀO THẦY VÀ CÁC BẠN</a:t>
            </a:r>
          </a:p>
          <a:p>
            <a:pPr algn="ctr"/>
            <a:endParaRPr lang="en-US" dirty="0">
              <a:latin typeface="Abel" panose="020B0604020202020204" charset="0"/>
            </a:endParaRPr>
          </a:p>
        </p:txBody>
      </p:sp>
      <p:sp>
        <p:nvSpPr>
          <p:cNvPr id="216" name="TextBox 215">
            <a:extLst>
              <a:ext uri="{FF2B5EF4-FFF2-40B4-BE49-F238E27FC236}">
                <a16:creationId xmlns:a16="http://schemas.microsoft.com/office/drawing/2014/main" id="{C93476CB-A817-49B6-B576-0E2BD49A4A74}"/>
              </a:ext>
            </a:extLst>
          </p:cNvPr>
          <p:cNvSpPr txBox="1"/>
          <p:nvPr/>
        </p:nvSpPr>
        <p:spPr>
          <a:xfrm>
            <a:off x="-172860" y="5278692"/>
            <a:ext cx="941832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FFFF00"/>
                </a:solidFill>
                <a:effectLst/>
                <a:uLnTx/>
                <a:uFillTx/>
                <a:latin typeface="Abel" panose="020B0604020202020204" charset="0"/>
                <a:ea typeface="+mn-ea"/>
                <a:cs typeface="+mn-cs"/>
              </a:rPr>
              <a:t>Thành</a:t>
            </a:r>
            <a:r>
              <a:rPr kumimoji="0" lang="en-US" sz="3200" b="0" i="0" u="none" strike="noStrike" kern="1200" cap="none" spc="0" normalizeH="0" baseline="0" noProof="0" dirty="0">
                <a:ln>
                  <a:noFill/>
                </a:ln>
                <a:solidFill>
                  <a:srgbClr val="FFFF00"/>
                </a:solidFill>
                <a:effectLst/>
                <a:uLnTx/>
                <a:uFillTx/>
                <a:latin typeface="Abel" panose="020B0604020202020204" charset="0"/>
                <a:ea typeface="+mn-ea"/>
                <a:cs typeface="+mn-cs"/>
              </a:rPr>
              <a:t> </a:t>
            </a:r>
            <a:r>
              <a:rPr kumimoji="0" lang="en-US" sz="3200" b="0" i="0" u="none" strike="noStrike" kern="1200" cap="none" spc="0" normalizeH="0" baseline="0" noProof="0" dirty="0" err="1">
                <a:ln>
                  <a:noFill/>
                </a:ln>
                <a:solidFill>
                  <a:srgbClr val="FFFF00"/>
                </a:solidFill>
                <a:effectLst/>
                <a:uLnTx/>
                <a:uFillTx/>
                <a:latin typeface="Abel" panose="020B0604020202020204" charset="0"/>
                <a:ea typeface="+mn-ea"/>
                <a:cs typeface="+mn-cs"/>
              </a:rPr>
              <a:t>viên</a:t>
            </a:r>
            <a:r>
              <a:rPr kumimoji="0" lang="en-US" sz="3200" b="0" i="0" u="none" strike="noStrike" kern="1200" cap="none" spc="0" normalizeH="0" baseline="0" noProof="0" dirty="0">
                <a:ln>
                  <a:noFill/>
                </a:ln>
                <a:solidFill>
                  <a:srgbClr val="FFFF00"/>
                </a:solidFill>
                <a:effectLst/>
                <a:uLnTx/>
                <a:uFillTx/>
                <a:latin typeface="Abel" panose="020B0604020202020204" charset="0"/>
                <a:ea typeface="+mn-ea"/>
                <a:cs typeface="+mn-cs"/>
              </a:rPr>
              <a:t> </a:t>
            </a:r>
            <a:r>
              <a:rPr kumimoji="0" lang="en-US" sz="3200" b="0" i="0" u="none" strike="noStrike" kern="1200" cap="none" spc="0" normalizeH="0" baseline="0" noProof="0" dirty="0" err="1">
                <a:ln>
                  <a:noFill/>
                </a:ln>
                <a:solidFill>
                  <a:srgbClr val="FFFF00"/>
                </a:solidFill>
                <a:effectLst/>
                <a:uLnTx/>
                <a:uFillTx/>
                <a:latin typeface="Abel" panose="020B0604020202020204" charset="0"/>
                <a:ea typeface="+mn-ea"/>
                <a:cs typeface="+mn-cs"/>
              </a:rPr>
              <a:t>nhóm</a:t>
            </a:r>
            <a:r>
              <a:rPr kumimoji="0" lang="en-US" sz="3200" b="0" i="0" u="none" strike="noStrike" kern="1200" cap="none" spc="0" normalizeH="0" baseline="0" noProof="0" dirty="0">
                <a:ln>
                  <a:noFill/>
                </a:ln>
                <a:solidFill>
                  <a:srgbClr val="FFFF00"/>
                </a:solidFill>
                <a:effectLst/>
                <a:uLnTx/>
                <a:uFillTx/>
                <a:latin typeface="Abel" panose="020B0604020202020204" charset="0"/>
                <a:ea typeface="+mn-ea"/>
                <a:cs typeface="+mn-cs"/>
              </a:rPr>
              <a:t>:</a:t>
            </a:r>
          </a:p>
        </p:txBody>
      </p:sp>
    </p:spTree>
    <p:custDataLst>
      <p:tags r:id="rId1"/>
    </p:custDataLst>
    <p:extLst>
      <p:ext uri="{BB962C8B-B14F-4D97-AF65-F5344CB8AC3E}">
        <p14:creationId xmlns:p14="http://schemas.microsoft.com/office/powerpoint/2010/main" val="414918957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0"/>
                                        </p:tgtEl>
                                        <p:attrNameLst>
                                          <p:attrName>style.visibility</p:attrName>
                                        </p:attrNameLst>
                                      </p:cBhvr>
                                      <p:to>
                                        <p:strVal val="visible"/>
                                      </p:to>
                                    </p:set>
                                    <p:anim calcmode="lin" valueType="num">
                                      <p:cBhvr additive="base">
                                        <p:cTn id="7" dur="500" fill="hold"/>
                                        <p:tgtEl>
                                          <p:spTgt spid="210"/>
                                        </p:tgtEl>
                                        <p:attrNameLst>
                                          <p:attrName>ppt_x</p:attrName>
                                        </p:attrNameLst>
                                      </p:cBhvr>
                                      <p:tavLst>
                                        <p:tav tm="0">
                                          <p:val>
                                            <p:strVal val="#ppt_x"/>
                                          </p:val>
                                        </p:tav>
                                        <p:tav tm="100000">
                                          <p:val>
                                            <p:strVal val="#ppt_x"/>
                                          </p:val>
                                        </p:tav>
                                      </p:tavLst>
                                    </p:anim>
                                    <p:anim calcmode="lin" valueType="num">
                                      <p:cBhvr additive="base">
                                        <p:cTn id="8" dur="500" fill="hold"/>
                                        <p:tgtEl>
                                          <p:spTgt spid="2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1.25E-6 0.08726 L -0.00755 0.75856 " pathEditMode="relative" rAng="0" ptsTypes="AA">
                                      <p:cBhvr>
                                        <p:cTn id="12" dur="1700" fill="hold"/>
                                        <p:tgtEl>
                                          <p:spTgt spid="47"/>
                                        </p:tgtEl>
                                        <p:attrNameLst>
                                          <p:attrName>ppt_x</p:attrName>
                                          <p:attrName>ppt_y</p:attrName>
                                        </p:attrNameLst>
                                      </p:cBhvr>
                                      <p:rCtr x="-378" y="33565"/>
                                    </p:animMotion>
                                  </p:childTnLst>
                                </p:cTn>
                              </p:par>
                              <p:par>
                                <p:cTn id="13" presetID="42" presetClass="path" presetSubtype="0" accel="50000" decel="50000" fill="hold" nodeType="withEffect">
                                  <p:stCondLst>
                                    <p:cond delay="0"/>
                                  </p:stCondLst>
                                  <p:childTnLst>
                                    <p:animMotion origin="layout" path="M 4.375E-6 0.08726 L -0.00769 0.80069 " pathEditMode="relative" rAng="0" ptsTypes="AA">
                                      <p:cBhvr>
                                        <p:cTn id="14" dur="1700" fill="hold"/>
                                        <p:tgtEl>
                                          <p:spTgt spid="45"/>
                                        </p:tgtEl>
                                        <p:attrNameLst>
                                          <p:attrName>ppt_x</p:attrName>
                                          <p:attrName>ppt_y</p:attrName>
                                        </p:attrNameLst>
                                      </p:cBhvr>
                                      <p:rCtr x="-391" y="35671"/>
                                    </p:animMotion>
                                  </p:childTnLst>
                                </p:cTn>
                              </p:par>
                              <p:par>
                                <p:cTn id="15" presetID="42" presetClass="path" presetSubtype="0" accel="50000" decel="50000" fill="hold" nodeType="withEffect">
                                  <p:stCondLst>
                                    <p:cond delay="0"/>
                                  </p:stCondLst>
                                  <p:childTnLst>
                                    <p:animMotion origin="layout" path="M 0.00287 0.03241 L -0.00078 0.79653 " pathEditMode="relative" rAng="0" ptsTypes="AA">
                                      <p:cBhvr>
                                        <p:cTn id="16" dur="1700" fill="hold"/>
                                        <p:tgtEl>
                                          <p:spTgt spid="49"/>
                                        </p:tgtEl>
                                        <p:attrNameLst>
                                          <p:attrName>ppt_x</p:attrName>
                                          <p:attrName>ppt_y</p:attrName>
                                        </p:attrNameLst>
                                      </p:cBhvr>
                                      <p:rCtr x="-182" y="38218"/>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6"/>
                                        </p:tgtEl>
                                        <p:attrNameLst>
                                          <p:attrName>style.visibility</p:attrName>
                                        </p:attrNameLst>
                                      </p:cBhvr>
                                      <p:to>
                                        <p:strVal val="visible"/>
                                      </p:to>
                                    </p:set>
                                    <p:animEffect transition="in" filter="fade">
                                      <p:cBhvr>
                                        <p:cTn id="21" dur="500"/>
                                        <p:tgtEl>
                                          <p:spTgt spid="216"/>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7" grpId="0"/>
      <p:bldP spid="210" grpId="0" animBg="1"/>
      <p:bldP spid="21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chemeClr val="tx1">
                <a:lumMod val="95000"/>
                <a:lumOff val="5000"/>
              </a:schemeClr>
            </a:gs>
            <a:gs pos="54000">
              <a:schemeClr val="accent4">
                <a:lumMod val="75000"/>
              </a:schemeClr>
            </a:gs>
            <a:gs pos="92000">
              <a:schemeClr val="accent6">
                <a:lumMod val="50000"/>
              </a:schemeClr>
            </a:gs>
          </a:gsLst>
          <a:lin ang="18900732" scaled="0"/>
          <a:tileRect/>
        </a:gradFill>
        <a:effectLst/>
      </p:bgPr>
    </p:bg>
    <p:spTree>
      <p:nvGrpSpPr>
        <p:cNvPr id="1" name="Shape 358"/>
        <p:cNvGrpSpPr/>
        <p:nvPr/>
      </p:nvGrpSpPr>
      <p:grpSpPr>
        <a:xfrm>
          <a:off x="0" y="0"/>
          <a:ext cx="0" cy="0"/>
          <a:chOff x="0" y="0"/>
          <a:chExt cx="0" cy="0"/>
        </a:xfrm>
      </p:grpSpPr>
      <p:sp>
        <p:nvSpPr>
          <p:cNvPr id="361" name="Google Shape;361;p14"/>
          <p:cNvSpPr txBox="1"/>
          <p:nvPr/>
        </p:nvSpPr>
        <p:spPr>
          <a:xfrm>
            <a:off x="546100" y="2235200"/>
            <a:ext cx="2756000" cy="2362400"/>
          </a:xfrm>
          <a:prstGeom prst="rect">
            <a:avLst/>
          </a:prstGeom>
          <a:noFill/>
          <a:ln>
            <a:noFill/>
          </a:ln>
        </p:spPr>
        <p:txBody>
          <a:bodyPr spcFirstLastPara="1" wrap="square" lIns="121900" tIns="121900" rIns="121900" bIns="121900" anchor="ctr" anchorCtr="0">
            <a:noAutofit/>
          </a:bodyPr>
          <a:lstStyle/>
          <a:p>
            <a:pPr algn="ctr"/>
            <a:r>
              <a:rPr lang="en" sz="6400" b="1" dirty="0">
                <a:solidFill>
                  <a:schemeClr val="bg1"/>
                </a:solidFill>
                <a:latin typeface="Nixie One"/>
                <a:sym typeface="Nixie One"/>
              </a:rPr>
              <a:t>IV</a:t>
            </a:r>
            <a:endParaRPr sz="2400" b="1" dirty="0">
              <a:solidFill>
                <a:schemeClr val="bg1"/>
              </a:solidFill>
            </a:endParaRPr>
          </a:p>
        </p:txBody>
      </p:sp>
      <p:sp>
        <p:nvSpPr>
          <p:cNvPr id="10" name="Google Shape;118;p14">
            <a:extLst>
              <a:ext uri="{FF2B5EF4-FFF2-40B4-BE49-F238E27FC236}">
                <a16:creationId xmlns:a16="http://schemas.microsoft.com/office/drawing/2014/main" id="{86F10987-BFB3-4F05-8891-6D0162B510D3}"/>
              </a:ext>
            </a:extLst>
          </p:cNvPr>
          <p:cNvSpPr txBox="1">
            <a:spLocks/>
          </p:cNvSpPr>
          <p:nvPr/>
        </p:nvSpPr>
        <p:spPr>
          <a:xfrm>
            <a:off x="12405359" y="2593050"/>
            <a:ext cx="8555503" cy="11348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Fjalla One"/>
              <a:buNone/>
              <a:defRPr sz="4800" b="0" i="0" u="none" strike="noStrike" cap="none">
                <a:solidFill>
                  <a:srgbClr val="FFFFFF"/>
                </a:solidFill>
                <a:latin typeface="Fjalla One"/>
                <a:ea typeface="Fjalla One"/>
                <a:cs typeface="Fjalla One"/>
                <a:sym typeface="Fjalla One"/>
              </a:defRPr>
            </a:lvl1pPr>
            <a:lvl2pPr marR="0" lvl="1"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9pPr>
          </a:lstStyle>
          <a:p>
            <a:r>
              <a:rPr lang="en-US" kern="0" dirty="0" err="1">
                <a:solidFill>
                  <a:schemeClr val="bg2">
                    <a:lumMod val="40000"/>
                    <a:lumOff val="60000"/>
                  </a:schemeClr>
                </a:solidFill>
              </a:rPr>
              <a:t>Phân</a:t>
            </a:r>
            <a:r>
              <a:rPr lang="en-US" kern="0" dirty="0">
                <a:solidFill>
                  <a:schemeClr val="bg2">
                    <a:lumMod val="40000"/>
                    <a:lumOff val="60000"/>
                  </a:schemeClr>
                </a:solidFill>
              </a:rPr>
              <a:t> </a:t>
            </a:r>
            <a:r>
              <a:rPr lang="en-US" kern="0" dirty="0" err="1">
                <a:solidFill>
                  <a:schemeClr val="bg2">
                    <a:lumMod val="40000"/>
                    <a:lumOff val="60000"/>
                  </a:schemeClr>
                </a:solidFill>
              </a:rPr>
              <a:t>loại</a:t>
            </a:r>
            <a:r>
              <a:rPr lang="en-US" kern="0" dirty="0">
                <a:solidFill>
                  <a:schemeClr val="bg2">
                    <a:lumMod val="40000"/>
                    <a:lumOff val="60000"/>
                  </a:schemeClr>
                </a:solidFill>
              </a:rPr>
              <a:t> </a:t>
            </a:r>
            <a:r>
              <a:rPr lang="en-US" kern="0" dirty="0" err="1">
                <a:solidFill>
                  <a:schemeClr val="bg2">
                    <a:lumMod val="40000"/>
                    <a:lumOff val="60000"/>
                  </a:schemeClr>
                </a:solidFill>
              </a:rPr>
              <a:t>điện</a:t>
            </a:r>
            <a:r>
              <a:rPr lang="en-US" kern="0" dirty="0">
                <a:solidFill>
                  <a:schemeClr val="bg2">
                    <a:lumMod val="40000"/>
                    <a:lumOff val="60000"/>
                  </a:schemeClr>
                </a:solidFill>
              </a:rPr>
              <a:t> </a:t>
            </a:r>
            <a:r>
              <a:rPr lang="en-US" kern="0" dirty="0" err="1">
                <a:solidFill>
                  <a:schemeClr val="bg2">
                    <a:lumMod val="40000"/>
                    <a:lumOff val="60000"/>
                  </a:schemeClr>
                </a:solidFill>
              </a:rPr>
              <a:t>toán</a:t>
            </a:r>
            <a:r>
              <a:rPr lang="en-US" kern="0" dirty="0">
                <a:solidFill>
                  <a:schemeClr val="bg2">
                    <a:lumMod val="40000"/>
                    <a:lumOff val="60000"/>
                  </a:schemeClr>
                </a:solidFill>
              </a:rPr>
              <a:t> </a:t>
            </a:r>
            <a:r>
              <a:rPr lang="en-US" kern="0" dirty="0" err="1">
                <a:solidFill>
                  <a:schemeClr val="bg2">
                    <a:lumMod val="40000"/>
                    <a:lumOff val="60000"/>
                  </a:schemeClr>
                </a:solidFill>
              </a:rPr>
              <a:t>đám</a:t>
            </a:r>
            <a:r>
              <a:rPr lang="en-US" kern="0" dirty="0">
                <a:solidFill>
                  <a:schemeClr val="bg2">
                    <a:lumMod val="40000"/>
                    <a:lumOff val="60000"/>
                  </a:schemeClr>
                </a:solidFill>
              </a:rPr>
              <a:t> </a:t>
            </a:r>
            <a:r>
              <a:rPr lang="en-US" kern="0" dirty="0" err="1">
                <a:solidFill>
                  <a:schemeClr val="bg2">
                    <a:lumMod val="40000"/>
                    <a:lumOff val="60000"/>
                  </a:schemeClr>
                </a:solidFill>
              </a:rPr>
              <a:t>mây</a:t>
            </a:r>
            <a:r>
              <a:rPr lang="en-US" kern="0" dirty="0">
                <a:solidFill>
                  <a:schemeClr val="bg2">
                    <a:lumMod val="40000"/>
                    <a:lumOff val="60000"/>
                  </a:schemeClr>
                </a:solidFill>
              </a:rPr>
              <a:t>.</a:t>
            </a:r>
            <a:endParaRPr lang="vi-VN" kern="0" dirty="0">
              <a:solidFill>
                <a:schemeClr val="bg2">
                  <a:lumMod val="40000"/>
                  <a:lumOff val="60000"/>
                </a:schemeClr>
              </a:solidFill>
            </a:endParaRPr>
          </a:p>
        </p:txBody>
      </p:sp>
    </p:spTree>
    <p:extLst>
      <p:ext uri="{BB962C8B-B14F-4D97-AF65-F5344CB8AC3E}">
        <p14:creationId xmlns:p14="http://schemas.microsoft.com/office/powerpoint/2010/main" val="369038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6.25E-7 1.85185E-6 L -0.7332 -0.0125 " pathEditMode="relative" rAng="0" ptsTypes="AA">
                                      <p:cBhvr>
                                        <p:cTn id="6" dur="2000" fill="hold"/>
                                        <p:tgtEl>
                                          <p:spTgt spid="10"/>
                                        </p:tgtEl>
                                        <p:attrNameLst>
                                          <p:attrName>ppt_x</p:attrName>
                                          <p:attrName>ppt_y</p:attrName>
                                        </p:attrNameLst>
                                      </p:cBhvr>
                                      <p:rCtr x="-36667" y="-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417"/>
        <p:cNvGrpSpPr/>
        <p:nvPr/>
      </p:nvGrpSpPr>
      <p:grpSpPr>
        <a:xfrm>
          <a:off x="0" y="0"/>
          <a:ext cx="0" cy="0"/>
          <a:chOff x="0" y="0"/>
          <a:chExt cx="0" cy="0"/>
        </a:xfrm>
      </p:grpSpPr>
      <p:sp>
        <p:nvSpPr>
          <p:cNvPr id="1421" name="Google Shape;1421;p49"/>
          <p:cNvSpPr txBox="1">
            <a:spLocks noGrp="1"/>
          </p:cNvSpPr>
          <p:nvPr>
            <p:ph type="title"/>
          </p:nvPr>
        </p:nvSpPr>
        <p:spPr>
          <a:xfrm>
            <a:off x="83589" y="0"/>
            <a:ext cx="7262814" cy="1118249"/>
          </a:xfrm>
          <a:prstGeom prst="rect">
            <a:avLst/>
          </a:prstGeom>
        </p:spPr>
        <p:txBody>
          <a:bodyPr spcFirstLastPara="1" wrap="square" lIns="121900" tIns="121900" rIns="121900" bIns="121900" anchor="t" anchorCtr="0">
            <a:noAutofit/>
          </a:bodyPr>
          <a:lstStyle/>
          <a:p>
            <a:r>
              <a:rPr lang="en" sz="3000" dirty="0">
                <a:solidFill>
                  <a:srgbClr val="FFFF99"/>
                </a:solidFill>
              </a:rPr>
              <a:t>IV – Phân loại điện toán đám mây.</a:t>
            </a:r>
            <a:endParaRPr sz="3000" dirty="0">
              <a:solidFill>
                <a:srgbClr val="FFFF99"/>
              </a:solidFill>
            </a:endParaRPr>
          </a:p>
        </p:txBody>
      </p:sp>
      <p:sp>
        <p:nvSpPr>
          <p:cNvPr id="10" name="TextBox 9">
            <a:extLst>
              <a:ext uri="{FF2B5EF4-FFF2-40B4-BE49-F238E27FC236}">
                <a16:creationId xmlns:a16="http://schemas.microsoft.com/office/drawing/2014/main" id="{31757767-8C94-43C9-9474-2F4B7E74FA29}"/>
              </a:ext>
            </a:extLst>
          </p:cNvPr>
          <p:cNvSpPr txBox="1"/>
          <p:nvPr/>
        </p:nvSpPr>
        <p:spPr>
          <a:xfrm>
            <a:off x="531935" y="1118249"/>
            <a:ext cx="6044711" cy="4616648"/>
          </a:xfrm>
          <a:prstGeom prst="rect">
            <a:avLst/>
          </a:prstGeom>
          <a:noFill/>
        </p:spPr>
        <p:txBody>
          <a:bodyPr wrap="square">
            <a:spAutoFit/>
          </a:bodyPr>
          <a:lstStyle/>
          <a:p>
            <a:pPr marL="457200" indent="-457200">
              <a:spcBef>
                <a:spcPts val="1200"/>
              </a:spcBef>
              <a:buAutoNum type="arabicPeriod"/>
            </a:pPr>
            <a:r>
              <a:rPr lang="vi-VN" sz="2800" dirty="0">
                <a:solidFill>
                  <a:schemeClr val="accent1">
                    <a:lumMod val="60000"/>
                    <a:lumOff val="40000"/>
                  </a:schemeClr>
                </a:solidFill>
                <a:latin typeface="Pontano Sans"/>
              </a:rPr>
              <a:t>Public Cloud </a:t>
            </a:r>
            <a:r>
              <a:rPr lang="en-US" sz="2800" dirty="0">
                <a:solidFill>
                  <a:schemeClr val="accent1">
                    <a:lumMod val="60000"/>
                    <a:lumOff val="40000"/>
                  </a:schemeClr>
                </a:solidFill>
                <a:latin typeface="Pontano Sans"/>
              </a:rPr>
              <a:t>(</a:t>
            </a:r>
            <a:r>
              <a:rPr lang="en-US" sz="2800" dirty="0" err="1">
                <a:solidFill>
                  <a:schemeClr val="accent1">
                    <a:lumMod val="60000"/>
                    <a:lumOff val="40000"/>
                  </a:schemeClr>
                </a:solidFill>
                <a:latin typeface="Pontano Sans"/>
              </a:rPr>
              <a:t>Điện</a:t>
            </a:r>
            <a:r>
              <a:rPr lang="en-US" sz="2800" dirty="0">
                <a:solidFill>
                  <a:schemeClr val="accent1">
                    <a:lumMod val="60000"/>
                    <a:lumOff val="40000"/>
                  </a:schemeClr>
                </a:solidFill>
                <a:latin typeface="Pontano Sans"/>
              </a:rPr>
              <a:t> </a:t>
            </a:r>
            <a:r>
              <a:rPr lang="en-US" sz="2800" dirty="0" err="1">
                <a:solidFill>
                  <a:schemeClr val="accent1">
                    <a:lumMod val="60000"/>
                    <a:lumOff val="40000"/>
                  </a:schemeClr>
                </a:solidFill>
                <a:latin typeface="Pontano Sans"/>
              </a:rPr>
              <a:t>toán</a:t>
            </a:r>
            <a:r>
              <a:rPr lang="en-US" sz="2800" dirty="0">
                <a:solidFill>
                  <a:schemeClr val="accent1">
                    <a:lumMod val="60000"/>
                    <a:lumOff val="40000"/>
                  </a:schemeClr>
                </a:solidFill>
                <a:latin typeface="Pontano Sans"/>
              </a:rPr>
              <a:t> </a:t>
            </a:r>
            <a:r>
              <a:rPr lang="en-US" sz="2800" dirty="0" err="1">
                <a:solidFill>
                  <a:schemeClr val="accent1">
                    <a:lumMod val="60000"/>
                    <a:lumOff val="40000"/>
                  </a:schemeClr>
                </a:solidFill>
                <a:latin typeface="Pontano Sans"/>
              </a:rPr>
              <a:t>đám</a:t>
            </a:r>
            <a:r>
              <a:rPr lang="en-US" sz="2800" dirty="0">
                <a:solidFill>
                  <a:schemeClr val="accent1">
                    <a:lumMod val="60000"/>
                    <a:lumOff val="40000"/>
                  </a:schemeClr>
                </a:solidFill>
                <a:latin typeface="Pontano Sans"/>
              </a:rPr>
              <a:t> </a:t>
            </a:r>
            <a:r>
              <a:rPr lang="en-US" sz="2800" dirty="0" err="1">
                <a:solidFill>
                  <a:schemeClr val="accent1">
                    <a:lumMod val="60000"/>
                    <a:lumOff val="40000"/>
                  </a:schemeClr>
                </a:solidFill>
                <a:latin typeface="Pontano Sans"/>
              </a:rPr>
              <a:t>mây</a:t>
            </a:r>
            <a:r>
              <a:rPr lang="en-US" sz="2800" dirty="0">
                <a:solidFill>
                  <a:schemeClr val="accent1">
                    <a:lumMod val="60000"/>
                    <a:lumOff val="40000"/>
                  </a:schemeClr>
                </a:solidFill>
                <a:latin typeface="Pontano Sans"/>
              </a:rPr>
              <a:t> </a:t>
            </a:r>
            <a:r>
              <a:rPr lang="en-US" sz="2800" dirty="0" err="1">
                <a:solidFill>
                  <a:schemeClr val="accent1">
                    <a:lumMod val="60000"/>
                    <a:lumOff val="40000"/>
                  </a:schemeClr>
                </a:solidFill>
                <a:latin typeface="Pontano Sans"/>
              </a:rPr>
              <a:t>cộng</a:t>
            </a:r>
            <a:r>
              <a:rPr lang="en-US" sz="2800" dirty="0">
                <a:solidFill>
                  <a:schemeClr val="accent1">
                    <a:lumMod val="60000"/>
                    <a:lumOff val="40000"/>
                  </a:schemeClr>
                </a:solidFill>
                <a:latin typeface="Pontano Sans"/>
              </a:rPr>
              <a:t> </a:t>
            </a:r>
            <a:r>
              <a:rPr lang="en-US" sz="2800" dirty="0" err="1">
                <a:solidFill>
                  <a:schemeClr val="accent1">
                    <a:lumMod val="60000"/>
                    <a:lumOff val="40000"/>
                  </a:schemeClr>
                </a:solidFill>
                <a:latin typeface="Pontano Sans"/>
              </a:rPr>
              <a:t>đồng</a:t>
            </a:r>
            <a:r>
              <a:rPr lang="en-US" sz="2800" dirty="0">
                <a:solidFill>
                  <a:schemeClr val="accent1">
                    <a:lumMod val="60000"/>
                    <a:lumOff val="40000"/>
                  </a:schemeClr>
                </a:solidFill>
                <a:latin typeface="Pontano Sans"/>
              </a:rPr>
              <a:t>).</a:t>
            </a:r>
            <a:endParaRPr lang="en-US" sz="2800" dirty="0">
              <a:solidFill>
                <a:schemeClr val="bg1"/>
              </a:solidFill>
              <a:latin typeface="Pontano Sans"/>
            </a:endParaRPr>
          </a:p>
          <a:p>
            <a:pPr marL="342900" indent="-342900">
              <a:spcBef>
                <a:spcPts val="1200"/>
              </a:spcBef>
              <a:buFont typeface="Courier New" panose="02070309020205020404" pitchFamily="49" charset="0"/>
              <a:buChar char="o"/>
            </a:pPr>
            <a:r>
              <a:rPr lang="en-US" sz="2600" dirty="0" err="1">
                <a:solidFill>
                  <a:schemeClr val="bg1"/>
                </a:solidFill>
                <a:latin typeface="Pontano Sans"/>
              </a:rPr>
              <a:t>Là</a:t>
            </a:r>
            <a:r>
              <a:rPr lang="en-US" sz="2600" dirty="0">
                <a:solidFill>
                  <a:schemeClr val="bg1"/>
                </a:solidFill>
                <a:latin typeface="Pontano Sans"/>
              </a:rPr>
              <a:t> m</a:t>
            </a:r>
            <a:r>
              <a:rPr lang="vi-VN" sz="2600" dirty="0">
                <a:solidFill>
                  <a:schemeClr val="bg1"/>
                </a:solidFill>
                <a:latin typeface="Pontano Sans"/>
              </a:rPr>
              <a:t>ô hình triển khai điện toán đám mây</a:t>
            </a:r>
            <a:r>
              <a:rPr lang="en-US" sz="2600" dirty="0">
                <a:solidFill>
                  <a:schemeClr val="bg1"/>
                </a:solidFill>
                <a:latin typeface="Pontano Sans"/>
              </a:rPr>
              <a:t> </a:t>
            </a:r>
            <a:r>
              <a:rPr lang="vi-VN" sz="2600" dirty="0">
                <a:solidFill>
                  <a:schemeClr val="bg1"/>
                </a:solidFill>
                <a:latin typeface="Pontano Sans"/>
              </a:rPr>
              <a:t>phổ biến nhất hiện nay. </a:t>
            </a:r>
            <a:endParaRPr lang="en-US" sz="2600" dirty="0">
              <a:solidFill>
                <a:schemeClr val="bg1"/>
              </a:solidFill>
              <a:latin typeface="Pontano Sans"/>
            </a:endParaRPr>
          </a:p>
          <a:p>
            <a:pPr marL="342900" indent="-342900">
              <a:spcBef>
                <a:spcPts val="1200"/>
              </a:spcBef>
              <a:buFont typeface="Courier New" panose="02070309020205020404" pitchFamily="49" charset="0"/>
              <a:buChar char="o"/>
            </a:pPr>
            <a:r>
              <a:rPr lang="vi-VN" sz="2600" dirty="0">
                <a:solidFill>
                  <a:schemeClr val="bg1"/>
                </a:solidFill>
                <a:latin typeface="Pontano Sans"/>
              </a:rPr>
              <a:t>Các dịch vụ, ứng dụng trên Public Cloud đều nằm trên cùng một hệ thống Cloud</a:t>
            </a:r>
            <a:r>
              <a:rPr lang="en-US" sz="2600" dirty="0">
                <a:solidFill>
                  <a:schemeClr val="bg1"/>
                </a:solidFill>
                <a:latin typeface="Pontano Sans"/>
              </a:rPr>
              <a:t> </a:t>
            </a:r>
            <a:r>
              <a:rPr lang="en-US" sz="2600" dirty="0" err="1">
                <a:solidFill>
                  <a:schemeClr val="bg1"/>
                </a:solidFill>
                <a:latin typeface="Pontano Sans"/>
              </a:rPr>
              <a:t>và</a:t>
            </a:r>
            <a:r>
              <a:rPr lang="en-US" sz="2600" dirty="0">
                <a:solidFill>
                  <a:schemeClr val="bg1"/>
                </a:solidFill>
                <a:latin typeface="Pontano Sans"/>
              </a:rPr>
              <a:t> </a:t>
            </a:r>
            <a:r>
              <a:rPr lang="vi-VN" sz="2600" dirty="0">
                <a:solidFill>
                  <a:schemeClr val="bg1"/>
                </a:solidFill>
                <a:latin typeface="Pontano Sans"/>
              </a:rPr>
              <a:t>tất cả người dùng sẽ dùng chung tài nguyên.</a:t>
            </a:r>
            <a:endParaRPr lang="en-US" sz="2600" dirty="0">
              <a:solidFill>
                <a:schemeClr val="bg1"/>
              </a:solidFill>
              <a:latin typeface="Pontano Sans"/>
            </a:endParaRPr>
          </a:p>
          <a:p>
            <a:pPr marL="342900" indent="-342900">
              <a:spcBef>
                <a:spcPts val="1200"/>
              </a:spcBef>
              <a:buFont typeface="Courier New" panose="02070309020205020404" pitchFamily="49" charset="0"/>
              <a:buChar char="o"/>
            </a:pPr>
            <a:r>
              <a:rPr lang="vi-VN" sz="2600" dirty="0">
                <a:solidFill>
                  <a:schemeClr val="bg1"/>
                </a:solidFill>
                <a:latin typeface="Pontano Sans"/>
              </a:rPr>
              <a:t>Nhà cung cấp dịch vụ sẽ trực tiếp quản lý và bảo vệ dữ liệu trên đám mây.</a:t>
            </a:r>
            <a:endParaRPr lang="en-US" sz="2600" dirty="0">
              <a:solidFill>
                <a:schemeClr val="bg1"/>
              </a:solidFill>
              <a:latin typeface="Pontano Sans"/>
            </a:endParaRPr>
          </a:p>
        </p:txBody>
      </p:sp>
      <p:pic>
        <p:nvPicPr>
          <p:cNvPr id="4" name="Picture 3">
            <a:extLst>
              <a:ext uri="{FF2B5EF4-FFF2-40B4-BE49-F238E27FC236}">
                <a16:creationId xmlns:a16="http://schemas.microsoft.com/office/drawing/2014/main" id="{A7005F0A-0AB5-42F5-ACCA-AF040A64A9F0}"/>
              </a:ext>
            </a:extLst>
          </p:cNvPr>
          <p:cNvPicPr>
            <a:picLocks noChangeAspect="1"/>
          </p:cNvPicPr>
          <p:nvPr/>
        </p:nvPicPr>
        <p:blipFill>
          <a:blip r:embed="rId3"/>
          <a:stretch>
            <a:fillRect/>
          </a:stretch>
        </p:blipFill>
        <p:spPr>
          <a:xfrm>
            <a:off x="6868365" y="1288396"/>
            <a:ext cx="4676775" cy="3122239"/>
          </a:xfrm>
          <a:prstGeom prst="rect">
            <a:avLst/>
          </a:prstGeom>
        </p:spPr>
      </p:pic>
      <p:sp>
        <p:nvSpPr>
          <p:cNvPr id="16" name="TextBox 15">
            <a:extLst>
              <a:ext uri="{FF2B5EF4-FFF2-40B4-BE49-F238E27FC236}">
                <a16:creationId xmlns:a16="http://schemas.microsoft.com/office/drawing/2014/main" id="{BA01A9C1-0E8C-4FF5-9D98-E699DED4EB19}"/>
              </a:ext>
            </a:extLst>
          </p:cNvPr>
          <p:cNvSpPr txBox="1"/>
          <p:nvPr/>
        </p:nvSpPr>
        <p:spPr>
          <a:xfrm>
            <a:off x="7499729" y="4724670"/>
            <a:ext cx="4477118" cy="584775"/>
          </a:xfrm>
          <a:prstGeom prst="rect">
            <a:avLst/>
          </a:prstGeom>
          <a:noFill/>
        </p:spPr>
        <p:txBody>
          <a:bodyPr wrap="square" rtlCol="0">
            <a:spAutoFit/>
          </a:bodyPr>
          <a:lstStyle/>
          <a:p>
            <a:r>
              <a:rPr lang="en-US" sz="1600" i="1" dirty="0" err="1">
                <a:solidFill>
                  <a:schemeClr val="bg1"/>
                </a:solidFill>
              </a:rPr>
              <a:t>Ảnh</a:t>
            </a:r>
            <a:r>
              <a:rPr lang="en-US" sz="1600" i="1" dirty="0">
                <a:solidFill>
                  <a:schemeClr val="bg1"/>
                </a:solidFill>
              </a:rPr>
              <a:t> </a:t>
            </a:r>
            <a:r>
              <a:rPr lang="en-US" sz="1600" i="1" dirty="0" err="1">
                <a:solidFill>
                  <a:schemeClr val="bg1"/>
                </a:solidFill>
              </a:rPr>
              <a:t>minh</a:t>
            </a:r>
            <a:r>
              <a:rPr lang="en-US" sz="1600" i="1" dirty="0">
                <a:solidFill>
                  <a:schemeClr val="bg1"/>
                </a:solidFill>
              </a:rPr>
              <a:t> </a:t>
            </a:r>
            <a:r>
              <a:rPr lang="en-US" sz="1600" i="1" dirty="0" err="1">
                <a:solidFill>
                  <a:schemeClr val="bg1"/>
                </a:solidFill>
              </a:rPr>
              <a:t>họa</a:t>
            </a:r>
            <a:r>
              <a:rPr lang="en-US" sz="1600" i="1" dirty="0">
                <a:solidFill>
                  <a:schemeClr val="bg1"/>
                </a:solidFill>
              </a:rPr>
              <a:t>, </a:t>
            </a:r>
            <a:r>
              <a:rPr lang="en-US" sz="1600" i="1" dirty="0" err="1">
                <a:solidFill>
                  <a:schemeClr val="bg1"/>
                </a:solidFill>
              </a:rPr>
              <a:t>nguồn</a:t>
            </a:r>
            <a:r>
              <a:rPr lang="en-US" sz="1600" i="1" dirty="0">
                <a:solidFill>
                  <a:schemeClr val="bg1"/>
                </a:solidFill>
              </a:rPr>
              <a:t>: longvan.net</a:t>
            </a:r>
          </a:p>
          <a:p>
            <a:endParaRPr lang="en-US" sz="1600" i="1" dirty="0">
              <a:solidFill>
                <a:schemeClr val="bg1"/>
              </a:solidFill>
            </a:endParaRPr>
          </a:p>
        </p:txBody>
      </p:sp>
    </p:spTree>
    <p:extLst>
      <p:ext uri="{BB962C8B-B14F-4D97-AF65-F5344CB8AC3E}">
        <p14:creationId xmlns:p14="http://schemas.microsoft.com/office/powerpoint/2010/main" val="312166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6" presetClass="entr" presetSubtype="21" fill="hold" nodeType="withEffect">
                                  <p:stCondLst>
                                    <p:cond delay="200"/>
                                  </p:stCondLst>
                                  <p:childTnLst>
                                    <p:set>
                                      <p:cBhvr>
                                        <p:cTn id="8" dur="1" fill="hold">
                                          <p:stCondLst>
                                            <p:cond delay="0"/>
                                          </p:stCondLst>
                                        </p:cTn>
                                        <p:tgtEl>
                                          <p:spTgt spid="4"/>
                                        </p:tgtEl>
                                        <p:attrNameLst>
                                          <p:attrName>style.visibility</p:attrName>
                                        </p:attrNameLst>
                                      </p:cBhvr>
                                      <p:to>
                                        <p:strVal val="visible"/>
                                      </p:to>
                                    </p:set>
                                    <p:animEffect transition="in" filter="barn(inVertical)">
                                      <p:cBhvr>
                                        <p:cTn id="9" dur="800"/>
                                        <p:tgtEl>
                                          <p:spTgt spid="4"/>
                                        </p:tgtEl>
                                      </p:cBhvr>
                                    </p:animEffect>
                                  </p:childTnLst>
                                </p:cTn>
                              </p:par>
                              <p:par>
                                <p:cTn id="10" presetID="10" presetClass="entr" presetSubtype="0" fill="hold" grpId="0" nodeType="withEffect">
                                  <p:stCondLst>
                                    <p:cond delay="3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8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10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7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10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8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10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fade">
                                      <p:cBhvr>
                                        <p:cTn id="27" dur="8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417"/>
        <p:cNvGrpSpPr/>
        <p:nvPr/>
      </p:nvGrpSpPr>
      <p:grpSpPr>
        <a:xfrm>
          <a:off x="0" y="0"/>
          <a:ext cx="0" cy="0"/>
          <a:chOff x="0" y="0"/>
          <a:chExt cx="0" cy="0"/>
        </a:xfrm>
      </p:grpSpPr>
      <p:sp>
        <p:nvSpPr>
          <p:cNvPr id="1421" name="Google Shape;1421;p49"/>
          <p:cNvSpPr txBox="1">
            <a:spLocks noGrp="1"/>
          </p:cNvSpPr>
          <p:nvPr>
            <p:ph type="title"/>
          </p:nvPr>
        </p:nvSpPr>
        <p:spPr>
          <a:xfrm>
            <a:off x="83589" y="0"/>
            <a:ext cx="7262814" cy="1118249"/>
          </a:xfrm>
          <a:prstGeom prst="rect">
            <a:avLst/>
          </a:prstGeom>
        </p:spPr>
        <p:txBody>
          <a:bodyPr spcFirstLastPara="1" wrap="square" lIns="121900" tIns="121900" rIns="121900" bIns="121900" anchor="t" anchorCtr="0">
            <a:noAutofit/>
          </a:bodyPr>
          <a:lstStyle/>
          <a:p>
            <a:r>
              <a:rPr lang="en" sz="3000" dirty="0">
                <a:solidFill>
                  <a:srgbClr val="FFFF99"/>
                </a:solidFill>
              </a:rPr>
              <a:t>IV – Phân loại điện toán đám mây.</a:t>
            </a:r>
            <a:endParaRPr sz="3000" dirty="0">
              <a:solidFill>
                <a:srgbClr val="FFFF99"/>
              </a:solidFill>
            </a:endParaRPr>
          </a:p>
        </p:txBody>
      </p:sp>
      <p:sp>
        <p:nvSpPr>
          <p:cNvPr id="10" name="TextBox 9">
            <a:extLst>
              <a:ext uri="{FF2B5EF4-FFF2-40B4-BE49-F238E27FC236}">
                <a16:creationId xmlns:a16="http://schemas.microsoft.com/office/drawing/2014/main" id="{31757767-8C94-43C9-9474-2F4B7E74FA29}"/>
              </a:ext>
            </a:extLst>
          </p:cNvPr>
          <p:cNvSpPr txBox="1"/>
          <p:nvPr/>
        </p:nvSpPr>
        <p:spPr>
          <a:xfrm>
            <a:off x="531935" y="1118249"/>
            <a:ext cx="6044711" cy="3662541"/>
          </a:xfrm>
          <a:prstGeom prst="rect">
            <a:avLst/>
          </a:prstGeom>
          <a:noFill/>
        </p:spPr>
        <p:txBody>
          <a:bodyPr wrap="square">
            <a:spAutoFit/>
          </a:bodyPr>
          <a:lstStyle/>
          <a:p>
            <a:pPr>
              <a:spcBef>
                <a:spcPts val="1200"/>
              </a:spcBef>
            </a:pPr>
            <a:r>
              <a:rPr lang="en-US" sz="2800" dirty="0">
                <a:solidFill>
                  <a:schemeClr val="accent1">
                    <a:lumMod val="60000"/>
                    <a:lumOff val="40000"/>
                  </a:schemeClr>
                </a:solidFill>
                <a:latin typeface="Pontano Sans"/>
              </a:rPr>
              <a:t>2. </a:t>
            </a:r>
            <a:r>
              <a:rPr lang="vi-VN" sz="2800" dirty="0">
                <a:solidFill>
                  <a:schemeClr val="accent1">
                    <a:lumMod val="60000"/>
                    <a:lumOff val="40000"/>
                  </a:schemeClr>
                </a:solidFill>
                <a:latin typeface="Pontano Sans"/>
              </a:rPr>
              <a:t>Private Cloud </a:t>
            </a:r>
            <a:r>
              <a:rPr lang="en-US" sz="2800" dirty="0">
                <a:solidFill>
                  <a:schemeClr val="accent1">
                    <a:lumMod val="60000"/>
                    <a:lumOff val="40000"/>
                  </a:schemeClr>
                </a:solidFill>
                <a:latin typeface="Pontano Sans"/>
              </a:rPr>
              <a:t>(</a:t>
            </a:r>
            <a:r>
              <a:rPr lang="en-US" sz="2800" dirty="0" err="1">
                <a:solidFill>
                  <a:schemeClr val="accent1">
                    <a:lumMod val="60000"/>
                    <a:lumOff val="40000"/>
                  </a:schemeClr>
                </a:solidFill>
                <a:latin typeface="Pontano Sans"/>
              </a:rPr>
              <a:t>Điện</a:t>
            </a:r>
            <a:r>
              <a:rPr lang="en-US" sz="2800" dirty="0">
                <a:solidFill>
                  <a:schemeClr val="accent1">
                    <a:lumMod val="60000"/>
                    <a:lumOff val="40000"/>
                  </a:schemeClr>
                </a:solidFill>
                <a:latin typeface="Pontano Sans"/>
              </a:rPr>
              <a:t> </a:t>
            </a:r>
            <a:r>
              <a:rPr lang="en-US" sz="2800" dirty="0" err="1">
                <a:solidFill>
                  <a:schemeClr val="accent1">
                    <a:lumMod val="60000"/>
                    <a:lumOff val="40000"/>
                  </a:schemeClr>
                </a:solidFill>
                <a:latin typeface="Pontano Sans"/>
              </a:rPr>
              <a:t>toán</a:t>
            </a:r>
            <a:r>
              <a:rPr lang="en-US" sz="2800" dirty="0">
                <a:solidFill>
                  <a:schemeClr val="accent1">
                    <a:lumMod val="60000"/>
                    <a:lumOff val="40000"/>
                  </a:schemeClr>
                </a:solidFill>
                <a:latin typeface="Pontano Sans"/>
              </a:rPr>
              <a:t> </a:t>
            </a:r>
            <a:r>
              <a:rPr lang="en-US" sz="2800" dirty="0" err="1">
                <a:solidFill>
                  <a:schemeClr val="accent1">
                    <a:lumMod val="60000"/>
                    <a:lumOff val="40000"/>
                  </a:schemeClr>
                </a:solidFill>
                <a:latin typeface="Pontano Sans"/>
              </a:rPr>
              <a:t>đám</a:t>
            </a:r>
            <a:r>
              <a:rPr lang="en-US" sz="2800" dirty="0">
                <a:solidFill>
                  <a:schemeClr val="accent1">
                    <a:lumMod val="60000"/>
                    <a:lumOff val="40000"/>
                  </a:schemeClr>
                </a:solidFill>
                <a:latin typeface="Pontano Sans"/>
              </a:rPr>
              <a:t> </a:t>
            </a:r>
            <a:r>
              <a:rPr lang="en-US" sz="2800" dirty="0" err="1">
                <a:solidFill>
                  <a:schemeClr val="accent1">
                    <a:lumMod val="60000"/>
                    <a:lumOff val="40000"/>
                  </a:schemeClr>
                </a:solidFill>
                <a:latin typeface="Pontano Sans"/>
              </a:rPr>
              <a:t>mây</a:t>
            </a:r>
            <a:r>
              <a:rPr lang="en-US" sz="2800" dirty="0">
                <a:solidFill>
                  <a:schemeClr val="accent1">
                    <a:lumMod val="60000"/>
                    <a:lumOff val="40000"/>
                  </a:schemeClr>
                </a:solidFill>
                <a:latin typeface="Pontano Sans"/>
              </a:rPr>
              <a:t> </a:t>
            </a:r>
            <a:r>
              <a:rPr lang="en-US" sz="2800" dirty="0" err="1">
                <a:solidFill>
                  <a:schemeClr val="accent1">
                    <a:lumMod val="60000"/>
                    <a:lumOff val="40000"/>
                  </a:schemeClr>
                </a:solidFill>
                <a:latin typeface="Pontano Sans"/>
              </a:rPr>
              <a:t>riêng</a:t>
            </a:r>
            <a:r>
              <a:rPr lang="en-US" sz="2800" dirty="0">
                <a:solidFill>
                  <a:schemeClr val="accent1">
                    <a:lumMod val="60000"/>
                    <a:lumOff val="40000"/>
                  </a:schemeClr>
                </a:solidFill>
                <a:latin typeface="Pontano Sans"/>
              </a:rPr>
              <a:t>).</a:t>
            </a:r>
          </a:p>
          <a:p>
            <a:pPr marL="342900" indent="-342900">
              <a:spcBef>
                <a:spcPts val="1200"/>
              </a:spcBef>
              <a:buFont typeface="Courier New" panose="02070309020205020404" pitchFamily="49" charset="0"/>
              <a:buChar char="o"/>
            </a:pPr>
            <a:r>
              <a:rPr lang="en-US" sz="2600" dirty="0">
                <a:solidFill>
                  <a:schemeClr val="bg1"/>
                </a:solidFill>
                <a:latin typeface="Pontano Sans"/>
              </a:rPr>
              <a:t>L</a:t>
            </a:r>
            <a:r>
              <a:rPr lang="vi-VN" sz="2600" dirty="0">
                <a:solidFill>
                  <a:schemeClr val="bg1"/>
                </a:solidFill>
                <a:latin typeface="Pontano Sans"/>
              </a:rPr>
              <a:t>à dịch vụ điện toán đám mây riêng thường được cung cấp cho các doanh nghiệp để đảm bảo an toàn dữ liệu. </a:t>
            </a:r>
            <a:endParaRPr lang="en-US" sz="2600" dirty="0">
              <a:solidFill>
                <a:schemeClr val="bg1"/>
              </a:solidFill>
              <a:latin typeface="Pontano Sans"/>
            </a:endParaRPr>
          </a:p>
          <a:p>
            <a:pPr marL="342900" indent="-342900">
              <a:spcBef>
                <a:spcPts val="1200"/>
              </a:spcBef>
              <a:buFont typeface="Courier New" panose="02070309020205020404" pitchFamily="49" charset="0"/>
              <a:buChar char="o"/>
            </a:pPr>
            <a:r>
              <a:rPr lang="vi-VN" sz="2600" dirty="0">
                <a:solidFill>
                  <a:schemeClr val="bg1"/>
                </a:solidFill>
                <a:latin typeface="Pontano Sans"/>
              </a:rPr>
              <a:t>Private cloud sẽ được bảo vệ bên trong tường lửa của công ty và doanh nghiệp trực tiếp quản lý.</a:t>
            </a:r>
            <a:endParaRPr lang="en-US" sz="2600" dirty="0">
              <a:solidFill>
                <a:schemeClr val="bg1"/>
              </a:solidFill>
              <a:latin typeface="Pontano Sans"/>
            </a:endParaRPr>
          </a:p>
        </p:txBody>
      </p:sp>
      <p:pic>
        <p:nvPicPr>
          <p:cNvPr id="3" name="Picture 2">
            <a:extLst>
              <a:ext uri="{FF2B5EF4-FFF2-40B4-BE49-F238E27FC236}">
                <a16:creationId xmlns:a16="http://schemas.microsoft.com/office/drawing/2014/main" id="{6F3FE41F-0B5A-46CF-8C80-6EBDCA25FFB4}"/>
              </a:ext>
            </a:extLst>
          </p:cNvPr>
          <p:cNvPicPr>
            <a:picLocks noChangeAspect="1"/>
          </p:cNvPicPr>
          <p:nvPr/>
        </p:nvPicPr>
        <p:blipFill>
          <a:blip r:embed="rId3"/>
          <a:stretch>
            <a:fillRect/>
          </a:stretch>
        </p:blipFill>
        <p:spPr>
          <a:xfrm>
            <a:off x="7182947" y="1336312"/>
            <a:ext cx="4477118" cy="2828925"/>
          </a:xfrm>
          <a:prstGeom prst="rect">
            <a:avLst/>
          </a:prstGeom>
        </p:spPr>
      </p:pic>
      <p:sp>
        <p:nvSpPr>
          <p:cNvPr id="6" name="TextBox 5">
            <a:extLst>
              <a:ext uri="{FF2B5EF4-FFF2-40B4-BE49-F238E27FC236}">
                <a16:creationId xmlns:a16="http://schemas.microsoft.com/office/drawing/2014/main" id="{A7B36342-915D-4184-9ED5-6FEE31428A57}"/>
              </a:ext>
            </a:extLst>
          </p:cNvPr>
          <p:cNvSpPr txBox="1"/>
          <p:nvPr/>
        </p:nvSpPr>
        <p:spPr>
          <a:xfrm>
            <a:off x="7714882" y="4383300"/>
            <a:ext cx="3826878" cy="584775"/>
          </a:xfrm>
          <a:prstGeom prst="rect">
            <a:avLst/>
          </a:prstGeom>
          <a:noFill/>
        </p:spPr>
        <p:txBody>
          <a:bodyPr wrap="square" rtlCol="0">
            <a:spAutoFit/>
          </a:bodyPr>
          <a:lstStyle/>
          <a:p>
            <a:r>
              <a:rPr lang="en-US" sz="1600" i="1" dirty="0" err="1">
                <a:solidFill>
                  <a:schemeClr val="bg1"/>
                </a:solidFill>
              </a:rPr>
              <a:t>Ảnh</a:t>
            </a:r>
            <a:r>
              <a:rPr lang="en-US" sz="1600" i="1" dirty="0">
                <a:solidFill>
                  <a:schemeClr val="bg1"/>
                </a:solidFill>
              </a:rPr>
              <a:t> </a:t>
            </a:r>
            <a:r>
              <a:rPr lang="en-US" sz="1600" i="1" dirty="0" err="1">
                <a:solidFill>
                  <a:schemeClr val="bg1"/>
                </a:solidFill>
              </a:rPr>
              <a:t>minh</a:t>
            </a:r>
            <a:r>
              <a:rPr lang="en-US" sz="1600" i="1" dirty="0">
                <a:solidFill>
                  <a:schemeClr val="bg1"/>
                </a:solidFill>
              </a:rPr>
              <a:t> </a:t>
            </a:r>
            <a:r>
              <a:rPr lang="en-US" sz="1600" i="1" dirty="0" err="1">
                <a:solidFill>
                  <a:schemeClr val="bg1"/>
                </a:solidFill>
              </a:rPr>
              <a:t>họa</a:t>
            </a:r>
            <a:r>
              <a:rPr lang="en-US" sz="1600" i="1" dirty="0">
                <a:solidFill>
                  <a:schemeClr val="bg1"/>
                </a:solidFill>
              </a:rPr>
              <a:t>, </a:t>
            </a:r>
            <a:r>
              <a:rPr lang="en-US" sz="1600" i="1" dirty="0" err="1">
                <a:solidFill>
                  <a:schemeClr val="bg1"/>
                </a:solidFill>
              </a:rPr>
              <a:t>nguồn</a:t>
            </a:r>
            <a:r>
              <a:rPr lang="en-US" sz="1600" i="1" dirty="0">
                <a:solidFill>
                  <a:schemeClr val="bg1"/>
                </a:solidFill>
              </a:rPr>
              <a:t>: sitesbay.com</a:t>
            </a:r>
          </a:p>
          <a:p>
            <a:endParaRPr lang="en-US" sz="1600" i="1" dirty="0">
              <a:solidFill>
                <a:schemeClr val="bg1"/>
              </a:solidFill>
            </a:endParaRPr>
          </a:p>
        </p:txBody>
      </p:sp>
    </p:spTree>
    <p:extLst>
      <p:ext uri="{BB962C8B-B14F-4D97-AF65-F5344CB8AC3E}">
        <p14:creationId xmlns:p14="http://schemas.microsoft.com/office/powerpoint/2010/main" val="339489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6" presetClass="entr" presetSubtype="21"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barn(inVertical)">
                                      <p:cBhvr>
                                        <p:cTn id="9" dur="700"/>
                                        <p:tgtEl>
                                          <p:spTgt spid="3"/>
                                        </p:tgtEl>
                                      </p:cBhvr>
                                    </p:animEffect>
                                  </p:childTnLst>
                                </p:cTn>
                              </p:par>
                              <p:par>
                                <p:cTn id="10" presetID="10" presetClass="entr" presetSubtype="0" fill="hold" grpId="0" nodeType="withEffect">
                                  <p:stCondLst>
                                    <p:cond delay="2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8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20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8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20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8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417"/>
        <p:cNvGrpSpPr/>
        <p:nvPr/>
      </p:nvGrpSpPr>
      <p:grpSpPr>
        <a:xfrm>
          <a:off x="0" y="0"/>
          <a:ext cx="0" cy="0"/>
          <a:chOff x="0" y="0"/>
          <a:chExt cx="0" cy="0"/>
        </a:xfrm>
      </p:grpSpPr>
      <p:sp>
        <p:nvSpPr>
          <p:cNvPr id="1421" name="Google Shape;1421;p49"/>
          <p:cNvSpPr txBox="1">
            <a:spLocks noGrp="1"/>
          </p:cNvSpPr>
          <p:nvPr>
            <p:ph type="title"/>
          </p:nvPr>
        </p:nvSpPr>
        <p:spPr>
          <a:xfrm>
            <a:off x="83589" y="0"/>
            <a:ext cx="7262814" cy="1118249"/>
          </a:xfrm>
          <a:prstGeom prst="rect">
            <a:avLst/>
          </a:prstGeom>
        </p:spPr>
        <p:txBody>
          <a:bodyPr spcFirstLastPara="1" wrap="square" lIns="121900" tIns="121900" rIns="121900" bIns="121900" anchor="t" anchorCtr="0">
            <a:noAutofit/>
          </a:bodyPr>
          <a:lstStyle/>
          <a:p>
            <a:r>
              <a:rPr lang="en" sz="3000" dirty="0">
                <a:solidFill>
                  <a:srgbClr val="FFFF99"/>
                </a:solidFill>
              </a:rPr>
              <a:t>IV – Phân loại điện toán đám mây.</a:t>
            </a:r>
            <a:endParaRPr sz="3000" dirty="0">
              <a:solidFill>
                <a:srgbClr val="FFFF99"/>
              </a:solidFill>
            </a:endParaRPr>
          </a:p>
        </p:txBody>
      </p:sp>
      <p:sp>
        <p:nvSpPr>
          <p:cNvPr id="10" name="TextBox 9">
            <a:extLst>
              <a:ext uri="{FF2B5EF4-FFF2-40B4-BE49-F238E27FC236}">
                <a16:creationId xmlns:a16="http://schemas.microsoft.com/office/drawing/2014/main" id="{31757767-8C94-43C9-9474-2F4B7E74FA29}"/>
              </a:ext>
            </a:extLst>
          </p:cNvPr>
          <p:cNvSpPr txBox="1"/>
          <p:nvPr/>
        </p:nvSpPr>
        <p:spPr>
          <a:xfrm>
            <a:off x="531936" y="1118249"/>
            <a:ext cx="5904724" cy="3662541"/>
          </a:xfrm>
          <a:prstGeom prst="rect">
            <a:avLst/>
          </a:prstGeom>
          <a:noFill/>
        </p:spPr>
        <p:txBody>
          <a:bodyPr wrap="square">
            <a:spAutoFit/>
          </a:bodyPr>
          <a:lstStyle/>
          <a:p>
            <a:pPr>
              <a:spcBef>
                <a:spcPts val="1200"/>
              </a:spcBef>
            </a:pPr>
            <a:r>
              <a:rPr lang="en-US" sz="2800" dirty="0">
                <a:solidFill>
                  <a:schemeClr val="accent1">
                    <a:lumMod val="60000"/>
                    <a:lumOff val="40000"/>
                  </a:schemeClr>
                </a:solidFill>
                <a:latin typeface="Pontano Sans"/>
              </a:rPr>
              <a:t>3. </a:t>
            </a:r>
            <a:r>
              <a:rPr lang="vi-VN" sz="2800" dirty="0">
                <a:solidFill>
                  <a:schemeClr val="accent1">
                    <a:lumMod val="60000"/>
                    <a:lumOff val="40000"/>
                  </a:schemeClr>
                </a:solidFill>
                <a:latin typeface="Pontano Sans"/>
              </a:rPr>
              <a:t>Hybrid Cloud (Điện toán đám mây lai)</a:t>
            </a:r>
            <a:r>
              <a:rPr lang="en-US" sz="2800" dirty="0">
                <a:solidFill>
                  <a:schemeClr val="accent1">
                    <a:lumMod val="60000"/>
                    <a:lumOff val="40000"/>
                  </a:schemeClr>
                </a:solidFill>
                <a:latin typeface="Pontano Sans"/>
              </a:rPr>
              <a:t>.</a:t>
            </a:r>
          </a:p>
          <a:p>
            <a:pPr marL="342900" indent="-342900">
              <a:spcBef>
                <a:spcPts val="1200"/>
              </a:spcBef>
              <a:buFont typeface="Courier New" panose="02070309020205020404" pitchFamily="49" charset="0"/>
              <a:buChar char="o"/>
            </a:pPr>
            <a:r>
              <a:rPr lang="en-US" sz="2600" dirty="0">
                <a:solidFill>
                  <a:schemeClr val="bg1"/>
                </a:solidFill>
                <a:latin typeface="Pontano Sans"/>
              </a:rPr>
              <a:t>L</a:t>
            </a:r>
            <a:r>
              <a:rPr lang="vi-VN" sz="2600" dirty="0">
                <a:solidFill>
                  <a:schemeClr val="bg1"/>
                </a:solidFill>
                <a:latin typeface="Pontano Sans"/>
              </a:rPr>
              <a:t>à sự kết hợp giữa đám mây công cộng và đám mây riêng. </a:t>
            </a:r>
            <a:endParaRPr lang="en-US" sz="2600" dirty="0">
              <a:solidFill>
                <a:schemeClr val="bg1"/>
              </a:solidFill>
              <a:latin typeface="Pontano Sans"/>
            </a:endParaRPr>
          </a:p>
          <a:p>
            <a:pPr marL="342900" indent="-342900">
              <a:spcBef>
                <a:spcPts val="1200"/>
              </a:spcBef>
              <a:buFont typeface="Courier New" panose="02070309020205020404" pitchFamily="49" charset="0"/>
              <a:buChar char="o"/>
            </a:pPr>
            <a:r>
              <a:rPr lang="vi-VN" sz="2600" dirty="0">
                <a:solidFill>
                  <a:schemeClr val="bg1"/>
                </a:solidFill>
                <a:latin typeface="Pontano Sans"/>
              </a:rPr>
              <a:t>Nó cho phép người dùng khai thác được điểm mạnh của 2 mô hình trên. Và đồng thời hạn chế được điểm yếu của 2 mô hình đó.</a:t>
            </a:r>
            <a:endParaRPr lang="en-US" sz="2600" dirty="0">
              <a:solidFill>
                <a:schemeClr val="bg1"/>
              </a:solidFill>
              <a:latin typeface="Pontano Sans"/>
            </a:endParaRPr>
          </a:p>
        </p:txBody>
      </p:sp>
      <p:pic>
        <p:nvPicPr>
          <p:cNvPr id="3" name="Picture 2">
            <a:extLst>
              <a:ext uri="{FF2B5EF4-FFF2-40B4-BE49-F238E27FC236}">
                <a16:creationId xmlns:a16="http://schemas.microsoft.com/office/drawing/2014/main" id="{8741F93D-80D0-42A7-ACC6-2712D359C367}"/>
              </a:ext>
            </a:extLst>
          </p:cNvPr>
          <p:cNvPicPr>
            <a:picLocks noChangeAspect="1"/>
          </p:cNvPicPr>
          <p:nvPr/>
        </p:nvPicPr>
        <p:blipFill>
          <a:blip r:embed="rId3"/>
          <a:stretch>
            <a:fillRect/>
          </a:stretch>
        </p:blipFill>
        <p:spPr>
          <a:xfrm>
            <a:off x="7072033" y="1289339"/>
            <a:ext cx="4366932" cy="3036133"/>
          </a:xfrm>
          <a:prstGeom prst="rect">
            <a:avLst/>
          </a:prstGeom>
        </p:spPr>
      </p:pic>
      <p:sp>
        <p:nvSpPr>
          <p:cNvPr id="6" name="TextBox 5">
            <a:extLst>
              <a:ext uri="{FF2B5EF4-FFF2-40B4-BE49-F238E27FC236}">
                <a16:creationId xmlns:a16="http://schemas.microsoft.com/office/drawing/2014/main" id="{559848B1-27F6-4323-ACBE-4CF832FB165E}"/>
              </a:ext>
            </a:extLst>
          </p:cNvPr>
          <p:cNvSpPr txBox="1"/>
          <p:nvPr/>
        </p:nvSpPr>
        <p:spPr>
          <a:xfrm>
            <a:off x="7454905" y="4769493"/>
            <a:ext cx="4477118" cy="584775"/>
          </a:xfrm>
          <a:prstGeom prst="rect">
            <a:avLst/>
          </a:prstGeom>
          <a:noFill/>
        </p:spPr>
        <p:txBody>
          <a:bodyPr wrap="square" rtlCol="0">
            <a:spAutoFit/>
          </a:bodyPr>
          <a:lstStyle/>
          <a:p>
            <a:r>
              <a:rPr lang="en-US" sz="1600" i="1" dirty="0" err="1">
                <a:solidFill>
                  <a:schemeClr val="bg1"/>
                </a:solidFill>
              </a:rPr>
              <a:t>Ảnh</a:t>
            </a:r>
            <a:r>
              <a:rPr lang="en-US" sz="1600" i="1" dirty="0">
                <a:solidFill>
                  <a:schemeClr val="bg1"/>
                </a:solidFill>
              </a:rPr>
              <a:t> </a:t>
            </a:r>
            <a:r>
              <a:rPr lang="en-US" sz="1600" i="1" dirty="0" err="1">
                <a:solidFill>
                  <a:schemeClr val="bg1"/>
                </a:solidFill>
              </a:rPr>
              <a:t>minh</a:t>
            </a:r>
            <a:r>
              <a:rPr lang="en-US" sz="1600" i="1" dirty="0">
                <a:solidFill>
                  <a:schemeClr val="bg1"/>
                </a:solidFill>
              </a:rPr>
              <a:t> </a:t>
            </a:r>
            <a:r>
              <a:rPr lang="en-US" sz="1600" i="1" dirty="0" err="1">
                <a:solidFill>
                  <a:schemeClr val="bg1"/>
                </a:solidFill>
              </a:rPr>
              <a:t>họa</a:t>
            </a:r>
            <a:r>
              <a:rPr lang="en-US" sz="1600" i="1" dirty="0">
                <a:solidFill>
                  <a:schemeClr val="bg1"/>
                </a:solidFill>
              </a:rPr>
              <a:t>, </a:t>
            </a:r>
            <a:r>
              <a:rPr lang="en-US" sz="1600" i="1" dirty="0" err="1">
                <a:solidFill>
                  <a:schemeClr val="bg1"/>
                </a:solidFill>
              </a:rPr>
              <a:t>nguồn</a:t>
            </a:r>
            <a:r>
              <a:rPr lang="en-US" sz="1600" i="1" dirty="0">
                <a:solidFill>
                  <a:schemeClr val="bg1"/>
                </a:solidFill>
              </a:rPr>
              <a:t>: guardianit-eg.com</a:t>
            </a:r>
          </a:p>
          <a:p>
            <a:endParaRPr lang="en-US" sz="1600" i="1" dirty="0">
              <a:solidFill>
                <a:schemeClr val="bg1"/>
              </a:solidFill>
            </a:endParaRPr>
          </a:p>
        </p:txBody>
      </p:sp>
    </p:spTree>
    <p:extLst>
      <p:ext uri="{BB962C8B-B14F-4D97-AF65-F5344CB8AC3E}">
        <p14:creationId xmlns:p14="http://schemas.microsoft.com/office/powerpoint/2010/main" val="222970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6" presetClass="entr" presetSubtype="21"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barn(inVertical)">
                                      <p:cBhvr>
                                        <p:cTn id="9" dur="700"/>
                                        <p:tgtEl>
                                          <p:spTgt spid="3"/>
                                        </p:tgtEl>
                                      </p:cBhvr>
                                    </p:animEffect>
                                  </p:childTnLst>
                                </p:cTn>
                              </p:par>
                              <p:par>
                                <p:cTn id="10" presetID="10" presetClass="entr" presetSubtype="0" fill="hold" grpId="0" nodeType="withEffect">
                                  <p:stCondLst>
                                    <p:cond delay="2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7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10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8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10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8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chemeClr val="tx1">
                <a:lumMod val="95000"/>
                <a:lumOff val="5000"/>
              </a:schemeClr>
            </a:gs>
            <a:gs pos="54000">
              <a:schemeClr val="accent4">
                <a:lumMod val="75000"/>
              </a:schemeClr>
            </a:gs>
            <a:gs pos="92000">
              <a:schemeClr val="accent6">
                <a:lumMod val="50000"/>
              </a:schemeClr>
            </a:gs>
          </a:gsLst>
          <a:lin ang="18900732" scaled="0"/>
          <a:tileRect/>
        </a:gradFill>
        <a:effectLst/>
      </p:bgPr>
    </p:bg>
    <p:spTree>
      <p:nvGrpSpPr>
        <p:cNvPr id="1" name="Shape 358"/>
        <p:cNvGrpSpPr/>
        <p:nvPr/>
      </p:nvGrpSpPr>
      <p:grpSpPr>
        <a:xfrm>
          <a:off x="0" y="0"/>
          <a:ext cx="0" cy="0"/>
          <a:chOff x="0" y="0"/>
          <a:chExt cx="0" cy="0"/>
        </a:xfrm>
      </p:grpSpPr>
      <p:sp>
        <p:nvSpPr>
          <p:cNvPr id="361" name="Google Shape;361;p14"/>
          <p:cNvSpPr txBox="1"/>
          <p:nvPr/>
        </p:nvSpPr>
        <p:spPr>
          <a:xfrm>
            <a:off x="546100" y="2235200"/>
            <a:ext cx="2756000" cy="2362400"/>
          </a:xfrm>
          <a:prstGeom prst="rect">
            <a:avLst/>
          </a:prstGeom>
          <a:noFill/>
          <a:ln>
            <a:noFill/>
          </a:ln>
        </p:spPr>
        <p:txBody>
          <a:bodyPr spcFirstLastPara="1" wrap="square" lIns="121900" tIns="121900" rIns="121900" bIns="121900" anchor="ctr" anchorCtr="0">
            <a:noAutofit/>
          </a:bodyPr>
          <a:lstStyle/>
          <a:p>
            <a:pPr algn="ctr"/>
            <a:r>
              <a:rPr lang="en" sz="6400" b="1" dirty="0">
                <a:solidFill>
                  <a:schemeClr val="bg1"/>
                </a:solidFill>
                <a:latin typeface="Nixie One"/>
                <a:sym typeface="Nixie One"/>
              </a:rPr>
              <a:t>V</a:t>
            </a:r>
            <a:endParaRPr sz="2400" b="1" dirty="0">
              <a:solidFill>
                <a:schemeClr val="bg1"/>
              </a:solidFill>
            </a:endParaRPr>
          </a:p>
        </p:txBody>
      </p:sp>
      <p:sp>
        <p:nvSpPr>
          <p:cNvPr id="10" name="Google Shape;118;p14">
            <a:extLst>
              <a:ext uri="{FF2B5EF4-FFF2-40B4-BE49-F238E27FC236}">
                <a16:creationId xmlns:a16="http://schemas.microsoft.com/office/drawing/2014/main" id="{86F10987-BFB3-4F05-8891-6D0162B510D3}"/>
              </a:ext>
            </a:extLst>
          </p:cNvPr>
          <p:cNvSpPr txBox="1">
            <a:spLocks/>
          </p:cNvSpPr>
          <p:nvPr/>
        </p:nvSpPr>
        <p:spPr>
          <a:xfrm>
            <a:off x="12192000" y="2426725"/>
            <a:ext cx="8305800" cy="20045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Fjalla One"/>
              <a:buNone/>
              <a:defRPr sz="4800" b="0" i="0" u="none" strike="noStrike" cap="none">
                <a:solidFill>
                  <a:srgbClr val="FFFFFF"/>
                </a:solidFill>
                <a:latin typeface="Fjalla One"/>
                <a:ea typeface="Fjalla One"/>
                <a:cs typeface="Fjalla One"/>
                <a:sym typeface="Fjalla One"/>
              </a:defRPr>
            </a:lvl1pPr>
            <a:lvl2pPr marR="0" lvl="1"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9pPr>
          </a:lstStyle>
          <a:p>
            <a:r>
              <a:rPr lang="en-US" kern="0" dirty="0" err="1">
                <a:solidFill>
                  <a:schemeClr val="bg2">
                    <a:lumMod val="40000"/>
                    <a:lumOff val="60000"/>
                  </a:schemeClr>
                </a:solidFill>
              </a:rPr>
              <a:t>Ứng</a:t>
            </a:r>
            <a:r>
              <a:rPr lang="en-US" kern="0" dirty="0">
                <a:solidFill>
                  <a:schemeClr val="bg2">
                    <a:lumMod val="40000"/>
                    <a:lumOff val="60000"/>
                  </a:schemeClr>
                </a:solidFill>
              </a:rPr>
              <a:t> </a:t>
            </a:r>
            <a:r>
              <a:rPr lang="en-US" kern="0" dirty="0" err="1">
                <a:solidFill>
                  <a:schemeClr val="bg2">
                    <a:lumMod val="40000"/>
                    <a:lumOff val="60000"/>
                  </a:schemeClr>
                </a:solidFill>
              </a:rPr>
              <a:t>dụng</a:t>
            </a:r>
            <a:r>
              <a:rPr lang="en-US" kern="0" dirty="0">
                <a:solidFill>
                  <a:schemeClr val="bg2">
                    <a:lumMod val="40000"/>
                    <a:lumOff val="60000"/>
                  </a:schemeClr>
                </a:solidFill>
              </a:rPr>
              <a:t> </a:t>
            </a:r>
            <a:r>
              <a:rPr lang="en-US" kern="0" dirty="0" err="1">
                <a:solidFill>
                  <a:schemeClr val="bg2">
                    <a:lumMod val="40000"/>
                    <a:lumOff val="60000"/>
                  </a:schemeClr>
                </a:solidFill>
              </a:rPr>
              <a:t>phổ</a:t>
            </a:r>
            <a:r>
              <a:rPr lang="en-US" kern="0" dirty="0">
                <a:solidFill>
                  <a:schemeClr val="bg2">
                    <a:lumMod val="40000"/>
                    <a:lumOff val="60000"/>
                  </a:schemeClr>
                </a:solidFill>
              </a:rPr>
              <a:t> </a:t>
            </a:r>
            <a:r>
              <a:rPr lang="en-US" kern="0" dirty="0" err="1">
                <a:solidFill>
                  <a:schemeClr val="bg2">
                    <a:lumMod val="40000"/>
                    <a:lumOff val="60000"/>
                  </a:schemeClr>
                </a:solidFill>
              </a:rPr>
              <a:t>biến</a:t>
            </a:r>
            <a:r>
              <a:rPr lang="en-US" kern="0" dirty="0">
                <a:solidFill>
                  <a:schemeClr val="bg2">
                    <a:lumMod val="40000"/>
                    <a:lumOff val="60000"/>
                  </a:schemeClr>
                </a:solidFill>
              </a:rPr>
              <a:t> </a:t>
            </a:r>
            <a:r>
              <a:rPr lang="en-US" kern="0" dirty="0" err="1">
                <a:solidFill>
                  <a:schemeClr val="bg2">
                    <a:lumMod val="40000"/>
                    <a:lumOff val="60000"/>
                  </a:schemeClr>
                </a:solidFill>
              </a:rPr>
              <a:t>của</a:t>
            </a:r>
            <a:r>
              <a:rPr lang="en-US" kern="0" dirty="0">
                <a:solidFill>
                  <a:schemeClr val="bg2">
                    <a:lumMod val="40000"/>
                    <a:lumOff val="60000"/>
                  </a:schemeClr>
                </a:solidFill>
              </a:rPr>
              <a:t> </a:t>
            </a:r>
            <a:r>
              <a:rPr lang="en-US" kern="0" dirty="0" err="1">
                <a:solidFill>
                  <a:schemeClr val="bg2">
                    <a:lumMod val="40000"/>
                    <a:lumOff val="60000"/>
                  </a:schemeClr>
                </a:solidFill>
              </a:rPr>
              <a:t>công</a:t>
            </a:r>
            <a:r>
              <a:rPr lang="en-US" kern="0" dirty="0">
                <a:solidFill>
                  <a:schemeClr val="bg2">
                    <a:lumMod val="40000"/>
                    <a:lumOff val="60000"/>
                  </a:schemeClr>
                </a:solidFill>
              </a:rPr>
              <a:t> </a:t>
            </a:r>
            <a:r>
              <a:rPr lang="en-US" kern="0" dirty="0" err="1">
                <a:solidFill>
                  <a:schemeClr val="bg2">
                    <a:lumMod val="40000"/>
                    <a:lumOff val="60000"/>
                  </a:schemeClr>
                </a:solidFill>
              </a:rPr>
              <a:t>nghệ</a:t>
            </a:r>
            <a:r>
              <a:rPr lang="en-US" kern="0" dirty="0">
                <a:solidFill>
                  <a:schemeClr val="bg2">
                    <a:lumMod val="40000"/>
                    <a:lumOff val="60000"/>
                  </a:schemeClr>
                </a:solidFill>
              </a:rPr>
              <a:t> </a:t>
            </a:r>
            <a:r>
              <a:rPr lang="en-US" kern="0" dirty="0" err="1">
                <a:solidFill>
                  <a:schemeClr val="bg2">
                    <a:lumMod val="40000"/>
                    <a:lumOff val="60000"/>
                  </a:schemeClr>
                </a:solidFill>
              </a:rPr>
              <a:t>điện</a:t>
            </a:r>
            <a:r>
              <a:rPr lang="en-US" kern="0" dirty="0">
                <a:solidFill>
                  <a:schemeClr val="bg2">
                    <a:lumMod val="40000"/>
                    <a:lumOff val="60000"/>
                  </a:schemeClr>
                </a:solidFill>
              </a:rPr>
              <a:t> </a:t>
            </a:r>
            <a:r>
              <a:rPr lang="en-US" kern="0" dirty="0" err="1">
                <a:solidFill>
                  <a:schemeClr val="bg2">
                    <a:lumMod val="40000"/>
                    <a:lumOff val="60000"/>
                  </a:schemeClr>
                </a:solidFill>
              </a:rPr>
              <a:t>toán</a:t>
            </a:r>
            <a:r>
              <a:rPr lang="en-US" kern="0" dirty="0">
                <a:solidFill>
                  <a:schemeClr val="bg2">
                    <a:lumMod val="40000"/>
                    <a:lumOff val="60000"/>
                  </a:schemeClr>
                </a:solidFill>
              </a:rPr>
              <a:t> </a:t>
            </a:r>
            <a:r>
              <a:rPr lang="en-US" kern="0" dirty="0" err="1">
                <a:solidFill>
                  <a:schemeClr val="bg2">
                    <a:lumMod val="40000"/>
                    <a:lumOff val="60000"/>
                  </a:schemeClr>
                </a:solidFill>
              </a:rPr>
              <a:t>đám</a:t>
            </a:r>
            <a:r>
              <a:rPr lang="en-US" kern="0" dirty="0">
                <a:solidFill>
                  <a:schemeClr val="bg2">
                    <a:lumMod val="40000"/>
                    <a:lumOff val="60000"/>
                  </a:schemeClr>
                </a:solidFill>
              </a:rPr>
              <a:t> </a:t>
            </a:r>
            <a:r>
              <a:rPr lang="en-US" kern="0" dirty="0" err="1">
                <a:solidFill>
                  <a:schemeClr val="bg2">
                    <a:lumMod val="40000"/>
                    <a:lumOff val="60000"/>
                  </a:schemeClr>
                </a:solidFill>
              </a:rPr>
              <a:t>mây</a:t>
            </a:r>
            <a:r>
              <a:rPr lang="en-US" kern="0" dirty="0">
                <a:solidFill>
                  <a:schemeClr val="bg2">
                    <a:lumMod val="40000"/>
                    <a:lumOff val="60000"/>
                  </a:schemeClr>
                </a:solidFill>
              </a:rPr>
              <a:t>.</a:t>
            </a:r>
            <a:endParaRPr lang="vi-VN" kern="0" dirty="0">
              <a:solidFill>
                <a:schemeClr val="bg2">
                  <a:lumMod val="40000"/>
                  <a:lumOff val="60000"/>
                </a:schemeClr>
              </a:solidFill>
            </a:endParaRPr>
          </a:p>
        </p:txBody>
      </p:sp>
    </p:spTree>
    <p:extLst>
      <p:ext uri="{BB962C8B-B14F-4D97-AF65-F5344CB8AC3E}">
        <p14:creationId xmlns:p14="http://schemas.microsoft.com/office/powerpoint/2010/main" val="39851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0 L -0.73321 -0.0125 " pathEditMode="relative" rAng="0" ptsTypes="AA">
                                      <p:cBhvr>
                                        <p:cTn id="6" dur="2000" fill="hold"/>
                                        <p:tgtEl>
                                          <p:spTgt spid="10"/>
                                        </p:tgtEl>
                                        <p:attrNameLst>
                                          <p:attrName>ppt_x</p:attrName>
                                          <p:attrName>ppt_y</p:attrName>
                                        </p:attrNameLst>
                                      </p:cBhvr>
                                      <p:rCtr x="-36667" y="-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417"/>
        <p:cNvGrpSpPr/>
        <p:nvPr/>
      </p:nvGrpSpPr>
      <p:grpSpPr>
        <a:xfrm>
          <a:off x="0" y="0"/>
          <a:ext cx="0" cy="0"/>
          <a:chOff x="0" y="0"/>
          <a:chExt cx="0" cy="0"/>
        </a:xfrm>
      </p:grpSpPr>
      <p:sp>
        <p:nvSpPr>
          <p:cNvPr id="1421" name="Google Shape;1421;p49"/>
          <p:cNvSpPr txBox="1">
            <a:spLocks noGrp="1"/>
          </p:cNvSpPr>
          <p:nvPr>
            <p:ph type="title"/>
          </p:nvPr>
        </p:nvSpPr>
        <p:spPr>
          <a:xfrm>
            <a:off x="83588" y="0"/>
            <a:ext cx="10333157" cy="864973"/>
          </a:xfrm>
          <a:prstGeom prst="rect">
            <a:avLst/>
          </a:prstGeom>
        </p:spPr>
        <p:txBody>
          <a:bodyPr spcFirstLastPara="1" wrap="square" lIns="121900" tIns="121900" rIns="121900" bIns="121900" anchor="t" anchorCtr="0">
            <a:noAutofit/>
          </a:bodyPr>
          <a:lstStyle/>
          <a:p>
            <a:r>
              <a:rPr lang="en" sz="3000" dirty="0">
                <a:solidFill>
                  <a:srgbClr val="FFFF99"/>
                </a:solidFill>
              </a:rPr>
              <a:t>V – </a:t>
            </a:r>
            <a:r>
              <a:rPr lang="en-US" sz="3000" dirty="0" err="1">
                <a:solidFill>
                  <a:srgbClr val="FFFF99"/>
                </a:solidFill>
              </a:rPr>
              <a:t>Ứng</a:t>
            </a:r>
            <a:r>
              <a:rPr lang="en-US" sz="3000" dirty="0">
                <a:solidFill>
                  <a:srgbClr val="FFFF99"/>
                </a:solidFill>
              </a:rPr>
              <a:t> </a:t>
            </a:r>
            <a:r>
              <a:rPr lang="en-US" sz="3000" dirty="0" err="1">
                <a:solidFill>
                  <a:srgbClr val="FFFF99"/>
                </a:solidFill>
              </a:rPr>
              <a:t>dụng</a:t>
            </a:r>
            <a:r>
              <a:rPr lang="en-US" sz="3000" dirty="0">
                <a:solidFill>
                  <a:srgbClr val="FFFF99"/>
                </a:solidFill>
              </a:rPr>
              <a:t> </a:t>
            </a:r>
            <a:r>
              <a:rPr lang="en-US" sz="3000" dirty="0" err="1">
                <a:solidFill>
                  <a:srgbClr val="FFFF99"/>
                </a:solidFill>
              </a:rPr>
              <a:t>phổ</a:t>
            </a:r>
            <a:r>
              <a:rPr lang="en-US" sz="3000" dirty="0">
                <a:solidFill>
                  <a:srgbClr val="FFFF99"/>
                </a:solidFill>
              </a:rPr>
              <a:t> </a:t>
            </a:r>
            <a:r>
              <a:rPr lang="en-US" sz="3000" dirty="0" err="1">
                <a:solidFill>
                  <a:srgbClr val="FFFF99"/>
                </a:solidFill>
              </a:rPr>
              <a:t>biến</a:t>
            </a:r>
            <a:r>
              <a:rPr lang="en-US" sz="3000" dirty="0">
                <a:solidFill>
                  <a:srgbClr val="FFFF99"/>
                </a:solidFill>
              </a:rPr>
              <a:t> </a:t>
            </a:r>
            <a:r>
              <a:rPr lang="en-US" sz="3000" dirty="0" err="1">
                <a:solidFill>
                  <a:srgbClr val="FFFF99"/>
                </a:solidFill>
              </a:rPr>
              <a:t>của</a:t>
            </a:r>
            <a:r>
              <a:rPr lang="en-US" sz="3000" dirty="0">
                <a:solidFill>
                  <a:srgbClr val="FFFF99"/>
                </a:solidFill>
              </a:rPr>
              <a:t> </a:t>
            </a:r>
            <a:r>
              <a:rPr lang="en-US" sz="3000" dirty="0" err="1">
                <a:solidFill>
                  <a:srgbClr val="FFFF99"/>
                </a:solidFill>
              </a:rPr>
              <a:t>công</a:t>
            </a:r>
            <a:r>
              <a:rPr lang="en-US" sz="3000" dirty="0">
                <a:solidFill>
                  <a:srgbClr val="FFFF99"/>
                </a:solidFill>
              </a:rPr>
              <a:t> </a:t>
            </a:r>
            <a:r>
              <a:rPr lang="en-US" sz="3000" dirty="0" err="1">
                <a:solidFill>
                  <a:srgbClr val="FFFF99"/>
                </a:solidFill>
              </a:rPr>
              <a:t>nghệ</a:t>
            </a:r>
            <a:r>
              <a:rPr lang="en-US" sz="3000" dirty="0">
                <a:solidFill>
                  <a:srgbClr val="FFFF99"/>
                </a:solidFill>
              </a:rPr>
              <a:t> </a:t>
            </a:r>
            <a:r>
              <a:rPr lang="en-US" sz="3000" dirty="0" err="1">
                <a:solidFill>
                  <a:srgbClr val="FFFF99"/>
                </a:solidFill>
              </a:rPr>
              <a:t>điện</a:t>
            </a:r>
            <a:r>
              <a:rPr lang="en-US" sz="3000" dirty="0">
                <a:solidFill>
                  <a:srgbClr val="FFFF99"/>
                </a:solidFill>
              </a:rPr>
              <a:t> </a:t>
            </a:r>
            <a:r>
              <a:rPr lang="en-US" sz="3000" dirty="0" err="1">
                <a:solidFill>
                  <a:srgbClr val="FFFF99"/>
                </a:solidFill>
              </a:rPr>
              <a:t>toán</a:t>
            </a:r>
            <a:r>
              <a:rPr lang="en-US" sz="3000" dirty="0">
                <a:solidFill>
                  <a:srgbClr val="FFFF99"/>
                </a:solidFill>
              </a:rPr>
              <a:t> </a:t>
            </a:r>
            <a:r>
              <a:rPr lang="en-US" sz="3000" dirty="0" err="1">
                <a:solidFill>
                  <a:srgbClr val="FFFF99"/>
                </a:solidFill>
              </a:rPr>
              <a:t>đám</a:t>
            </a:r>
            <a:r>
              <a:rPr lang="en-US" sz="3000" dirty="0">
                <a:solidFill>
                  <a:srgbClr val="FFFF99"/>
                </a:solidFill>
              </a:rPr>
              <a:t> </a:t>
            </a:r>
            <a:r>
              <a:rPr lang="en-US" sz="3000" dirty="0" err="1">
                <a:solidFill>
                  <a:srgbClr val="FFFF99"/>
                </a:solidFill>
              </a:rPr>
              <a:t>mây</a:t>
            </a:r>
            <a:r>
              <a:rPr lang="en-US" sz="3000" dirty="0">
                <a:solidFill>
                  <a:srgbClr val="FFFF99"/>
                </a:solidFill>
              </a:rPr>
              <a:t>.</a:t>
            </a:r>
            <a:br>
              <a:rPr lang="en-US" sz="3000" dirty="0">
                <a:solidFill>
                  <a:srgbClr val="FFFF99"/>
                </a:solidFill>
              </a:rPr>
            </a:br>
            <a:endParaRPr sz="3000" dirty="0">
              <a:solidFill>
                <a:srgbClr val="FFFF99"/>
              </a:solidFill>
            </a:endParaRPr>
          </a:p>
        </p:txBody>
      </p:sp>
      <p:sp>
        <p:nvSpPr>
          <p:cNvPr id="10" name="TextBox 9">
            <a:extLst>
              <a:ext uri="{FF2B5EF4-FFF2-40B4-BE49-F238E27FC236}">
                <a16:creationId xmlns:a16="http://schemas.microsoft.com/office/drawing/2014/main" id="{31757767-8C94-43C9-9474-2F4B7E74FA29}"/>
              </a:ext>
            </a:extLst>
          </p:cNvPr>
          <p:cNvSpPr txBox="1"/>
          <p:nvPr/>
        </p:nvSpPr>
        <p:spPr>
          <a:xfrm>
            <a:off x="535448" y="855829"/>
            <a:ext cx="10996151" cy="2031325"/>
          </a:xfrm>
          <a:prstGeom prst="rect">
            <a:avLst/>
          </a:prstGeom>
          <a:noFill/>
        </p:spPr>
        <p:txBody>
          <a:bodyPr wrap="square">
            <a:spAutoFit/>
          </a:bodyPr>
          <a:lstStyle/>
          <a:p>
            <a:pPr algn="just">
              <a:spcBef>
                <a:spcPts val="1200"/>
              </a:spcBef>
            </a:pPr>
            <a:r>
              <a:rPr lang="vi-VN" sz="2800" dirty="0">
                <a:solidFill>
                  <a:schemeClr val="accent1">
                    <a:lumMod val="60000"/>
                    <a:lumOff val="40000"/>
                  </a:schemeClr>
                </a:solidFill>
                <a:latin typeface="Pontano Sans"/>
              </a:rPr>
              <a:t>1. Cơ sở dữ liệu đám mây</a:t>
            </a:r>
            <a:r>
              <a:rPr lang="en-US" sz="2800" dirty="0">
                <a:solidFill>
                  <a:schemeClr val="accent1">
                    <a:lumMod val="60000"/>
                    <a:lumOff val="40000"/>
                  </a:schemeClr>
                </a:solidFill>
                <a:latin typeface="Pontano Sans"/>
              </a:rPr>
              <a:t>.</a:t>
            </a:r>
            <a:endParaRPr lang="vi-VN" sz="2800" dirty="0">
              <a:solidFill>
                <a:schemeClr val="bg1"/>
              </a:solidFill>
              <a:latin typeface="Pontano Sans"/>
            </a:endParaRPr>
          </a:p>
          <a:p>
            <a:pPr marL="342900" indent="-342900" algn="just">
              <a:spcBef>
                <a:spcPts val="1200"/>
              </a:spcBef>
              <a:buFont typeface="Courier New" panose="02070309020205020404" pitchFamily="49" charset="0"/>
              <a:buChar char="o"/>
            </a:pPr>
            <a:r>
              <a:rPr lang="vi-VN" sz="2600" dirty="0">
                <a:solidFill>
                  <a:schemeClr val="bg1"/>
                </a:solidFill>
                <a:latin typeface="Pontano Sans"/>
              </a:rPr>
              <a:t>Công nghệ điện toán đám mây đem đến một cơ sở dữ liệu hoạt động mạnh mẽ mà không cần công ty phải thật sự sở hữu cơ sở hạ tầng.</a:t>
            </a:r>
          </a:p>
          <a:p>
            <a:pPr marL="342900" indent="-342900" algn="just">
              <a:spcBef>
                <a:spcPts val="1200"/>
              </a:spcBef>
              <a:buFont typeface="Courier New" panose="02070309020205020404" pitchFamily="49" charset="0"/>
              <a:buChar char="o"/>
            </a:pPr>
            <a:r>
              <a:rPr lang="vi-VN" sz="2600" dirty="0">
                <a:solidFill>
                  <a:schemeClr val="bg1"/>
                </a:solidFill>
                <a:latin typeface="Pontano Sans"/>
              </a:rPr>
              <a:t>Cơ sở dữ liệu đám mây có thể được </a:t>
            </a:r>
            <a:r>
              <a:rPr lang="en-US" sz="2600" dirty="0" err="1">
                <a:solidFill>
                  <a:schemeClr val="bg1"/>
                </a:solidFill>
                <a:latin typeface="Pontano Sans"/>
              </a:rPr>
              <a:t>thay</a:t>
            </a:r>
            <a:r>
              <a:rPr lang="en-US" sz="2600" dirty="0">
                <a:solidFill>
                  <a:schemeClr val="bg1"/>
                </a:solidFill>
                <a:latin typeface="Pontano Sans"/>
              </a:rPr>
              <a:t> </a:t>
            </a:r>
            <a:r>
              <a:rPr lang="en-US" sz="2600" dirty="0" err="1">
                <a:solidFill>
                  <a:schemeClr val="bg1"/>
                </a:solidFill>
                <a:latin typeface="Pontano Sans"/>
              </a:rPr>
              <a:t>đổi</a:t>
            </a:r>
            <a:r>
              <a:rPr lang="en-US" sz="2600" dirty="0">
                <a:solidFill>
                  <a:schemeClr val="bg1"/>
                </a:solidFill>
                <a:latin typeface="Pontano Sans"/>
              </a:rPr>
              <a:t> </a:t>
            </a:r>
            <a:r>
              <a:rPr lang="en-US" sz="2600" dirty="0" err="1">
                <a:solidFill>
                  <a:schemeClr val="bg1"/>
                </a:solidFill>
                <a:latin typeface="Pontano Sans"/>
              </a:rPr>
              <a:t>nhanh</a:t>
            </a:r>
            <a:r>
              <a:rPr lang="en-US" sz="2600" dirty="0">
                <a:solidFill>
                  <a:schemeClr val="bg1"/>
                </a:solidFill>
                <a:latin typeface="Pontano Sans"/>
              </a:rPr>
              <a:t> </a:t>
            </a:r>
            <a:r>
              <a:rPr lang="en-US" sz="2600" dirty="0" err="1">
                <a:solidFill>
                  <a:schemeClr val="bg1"/>
                </a:solidFill>
                <a:latin typeface="Pontano Sans"/>
              </a:rPr>
              <a:t>chóng</a:t>
            </a:r>
            <a:r>
              <a:rPr lang="vi-VN" sz="2600" dirty="0">
                <a:solidFill>
                  <a:schemeClr val="bg1"/>
                </a:solidFill>
                <a:latin typeface="Pontano Sans"/>
              </a:rPr>
              <a:t>. </a:t>
            </a:r>
            <a:endParaRPr lang="en-US" sz="2600" dirty="0">
              <a:solidFill>
                <a:schemeClr val="bg1"/>
              </a:solidFill>
              <a:latin typeface="Pontano Sans"/>
            </a:endParaRPr>
          </a:p>
        </p:txBody>
      </p:sp>
      <p:sp>
        <p:nvSpPr>
          <p:cNvPr id="7" name="TextBox 6">
            <a:extLst>
              <a:ext uri="{FF2B5EF4-FFF2-40B4-BE49-F238E27FC236}">
                <a16:creationId xmlns:a16="http://schemas.microsoft.com/office/drawing/2014/main" id="{E751AAEC-8333-4881-BC4C-84CD216C165D}"/>
              </a:ext>
            </a:extLst>
          </p:cNvPr>
          <p:cNvSpPr txBox="1"/>
          <p:nvPr/>
        </p:nvSpPr>
        <p:spPr>
          <a:xfrm>
            <a:off x="535448" y="3429000"/>
            <a:ext cx="10996151" cy="2954655"/>
          </a:xfrm>
          <a:prstGeom prst="rect">
            <a:avLst/>
          </a:prstGeom>
          <a:noFill/>
        </p:spPr>
        <p:txBody>
          <a:bodyPr wrap="square">
            <a:spAutoFit/>
          </a:bodyPr>
          <a:lstStyle/>
          <a:p>
            <a:pPr algn="just">
              <a:spcBef>
                <a:spcPts val="1200"/>
              </a:spcBef>
            </a:pPr>
            <a:r>
              <a:rPr lang="en-US" sz="2800" dirty="0">
                <a:solidFill>
                  <a:schemeClr val="accent1">
                    <a:lumMod val="60000"/>
                    <a:lumOff val="40000"/>
                  </a:schemeClr>
                </a:solidFill>
                <a:latin typeface="Pontano Sans"/>
              </a:rPr>
              <a:t>2</a:t>
            </a:r>
            <a:r>
              <a:rPr lang="vi-VN" sz="2800" dirty="0">
                <a:solidFill>
                  <a:schemeClr val="accent1">
                    <a:lumMod val="60000"/>
                    <a:lumOff val="40000"/>
                  </a:schemeClr>
                </a:solidFill>
                <a:latin typeface="Pontano Sans"/>
              </a:rPr>
              <a:t>. Phân tích Dữ liệu lớn (Big Data)</a:t>
            </a:r>
            <a:r>
              <a:rPr lang="en-US" sz="2800" dirty="0">
                <a:solidFill>
                  <a:schemeClr val="accent1">
                    <a:lumMod val="60000"/>
                    <a:lumOff val="40000"/>
                  </a:schemeClr>
                </a:solidFill>
                <a:latin typeface="Pontano Sans"/>
              </a:rPr>
              <a:t>.</a:t>
            </a:r>
          </a:p>
          <a:p>
            <a:pPr marL="342900" indent="-342900" algn="just">
              <a:spcBef>
                <a:spcPts val="1200"/>
              </a:spcBef>
              <a:buFont typeface="Courier New" panose="02070309020205020404" pitchFamily="49" charset="0"/>
              <a:buChar char="o"/>
            </a:pPr>
            <a:r>
              <a:rPr lang="vi-VN" sz="2600" dirty="0">
                <a:solidFill>
                  <a:schemeClr val="bg1"/>
                </a:solidFill>
                <a:latin typeface="Pontano Sans"/>
              </a:rPr>
              <a:t>Điện toán đám mây thúc đẩy sự hoàn thiện công nghệ của big data, thông qua việc đơn giản hóa cách truy cập, lưu trữ dự liệu và tài nguyên máy tính.</a:t>
            </a:r>
            <a:endParaRPr lang="en-US" sz="2600" dirty="0">
              <a:solidFill>
                <a:schemeClr val="bg1"/>
              </a:solidFill>
              <a:latin typeface="Pontano Sans"/>
            </a:endParaRPr>
          </a:p>
          <a:p>
            <a:pPr marL="342900" indent="-342900" algn="just">
              <a:spcBef>
                <a:spcPts val="1200"/>
              </a:spcBef>
              <a:buFont typeface="Courier New" panose="02070309020205020404" pitchFamily="49" charset="0"/>
              <a:buChar char="o"/>
            </a:pPr>
            <a:r>
              <a:rPr lang="en-US" sz="2600" dirty="0">
                <a:solidFill>
                  <a:schemeClr val="bg1"/>
                </a:solidFill>
                <a:latin typeface="Pontano Sans"/>
              </a:rPr>
              <a:t>N</a:t>
            </a:r>
            <a:r>
              <a:rPr lang="vi-VN" sz="2600" dirty="0">
                <a:solidFill>
                  <a:schemeClr val="bg1"/>
                </a:solidFill>
                <a:latin typeface="Pontano Sans"/>
              </a:rPr>
              <a:t>ền tảng của điện toán đám mây sẽ bổ sung cho việc xử lý, lưu trữ và phân tích dữ liệu của kiến trúc big data</a:t>
            </a:r>
            <a:r>
              <a:rPr lang="en-US" sz="2600" dirty="0">
                <a:solidFill>
                  <a:schemeClr val="bg1"/>
                </a:solidFill>
                <a:latin typeface="Pontano Sans"/>
              </a:rPr>
              <a:t>.</a:t>
            </a:r>
            <a:endParaRPr lang="vi-VN" sz="2400" dirty="0">
              <a:solidFill>
                <a:schemeClr val="bg1"/>
              </a:solidFill>
              <a:latin typeface="Pontano Sans"/>
            </a:endParaRPr>
          </a:p>
          <a:p>
            <a:pPr marL="342900" indent="-342900" algn="just">
              <a:spcBef>
                <a:spcPts val="1200"/>
              </a:spcBef>
              <a:buFont typeface="Courier New" panose="02070309020205020404" pitchFamily="49" charset="0"/>
              <a:buChar char="o"/>
            </a:pPr>
            <a:endParaRPr lang="en-US" sz="2400" dirty="0">
              <a:solidFill>
                <a:schemeClr val="bg1"/>
              </a:solidFill>
              <a:latin typeface="Pontano Sans"/>
            </a:endParaRPr>
          </a:p>
        </p:txBody>
      </p:sp>
    </p:spTree>
    <p:extLst>
      <p:ext uri="{BB962C8B-B14F-4D97-AF65-F5344CB8AC3E}">
        <p14:creationId xmlns:p14="http://schemas.microsoft.com/office/powerpoint/2010/main" val="21163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xEl>
                                              <p:pRg st="2" end="2"/>
                                            </p:txEl>
                                          </p:spTgt>
                                        </p:tgtEl>
                                        <p:attrNameLst>
                                          <p:attrName>style.visibility</p:attrName>
                                        </p:attrNameLst>
                                      </p:cBhvr>
                                      <p:to>
                                        <p:strVal val="visible"/>
                                      </p:to>
                                    </p:set>
                                    <p:animEffect transition="in" filter="fade">
                                      <p:cBhvr>
                                        <p:cTn id="16" dur="500"/>
                                        <p:tgtEl>
                                          <p:spTgt spid="10">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417"/>
        <p:cNvGrpSpPr/>
        <p:nvPr/>
      </p:nvGrpSpPr>
      <p:grpSpPr>
        <a:xfrm>
          <a:off x="0" y="0"/>
          <a:ext cx="0" cy="0"/>
          <a:chOff x="0" y="0"/>
          <a:chExt cx="0" cy="0"/>
        </a:xfrm>
      </p:grpSpPr>
      <p:sp>
        <p:nvSpPr>
          <p:cNvPr id="1421" name="Google Shape;1421;p49"/>
          <p:cNvSpPr txBox="1">
            <a:spLocks noGrp="1"/>
          </p:cNvSpPr>
          <p:nvPr>
            <p:ph type="title"/>
          </p:nvPr>
        </p:nvSpPr>
        <p:spPr>
          <a:xfrm>
            <a:off x="83588" y="0"/>
            <a:ext cx="10333157" cy="864973"/>
          </a:xfrm>
          <a:prstGeom prst="rect">
            <a:avLst/>
          </a:prstGeom>
        </p:spPr>
        <p:txBody>
          <a:bodyPr spcFirstLastPara="1" wrap="square" lIns="121900" tIns="121900" rIns="121900" bIns="121900" anchor="t" anchorCtr="0">
            <a:noAutofit/>
          </a:bodyPr>
          <a:lstStyle/>
          <a:p>
            <a:r>
              <a:rPr lang="en" sz="3000" dirty="0">
                <a:solidFill>
                  <a:srgbClr val="FFFF99"/>
                </a:solidFill>
              </a:rPr>
              <a:t>V – </a:t>
            </a:r>
            <a:r>
              <a:rPr lang="en-US" sz="3000" dirty="0" err="1">
                <a:solidFill>
                  <a:srgbClr val="FFFF99"/>
                </a:solidFill>
              </a:rPr>
              <a:t>Ứng</a:t>
            </a:r>
            <a:r>
              <a:rPr lang="en-US" sz="3000" dirty="0">
                <a:solidFill>
                  <a:srgbClr val="FFFF99"/>
                </a:solidFill>
              </a:rPr>
              <a:t> </a:t>
            </a:r>
            <a:r>
              <a:rPr lang="en-US" sz="3000" dirty="0" err="1">
                <a:solidFill>
                  <a:srgbClr val="FFFF99"/>
                </a:solidFill>
              </a:rPr>
              <a:t>dụng</a:t>
            </a:r>
            <a:r>
              <a:rPr lang="en-US" sz="3000" dirty="0">
                <a:solidFill>
                  <a:srgbClr val="FFFF99"/>
                </a:solidFill>
              </a:rPr>
              <a:t> </a:t>
            </a:r>
            <a:r>
              <a:rPr lang="en-US" sz="3000" dirty="0" err="1">
                <a:solidFill>
                  <a:srgbClr val="FFFF99"/>
                </a:solidFill>
              </a:rPr>
              <a:t>phổ</a:t>
            </a:r>
            <a:r>
              <a:rPr lang="en-US" sz="3000" dirty="0">
                <a:solidFill>
                  <a:srgbClr val="FFFF99"/>
                </a:solidFill>
              </a:rPr>
              <a:t> </a:t>
            </a:r>
            <a:r>
              <a:rPr lang="en-US" sz="3000" dirty="0" err="1">
                <a:solidFill>
                  <a:srgbClr val="FFFF99"/>
                </a:solidFill>
              </a:rPr>
              <a:t>biến</a:t>
            </a:r>
            <a:r>
              <a:rPr lang="en-US" sz="3000" dirty="0">
                <a:solidFill>
                  <a:srgbClr val="FFFF99"/>
                </a:solidFill>
              </a:rPr>
              <a:t> </a:t>
            </a:r>
            <a:r>
              <a:rPr lang="en-US" sz="3000" dirty="0" err="1">
                <a:solidFill>
                  <a:srgbClr val="FFFF99"/>
                </a:solidFill>
              </a:rPr>
              <a:t>của</a:t>
            </a:r>
            <a:r>
              <a:rPr lang="en-US" sz="3000" dirty="0">
                <a:solidFill>
                  <a:srgbClr val="FFFF99"/>
                </a:solidFill>
              </a:rPr>
              <a:t> </a:t>
            </a:r>
            <a:r>
              <a:rPr lang="en-US" sz="3000" dirty="0" err="1">
                <a:solidFill>
                  <a:srgbClr val="FFFF99"/>
                </a:solidFill>
              </a:rPr>
              <a:t>công</a:t>
            </a:r>
            <a:r>
              <a:rPr lang="en-US" sz="3000" dirty="0">
                <a:solidFill>
                  <a:srgbClr val="FFFF99"/>
                </a:solidFill>
              </a:rPr>
              <a:t> </a:t>
            </a:r>
            <a:r>
              <a:rPr lang="en-US" sz="3000" dirty="0" err="1">
                <a:solidFill>
                  <a:srgbClr val="FFFF99"/>
                </a:solidFill>
              </a:rPr>
              <a:t>nghệ</a:t>
            </a:r>
            <a:r>
              <a:rPr lang="en-US" sz="3000" dirty="0">
                <a:solidFill>
                  <a:srgbClr val="FFFF99"/>
                </a:solidFill>
              </a:rPr>
              <a:t> </a:t>
            </a:r>
            <a:r>
              <a:rPr lang="en-US" sz="3000" dirty="0" err="1">
                <a:solidFill>
                  <a:srgbClr val="FFFF99"/>
                </a:solidFill>
              </a:rPr>
              <a:t>điện</a:t>
            </a:r>
            <a:r>
              <a:rPr lang="en-US" sz="3000" dirty="0">
                <a:solidFill>
                  <a:srgbClr val="FFFF99"/>
                </a:solidFill>
              </a:rPr>
              <a:t> </a:t>
            </a:r>
            <a:r>
              <a:rPr lang="en-US" sz="3000" dirty="0" err="1">
                <a:solidFill>
                  <a:srgbClr val="FFFF99"/>
                </a:solidFill>
              </a:rPr>
              <a:t>toán</a:t>
            </a:r>
            <a:r>
              <a:rPr lang="en-US" sz="3000" dirty="0">
                <a:solidFill>
                  <a:srgbClr val="FFFF99"/>
                </a:solidFill>
              </a:rPr>
              <a:t> </a:t>
            </a:r>
            <a:r>
              <a:rPr lang="en-US" sz="3000" dirty="0" err="1">
                <a:solidFill>
                  <a:srgbClr val="FFFF99"/>
                </a:solidFill>
              </a:rPr>
              <a:t>đám</a:t>
            </a:r>
            <a:r>
              <a:rPr lang="en-US" sz="3000" dirty="0">
                <a:solidFill>
                  <a:srgbClr val="FFFF99"/>
                </a:solidFill>
              </a:rPr>
              <a:t> </a:t>
            </a:r>
            <a:r>
              <a:rPr lang="en-US" sz="3000" dirty="0" err="1">
                <a:solidFill>
                  <a:srgbClr val="FFFF99"/>
                </a:solidFill>
              </a:rPr>
              <a:t>mây</a:t>
            </a:r>
            <a:r>
              <a:rPr lang="en-US" sz="3000" dirty="0">
                <a:solidFill>
                  <a:srgbClr val="FFFF99"/>
                </a:solidFill>
              </a:rPr>
              <a:t>.</a:t>
            </a:r>
            <a:br>
              <a:rPr lang="en-US" sz="3000" dirty="0">
                <a:solidFill>
                  <a:srgbClr val="FFFF99"/>
                </a:solidFill>
              </a:rPr>
            </a:br>
            <a:endParaRPr sz="3000" dirty="0">
              <a:solidFill>
                <a:srgbClr val="FFFF99"/>
              </a:solidFill>
            </a:endParaRPr>
          </a:p>
        </p:txBody>
      </p:sp>
      <p:sp>
        <p:nvSpPr>
          <p:cNvPr id="10" name="TextBox 9">
            <a:extLst>
              <a:ext uri="{FF2B5EF4-FFF2-40B4-BE49-F238E27FC236}">
                <a16:creationId xmlns:a16="http://schemas.microsoft.com/office/drawing/2014/main" id="{31757767-8C94-43C9-9474-2F4B7E74FA29}"/>
              </a:ext>
            </a:extLst>
          </p:cNvPr>
          <p:cNvSpPr txBox="1"/>
          <p:nvPr/>
        </p:nvSpPr>
        <p:spPr>
          <a:xfrm>
            <a:off x="531935" y="926516"/>
            <a:ext cx="11531111" cy="2831544"/>
          </a:xfrm>
          <a:prstGeom prst="rect">
            <a:avLst/>
          </a:prstGeom>
          <a:noFill/>
        </p:spPr>
        <p:txBody>
          <a:bodyPr wrap="square">
            <a:spAutoFit/>
          </a:bodyPr>
          <a:lstStyle/>
          <a:p>
            <a:pPr>
              <a:spcBef>
                <a:spcPts val="1200"/>
              </a:spcBef>
            </a:pPr>
            <a:r>
              <a:rPr lang="en-US" sz="2800" dirty="0">
                <a:solidFill>
                  <a:schemeClr val="accent1">
                    <a:lumMod val="60000"/>
                    <a:lumOff val="40000"/>
                  </a:schemeClr>
                </a:solidFill>
                <a:latin typeface="Pontano Sans"/>
              </a:rPr>
              <a:t>3</a:t>
            </a:r>
            <a:r>
              <a:rPr lang="vi-VN" sz="2800" dirty="0">
                <a:solidFill>
                  <a:schemeClr val="accent1">
                    <a:lumMod val="60000"/>
                    <a:lumOff val="40000"/>
                  </a:schemeClr>
                </a:solidFill>
                <a:latin typeface="Pontano Sans"/>
              </a:rPr>
              <a:t>. Lưu trữ và chia sẻ dữ liệu</a:t>
            </a:r>
            <a:endParaRPr lang="en-US" sz="2800" dirty="0">
              <a:solidFill>
                <a:schemeClr val="accent1">
                  <a:lumMod val="60000"/>
                  <a:lumOff val="40000"/>
                </a:schemeClr>
              </a:solidFill>
              <a:latin typeface="Pontano Sans"/>
            </a:endParaRPr>
          </a:p>
          <a:p>
            <a:pPr marL="342900" indent="-342900">
              <a:spcBef>
                <a:spcPts val="1200"/>
              </a:spcBef>
              <a:buFont typeface="Courier New" panose="02070309020205020404" pitchFamily="49" charset="0"/>
              <a:buChar char="o"/>
            </a:pPr>
            <a:r>
              <a:rPr lang="vi-VN" sz="2600" dirty="0">
                <a:solidFill>
                  <a:schemeClr val="bg1"/>
                </a:solidFill>
                <a:latin typeface="Pontano Sans"/>
              </a:rPr>
              <a:t>Đây là một trong những hình thức cơ bản nhất của điện toán đám mây. Các dữ liệu được lưu trữ trong đám mây khiến việc chia sẻ, truy xuất và lưu trữ trở nên cực kỳ dễ dàng</a:t>
            </a:r>
            <a:r>
              <a:rPr lang="en-US" sz="2600" dirty="0">
                <a:solidFill>
                  <a:schemeClr val="bg1"/>
                </a:solidFill>
                <a:latin typeface="Pontano Sans"/>
              </a:rPr>
              <a:t>.</a:t>
            </a:r>
            <a:endParaRPr lang="vi-VN" sz="2600" dirty="0">
              <a:solidFill>
                <a:schemeClr val="bg1"/>
              </a:solidFill>
              <a:latin typeface="Pontano Sans"/>
            </a:endParaRPr>
          </a:p>
          <a:p>
            <a:pPr marL="342900" indent="-342900">
              <a:spcBef>
                <a:spcPts val="1200"/>
              </a:spcBef>
              <a:buFont typeface="Courier New" panose="02070309020205020404" pitchFamily="49" charset="0"/>
              <a:buChar char="o"/>
            </a:pPr>
            <a:r>
              <a:rPr lang="en-US" sz="2600" dirty="0" err="1">
                <a:solidFill>
                  <a:schemeClr val="bg1"/>
                </a:solidFill>
                <a:latin typeface="Pontano Sans"/>
              </a:rPr>
              <a:t>Lưu</a:t>
            </a:r>
            <a:r>
              <a:rPr lang="en-US" sz="2600" dirty="0">
                <a:solidFill>
                  <a:schemeClr val="bg1"/>
                </a:solidFill>
                <a:latin typeface="Pontano Sans"/>
              </a:rPr>
              <a:t> </a:t>
            </a:r>
            <a:r>
              <a:rPr lang="en-US" sz="2600" dirty="0" err="1">
                <a:solidFill>
                  <a:schemeClr val="bg1"/>
                </a:solidFill>
                <a:latin typeface="Pontano Sans"/>
              </a:rPr>
              <a:t>trữ</a:t>
            </a:r>
            <a:r>
              <a:rPr lang="en-US" sz="2600" dirty="0">
                <a:solidFill>
                  <a:schemeClr val="bg1"/>
                </a:solidFill>
                <a:latin typeface="Pontano Sans"/>
              </a:rPr>
              <a:t> </a:t>
            </a:r>
            <a:r>
              <a:rPr lang="en-US" sz="2600" dirty="0" err="1">
                <a:solidFill>
                  <a:schemeClr val="bg1"/>
                </a:solidFill>
                <a:latin typeface="Pontano Sans"/>
              </a:rPr>
              <a:t>và</a:t>
            </a:r>
            <a:r>
              <a:rPr lang="en-US" sz="2600" dirty="0">
                <a:solidFill>
                  <a:schemeClr val="bg1"/>
                </a:solidFill>
                <a:latin typeface="Pontano Sans"/>
              </a:rPr>
              <a:t> chia </a:t>
            </a:r>
            <a:r>
              <a:rPr lang="en-US" sz="2600" dirty="0" err="1">
                <a:solidFill>
                  <a:schemeClr val="bg1"/>
                </a:solidFill>
                <a:latin typeface="Pontano Sans"/>
              </a:rPr>
              <a:t>sẽ</a:t>
            </a:r>
            <a:r>
              <a:rPr lang="en-US" sz="2600" dirty="0">
                <a:solidFill>
                  <a:schemeClr val="bg1"/>
                </a:solidFill>
                <a:latin typeface="Pontano Sans"/>
              </a:rPr>
              <a:t> </a:t>
            </a:r>
            <a:r>
              <a:rPr lang="en-US" sz="2600" dirty="0" err="1">
                <a:solidFill>
                  <a:schemeClr val="bg1"/>
                </a:solidFill>
                <a:latin typeface="Pontano Sans"/>
              </a:rPr>
              <a:t>dữ</a:t>
            </a:r>
            <a:r>
              <a:rPr lang="en-US" sz="2600" dirty="0">
                <a:solidFill>
                  <a:schemeClr val="bg1"/>
                </a:solidFill>
                <a:latin typeface="Pontano Sans"/>
              </a:rPr>
              <a:t> </a:t>
            </a:r>
            <a:r>
              <a:rPr lang="en-US" sz="2600" dirty="0" err="1">
                <a:solidFill>
                  <a:schemeClr val="bg1"/>
                </a:solidFill>
                <a:latin typeface="Pontano Sans"/>
              </a:rPr>
              <a:t>liệu</a:t>
            </a:r>
            <a:r>
              <a:rPr lang="en-US" sz="2600" dirty="0">
                <a:solidFill>
                  <a:schemeClr val="bg1"/>
                </a:solidFill>
                <a:latin typeface="Pontano Sans"/>
              </a:rPr>
              <a:t> </a:t>
            </a:r>
            <a:r>
              <a:rPr lang="en-US" sz="2600" dirty="0" err="1">
                <a:solidFill>
                  <a:schemeClr val="bg1"/>
                </a:solidFill>
                <a:latin typeface="Pontano Sans"/>
              </a:rPr>
              <a:t>trực</a:t>
            </a:r>
            <a:r>
              <a:rPr lang="en-US" sz="2600" dirty="0">
                <a:solidFill>
                  <a:schemeClr val="bg1"/>
                </a:solidFill>
                <a:latin typeface="Pontano Sans"/>
              </a:rPr>
              <a:t> </a:t>
            </a:r>
            <a:r>
              <a:rPr lang="en-US" sz="2600" dirty="0" err="1">
                <a:solidFill>
                  <a:schemeClr val="bg1"/>
                </a:solidFill>
                <a:latin typeface="Pontano Sans"/>
              </a:rPr>
              <a:t>tuyến</a:t>
            </a:r>
            <a:r>
              <a:rPr lang="en-US" sz="2600" dirty="0">
                <a:solidFill>
                  <a:schemeClr val="bg1"/>
                </a:solidFill>
                <a:latin typeface="Pontano Sans"/>
              </a:rPr>
              <a:t> </a:t>
            </a:r>
            <a:r>
              <a:rPr lang="en-US" sz="2600" dirty="0" err="1">
                <a:solidFill>
                  <a:schemeClr val="bg1"/>
                </a:solidFill>
                <a:latin typeface="Pontano Sans"/>
              </a:rPr>
              <a:t>cho</a:t>
            </a:r>
            <a:r>
              <a:rPr lang="en-US" sz="2600" dirty="0">
                <a:solidFill>
                  <a:schemeClr val="bg1"/>
                </a:solidFill>
                <a:latin typeface="Pontano Sans"/>
              </a:rPr>
              <a:t> </a:t>
            </a:r>
            <a:r>
              <a:rPr lang="en-US" sz="2600" dirty="0" err="1">
                <a:solidFill>
                  <a:schemeClr val="bg1"/>
                </a:solidFill>
                <a:latin typeface="Pontano Sans"/>
              </a:rPr>
              <a:t>phép</a:t>
            </a:r>
            <a:r>
              <a:rPr lang="en-US" sz="2600" dirty="0">
                <a:solidFill>
                  <a:schemeClr val="bg1"/>
                </a:solidFill>
                <a:latin typeface="Pontano Sans"/>
              </a:rPr>
              <a:t> </a:t>
            </a:r>
            <a:r>
              <a:rPr lang="en-US" sz="2600" dirty="0" err="1">
                <a:solidFill>
                  <a:schemeClr val="bg1"/>
                </a:solidFill>
                <a:latin typeface="Pontano Sans"/>
              </a:rPr>
              <a:t>làm</a:t>
            </a:r>
            <a:r>
              <a:rPr lang="en-US" sz="2600" dirty="0">
                <a:solidFill>
                  <a:schemeClr val="bg1"/>
                </a:solidFill>
                <a:latin typeface="Pontano Sans"/>
              </a:rPr>
              <a:t> </a:t>
            </a:r>
            <a:r>
              <a:rPr lang="en-US" sz="2600" dirty="0" err="1">
                <a:solidFill>
                  <a:schemeClr val="bg1"/>
                </a:solidFill>
                <a:latin typeface="Pontano Sans"/>
              </a:rPr>
              <a:t>việc</a:t>
            </a:r>
            <a:r>
              <a:rPr lang="en-US" sz="2600" dirty="0">
                <a:solidFill>
                  <a:schemeClr val="bg1"/>
                </a:solidFill>
                <a:latin typeface="Pontano Sans"/>
              </a:rPr>
              <a:t> ở </a:t>
            </a:r>
            <a:r>
              <a:rPr lang="en-US" sz="2600" dirty="0" err="1">
                <a:solidFill>
                  <a:schemeClr val="bg1"/>
                </a:solidFill>
                <a:latin typeface="Pontano Sans"/>
              </a:rPr>
              <a:t>bất</a:t>
            </a:r>
            <a:r>
              <a:rPr lang="en-US" sz="2600" dirty="0">
                <a:solidFill>
                  <a:schemeClr val="bg1"/>
                </a:solidFill>
                <a:latin typeface="Pontano Sans"/>
              </a:rPr>
              <a:t> </a:t>
            </a:r>
            <a:r>
              <a:rPr lang="en-US" sz="2600" dirty="0" err="1">
                <a:solidFill>
                  <a:schemeClr val="bg1"/>
                </a:solidFill>
                <a:latin typeface="Pontano Sans"/>
              </a:rPr>
              <a:t>cứ</a:t>
            </a:r>
            <a:r>
              <a:rPr lang="en-US" sz="2600" dirty="0">
                <a:solidFill>
                  <a:schemeClr val="bg1"/>
                </a:solidFill>
                <a:latin typeface="Pontano Sans"/>
              </a:rPr>
              <a:t> </a:t>
            </a:r>
            <a:r>
              <a:rPr lang="en-US" sz="2600" dirty="0" err="1">
                <a:solidFill>
                  <a:schemeClr val="bg1"/>
                </a:solidFill>
                <a:latin typeface="Pontano Sans"/>
              </a:rPr>
              <a:t>đâu</a:t>
            </a:r>
            <a:r>
              <a:rPr lang="en-US" sz="2600" dirty="0">
                <a:solidFill>
                  <a:schemeClr val="bg1"/>
                </a:solidFill>
                <a:latin typeface="Pontano Sans"/>
              </a:rPr>
              <a:t> </a:t>
            </a:r>
            <a:r>
              <a:rPr lang="en-US" sz="2600" dirty="0" err="1">
                <a:solidFill>
                  <a:schemeClr val="bg1"/>
                </a:solidFill>
                <a:latin typeface="Pontano Sans"/>
              </a:rPr>
              <a:t>và</a:t>
            </a:r>
            <a:r>
              <a:rPr lang="en-US" sz="2600" dirty="0">
                <a:solidFill>
                  <a:schemeClr val="bg1"/>
                </a:solidFill>
                <a:latin typeface="Pontano Sans"/>
              </a:rPr>
              <a:t> </a:t>
            </a:r>
            <a:r>
              <a:rPr lang="en-US" sz="2600" dirty="0" err="1">
                <a:solidFill>
                  <a:schemeClr val="bg1"/>
                </a:solidFill>
                <a:latin typeface="Pontano Sans"/>
              </a:rPr>
              <a:t>bất</a:t>
            </a:r>
            <a:r>
              <a:rPr lang="en-US" sz="2600" dirty="0">
                <a:solidFill>
                  <a:schemeClr val="bg1"/>
                </a:solidFill>
                <a:latin typeface="Pontano Sans"/>
              </a:rPr>
              <a:t> </a:t>
            </a:r>
            <a:r>
              <a:rPr lang="en-US" sz="2600" dirty="0" err="1">
                <a:solidFill>
                  <a:schemeClr val="bg1"/>
                </a:solidFill>
                <a:latin typeface="Pontano Sans"/>
              </a:rPr>
              <a:t>cứ</a:t>
            </a:r>
            <a:r>
              <a:rPr lang="en-US" sz="2600" dirty="0">
                <a:solidFill>
                  <a:schemeClr val="bg1"/>
                </a:solidFill>
                <a:latin typeface="Pontano Sans"/>
              </a:rPr>
              <a:t> </a:t>
            </a:r>
            <a:r>
              <a:rPr lang="en-US" sz="2600" dirty="0" err="1">
                <a:solidFill>
                  <a:schemeClr val="bg1"/>
                </a:solidFill>
                <a:latin typeface="Pontano Sans"/>
              </a:rPr>
              <a:t>lúc</a:t>
            </a:r>
            <a:r>
              <a:rPr lang="en-US" sz="2600" dirty="0">
                <a:solidFill>
                  <a:schemeClr val="bg1"/>
                </a:solidFill>
                <a:latin typeface="Pontano Sans"/>
              </a:rPr>
              <a:t> </a:t>
            </a:r>
            <a:r>
              <a:rPr lang="en-US" sz="2600" dirty="0" err="1">
                <a:solidFill>
                  <a:schemeClr val="bg1"/>
                </a:solidFill>
                <a:latin typeface="Pontano Sans"/>
              </a:rPr>
              <a:t>nào</a:t>
            </a:r>
            <a:r>
              <a:rPr lang="en-US" sz="2600" dirty="0">
                <a:solidFill>
                  <a:schemeClr val="bg1"/>
                </a:solidFill>
                <a:latin typeface="Pontano Sans"/>
              </a:rPr>
              <a:t>, </a:t>
            </a:r>
            <a:r>
              <a:rPr lang="en-US" sz="2600" dirty="0" err="1">
                <a:solidFill>
                  <a:schemeClr val="bg1"/>
                </a:solidFill>
                <a:latin typeface="Pontano Sans"/>
              </a:rPr>
              <a:t>chỉ</a:t>
            </a:r>
            <a:r>
              <a:rPr lang="en-US" sz="2600" dirty="0">
                <a:solidFill>
                  <a:schemeClr val="bg1"/>
                </a:solidFill>
                <a:latin typeface="Pontano Sans"/>
              </a:rPr>
              <a:t> </a:t>
            </a:r>
            <a:r>
              <a:rPr lang="en-US" sz="2600" dirty="0" err="1">
                <a:solidFill>
                  <a:schemeClr val="bg1"/>
                </a:solidFill>
                <a:latin typeface="Pontano Sans"/>
              </a:rPr>
              <a:t>cần</a:t>
            </a:r>
            <a:r>
              <a:rPr lang="en-US" sz="2600" dirty="0">
                <a:solidFill>
                  <a:schemeClr val="bg1"/>
                </a:solidFill>
                <a:latin typeface="Pontano Sans"/>
              </a:rPr>
              <a:t> </a:t>
            </a:r>
            <a:r>
              <a:rPr lang="en-US" sz="2600" dirty="0" err="1">
                <a:solidFill>
                  <a:schemeClr val="bg1"/>
                </a:solidFill>
                <a:latin typeface="Pontano Sans"/>
              </a:rPr>
              <a:t>thiết</a:t>
            </a:r>
            <a:r>
              <a:rPr lang="en-US" sz="2600" dirty="0">
                <a:solidFill>
                  <a:schemeClr val="bg1"/>
                </a:solidFill>
                <a:latin typeface="Pontano Sans"/>
              </a:rPr>
              <a:t> </a:t>
            </a:r>
            <a:r>
              <a:rPr lang="en-US" sz="2600" dirty="0" err="1">
                <a:solidFill>
                  <a:schemeClr val="bg1"/>
                </a:solidFill>
                <a:latin typeface="Pontano Sans"/>
              </a:rPr>
              <a:t>bị</a:t>
            </a:r>
            <a:r>
              <a:rPr lang="en-US" sz="2600" dirty="0">
                <a:solidFill>
                  <a:schemeClr val="bg1"/>
                </a:solidFill>
                <a:latin typeface="Pontano Sans"/>
              </a:rPr>
              <a:t> </a:t>
            </a:r>
            <a:r>
              <a:rPr lang="en-US" sz="2600" dirty="0" err="1">
                <a:solidFill>
                  <a:schemeClr val="bg1"/>
                </a:solidFill>
                <a:latin typeface="Pontano Sans"/>
              </a:rPr>
              <a:t>của</a:t>
            </a:r>
            <a:r>
              <a:rPr lang="en-US" sz="2600" dirty="0">
                <a:solidFill>
                  <a:schemeClr val="bg1"/>
                </a:solidFill>
                <a:latin typeface="Pontano Sans"/>
              </a:rPr>
              <a:t> </a:t>
            </a:r>
            <a:r>
              <a:rPr lang="en-US" sz="2600" dirty="0" err="1">
                <a:solidFill>
                  <a:schemeClr val="bg1"/>
                </a:solidFill>
                <a:latin typeface="Pontano Sans"/>
              </a:rPr>
              <a:t>bạn</a:t>
            </a:r>
            <a:r>
              <a:rPr lang="en-US" sz="2600" dirty="0">
                <a:solidFill>
                  <a:schemeClr val="bg1"/>
                </a:solidFill>
                <a:latin typeface="Pontano Sans"/>
              </a:rPr>
              <a:t> </a:t>
            </a:r>
            <a:r>
              <a:rPr lang="en-US" sz="2600" dirty="0" err="1">
                <a:solidFill>
                  <a:schemeClr val="bg1"/>
                </a:solidFill>
                <a:latin typeface="Pontano Sans"/>
              </a:rPr>
              <a:t>có</a:t>
            </a:r>
            <a:r>
              <a:rPr lang="en-US" sz="2600" dirty="0">
                <a:solidFill>
                  <a:schemeClr val="bg1"/>
                </a:solidFill>
                <a:latin typeface="Pontano Sans"/>
              </a:rPr>
              <a:t> </a:t>
            </a:r>
            <a:r>
              <a:rPr lang="en-US" sz="2600" dirty="0" err="1">
                <a:solidFill>
                  <a:schemeClr val="bg1"/>
                </a:solidFill>
                <a:latin typeface="Pontano Sans"/>
              </a:rPr>
              <a:t>kết</a:t>
            </a:r>
            <a:r>
              <a:rPr lang="en-US" sz="2600" dirty="0">
                <a:solidFill>
                  <a:schemeClr val="bg1"/>
                </a:solidFill>
                <a:latin typeface="Pontano Sans"/>
              </a:rPr>
              <a:t> </a:t>
            </a:r>
            <a:r>
              <a:rPr lang="en-US" sz="2600" dirty="0" err="1">
                <a:solidFill>
                  <a:schemeClr val="bg1"/>
                </a:solidFill>
                <a:latin typeface="Pontano Sans"/>
              </a:rPr>
              <a:t>nối</a:t>
            </a:r>
            <a:r>
              <a:rPr lang="en-US" sz="2600" dirty="0">
                <a:solidFill>
                  <a:schemeClr val="bg1"/>
                </a:solidFill>
                <a:latin typeface="Pontano Sans"/>
              </a:rPr>
              <a:t> internet.</a:t>
            </a:r>
          </a:p>
        </p:txBody>
      </p:sp>
      <p:sp>
        <p:nvSpPr>
          <p:cNvPr id="4" name="TextBox 3">
            <a:extLst>
              <a:ext uri="{FF2B5EF4-FFF2-40B4-BE49-F238E27FC236}">
                <a16:creationId xmlns:a16="http://schemas.microsoft.com/office/drawing/2014/main" id="{B732DA4E-E9EF-4E5D-84B2-EF344CAF0BDB}"/>
              </a:ext>
            </a:extLst>
          </p:cNvPr>
          <p:cNvSpPr txBox="1"/>
          <p:nvPr/>
        </p:nvSpPr>
        <p:spPr>
          <a:xfrm>
            <a:off x="531934" y="4002638"/>
            <a:ext cx="11531112" cy="2031325"/>
          </a:xfrm>
          <a:prstGeom prst="rect">
            <a:avLst/>
          </a:prstGeom>
          <a:noFill/>
        </p:spPr>
        <p:txBody>
          <a:bodyPr wrap="square">
            <a:spAutoFit/>
          </a:bodyPr>
          <a:lstStyle/>
          <a:p>
            <a:pPr>
              <a:spcBef>
                <a:spcPts val="1200"/>
              </a:spcBef>
            </a:pPr>
            <a:r>
              <a:rPr lang="en-US" sz="2800" dirty="0">
                <a:solidFill>
                  <a:schemeClr val="accent1">
                    <a:lumMod val="60000"/>
                    <a:lumOff val="40000"/>
                  </a:schemeClr>
                </a:solidFill>
                <a:latin typeface="Pontano Sans"/>
              </a:rPr>
              <a:t>4</a:t>
            </a:r>
            <a:r>
              <a:rPr lang="vi-VN" sz="2800" dirty="0">
                <a:solidFill>
                  <a:schemeClr val="accent1">
                    <a:lumMod val="60000"/>
                    <a:lumOff val="40000"/>
                  </a:schemeClr>
                </a:solidFill>
                <a:latin typeface="Pontano Sans"/>
              </a:rPr>
              <a:t>. Sao lưu và khôi phục dữ liệu</a:t>
            </a:r>
            <a:r>
              <a:rPr lang="en-US" sz="2800" dirty="0">
                <a:solidFill>
                  <a:schemeClr val="accent1">
                    <a:lumMod val="60000"/>
                    <a:lumOff val="40000"/>
                  </a:schemeClr>
                </a:solidFill>
                <a:latin typeface="Pontano Sans"/>
              </a:rPr>
              <a:t>.</a:t>
            </a:r>
            <a:endParaRPr lang="en-US" sz="2800" dirty="0">
              <a:solidFill>
                <a:schemeClr val="bg1"/>
              </a:solidFill>
              <a:latin typeface="Pontano Sans"/>
            </a:endParaRPr>
          </a:p>
          <a:p>
            <a:pPr marL="342900" indent="-342900">
              <a:spcBef>
                <a:spcPts val="1200"/>
              </a:spcBef>
              <a:buClr>
                <a:schemeClr val="bg1"/>
              </a:buClr>
              <a:buFont typeface="Courier New" panose="02070309020205020404" pitchFamily="49" charset="0"/>
              <a:buChar char="o"/>
            </a:pPr>
            <a:r>
              <a:rPr lang="en-US" sz="2600" dirty="0">
                <a:solidFill>
                  <a:schemeClr val="bg1"/>
                </a:solidFill>
                <a:latin typeface="Pontano Sans"/>
              </a:rPr>
              <a:t>Sao </a:t>
            </a:r>
            <a:r>
              <a:rPr lang="en-US" sz="2600" dirty="0" err="1">
                <a:solidFill>
                  <a:schemeClr val="bg1"/>
                </a:solidFill>
                <a:latin typeface="Pontano Sans"/>
              </a:rPr>
              <a:t>lưu</a:t>
            </a:r>
            <a:r>
              <a:rPr lang="en-US" sz="2600" dirty="0">
                <a:solidFill>
                  <a:schemeClr val="bg1"/>
                </a:solidFill>
                <a:latin typeface="Pontano Sans"/>
              </a:rPr>
              <a:t> </a:t>
            </a:r>
            <a:r>
              <a:rPr lang="en-US" sz="2600" dirty="0" err="1">
                <a:solidFill>
                  <a:schemeClr val="bg1"/>
                </a:solidFill>
                <a:latin typeface="Pontano Sans"/>
              </a:rPr>
              <a:t>giúp</a:t>
            </a:r>
            <a:r>
              <a:rPr lang="en-US" sz="2600" dirty="0">
                <a:solidFill>
                  <a:schemeClr val="bg1"/>
                </a:solidFill>
                <a:latin typeface="Pontano Sans"/>
              </a:rPr>
              <a:t> </a:t>
            </a:r>
            <a:r>
              <a:rPr lang="en-US" sz="2600" dirty="0" err="1">
                <a:solidFill>
                  <a:schemeClr val="bg1"/>
                </a:solidFill>
                <a:latin typeface="Pontano Sans"/>
              </a:rPr>
              <a:t>ngăn</a:t>
            </a:r>
            <a:r>
              <a:rPr lang="en-US" sz="2600" dirty="0">
                <a:solidFill>
                  <a:schemeClr val="bg1"/>
                </a:solidFill>
                <a:latin typeface="Pontano Sans"/>
              </a:rPr>
              <a:t> </a:t>
            </a:r>
            <a:r>
              <a:rPr lang="en-US" sz="2600" dirty="0" err="1">
                <a:solidFill>
                  <a:schemeClr val="bg1"/>
                </a:solidFill>
                <a:latin typeface="Pontano Sans"/>
              </a:rPr>
              <a:t>ngừa</a:t>
            </a:r>
            <a:r>
              <a:rPr lang="en-US" sz="2600" dirty="0">
                <a:solidFill>
                  <a:schemeClr val="bg1"/>
                </a:solidFill>
                <a:latin typeface="Pontano Sans"/>
              </a:rPr>
              <a:t> </a:t>
            </a:r>
            <a:r>
              <a:rPr lang="en-US" sz="2600" dirty="0" err="1">
                <a:solidFill>
                  <a:schemeClr val="bg1"/>
                </a:solidFill>
                <a:latin typeface="Pontano Sans"/>
              </a:rPr>
              <a:t>mất</a:t>
            </a:r>
            <a:r>
              <a:rPr lang="en-US" sz="2600" dirty="0">
                <a:solidFill>
                  <a:schemeClr val="bg1"/>
                </a:solidFill>
                <a:latin typeface="Pontano Sans"/>
              </a:rPr>
              <a:t> </a:t>
            </a:r>
            <a:r>
              <a:rPr lang="en-US" sz="2600" dirty="0" err="1">
                <a:solidFill>
                  <a:schemeClr val="bg1"/>
                </a:solidFill>
                <a:latin typeface="Pontano Sans"/>
              </a:rPr>
              <a:t>dữ</a:t>
            </a:r>
            <a:r>
              <a:rPr lang="en-US" sz="2600" dirty="0">
                <a:solidFill>
                  <a:schemeClr val="bg1"/>
                </a:solidFill>
                <a:latin typeface="Pontano Sans"/>
              </a:rPr>
              <a:t> </a:t>
            </a:r>
            <a:r>
              <a:rPr lang="en-US" sz="2600" dirty="0" err="1">
                <a:solidFill>
                  <a:schemeClr val="bg1"/>
                </a:solidFill>
                <a:latin typeface="Pontano Sans"/>
              </a:rPr>
              <a:t>liệu</a:t>
            </a:r>
            <a:r>
              <a:rPr lang="en-US" sz="2600" dirty="0">
                <a:solidFill>
                  <a:schemeClr val="bg1"/>
                </a:solidFill>
                <a:latin typeface="Pontano Sans"/>
              </a:rPr>
              <a:t> </a:t>
            </a:r>
            <a:r>
              <a:rPr lang="en-US" sz="2600" dirty="0" err="1">
                <a:solidFill>
                  <a:schemeClr val="bg1"/>
                </a:solidFill>
                <a:latin typeface="Pontano Sans"/>
              </a:rPr>
              <a:t>từ</a:t>
            </a:r>
            <a:r>
              <a:rPr lang="en-US" sz="2600" dirty="0">
                <a:solidFill>
                  <a:schemeClr val="bg1"/>
                </a:solidFill>
                <a:latin typeface="Pontano Sans"/>
              </a:rPr>
              <a:t> </a:t>
            </a:r>
            <a:r>
              <a:rPr lang="en-US" sz="2600" dirty="0" err="1">
                <a:solidFill>
                  <a:schemeClr val="bg1"/>
                </a:solidFill>
                <a:latin typeface="Pontano Sans"/>
              </a:rPr>
              <a:t>các</a:t>
            </a:r>
            <a:r>
              <a:rPr lang="en-US" sz="2600" dirty="0">
                <a:solidFill>
                  <a:schemeClr val="bg1"/>
                </a:solidFill>
                <a:latin typeface="Pontano Sans"/>
              </a:rPr>
              <a:t> </a:t>
            </a:r>
            <a:r>
              <a:rPr lang="en-US" sz="2600" dirty="0" err="1">
                <a:solidFill>
                  <a:schemeClr val="bg1"/>
                </a:solidFill>
                <a:latin typeface="Pontano Sans"/>
              </a:rPr>
              <a:t>sự</a:t>
            </a:r>
            <a:r>
              <a:rPr lang="en-US" sz="2600" dirty="0">
                <a:solidFill>
                  <a:schemeClr val="bg1"/>
                </a:solidFill>
                <a:latin typeface="Pontano Sans"/>
              </a:rPr>
              <a:t> </a:t>
            </a:r>
            <a:r>
              <a:rPr lang="en-US" sz="2600" dirty="0" err="1">
                <a:solidFill>
                  <a:schemeClr val="bg1"/>
                </a:solidFill>
                <a:latin typeface="Pontano Sans"/>
              </a:rPr>
              <a:t>cố</a:t>
            </a:r>
            <a:r>
              <a:rPr lang="en-US" sz="2600" dirty="0">
                <a:solidFill>
                  <a:schemeClr val="bg1"/>
                </a:solidFill>
                <a:latin typeface="Pontano Sans"/>
              </a:rPr>
              <a:t> </a:t>
            </a:r>
            <a:r>
              <a:rPr lang="en-US" sz="2600" dirty="0" err="1">
                <a:solidFill>
                  <a:schemeClr val="bg1"/>
                </a:solidFill>
                <a:latin typeface="Pontano Sans"/>
              </a:rPr>
              <a:t>không</a:t>
            </a:r>
            <a:r>
              <a:rPr lang="en-US" sz="2600" dirty="0">
                <a:solidFill>
                  <a:schemeClr val="bg1"/>
                </a:solidFill>
                <a:latin typeface="Pontano Sans"/>
              </a:rPr>
              <a:t> </a:t>
            </a:r>
            <a:r>
              <a:rPr lang="en-US" sz="2600" dirty="0" err="1">
                <a:solidFill>
                  <a:schemeClr val="bg1"/>
                </a:solidFill>
                <a:latin typeface="Pontano Sans"/>
              </a:rPr>
              <a:t>lường</a:t>
            </a:r>
            <a:r>
              <a:rPr lang="en-US" sz="2600" dirty="0">
                <a:solidFill>
                  <a:schemeClr val="bg1"/>
                </a:solidFill>
                <a:latin typeface="Pontano Sans"/>
              </a:rPr>
              <a:t> </a:t>
            </a:r>
            <a:r>
              <a:rPr lang="en-US" sz="2600" dirty="0" err="1">
                <a:solidFill>
                  <a:schemeClr val="bg1"/>
                </a:solidFill>
                <a:latin typeface="Pontano Sans"/>
              </a:rPr>
              <a:t>trước</a:t>
            </a:r>
            <a:r>
              <a:rPr lang="en-US" sz="2600" dirty="0">
                <a:solidFill>
                  <a:schemeClr val="bg1"/>
                </a:solidFill>
                <a:latin typeface="Pontano Sans"/>
              </a:rPr>
              <a:t> </a:t>
            </a:r>
            <a:r>
              <a:rPr lang="en-US" sz="2600" dirty="0" err="1">
                <a:solidFill>
                  <a:schemeClr val="bg1"/>
                </a:solidFill>
                <a:latin typeface="Pontano Sans"/>
              </a:rPr>
              <a:t>và</a:t>
            </a:r>
            <a:r>
              <a:rPr lang="en-US" sz="2600" dirty="0">
                <a:solidFill>
                  <a:schemeClr val="bg1"/>
                </a:solidFill>
                <a:latin typeface="Pontano Sans"/>
              </a:rPr>
              <a:t> </a:t>
            </a:r>
            <a:r>
              <a:rPr lang="en-US" sz="2600" dirty="0" err="1">
                <a:solidFill>
                  <a:schemeClr val="bg1"/>
                </a:solidFill>
                <a:latin typeface="Pontano Sans"/>
              </a:rPr>
              <a:t>lỗi</a:t>
            </a:r>
            <a:r>
              <a:rPr lang="en-US" sz="2600" dirty="0">
                <a:solidFill>
                  <a:schemeClr val="bg1"/>
                </a:solidFill>
                <a:latin typeface="Pontano Sans"/>
              </a:rPr>
              <a:t> </a:t>
            </a:r>
            <a:r>
              <a:rPr lang="en-US" sz="2600" dirty="0" err="1">
                <a:solidFill>
                  <a:schemeClr val="bg1"/>
                </a:solidFill>
                <a:latin typeface="Pontano Sans"/>
              </a:rPr>
              <a:t>thiết</a:t>
            </a:r>
            <a:r>
              <a:rPr lang="en-US" sz="2600" dirty="0">
                <a:solidFill>
                  <a:schemeClr val="bg1"/>
                </a:solidFill>
                <a:latin typeface="Pontano Sans"/>
              </a:rPr>
              <a:t> </a:t>
            </a:r>
            <a:r>
              <a:rPr lang="en-US" sz="2600" dirty="0" err="1">
                <a:solidFill>
                  <a:schemeClr val="bg1"/>
                </a:solidFill>
                <a:latin typeface="Pontano Sans"/>
              </a:rPr>
              <a:t>bị</a:t>
            </a:r>
            <a:r>
              <a:rPr lang="en-US" sz="2600" dirty="0">
                <a:solidFill>
                  <a:schemeClr val="bg1"/>
                </a:solidFill>
                <a:latin typeface="Pontano Sans"/>
              </a:rPr>
              <a:t>.</a:t>
            </a:r>
          </a:p>
          <a:p>
            <a:pPr marL="342900" indent="-342900">
              <a:spcBef>
                <a:spcPts val="1200"/>
              </a:spcBef>
              <a:buClr>
                <a:schemeClr val="bg1"/>
              </a:buClr>
              <a:buFont typeface="Courier New" panose="02070309020205020404" pitchFamily="49" charset="0"/>
              <a:buChar char="o"/>
            </a:pPr>
            <a:r>
              <a:rPr lang="en-US" sz="2600" dirty="0" err="1">
                <a:solidFill>
                  <a:schemeClr val="bg1"/>
                </a:solidFill>
                <a:latin typeface="Pontano Sans"/>
              </a:rPr>
              <a:t>Khôi</a:t>
            </a:r>
            <a:r>
              <a:rPr lang="en-US" sz="2600" dirty="0">
                <a:solidFill>
                  <a:schemeClr val="bg1"/>
                </a:solidFill>
                <a:latin typeface="Pontano Sans"/>
              </a:rPr>
              <a:t> </a:t>
            </a:r>
            <a:r>
              <a:rPr lang="en-US" sz="2600" dirty="0" err="1">
                <a:solidFill>
                  <a:schemeClr val="bg1"/>
                </a:solidFill>
                <a:latin typeface="Pontano Sans"/>
              </a:rPr>
              <a:t>phục</a:t>
            </a:r>
            <a:r>
              <a:rPr lang="en-US" sz="2600" dirty="0">
                <a:solidFill>
                  <a:schemeClr val="bg1"/>
                </a:solidFill>
                <a:latin typeface="Pontano Sans"/>
              </a:rPr>
              <a:t> </a:t>
            </a:r>
            <a:r>
              <a:rPr lang="en-US" sz="2600" dirty="0" err="1">
                <a:solidFill>
                  <a:schemeClr val="bg1"/>
                </a:solidFill>
                <a:latin typeface="Pontano Sans"/>
              </a:rPr>
              <a:t>dữ</a:t>
            </a:r>
            <a:r>
              <a:rPr lang="en-US" sz="2600" dirty="0">
                <a:solidFill>
                  <a:schemeClr val="bg1"/>
                </a:solidFill>
                <a:latin typeface="Pontano Sans"/>
              </a:rPr>
              <a:t> </a:t>
            </a:r>
            <a:r>
              <a:rPr lang="en-US" sz="2600" dirty="0" err="1">
                <a:solidFill>
                  <a:schemeClr val="bg1"/>
                </a:solidFill>
                <a:latin typeface="Pontano Sans"/>
              </a:rPr>
              <a:t>liệu</a:t>
            </a:r>
            <a:r>
              <a:rPr lang="en-US" sz="2600" dirty="0">
                <a:solidFill>
                  <a:schemeClr val="bg1"/>
                </a:solidFill>
                <a:latin typeface="Pontano Sans"/>
              </a:rPr>
              <a:t> qua </a:t>
            </a:r>
            <a:r>
              <a:rPr lang="en-US" sz="2600" dirty="0" err="1">
                <a:solidFill>
                  <a:schemeClr val="bg1"/>
                </a:solidFill>
                <a:latin typeface="Pontano Sans"/>
              </a:rPr>
              <a:t>dịch</a:t>
            </a:r>
            <a:r>
              <a:rPr lang="en-US" sz="2600" dirty="0">
                <a:solidFill>
                  <a:schemeClr val="bg1"/>
                </a:solidFill>
                <a:latin typeface="Pontano Sans"/>
              </a:rPr>
              <a:t> </a:t>
            </a:r>
            <a:r>
              <a:rPr lang="en-US" sz="2600" dirty="0" err="1">
                <a:solidFill>
                  <a:schemeClr val="bg1"/>
                </a:solidFill>
                <a:latin typeface="Pontano Sans"/>
              </a:rPr>
              <a:t>vụ</a:t>
            </a:r>
            <a:r>
              <a:rPr lang="en-US" sz="2600" dirty="0">
                <a:solidFill>
                  <a:schemeClr val="bg1"/>
                </a:solidFill>
                <a:latin typeface="Pontano Sans"/>
              </a:rPr>
              <a:t> </a:t>
            </a:r>
            <a:r>
              <a:rPr lang="en-US" sz="2600" dirty="0" err="1">
                <a:solidFill>
                  <a:schemeClr val="bg1"/>
                </a:solidFill>
                <a:latin typeface="Pontano Sans"/>
              </a:rPr>
              <a:t>điện</a:t>
            </a:r>
            <a:r>
              <a:rPr lang="en-US" sz="2600" dirty="0">
                <a:solidFill>
                  <a:schemeClr val="bg1"/>
                </a:solidFill>
                <a:latin typeface="Pontano Sans"/>
              </a:rPr>
              <a:t> </a:t>
            </a:r>
            <a:r>
              <a:rPr lang="en-US" sz="2600" dirty="0" err="1">
                <a:solidFill>
                  <a:schemeClr val="bg1"/>
                </a:solidFill>
                <a:latin typeface="Pontano Sans"/>
              </a:rPr>
              <a:t>toán</a:t>
            </a:r>
            <a:r>
              <a:rPr lang="en-US" sz="2600" dirty="0">
                <a:solidFill>
                  <a:schemeClr val="bg1"/>
                </a:solidFill>
                <a:latin typeface="Pontano Sans"/>
              </a:rPr>
              <a:t> </a:t>
            </a:r>
            <a:r>
              <a:rPr lang="en-US" sz="2600" dirty="0" err="1">
                <a:solidFill>
                  <a:schemeClr val="bg1"/>
                </a:solidFill>
                <a:latin typeface="Pontano Sans"/>
              </a:rPr>
              <a:t>đám</a:t>
            </a:r>
            <a:r>
              <a:rPr lang="en-US" sz="2600" dirty="0">
                <a:solidFill>
                  <a:schemeClr val="bg1"/>
                </a:solidFill>
                <a:latin typeface="Pontano Sans"/>
              </a:rPr>
              <a:t> </a:t>
            </a:r>
            <a:r>
              <a:rPr lang="en-US" sz="2600" dirty="0" err="1">
                <a:solidFill>
                  <a:schemeClr val="bg1"/>
                </a:solidFill>
                <a:latin typeface="Pontano Sans"/>
              </a:rPr>
              <a:t>mây</a:t>
            </a:r>
            <a:r>
              <a:rPr lang="en-US" sz="2600" dirty="0">
                <a:solidFill>
                  <a:schemeClr val="bg1"/>
                </a:solidFill>
                <a:latin typeface="Pontano Sans"/>
              </a:rPr>
              <a:t> </a:t>
            </a:r>
            <a:r>
              <a:rPr lang="en-US" sz="2600" dirty="0" err="1">
                <a:solidFill>
                  <a:schemeClr val="bg1"/>
                </a:solidFill>
                <a:latin typeface="Pontano Sans"/>
              </a:rPr>
              <a:t>để</a:t>
            </a:r>
            <a:r>
              <a:rPr lang="en-US" sz="2600" dirty="0">
                <a:solidFill>
                  <a:schemeClr val="bg1"/>
                </a:solidFill>
                <a:latin typeface="Pontano Sans"/>
              </a:rPr>
              <a:t> </a:t>
            </a:r>
            <a:r>
              <a:rPr lang="en-US" sz="2600" dirty="0" err="1">
                <a:solidFill>
                  <a:schemeClr val="bg1"/>
                </a:solidFill>
                <a:latin typeface="Pontano Sans"/>
              </a:rPr>
              <a:t>lấy</a:t>
            </a:r>
            <a:r>
              <a:rPr lang="en-US" sz="2600" dirty="0">
                <a:solidFill>
                  <a:schemeClr val="bg1"/>
                </a:solidFill>
                <a:latin typeface="Pontano Sans"/>
              </a:rPr>
              <a:t> </a:t>
            </a:r>
            <a:r>
              <a:rPr lang="en-US" sz="2600" dirty="0" err="1">
                <a:solidFill>
                  <a:schemeClr val="bg1"/>
                </a:solidFill>
                <a:latin typeface="Pontano Sans"/>
              </a:rPr>
              <a:t>lại</a:t>
            </a:r>
            <a:r>
              <a:rPr lang="en-US" sz="2600" dirty="0">
                <a:solidFill>
                  <a:schemeClr val="bg1"/>
                </a:solidFill>
                <a:latin typeface="Pontano Sans"/>
              </a:rPr>
              <a:t> </a:t>
            </a:r>
            <a:r>
              <a:rPr lang="en-US" sz="2600" dirty="0" err="1">
                <a:solidFill>
                  <a:schemeClr val="bg1"/>
                </a:solidFill>
                <a:latin typeface="Pontano Sans"/>
              </a:rPr>
              <a:t>dữ</a:t>
            </a:r>
            <a:r>
              <a:rPr lang="en-US" sz="2600" dirty="0">
                <a:solidFill>
                  <a:schemeClr val="bg1"/>
                </a:solidFill>
                <a:latin typeface="Pontano Sans"/>
              </a:rPr>
              <a:t> </a:t>
            </a:r>
            <a:r>
              <a:rPr lang="en-US" sz="2600" dirty="0" err="1">
                <a:solidFill>
                  <a:schemeClr val="bg1"/>
                </a:solidFill>
                <a:latin typeface="Pontano Sans"/>
              </a:rPr>
              <a:t>liệu</a:t>
            </a:r>
            <a:r>
              <a:rPr lang="en-US" sz="2600" dirty="0">
                <a:solidFill>
                  <a:schemeClr val="bg1"/>
                </a:solidFill>
                <a:latin typeface="Pontano Sans"/>
              </a:rPr>
              <a:t> </a:t>
            </a:r>
            <a:r>
              <a:rPr lang="en-US" sz="2600" dirty="0" err="1">
                <a:solidFill>
                  <a:schemeClr val="bg1"/>
                </a:solidFill>
                <a:latin typeface="Pontano Sans"/>
              </a:rPr>
              <a:t>đã</a:t>
            </a:r>
            <a:r>
              <a:rPr lang="en-US" sz="2600" dirty="0">
                <a:solidFill>
                  <a:schemeClr val="bg1"/>
                </a:solidFill>
                <a:latin typeface="Pontano Sans"/>
              </a:rPr>
              <a:t> </a:t>
            </a:r>
            <a:r>
              <a:rPr lang="en-US" sz="2600" dirty="0" err="1">
                <a:solidFill>
                  <a:schemeClr val="bg1"/>
                </a:solidFill>
                <a:latin typeface="Pontano Sans"/>
              </a:rPr>
              <a:t>mất</a:t>
            </a:r>
            <a:r>
              <a:rPr lang="en-US" sz="2600" dirty="0">
                <a:solidFill>
                  <a:schemeClr val="bg1"/>
                </a:solidFill>
                <a:latin typeface="Pontano Sans"/>
              </a:rPr>
              <a:t> </a:t>
            </a:r>
            <a:r>
              <a:rPr lang="en-US" sz="2600" dirty="0" err="1">
                <a:solidFill>
                  <a:schemeClr val="bg1"/>
                </a:solidFill>
                <a:latin typeface="Pontano Sans"/>
              </a:rPr>
              <a:t>nhưng</a:t>
            </a:r>
            <a:r>
              <a:rPr lang="en-US" sz="2600" dirty="0">
                <a:solidFill>
                  <a:schemeClr val="bg1"/>
                </a:solidFill>
                <a:latin typeface="Pontano Sans"/>
              </a:rPr>
              <a:t> </a:t>
            </a:r>
            <a:r>
              <a:rPr lang="en-US" sz="2600" dirty="0" err="1">
                <a:solidFill>
                  <a:schemeClr val="bg1"/>
                </a:solidFill>
                <a:latin typeface="Pontano Sans"/>
              </a:rPr>
              <a:t>được</a:t>
            </a:r>
            <a:r>
              <a:rPr lang="en-US" sz="2600" dirty="0">
                <a:solidFill>
                  <a:schemeClr val="bg1"/>
                </a:solidFill>
                <a:latin typeface="Pontano Sans"/>
              </a:rPr>
              <a:t> </a:t>
            </a:r>
            <a:r>
              <a:rPr lang="en-US" sz="2600" dirty="0" err="1">
                <a:solidFill>
                  <a:schemeClr val="bg1"/>
                </a:solidFill>
                <a:latin typeface="Pontano Sans"/>
              </a:rPr>
              <a:t>sao</a:t>
            </a:r>
            <a:r>
              <a:rPr lang="en-US" sz="2600" dirty="0">
                <a:solidFill>
                  <a:schemeClr val="bg1"/>
                </a:solidFill>
                <a:latin typeface="Pontano Sans"/>
              </a:rPr>
              <a:t> </a:t>
            </a:r>
            <a:r>
              <a:rPr lang="en-US" sz="2600" dirty="0" err="1">
                <a:solidFill>
                  <a:schemeClr val="bg1"/>
                </a:solidFill>
                <a:latin typeface="Pontano Sans"/>
              </a:rPr>
              <a:t>lưu</a:t>
            </a:r>
            <a:r>
              <a:rPr lang="en-US" sz="2600" dirty="0">
                <a:solidFill>
                  <a:schemeClr val="bg1"/>
                </a:solidFill>
                <a:latin typeface="Pontano Sans"/>
              </a:rPr>
              <a:t>.</a:t>
            </a:r>
          </a:p>
        </p:txBody>
      </p:sp>
    </p:spTree>
    <p:extLst>
      <p:ext uri="{BB962C8B-B14F-4D97-AF65-F5344CB8AC3E}">
        <p14:creationId xmlns:p14="http://schemas.microsoft.com/office/powerpoint/2010/main" val="198367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xEl>
                                              <p:pRg st="2" end="2"/>
                                            </p:txEl>
                                          </p:spTgt>
                                        </p:tgtEl>
                                        <p:attrNameLst>
                                          <p:attrName>style.visibility</p:attrName>
                                        </p:attrNameLst>
                                      </p:cBhvr>
                                      <p:to>
                                        <p:strVal val="visible"/>
                                      </p:to>
                                    </p:set>
                                    <p:animEffect transition="in" filter="fade">
                                      <p:cBhvr>
                                        <p:cTn id="16" dur="500"/>
                                        <p:tgtEl>
                                          <p:spTgt spid="10">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fade">
                                      <p:cBhvr>
                                        <p:cTn id="3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1"/>
        <p:cNvGrpSpPr/>
        <p:nvPr/>
      </p:nvGrpSpPr>
      <p:grpSpPr>
        <a:xfrm>
          <a:off x="0" y="0"/>
          <a:ext cx="0" cy="0"/>
          <a:chOff x="0" y="0"/>
          <a:chExt cx="0" cy="0"/>
        </a:xfrm>
      </p:grpSpPr>
      <p:sp>
        <p:nvSpPr>
          <p:cNvPr id="2052" name="Google Shape;2052;p53"/>
          <p:cNvSpPr txBox="1">
            <a:spLocks noGrp="1"/>
          </p:cNvSpPr>
          <p:nvPr>
            <p:ph type="body" idx="1"/>
          </p:nvPr>
        </p:nvSpPr>
        <p:spPr>
          <a:xfrm>
            <a:off x="1107811" y="1882600"/>
            <a:ext cx="4683200" cy="4209200"/>
          </a:xfrm>
          <a:prstGeom prst="rect">
            <a:avLst/>
          </a:prstGeom>
        </p:spPr>
        <p:txBody>
          <a:bodyPr spcFirstLastPara="1" wrap="square" lIns="121900" tIns="121900" rIns="121900" bIns="121900" anchor="t" anchorCtr="0">
            <a:noAutofit/>
          </a:bodyPr>
          <a:lstStyle/>
          <a:p>
            <a:pPr marL="457200" indent="-457200">
              <a:buFont typeface="Arial" panose="020B0604020202020204" pitchFamily="34" charset="0"/>
              <a:buChar char="•"/>
            </a:pPr>
            <a:r>
              <a:rPr lang="en-US" sz="2800" dirty="0"/>
              <a:t>wiki.matbao.net</a:t>
            </a:r>
          </a:p>
          <a:p>
            <a:pPr marL="457200" indent="-457200">
              <a:buFont typeface="Arial" panose="020B0604020202020204" pitchFamily="34" charset="0"/>
              <a:buChar char="•"/>
            </a:pPr>
            <a:r>
              <a:rPr lang="en-US" sz="2800" dirty="0"/>
              <a:t>aws.amazon.com</a:t>
            </a:r>
          </a:p>
          <a:p>
            <a:pPr marL="457200" indent="-457200">
              <a:buFont typeface="Arial" panose="020B0604020202020204" pitchFamily="34" charset="0"/>
              <a:buChar char="•"/>
            </a:pPr>
            <a:r>
              <a:rPr lang="en-US" sz="2800" dirty="0"/>
              <a:t>blog.trginternational.com</a:t>
            </a:r>
          </a:p>
          <a:p>
            <a:pPr marL="457200" indent="-457200">
              <a:buFont typeface="Arial" panose="020B0604020202020204" pitchFamily="34" charset="0"/>
              <a:buChar char="•"/>
            </a:pPr>
            <a:r>
              <a:rPr lang="en-US" sz="2800" dirty="0"/>
              <a:t>netsa.vn</a:t>
            </a:r>
          </a:p>
          <a:p>
            <a:pPr marL="457200" indent="-457200">
              <a:buFont typeface="Arial" panose="020B0604020202020204" pitchFamily="34" charset="0"/>
              <a:buChar char="•"/>
            </a:pPr>
            <a:r>
              <a:rPr lang="en-US" sz="2800" dirty="0"/>
              <a:t>vicloud.vn</a:t>
            </a:r>
            <a:endParaRPr sz="2800" dirty="0"/>
          </a:p>
        </p:txBody>
      </p:sp>
      <p:sp>
        <p:nvSpPr>
          <p:cNvPr id="2054" name="Google Shape;2054;p53"/>
          <p:cNvSpPr txBox="1">
            <a:spLocks noGrp="1"/>
          </p:cNvSpPr>
          <p:nvPr>
            <p:ph type="title"/>
          </p:nvPr>
        </p:nvSpPr>
        <p:spPr>
          <a:xfrm>
            <a:off x="721382" y="849820"/>
            <a:ext cx="9220373" cy="1032780"/>
          </a:xfrm>
          <a:prstGeom prst="rect">
            <a:avLst/>
          </a:prstGeom>
        </p:spPr>
        <p:txBody>
          <a:bodyPr spcFirstLastPara="1" wrap="square" lIns="121900" tIns="121900" rIns="121900" bIns="121900" anchor="t" anchorCtr="0">
            <a:noAutofit/>
          </a:bodyPr>
          <a:lstStyle/>
          <a:p>
            <a:r>
              <a:rPr lang="en" sz="3600" dirty="0">
                <a:solidFill>
                  <a:schemeClr val="accent4">
                    <a:lumMod val="50000"/>
                  </a:schemeClr>
                </a:solidFill>
              </a:rPr>
              <a:t>Các nguồn tham khảo thông tin:</a:t>
            </a:r>
            <a:endParaRPr sz="3600" dirty="0">
              <a:solidFill>
                <a:schemeClr val="accent4">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52">
                                            <p:txEl>
                                              <p:pRg st="0" end="0"/>
                                            </p:txEl>
                                          </p:spTgt>
                                        </p:tgtEl>
                                        <p:attrNameLst>
                                          <p:attrName>style.visibility</p:attrName>
                                        </p:attrNameLst>
                                      </p:cBhvr>
                                      <p:to>
                                        <p:strVal val="visible"/>
                                      </p:to>
                                    </p:set>
                                    <p:animEffect transition="in" filter="fade">
                                      <p:cBhvr>
                                        <p:cTn id="11" dur="500"/>
                                        <p:tgtEl>
                                          <p:spTgt spid="2052">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2052">
                                            <p:txEl>
                                              <p:pRg st="1" end="1"/>
                                            </p:txEl>
                                          </p:spTgt>
                                        </p:tgtEl>
                                        <p:attrNameLst>
                                          <p:attrName>style.visibility</p:attrName>
                                        </p:attrNameLst>
                                      </p:cBhvr>
                                      <p:to>
                                        <p:strVal val="visible"/>
                                      </p:to>
                                    </p:set>
                                    <p:animEffect transition="in" filter="fade">
                                      <p:cBhvr>
                                        <p:cTn id="14" dur="500"/>
                                        <p:tgtEl>
                                          <p:spTgt spid="2052">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2052">
                                            <p:txEl>
                                              <p:pRg st="2" end="2"/>
                                            </p:txEl>
                                          </p:spTgt>
                                        </p:tgtEl>
                                        <p:attrNameLst>
                                          <p:attrName>style.visibility</p:attrName>
                                        </p:attrNameLst>
                                      </p:cBhvr>
                                      <p:to>
                                        <p:strVal val="visible"/>
                                      </p:to>
                                    </p:set>
                                    <p:animEffect transition="in" filter="fade">
                                      <p:cBhvr>
                                        <p:cTn id="17" dur="500"/>
                                        <p:tgtEl>
                                          <p:spTgt spid="2052">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052">
                                            <p:txEl>
                                              <p:pRg st="3" end="3"/>
                                            </p:txEl>
                                          </p:spTgt>
                                        </p:tgtEl>
                                        <p:attrNameLst>
                                          <p:attrName>style.visibility</p:attrName>
                                        </p:attrNameLst>
                                      </p:cBhvr>
                                      <p:to>
                                        <p:strVal val="visible"/>
                                      </p:to>
                                    </p:set>
                                    <p:animEffect transition="in" filter="fade">
                                      <p:cBhvr>
                                        <p:cTn id="20" dur="500"/>
                                        <p:tgtEl>
                                          <p:spTgt spid="2052">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052">
                                            <p:txEl>
                                              <p:pRg st="4" end="4"/>
                                            </p:txEl>
                                          </p:spTgt>
                                        </p:tgtEl>
                                        <p:attrNameLst>
                                          <p:attrName>style.visibility</p:attrName>
                                        </p:attrNameLst>
                                      </p:cBhvr>
                                      <p:to>
                                        <p:strVal val="visible"/>
                                      </p:to>
                                    </p:set>
                                    <p:animEffect transition="in" filter="fade">
                                      <p:cBhvr>
                                        <p:cTn id="23" dur="500"/>
                                        <p:tgtEl>
                                          <p:spTgt spid="20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05" name="9Slide.vn 9">
            <a:extLst>
              <a:ext uri="{FF2B5EF4-FFF2-40B4-BE49-F238E27FC236}">
                <a16:creationId xmlns:a16="http://schemas.microsoft.com/office/drawing/2014/main" id="{CD4CB5A7-EEE3-4460-B246-74E703FAC947}"/>
              </a:ext>
            </a:extLst>
          </p:cNvPr>
          <p:cNvSpPr txBox="1">
            <a:spLocks/>
          </p:cNvSpPr>
          <p:nvPr/>
        </p:nvSpPr>
        <p:spPr>
          <a:xfrm>
            <a:off x="619083" y="2194455"/>
            <a:ext cx="10953834" cy="1924155"/>
          </a:xfrm>
          <a:prstGeom prst="rect">
            <a:avLst/>
          </a:prstGeom>
        </p:spPr>
        <p:txBody>
          <a:bodyPr/>
          <a:lstStyle>
            <a:lvl1pPr algn="ctr" defTabSz="914400" rtl="0" eaLnBrk="1" latinLnBrk="0" hangingPunct="1">
              <a:lnSpc>
                <a:spcPct val="90000"/>
              </a:lnSpc>
              <a:spcBef>
                <a:spcPct val="0"/>
              </a:spcBef>
              <a:buNone/>
              <a:defRPr sz="4000" kern="1200">
                <a:solidFill>
                  <a:srgbClr val="0183DB"/>
                </a:solidFill>
                <a:latin typeface="Roboto Bold"/>
                <a:ea typeface="Roboto Bold"/>
                <a:cs typeface="Roboto Bold"/>
                <a:sym typeface="Roboto Bold"/>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6600" b="1" dirty="0">
                <a:ln w="12700">
                  <a:solidFill>
                    <a:schemeClr val="accent3">
                      <a:lumMod val="50000"/>
                    </a:schemeClr>
                  </a:solidFill>
                  <a:prstDash val="solid"/>
                </a:ln>
                <a:solidFill>
                  <a:srgbClr val="FFFF00"/>
                </a:solidFill>
                <a:effectLst>
                  <a:innerShdw blurRad="177800">
                    <a:schemeClr val="accent3">
                      <a:lumMod val="50000"/>
                    </a:schemeClr>
                  </a:innerShdw>
                </a:effectLst>
                <a:latin typeface="Abel" panose="020B0604020202020204" charset="0"/>
                <a:cs typeface="Helvetica" panose="020B0604020202020204" pitchFamily="34" charset="0"/>
              </a:rPr>
              <a:t>CẢM ƠN</a:t>
            </a:r>
            <a:r>
              <a:rPr kumimoji="0" lang="en-US" sz="6600" b="1" i="0" u="none" strike="noStrike" kern="1200" normalizeH="0" noProof="0" dirty="0">
                <a:ln w="12700">
                  <a:solidFill>
                    <a:schemeClr val="accent3">
                      <a:lumMod val="50000"/>
                    </a:schemeClr>
                  </a:solidFill>
                  <a:prstDash val="solid"/>
                </a:ln>
                <a:solidFill>
                  <a:srgbClr val="FFFF00"/>
                </a:solidFill>
                <a:effectLst>
                  <a:innerShdw blurRad="177800">
                    <a:schemeClr val="accent3">
                      <a:lumMod val="50000"/>
                    </a:schemeClr>
                  </a:innerShdw>
                </a:effectLst>
                <a:uLnTx/>
                <a:uFillTx/>
                <a:latin typeface="Abel" panose="020B0604020202020204" charset="0"/>
                <a:cs typeface="Helvetica" panose="020B0604020202020204" pitchFamily="34" charset="0"/>
                <a:sym typeface="Roboto Bold"/>
              </a:rPr>
              <a:t> THẦY VÀ CÁC BẠN ĐÃ LẮNG NGHE</a:t>
            </a:r>
            <a:endParaRPr kumimoji="0" lang="id-ID" sz="6600" b="1" i="0" u="none" strike="noStrike" kern="1200" normalizeH="0" baseline="0" noProof="0" dirty="0">
              <a:ln w="12700">
                <a:solidFill>
                  <a:schemeClr val="accent3">
                    <a:lumMod val="50000"/>
                  </a:schemeClr>
                </a:solidFill>
                <a:prstDash val="solid"/>
              </a:ln>
              <a:solidFill>
                <a:srgbClr val="FFFF00"/>
              </a:solidFill>
              <a:effectLst>
                <a:innerShdw blurRad="177800">
                  <a:schemeClr val="accent3">
                    <a:lumMod val="50000"/>
                  </a:schemeClr>
                </a:innerShdw>
              </a:effectLst>
              <a:uLnTx/>
              <a:uFillTx/>
              <a:latin typeface="Abel" panose="020B0604020202020204" charset="0"/>
              <a:cs typeface="Helvetica" panose="020B0604020202020204" pitchFamily="34" charset="0"/>
              <a:sym typeface="Roboto Bold"/>
            </a:endParaRPr>
          </a:p>
        </p:txBody>
      </p:sp>
      <p:pic>
        <p:nvPicPr>
          <p:cNvPr id="7" name="Picture 6">
            <a:extLst>
              <a:ext uri="{FF2B5EF4-FFF2-40B4-BE49-F238E27FC236}">
                <a16:creationId xmlns:a16="http://schemas.microsoft.com/office/drawing/2014/main" id="{E5AC62E9-9A76-4224-867F-E2093BFDF7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2075" y="4133850"/>
            <a:ext cx="3524250" cy="2857500"/>
          </a:xfrm>
          <a:prstGeom prst="rect">
            <a:avLst/>
          </a:prstGeom>
        </p:spPr>
      </p:pic>
      <p:pic>
        <p:nvPicPr>
          <p:cNvPr id="9" name="Picture 8">
            <a:extLst>
              <a:ext uri="{FF2B5EF4-FFF2-40B4-BE49-F238E27FC236}">
                <a16:creationId xmlns:a16="http://schemas.microsoft.com/office/drawing/2014/main" id="{DDAD0838-9E40-404A-AD6B-1B14AF5D2D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118610"/>
            <a:ext cx="3524250" cy="2857500"/>
          </a:xfrm>
          <a:prstGeom prst="rect">
            <a:avLst/>
          </a:prstGeom>
        </p:spPr>
      </p:pic>
    </p:spTree>
    <p:extLst>
      <p:ext uri="{BB962C8B-B14F-4D97-AF65-F5344CB8AC3E}">
        <p14:creationId xmlns:p14="http://schemas.microsoft.com/office/powerpoint/2010/main" val="221072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 calcmode="lin" valueType="num">
                                      <p:cBhvr additive="base">
                                        <p:cTn id="9" dur="500" fill="hold"/>
                                        <p:tgtEl>
                                          <p:spTgt spid="7"/>
                                        </p:tgtEl>
                                        <p:attrNameLst>
                                          <p:attrName>ppt_x</p:attrName>
                                        </p:attrNameLst>
                                      </p:cBhvr>
                                      <p:tavLst>
                                        <p:tav tm="0">
                                          <p:val>
                                            <p:strVal val="#ppt_x"/>
                                          </p:val>
                                        </p:tav>
                                        <p:tav tm="100000">
                                          <p:val>
                                            <p:strVal val="#ppt_x"/>
                                          </p:val>
                                        </p:tav>
                                      </p:tavLst>
                                    </p:anim>
                                    <p:anim calcmode="lin" valueType="num">
                                      <p:cBhvr additive="base">
                                        <p:cTn id="10" dur="500" fill="hold"/>
                                        <p:tgtEl>
                                          <p:spTgt spid="7"/>
                                        </p:tgtEl>
                                        <p:attrNameLst>
                                          <p:attrName>ppt_y</p:attrName>
                                        </p:attrNameLst>
                                      </p:cBhvr>
                                      <p:tavLst>
                                        <p:tav tm="0">
                                          <p:val>
                                            <p:strVal val="1+#ppt_h/2"/>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1000">
              <a:schemeClr val="accent6">
                <a:lumMod val="21000"/>
              </a:schemeClr>
            </a:gs>
            <a:gs pos="55000">
              <a:schemeClr val="accent4">
                <a:lumMod val="60000"/>
                <a:lumOff val="40000"/>
              </a:schemeClr>
            </a:gs>
            <a:gs pos="92000">
              <a:schemeClr val="accent6">
                <a:lumMod val="75000"/>
              </a:schemeClr>
            </a:gs>
          </a:gsLst>
          <a:lin ang="10800000" scaled="0"/>
          <a:tileRect/>
        </a:gradFill>
        <a:effectLst/>
      </p:bgPr>
    </p:bg>
    <p:spTree>
      <p:nvGrpSpPr>
        <p:cNvPr id="1" name="Shape 244"/>
        <p:cNvGrpSpPr/>
        <p:nvPr/>
      </p:nvGrpSpPr>
      <p:grpSpPr>
        <a:xfrm>
          <a:off x="0" y="0"/>
          <a:ext cx="0" cy="0"/>
          <a:chOff x="0" y="0"/>
          <a:chExt cx="0" cy="0"/>
        </a:xfrm>
      </p:grpSpPr>
      <p:grpSp>
        <p:nvGrpSpPr>
          <p:cNvPr id="9" name="Group 8">
            <a:extLst>
              <a:ext uri="{FF2B5EF4-FFF2-40B4-BE49-F238E27FC236}">
                <a16:creationId xmlns:a16="http://schemas.microsoft.com/office/drawing/2014/main" id="{92EE8E5A-0575-44ED-AEC7-6293F26D3328}"/>
              </a:ext>
            </a:extLst>
          </p:cNvPr>
          <p:cNvGrpSpPr/>
          <p:nvPr/>
        </p:nvGrpSpPr>
        <p:grpSpPr>
          <a:xfrm>
            <a:off x="747549" y="236545"/>
            <a:ext cx="5638010" cy="1200329"/>
            <a:chOff x="7223860" y="1309772"/>
            <a:chExt cx="4538285" cy="948163"/>
          </a:xfrm>
        </p:grpSpPr>
        <p:sp>
          <p:nvSpPr>
            <p:cNvPr id="12" name="Oval 11">
              <a:extLst>
                <a:ext uri="{FF2B5EF4-FFF2-40B4-BE49-F238E27FC236}">
                  <a16:creationId xmlns:a16="http://schemas.microsoft.com/office/drawing/2014/main" id="{0C8F9919-092D-46C0-A09E-2D9C0D4DC93B}"/>
                </a:ext>
              </a:extLst>
            </p:cNvPr>
            <p:cNvSpPr/>
            <p:nvPr/>
          </p:nvSpPr>
          <p:spPr>
            <a:xfrm>
              <a:off x="722386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0"/>
                  <a:solidFill>
                    <a:schemeClr val="accent1">
                      <a:lumMod val="60000"/>
                      <a:lumOff val="40000"/>
                    </a:schemeClr>
                  </a:solidFill>
                  <a:effectLst>
                    <a:outerShdw blurRad="38100" dist="19050" dir="2700000" algn="tl" rotWithShape="0">
                      <a:schemeClr val="dk1">
                        <a:alpha val="40000"/>
                      </a:schemeClr>
                    </a:outerShdw>
                  </a:effectLst>
                </a:rPr>
                <a:t>I</a:t>
              </a:r>
            </a:p>
          </p:txBody>
        </p:sp>
        <p:sp>
          <p:nvSpPr>
            <p:cNvPr id="11" name="TextBox 10">
              <a:extLst>
                <a:ext uri="{FF2B5EF4-FFF2-40B4-BE49-F238E27FC236}">
                  <a16:creationId xmlns:a16="http://schemas.microsoft.com/office/drawing/2014/main" id="{0BD7A884-0A27-4A72-BF16-4F4E74C48645}"/>
                </a:ext>
              </a:extLst>
            </p:cNvPr>
            <p:cNvSpPr txBox="1"/>
            <p:nvPr/>
          </p:nvSpPr>
          <p:spPr>
            <a:xfrm>
              <a:off x="8322209" y="1309772"/>
              <a:ext cx="3439936" cy="948163"/>
            </a:xfrm>
            <a:prstGeom prst="rect">
              <a:avLst/>
            </a:prstGeom>
            <a:noFill/>
          </p:spPr>
          <p:txBody>
            <a:bodyPr wrap="square" rtlCol="0">
              <a:spAutoFit/>
            </a:bodyPr>
            <a:lstStyle/>
            <a:p>
              <a:r>
                <a:rPr lang="vi-VN" sz="3600" dirty="0">
                  <a:ln w="0"/>
                  <a:effectLst>
                    <a:outerShdw blurRad="38100" dist="19050" dir="2700000" algn="tl" rotWithShape="0">
                      <a:schemeClr val="dk1">
                        <a:alpha val="40000"/>
                      </a:schemeClr>
                    </a:outerShdw>
                  </a:effectLst>
                  <a:latin typeface="Titillium" panose="00000500000000000000" pitchFamily="50" charset="0"/>
                </a:rPr>
                <a:t>Khái niệm và phương thức hoạt động</a:t>
              </a:r>
              <a:r>
                <a:rPr lang="en-US" sz="3600" dirty="0">
                  <a:ln w="0"/>
                  <a:effectLst>
                    <a:outerShdw blurRad="38100" dist="19050" dir="2700000" algn="tl" rotWithShape="0">
                      <a:schemeClr val="dk1">
                        <a:alpha val="40000"/>
                      </a:schemeClr>
                    </a:outerShdw>
                  </a:effectLst>
                  <a:latin typeface="Titillium" panose="00000500000000000000" pitchFamily="50" charset="0"/>
                </a:rPr>
                <a:t>.</a:t>
              </a:r>
              <a:endParaRPr lang="vi-VN" sz="3600" dirty="0">
                <a:ln w="0"/>
                <a:effectLst>
                  <a:outerShdw blurRad="38100" dist="19050" dir="2700000" algn="tl" rotWithShape="0">
                    <a:schemeClr val="dk1">
                      <a:alpha val="40000"/>
                    </a:schemeClr>
                  </a:outerShdw>
                </a:effectLst>
                <a:latin typeface="Titillium" panose="00000500000000000000" pitchFamily="50" charset="0"/>
              </a:endParaRPr>
            </a:p>
          </p:txBody>
        </p:sp>
      </p:grpSp>
      <p:grpSp>
        <p:nvGrpSpPr>
          <p:cNvPr id="16" name="Group 15">
            <a:extLst>
              <a:ext uri="{FF2B5EF4-FFF2-40B4-BE49-F238E27FC236}">
                <a16:creationId xmlns:a16="http://schemas.microsoft.com/office/drawing/2014/main" id="{3DD6FA2D-5FF6-4EA7-A9EF-37E36EBA58F5}"/>
              </a:ext>
            </a:extLst>
          </p:cNvPr>
          <p:cNvGrpSpPr/>
          <p:nvPr/>
        </p:nvGrpSpPr>
        <p:grpSpPr>
          <a:xfrm>
            <a:off x="747549" y="1433165"/>
            <a:ext cx="6293330" cy="1754326"/>
            <a:chOff x="7223860" y="1275922"/>
            <a:chExt cx="5065781" cy="1385775"/>
          </a:xfrm>
        </p:grpSpPr>
        <p:sp>
          <p:nvSpPr>
            <p:cNvPr id="17" name="Oval 16">
              <a:extLst>
                <a:ext uri="{FF2B5EF4-FFF2-40B4-BE49-F238E27FC236}">
                  <a16:creationId xmlns:a16="http://schemas.microsoft.com/office/drawing/2014/main" id="{875EA8C8-10AE-459A-A741-892AA8471E72}"/>
                </a:ext>
              </a:extLst>
            </p:cNvPr>
            <p:cNvSpPr/>
            <p:nvPr/>
          </p:nvSpPr>
          <p:spPr>
            <a:xfrm>
              <a:off x="722386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0"/>
                  <a:solidFill>
                    <a:schemeClr val="accent1">
                      <a:lumMod val="60000"/>
                      <a:lumOff val="40000"/>
                    </a:schemeClr>
                  </a:solidFill>
                  <a:effectLst>
                    <a:outerShdw blurRad="38100" dist="19050" dir="2700000" algn="tl" rotWithShape="0">
                      <a:schemeClr val="dk1">
                        <a:alpha val="40000"/>
                      </a:schemeClr>
                    </a:outerShdw>
                  </a:effectLst>
                </a:rPr>
                <a:t>II</a:t>
              </a:r>
            </a:p>
          </p:txBody>
        </p:sp>
        <p:sp>
          <p:nvSpPr>
            <p:cNvPr id="18" name="TextBox 17">
              <a:extLst>
                <a:ext uri="{FF2B5EF4-FFF2-40B4-BE49-F238E27FC236}">
                  <a16:creationId xmlns:a16="http://schemas.microsoft.com/office/drawing/2014/main" id="{9B67DED8-CCF2-4849-9F27-0B194AF44255}"/>
                </a:ext>
              </a:extLst>
            </p:cNvPr>
            <p:cNvSpPr txBox="1"/>
            <p:nvPr/>
          </p:nvSpPr>
          <p:spPr>
            <a:xfrm>
              <a:off x="8322209" y="1275922"/>
              <a:ext cx="3967432" cy="1385775"/>
            </a:xfrm>
            <a:prstGeom prst="rect">
              <a:avLst/>
            </a:prstGeom>
            <a:noFill/>
          </p:spPr>
          <p:txBody>
            <a:bodyPr wrap="square" rtlCol="0">
              <a:spAutoFit/>
            </a:bodyPr>
            <a:lstStyle/>
            <a:p>
              <a:r>
                <a:rPr lang="vi-VN" sz="3600" dirty="0">
                  <a:ln w="0"/>
                  <a:effectLst>
                    <a:outerShdw blurRad="38100" dist="19050" dir="2700000" algn="tl" rotWithShape="0">
                      <a:schemeClr val="dk1">
                        <a:alpha val="40000"/>
                      </a:schemeClr>
                    </a:outerShdw>
                  </a:effectLst>
                  <a:latin typeface="Titillium" panose="00000500000000000000" pitchFamily="50" charset="0"/>
                </a:rPr>
                <a:t>Ai cần sử dụng điện toán đám mây?</a:t>
              </a:r>
            </a:p>
            <a:p>
              <a:endParaRPr lang="vi-VN" sz="3600" dirty="0">
                <a:ln w="0"/>
                <a:effectLst>
                  <a:outerShdw blurRad="38100" dist="19050" dir="2700000" algn="tl" rotWithShape="0">
                    <a:schemeClr val="dk1">
                      <a:alpha val="40000"/>
                    </a:schemeClr>
                  </a:outerShdw>
                </a:effectLst>
                <a:latin typeface="Titillium" panose="00000500000000000000" pitchFamily="50" charset="0"/>
              </a:endParaRPr>
            </a:p>
          </p:txBody>
        </p:sp>
      </p:grpSp>
      <p:grpSp>
        <p:nvGrpSpPr>
          <p:cNvPr id="8" name="Group 7">
            <a:extLst>
              <a:ext uri="{FF2B5EF4-FFF2-40B4-BE49-F238E27FC236}">
                <a16:creationId xmlns:a16="http://schemas.microsoft.com/office/drawing/2014/main" id="{4F9B88CC-191C-44F2-AC83-50B9A0BD20BF}"/>
              </a:ext>
            </a:extLst>
          </p:cNvPr>
          <p:cNvGrpSpPr/>
          <p:nvPr/>
        </p:nvGrpSpPr>
        <p:grpSpPr>
          <a:xfrm>
            <a:off x="747549" y="2828835"/>
            <a:ext cx="6400597" cy="1200329"/>
            <a:chOff x="7223860" y="1309772"/>
            <a:chExt cx="5152125" cy="948163"/>
          </a:xfrm>
        </p:grpSpPr>
        <p:sp>
          <p:nvSpPr>
            <p:cNvPr id="10" name="Oval 9">
              <a:extLst>
                <a:ext uri="{FF2B5EF4-FFF2-40B4-BE49-F238E27FC236}">
                  <a16:creationId xmlns:a16="http://schemas.microsoft.com/office/drawing/2014/main" id="{83DE260F-367E-4910-BE2F-0BE4BFDF5B8A}"/>
                </a:ext>
              </a:extLst>
            </p:cNvPr>
            <p:cNvSpPr/>
            <p:nvPr/>
          </p:nvSpPr>
          <p:spPr>
            <a:xfrm>
              <a:off x="722386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0"/>
                  <a:solidFill>
                    <a:schemeClr val="accent1">
                      <a:lumMod val="60000"/>
                      <a:lumOff val="40000"/>
                    </a:schemeClr>
                  </a:solidFill>
                  <a:effectLst>
                    <a:outerShdw blurRad="38100" dist="19050" dir="2700000" algn="tl" rotWithShape="0">
                      <a:schemeClr val="dk1">
                        <a:alpha val="40000"/>
                      </a:schemeClr>
                    </a:outerShdw>
                  </a:effectLst>
                </a:rPr>
                <a:t>III</a:t>
              </a:r>
            </a:p>
          </p:txBody>
        </p:sp>
        <p:sp>
          <p:nvSpPr>
            <p:cNvPr id="13" name="TextBox 12">
              <a:extLst>
                <a:ext uri="{FF2B5EF4-FFF2-40B4-BE49-F238E27FC236}">
                  <a16:creationId xmlns:a16="http://schemas.microsoft.com/office/drawing/2014/main" id="{EB867343-44D7-423B-ACED-B4161A2070BE}"/>
                </a:ext>
              </a:extLst>
            </p:cNvPr>
            <p:cNvSpPr txBox="1"/>
            <p:nvPr/>
          </p:nvSpPr>
          <p:spPr>
            <a:xfrm>
              <a:off x="8322209" y="1309772"/>
              <a:ext cx="4053776" cy="948163"/>
            </a:xfrm>
            <a:prstGeom prst="rect">
              <a:avLst/>
            </a:prstGeom>
            <a:noFill/>
          </p:spPr>
          <p:txBody>
            <a:bodyPr wrap="square" rtlCol="0">
              <a:spAutoFit/>
            </a:bodyPr>
            <a:lstStyle/>
            <a:p>
              <a:r>
                <a:rPr lang="vi-VN" sz="3600" dirty="0">
                  <a:ln w="0"/>
                  <a:effectLst>
                    <a:outerShdw blurRad="38100" dist="19050" dir="2700000" algn="tl" rotWithShape="0">
                      <a:schemeClr val="dk1">
                        <a:alpha val="40000"/>
                      </a:schemeClr>
                    </a:outerShdw>
                  </a:effectLst>
                  <a:latin typeface="Titillium" panose="00000500000000000000" pitchFamily="50" charset="0"/>
                </a:rPr>
                <a:t>Ưu điểm và nhược điểm của điện toán đám mây</a:t>
              </a:r>
              <a:r>
                <a:rPr lang="en-US" sz="3600" dirty="0">
                  <a:ln w="0"/>
                  <a:effectLst>
                    <a:outerShdw blurRad="38100" dist="19050" dir="2700000" algn="tl" rotWithShape="0">
                      <a:schemeClr val="dk1">
                        <a:alpha val="40000"/>
                      </a:schemeClr>
                    </a:outerShdw>
                  </a:effectLst>
                  <a:latin typeface="Titillium" panose="00000500000000000000" pitchFamily="50" charset="0"/>
                </a:rPr>
                <a:t>.</a:t>
              </a:r>
              <a:endParaRPr lang="vi-VN" sz="3600" dirty="0">
                <a:ln w="0"/>
                <a:effectLst>
                  <a:outerShdw blurRad="38100" dist="19050" dir="2700000" algn="tl" rotWithShape="0">
                    <a:schemeClr val="dk1">
                      <a:alpha val="40000"/>
                    </a:schemeClr>
                  </a:outerShdw>
                </a:effectLst>
                <a:latin typeface="Titillium" panose="00000500000000000000" pitchFamily="50" charset="0"/>
              </a:endParaRPr>
            </a:p>
          </p:txBody>
        </p:sp>
      </p:grpSp>
      <p:grpSp>
        <p:nvGrpSpPr>
          <p:cNvPr id="14" name="Group 13">
            <a:extLst>
              <a:ext uri="{FF2B5EF4-FFF2-40B4-BE49-F238E27FC236}">
                <a16:creationId xmlns:a16="http://schemas.microsoft.com/office/drawing/2014/main" id="{00F52B34-1721-43B0-910F-AE547288C172}"/>
              </a:ext>
            </a:extLst>
          </p:cNvPr>
          <p:cNvGrpSpPr/>
          <p:nvPr/>
        </p:nvGrpSpPr>
        <p:grpSpPr>
          <a:xfrm>
            <a:off x="747549" y="4149102"/>
            <a:ext cx="5638010" cy="1200329"/>
            <a:chOff x="7223860" y="1247170"/>
            <a:chExt cx="4538285" cy="948163"/>
          </a:xfrm>
        </p:grpSpPr>
        <p:sp>
          <p:nvSpPr>
            <p:cNvPr id="15" name="Oval 14">
              <a:extLst>
                <a:ext uri="{FF2B5EF4-FFF2-40B4-BE49-F238E27FC236}">
                  <a16:creationId xmlns:a16="http://schemas.microsoft.com/office/drawing/2014/main" id="{C90894CB-F14C-4918-B664-D7E1247DD899}"/>
                </a:ext>
              </a:extLst>
            </p:cNvPr>
            <p:cNvSpPr/>
            <p:nvPr/>
          </p:nvSpPr>
          <p:spPr>
            <a:xfrm>
              <a:off x="722386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0"/>
                  <a:solidFill>
                    <a:schemeClr val="accent1">
                      <a:lumMod val="60000"/>
                      <a:lumOff val="40000"/>
                    </a:schemeClr>
                  </a:solidFill>
                  <a:effectLst>
                    <a:outerShdw blurRad="38100" dist="19050" dir="2700000" algn="tl" rotWithShape="0">
                      <a:schemeClr val="dk1">
                        <a:alpha val="40000"/>
                      </a:schemeClr>
                    </a:outerShdw>
                  </a:effectLst>
                </a:rPr>
                <a:t>IV</a:t>
              </a:r>
            </a:p>
          </p:txBody>
        </p:sp>
        <p:sp>
          <p:nvSpPr>
            <p:cNvPr id="19" name="TextBox 18">
              <a:extLst>
                <a:ext uri="{FF2B5EF4-FFF2-40B4-BE49-F238E27FC236}">
                  <a16:creationId xmlns:a16="http://schemas.microsoft.com/office/drawing/2014/main" id="{EC130A9D-8AEF-4912-BFF7-71F412C91902}"/>
                </a:ext>
              </a:extLst>
            </p:cNvPr>
            <p:cNvSpPr txBox="1"/>
            <p:nvPr/>
          </p:nvSpPr>
          <p:spPr>
            <a:xfrm>
              <a:off x="8322209" y="1247170"/>
              <a:ext cx="3439936" cy="948163"/>
            </a:xfrm>
            <a:prstGeom prst="rect">
              <a:avLst/>
            </a:prstGeom>
            <a:noFill/>
          </p:spPr>
          <p:txBody>
            <a:bodyPr wrap="square" rtlCol="0">
              <a:spAutoFit/>
            </a:bodyPr>
            <a:lstStyle/>
            <a:p>
              <a:r>
                <a:rPr lang="vi-VN" sz="3600" dirty="0">
                  <a:ln w="0"/>
                  <a:effectLst>
                    <a:outerShdw blurRad="38100" dist="19050" dir="2700000" algn="tl" rotWithShape="0">
                      <a:schemeClr val="dk1">
                        <a:alpha val="40000"/>
                      </a:schemeClr>
                    </a:outerShdw>
                  </a:effectLst>
                  <a:latin typeface="Titillium" panose="00000500000000000000" pitchFamily="50" charset="0"/>
                </a:rPr>
                <a:t>Phân loại điện toán đám mây.</a:t>
              </a:r>
            </a:p>
          </p:txBody>
        </p:sp>
      </p:grpSp>
      <p:grpSp>
        <p:nvGrpSpPr>
          <p:cNvPr id="20" name="Group 19">
            <a:extLst>
              <a:ext uri="{FF2B5EF4-FFF2-40B4-BE49-F238E27FC236}">
                <a16:creationId xmlns:a16="http://schemas.microsoft.com/office/drawing/2014/main" id="{1E398F4F-0241-4F73-8FCD-B40B6147B2ED}"/>
              </a:ext>
            </a:extLst>
          </p:cNvPr>
          <p:cNvGrpSpPr/>
          <p:nvPr/>
        </p:nvGrpSpPr>
        <p:grpSpPr>
          <a:xfrm>
            <a:off x="747549" y="5469370"/>
            <a:ext cx="6979131" cy="1200329"/>
            <a:chOff x="7223860" y="1309772"/>
            <a:chExt cx="5617813" cy="948163"/>
          </a:xfrm>
        </p:grpSpPr>
        <p:sp>
          <p:nvSpPr>
            <p:cNvPr id="21" name="Oval 20">
              <a:extLst>
                <a:ext uri="{FF2B5EF4-FFF2-40B4-BE49-F238E27FC236}">
                  <a16:creationId xmlns:a16="http://schemas.microsoft.com/office/drawing/2014/main" id="{70323AA5-186A-4BE1-A0AF-3552A4479238}"/>
                </a:ext>
              </a:extLst>
            </p:cNvPr>
            <p:cNvSpPr/>
            <p:nvPr/>
          </p:nvSpPr>
          <p:spPr>
            <a:xfrm>
              <a:off x="722386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0"/>
                  <a:solidFill>
                    <a:schemeClr val="accent1">
                      <a:lumMod val="60000"/>
                      <a:lumOff val="40000"/>
                    </a:schemeClr>
                  </a:solidFill>
                  <a:effectLst>
                    <a:outerShdw blurRad="38100" dist="19050" dir="2700000" algn="tl" rotWithShape="0">
                      <a:schemeClr val="dk1">
                        <a:alpha val="40000"/>
                      </a:schemeClr>
                    </a:outerShdw>
                  </a:effectLst>
                </a:rPr>
                <a:t>V</a:t>
              </a:r>
            </a:p>
          </p:txBody>
        </p:sp>
        <p:sp>
          <p:nvSpPr>
            <p:cNvPr id="22" name="TextBox 21">
              <a:extLst>
                <a:ext uri="{FF2B5EF4-FFF2-40B4-BE49-F238E27FC236}">
                  <a16:creationId xmlns:a16="http://schemas.microsoft.com/office/drawing/2014/main" id="{202C26EB-BF08-4906-B4AC-CA8C3F93DA61}"/>
                </a:ext>
              </a:extLst>
            </p:cNvPr>
            <p:cNvSpPr txBox="1"/>
            <p:nvPr/>
          </p:nvSpPr>
          <p:spPr>
            <a:xfrm>
              <a:off x="8322209" y="1309772"/>
              <a:ext cx="4519464" cy="948163"/>
            </a:xfrm>
            <a:prstGeom prst="rect">
              <a:avLst/>
            </a:prstGeom>
            <a:noFill/>
          </p:spPr>
          <p:txBody>
            <a:bodyPr wrap="square" rtlCol="0">
              <a:spAutoFit/>
            </a:bodyPr>
            <a:lstStyle/>
            <a:p>
              <a:r>
                <a:rPr lang="vi-VN" sz="3600" dirty="0">
                  <a:ln w="0"/>
                  <a:effectLst>
                    <a:outerShdw blurRad="38100" dist="19050" dir="2700000" algn="tl" rotWithShape="0">
                      <a:schemeClr val="dk1">
                        <a:alpha val="40000"/>
                      </a:schemeClr>
                    </a:outerShdw>
                  </a:effectLst>
                  <a:latin typeface="Titillium" panose="00000500000000000000" pitchFamily="50" charset="0"/>
                </a:rPr>
                <a:t>Ứng dụng phổ biến của công nghệ điện toán đám mây.</a:t>
              </a:r>
            </a:p>
          </p:txBody>
        </p:sp>
      </p:gr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6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60000">
                                          <p:cBhvr additive="base">
                                            <p:cTn id="7" dur="1000" fill="hold"/>
                                            <p:tgtEl>
                                              <p:spTgt spid="9"/>
                                            </p:tgtEl>
                                            <p:attrNameLst>
                                              <p:attrName>ppt_x</p:attrName>
                                            </p:attrNameLst>
                                          </p:cBhvr>
                                          <p:tavLst>
                                            <p:tav tm="0">
                                              <p:val>
                                                <p:strVal val="1+#ppt_w/2"/>
                                              </p:val>
                                            </p:tav>
                                            <p:tav tm="100000">
                                              <p:val>
                                                <p:strVal val="#ppt_x"/>
                                              </p:val>
                                            </p:tav>
                                          </p:tavLst>
                                        </p:anim>
                                        <p:anim calcmode="lin" valueType="num" p14:bounceEnd="60000">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14:presetBounceEnd="60000">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14:bounceEnd="60000">
                                          <p:cBhvr additive="base">
                                            <p:cTn id="12" dur="1000" fill="hold"/>
                                            <p:tgtEl>
                                              <p:spTgt spid="16"/>
                                            </p:tgtEl>
                                            <p:attrNameLst>
                                              <p:attrName>ppt_x</p:attrName>
                                            </p:attrNameLst>
                                          </p:cBhvr>
                                          <p:tavLst>
                                            <p:tav tm="0">
                                              <p:val>
                                                <p:strVal val="1+#ppt_w/2"/>
                                              </p:val>
                                            </p:tav>
                                            <p:tav tm="100000">
                                              <p:val>
                                                <p:strVal val="#ppt_x"/>
                                              </p:val>
                                            </p:tav>
                                          </p:tavLst>
                                        </p:anim>
                                        <p:anim calcmode="lin" valueType="num" p14:bounceEnd="60000">
                                          <p:cBhvr additive="base">
                                            <p:cTn id="13" dur="10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2" fill="hold" nodeType="afterEffect" p14:presetBounceEnd="60000">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14:bounceEnd="60000">
                                          <p:cBhvr additive="base">
                                            <p:cTn id="17" dur="1000" fill="hold"/>
                                            <p:tgtEl>
                                              <p:spTgt spid="8"/>
                                            </p:tgtEl>
                                            <p:attrNameLst>
                                              <p:attrName>ppt_x</p:attrName>
                                            </p:attrNameLst>
                                          </p:cBhvr>
                                          <p:tavLst>
                                            <p:tav tm="0">
                                              <p:val>
                                                <p:strVal val="1+#ppt_w/2"/>
                                              </p:val>
                                            </p:tav>
                                            <p:tav tm="100000">
                                              <p:val>
                                                <p:strVal val="#ppt_x"/>
                                              </p:val>
                                            </p:tav>
                                          </p:tavLst>
                                        </p:anim>
                                        <p:anim calcmode="lin" valueType="num" p14:bounceEnd="60000">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2" fill="hold" nodeType="afterEffect" p14:presetBounceEnd="60000">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14:bounceEnd="60000">
                                          <p:cBhvr additive="base">
                                            <p:cTn id="22" dur="1000" fill="hold"/>
                                            <p:tgtEl>
                                              <p:spTgt spid="14"/>
                                            </p:tgtEl>
                                            <p:attrNameLst>
                                              <p:attrName>ppt_x</p:attrName>
                                            </p:attrNameLst>
                                          </p:cBhvr>
                                          <p:tavLst>
                                            <p:tav tm="0">
                                              <p:val>
                                                <p:strVal val="1+#ppt_w/2"/>
                                              </p:val>
                                            </p:tav>
                                            <p:tav tm="100000">
                                              <p:val>
                                                <p:strVal val="#ppt_x"/>
                                              </p:val>
                                            </p:tav>
                                          </p:tavLst>
                                        </p:anim>
                                        <p:anim calcmode="lin" valueType="num" p14:bounceEnd="60000">
                                          <p:cBhvr additive="base">
                                            <p:cTn id="23" dur="1000" fill="hold"/>
                                            <p:tgtEl>
                                              <p:spTgt spid="14"/>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2" fill="hold" nodeType="afterEffect" p14:presetBounceEnd="60000">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14:bounceEnd="60000">
                                          <p:cBhvr additive="base">
                                            <p:cTn id="27" dur="1000" fill="hold"/>
                                            <p:tgtEl>
                                              <p:spTgt spid="20"/>
                                            </p:tgtEl>
                                            <p:attrNameLst>
                                              <p:attrName>ppt_x</p:attrName>
                                            </p:attrNameLst>
                                          </p:cBhvr>
                                          <p:tavLst>
                                            <p:tav tm="0">
                                              <p:val>
                                                <p:strVal val="1+#ppt_w/2"/>
                                              </p:val>
                                            </p:tav>
                                            <p:tav tm="100000">
                                              <p:val>
                                                <p:strVal val="#ppt_x"/>
                                              </p:val>
                                            </p:tav>
                                          </p:tavLst>
                                        </p:anim>
                                        <p:anim calcmode="lin" valueType="num" p14:bounceEnd="60000">
                                          <p:cBhvr additive="base">
                                            <p:cTn id="28" dur="10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1000" fill="hold"/>
                                            <p:tgtEl>
                                              <p:spTgt spid="16"/>
                                            </p:tgtEl>
                                            <p:attrNameLst>
                                              <p:attrName>ppt_x</p:attrName>
                                            </p:attrNameLst>
                                          </p:cBhvr>
                                          <p:tavLst>
                                            <p:tav tm="0">
                                              <p:val>
                                                <p:strVal val="1+#ppt_w/2"/>
                                              </p:val>
                                            </p:tav>
                                            <p:tav tm="100000">
                                              <p:val>
                                                <p:strVal val="#ppt_x"/>
                                              </p:val>
                                            </p:tav>
                                          </p:tavLst>
                                        </p:anim>
                                        <p:anim calcmode="lin" valueType="num">
                                          <p:cBhvr additive="base">
                                            <p:cTn id="13" dur="10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1+#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2"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1000" fill="hold"/>
                                            <p:tgtEl>
                                              <p:spTgt spid="14"/>
                                            </p:tgtEl>
                                            <p:attrNameLst>
                                              <p:attrName>ppt_x</p:attrName>
                                            </p:attrNameLst>
                                          </p:cBhvr>
                                          <p:tavLst>
                                            <p:tav tm="0">
                                              <p:val>
                                                <p:strVal val="1+#ppt_w/2"/>
                                              </p:val>
                                            </p:tav>
                                            <p:tav tm="100000">
                                              <p:val>
                                                <p:strVal val="#ppt_x"/>
                                              </p:val>
                                            </p:tav>
                                          </p:tavLst>
                                        </p:anim>
                                        <p:anim calcmode="lin" valueType="num">
                                          <p:cBhvr additive="base">
                                            <p:cTn id="23" dur="1000" fill="hold"/>
                                            <p:tgtEl>
                                              <p:spTgt spid="14"/>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2"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1000" fill="hold"/>
                                            <p:tgtEl>
                                              <p:spTgt spid="20"/>
                                            </p:tgtEl>
                                            <p:attrNameLst>
                                              <p:attrName>ppt_x</p:attrName>
                                            </p:attrNameLst>
                                          </p:cBhvr>
                                          <p:tavLst>
                                            <p:tav tm="0">
                                              <p:val>
                                                <p:strVal val="1+#ppt_w/2"/>
                                              </p:val>
                                            </p:tav>
                                            <p:tav tm="100000">
                                              <p:val>
                                                <p:strVal val="#ppt_x"/>
                                              </p:val>
                                            </p:tav>
                                          </p:tavLst>
                                        </p:anim>
                                        <p:anim calcmode="lin" valueType="num">
                                          <p:cBhvr additive="base">
                                            <p:cTn id="28" dur="10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chemeClr val="tx1">
                <a:lumMod val="95000"/>
                <a:lumOff val="5000"/>
              </a:schemeClr>
            </a:gs>
            <a:gs pos="54000">
              <a:schemeClr val="accent4">
                <a:lumMod val="75000"/>
              </a:schemeClr>
            </a:gs>
            <a:gs pos="92000">
              <a:schemeClr val="accent6">
                <a:lumMod val="50000"/>
              </a:schemeClr>
            </a:gs>
          </a:gsLst>
          <a:lin ang="18900732" scaled="0"/>
          <a:tileRect/>
        </a:gradFill>
        <a:effectLst/>
      </p:bgPr>
    </p:bg>
    <p:spTree>
      <p:nvGrpSpPr>
        <p:cNvPr id="1" name="Shape 358"/>
        <p:cNvGrpSpPr/>
        <p:nvPr/>
      </p:nvGrpSpPr>
      <p:grpSpPr>
        <a:xfrm>
          <a:off x="0" y="0"/>
          <a:ext cx="0" cy="0"/>
          <a:chOff x="0" y="0"/>
          <a:chExt cx="0" cy="0"/>
        </a:xfrm>
      </p:grpSpPr>
      <p:sp>
        <p:nvSpPr>
          <p:cNvPr id="361" name="Google Shape;361;p14"/>
          <p:cNvSpPr txBox="1"/>
          <p:nvPr/>
        </p:nvSpPr>
        <p:spPr>
          <a:xfrm>
            <a:off x="546100" y="2235200"/>
            <a:ext cx="2756000" cy="2362400"/>
          </a:xfrm>
          <a:prstGeom prst="rect">
            <a:avLst/>
          </a:prstGeom>
          <a:noFill/>
          <a:ln>
            <a:noFill/>
          </a:ln>
        </p:spPr>
        <p:txBody>
          <a:bodyPr spcFirstLastPara="1" wrap="square" lIns="121900" tIns="121900" rIns="121900" bIns="121900" anchor="ctr" anchorCtr="0">
            <a:noAutofit/>
          </a:bodyPr>
          <a:lstStyle/>
          <a:p>
            <a:pPr algn="ctr"/>
            <a:r>
              <a:rPr lang="en" sz="6400" b="1" dirty="0">
                <a:solidFill>
                  <a:schemeClr val="bg1"/>
                </a:solidFill>
                <a:latin typeface="Nixie One"/>
                <a:sym typeface="Nixie One"/>
              </a:rPr>
              <a:t>I</a:t>
            </a:r>
            <a:endParaRPr sz="2400" b="1" dirty="0">
              <a:solidFill>
                <a:schemeClr val="bg1"/>
              </a:solidFill>
            </a:endParaRPr>
          </a:p>
        </p:txBody>
      </p:sp>
      <p:sp>
        <p:nvSpPr>
          <p:cNvPr id="10" name="Google Shape;118;p14">
            <a:extLst>
              <a:ext uri="{FF2B5EF4-FFF2-40B4-BE49-F238E27FC236}">
                <a16:creationId xmlns:a16="http://schemas.microsoft.com/office/drawing/2014/main" id="{86F10987-BFB3-4F05-8891-6D0162B510D3}"/>
              </a:ext>
            </a:extLst>
          </p:cNvPr>
          <p:cNvSpPr txBox="1">
            <a:spLocks/>
          </p:cNvSpPr>
          <p:nvPr/>
        </p:nvSpPr>
        <p:spPr>
          <a:xfrm>
            <a:off x="12405360" y="2593050"/>
            <a:ext cx="7173034" cy="1671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Fjalla One"/>
              <a:buNone/>
              <a:defRPr sz="4800" b="0" i="0" u="none" strike="noStrike" cap="none">
                <a:solidFill>
                  <a:srgbClr val="FFFFFF"/>
                </a:solidFill>
                <a:latin typeface="Fjalla One"/>
                <a:ea typeface="Fjalla One"/>
                <a:cs typeface="Fjalla One"/>
                <a:sym typeface="Fjalla One"/>
              </a:defRPr>
            </a:lvl1pPr>
            <a:lvl2pPr marR="0" lvl="1"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9pPr>
          </a:lstStyle>
          <a:p>
            <a:r>
              <a:rPr lang="vi-VN" kern="0" dirty="0">
                <a:solidFill>
                  <a:schemeClr val="bg2">
                    <a:lumMod val="40000"/>
                    <a:lumOff val="60000"/>
                  </a:schemeClr>
                </a:solidFill>
              </a:rPr>
              <a:t>Khái niệm và phương thức hoạt động</a:t>
            </a:r>
            <a:r>
              <a:rPr lang="en-US" kern="0" dirty="0">
                <a:solidFill>
                  <a:schemeClr val="bg2">
                    <a:lumMod val="40000"/>
                    <a:lumOff val="60000"/>
                  </a:schemeClr>
                </a:solidFill>
              </a:rPr>
              <a:t>.</a:t>
            </a:r>
            <a:endParaRPr lang="vi-VN" kern="0" dirty="0">
              <a:solidFill>
                <a:schemeClr val="bg2">
                  <a:lumMod val="40000"/>
                  <a:lumOff val="60000"/>
                </a:schemeClr>
              </a:solidFill>
            </a:endParaRPr>
          </a:p>
        </p:txBody>
      </p:sp>
    </p:spTree>
    <p:extLst>
      <p:ext uri="{BB962C8B-B14F-4D97-AF65-F5344CB8AC3E}">
        <p14:creationId xmlns:p14="http://schemas.microsoft.com/office/powerpoint/2010/main" val="27588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45833E-6 0 L -0.7332 -0.0125 " pathEditMode="relative" rAng="0" ptsTypes="AA">
                                      <p:cBhvr>
                                        <p:cTn id="6" dur="2000" fill="hold"/>
                                        <p:tgtEl>
                                          <p:spTgt spid="10"/>
                                        </p:tgtEl>
                                        <p:attrNameLst>
                                          <p:attrName>ppt_x</p:attrName>
                                          <p:attrName>ppt_y</p:attrName>
                                        </p:attrNameLst>
                                      </p:cBhvr>
                                      <p:rCtr x="-36667" y="-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417"/>
        <p:cNvGrpSpPr/>
        <p:nvPr/>
      </p:nvGrpSpPr>
      <p:grpSpPr>
        <a:xfrm>
          <a:off x="0" y="0"/>
          <a:ext cx="0" cy="0"/>
          <a:chOff x="0" y="0"/>
          <a:chExt cx="0" cy="0"/>
        </a:xfrm>
      </p:grpSpPr>
      <p:sp>
        <p:nvSpPr>
          <p:cNvPr id="1421" name="Google Shape;1421;p49"/>
          <p:cNvSpPr txBox="1">
            <a:spLocks noGrp="1"/>
          </p:cNvSpPr>
          <p:nvPr>
            <p:ph type="title"/>
          </p:nvPr>
        </p:nvSpPr>
        <p:spPr>
          <a:xfrm>
            <a:off x="83589" y="0"/>
            <a:ext cx="7262814" cy="1118249"/>
          </a:xfrm>
          <a:prstGeom prst="rect">
            <a:avLst/>
          </a:prstGeom>
        </p:spPr>
        <p:txBody>
          <a:bodyPr spcFirstLastPara="1" wrap="square" lIns="121900" tIns="121900" rIns="121900" bIns="121900" anchor="t" anchorCtr="0">
            <a:noAutofit/>
          </a:bodyPr>
          <a:lstStyle/>
          <a:p>
            <a:r>
              <a:rPr lang="en" sz="3000" dirty="0">
                <a:solidFill>
                  <a:srgbClr val="FFFF99"/>
                </a:solidFill>
              </a:rPr>
              <a:t>I – Khái niệm và phương thức hoạt động.</a:t>
            </a:r>
            <a:endParaRPr sz="3000" dirty="0">
              <a:solidFill>
                <a:srgbClr val="FFFF99"/>
              </a:solidFill>
            </a:endParaRPr>
          </a:p>
        </p:txBody>
      </p:sp>
      <p:sp>
        <p:nvSpPr>
          <p:cNvPr id="15" name="Google Shape;193;p23">
            <a:extLst>
              <a:ext uri="{FF2B5EF4-FFF2-40B4-BE49-F238E27FC236}">
                <a16:creationId xmlns:a16="http://schemas.microsoft.com/office/drawing/2014/main" id="{29DFE773-C592-4B5D-82CA-7AF93383744C}"/>
              </a:ext>
            </a:extLst>
          </p:cNvPr>
          <p:cNvSpPr txBox="1">
            <a:spLocks/>
          </p:cNvSpPr>
          <p:nvPr/>
        </p:nvSpPr>
        <p:spPr>
          <a:xfrm>
            <a:off x="290992" y="712921"/>
            <a:ext cx="6163827" cy="5810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Pontano Sans"/>
              <a:buChar char="⊷"/>
              <a:defRPr sz="2400" b="0" i="0" u="none" strike="noStrike" cap="none">
                <a:solidFill>
                  <a:schemeClr val="dk1"/>
                </a:solidFill>
                <a:latin typeface="Pontano Sans"/>
                <a:ea typeface="Pontano Sans"/>
                <a:cs typeface="Pontano Sans"/>
                <a:sym typeface="Pontano Sans"/>
              </a:defRPr>
            </a:lvl1pPr>
            <a:lvl2pPr marL="914400" marR="0" lvl="1" indent="-381000" algn="l" rtl="0">
              <a:lnSpc>
                <a:spcPct val="100000"/>
              </a:lnSpc>
              <a:spcBef>
                <a:spcPts val="0"/>
              </a:spcBef>
              <a:spcAft>
                <a:spcPts val="0"/>
              </a:spcAft>
              <a:buClr>
                <a:schemeClr val="accent1"/>
              </a:buClr>
              <a:buSzPts val="2400"/>
              <a:buFont typeface="Pontano Sans"/>
              <a:buChar char="⊶"/>
              <a:defRPr sz="2400" b="0" i="0" u="none" strike="noStrike" cap="none">
                <a:solidFill>
                  <a:schemeClr val="dk1"/>
                </a:solidFill>
                <a:latin typeface="Pontano Sans"/>
                <a:ea typeface="Pontano Sans"/>
                <a:cs typeface="Pontano Sans"/>
                <a:sym typeface="Pontano Sans"/>
              </a:defRPr>
            </a:lvl2pPr>
            <a:lvl3pPr marL="1371600" marR="0" lvl="2" indent="-381000" algn="l" rtl="0">
              <a:lnSpc>
                <a:spcPct val="100000"/>
              </a:lnSpc>
              <a:spcBef>
                <a:spcPts val="0"/>
              </a:spcBef>
              <a:spcAft>
                <a:spcPts val="0"/>
              </a:spcAft>
              <a:buClr>
                <a:schemeClr val="accent1"/>
              </a:buClr>
              <a:buSzPts val="2400"/>
              <a:buFont typeface="Pontano Sans"/>
              <a:buChar char="⊸"/>
              <a:defRPr sz="2400" b="0" i="0" u="none" strike="noStrike" cap="none">
                <a:solidFill>
                  <a:schemeClr val="dk1"/>
                </a:solidFill>
                <a:latin typeface="Pontano Sans"/>
                <a:ea typeface="Pontano Sans"/>
                <a:cs typeface="Pontano Sans"/>
                <a:sym typeface="Pontano Sans"/>
              </a:defRPr>
            </a:lvl3pPr>
            <a:lvl4pPr marL="1828800" marR="0" lvl="3"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4pPr>
            <a:lvl5pPr marL="2286000" marR="0" lvl="4"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5pPr>
            <a:lvl6pPr marL="2743200" marR="0" lvl="5"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6pPr>
            <a:lvl7pPr marL="3200400" marR="0" lvl="6"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7pPr>
            <a:lvl8pPr marL="3657600" marR="0" lvl="7"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8pPr>
            <a:lvl9pPr marL="4114800" marR="0" lvl="8"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9pPr>
          </a:lstStyle>
          <a:p>
            <a:pPr marL="342900" marR="0" lvl="0" indent="-342900" algn="just" defTabSz="914400" rtl="0" eaLnBrk="1" fontAlgn="auto" latinLnBrk="0" hangingPunct="1">
              <a:lnSpc>
                <a:spcPct val="100000"/>
              </a:lnSpc>
              <a:spcBef>
                <a:spcPts val="600"/>
              </a:spcBef>
              <a:spcAft>
                <a:spcPts val="0"/>
              </a:spcAft>
              <a:buClr>
                <a:srgbClr val="9BCF63"/>
              </a:buClr>
              <a:buSzPts val="2400"/>
              <a:buFont typeface="Wingdings" panose="05000000000000000000" pitchFamily="2" charset="2"/>
              <a:buChar char="v"/>
              <a:tabLst/>
              <a:defRPr/>
            </a:pPr>
            <a:r>
              <a:rPr lang="en-US" sz="2600" kern="0" dirty="0">
                <a:solidFill>
                  <a:schemeClr val="bg1"/>
                </a:solidFill>
              </a:rPr>
              <a:t>   </a:t>
            </a:r>
            <a:r>
              <a:rPr kumimoji="0" lang="vi-VN" sz="2600" b="0" i="0" u="none" strike="noStrike" kern="0" cap="none" spc="0" normalizeH="0" baseline="0" noProof="0" dirty="0">
                <a:ln>
                  <a:noFill/>
                </a:ln>
                <a:solidFill>
                  <a:schemeClr val="bg1"/>
                </a:solidFill>
                <a:effectLst/>
                <a:uLnTx/>
                <a:uFillTx/>
                <a:sym typeface="Pontano Sans"/>
              </a:rPr>
              <a:t>Điện toán đám mây </a:t>
            </a:r>
            <a:r>
              <a:rPr lang="en-US" sz="2600" kern="0" dirty="0">
                <a:solidFill>
                  <a:schemeClr val="bg1"/>
                </a:solidFill>
              </a:rPr>
              <a:t>(</a:t>
            </a:r>
            <a:r>
              <a:rPr lang="en-US" sz="2600" kern="0" dirty="0" err="1">
                <a:solidFill>
                  <a:schemeClr val="bg1"/>
                </a:solidFill>
              </a:rPr>
              <a:t>Thuật</a:t>
            </a:r>
            <a:r>
              <a:rPr lang="en-US" sz="2600" kern="0" dirty="0">
                <a:solidFill>
                  <a:schemeClr val="bg1"/>
                </a:solidFill>
              </a:rPr>
              <a:t> </a:t>
            </a:r>
            <a:r>
              <a:rPr lang="en-US" sz="2600" kern="0" dirty="0" err="1">
                <a:solidFill>
                  <a:schemeClr val="bg1"/>
                </a:solidFill>
              </a:rPr>
              <a:t>ngữ</a:t>
            </a:r>
            <a:r>
              <a:rPr lang="en-US" sz="2600" kern="0" dirty="0">
                <a:solidFill>
                  <a:schemeClr val="bg1"/>
                </a:solidFill>
              </a:rPr>
              <a:t> </a:t>
            </a:r>
            <a:r>
              <a:rPr lang="en-US" sz="2600" kern="0" dirty="0" err="1">
                <a:solidFill>
                  <a:schemeClr val="bg1"/>
                </a:solidFill>
              </a:rPr>
              <a:t>tiếng</a:t>
            </a:r>
            <a:r>
              <a:rPr lang="en-US" sz="2600" kern="0" dirty="0">
                <a:solidFill>
                  <a:schemeClr val="bg1"/>
                </a:solidFill>
              </a:rPr>
              <a:t> Anh: Cloud Computing, hay </a:t>
            </a:r>
            <a:r>
              <a:rPr lang="en-US" sz="2600" kern="0" dirty="0" err="1">
                <a:solidFill>
                  <a:schemeClr val="bg1"/>
                </a:solidFill>
              </a:rPr>
              <a:t>còn</a:t>
            </a:r>
            <a:r>
              <a:rPr lang="en-US" sz="2600" kern="0" dirty="0">
                <a:solidFill>
                  <a:schemeClr val="bg1"/>
                </a:solidFill>
              </a:rPr>
              <a:t> </a:t>
            </a:r>
            <a:r>
              <a:rPr lang="en-US" sz="2600" kern="0" dirty="0" err="1">
                <a:solidFill>
                  <a:schemeClr val="bg1"/>
                </a:solidFill>
              </a:rPr>
              <a:t>biết</a:t>
            </a:r>
            <a:r>
              <a:rPr lang="en-US" sz="2600" kern="0" dirty="0">
                <a:solidFill>
                  <a:schemeClr val="bg1"/>
                </a:solidFill>
              </a:rPr>
              <a:t> </a:t>
            </a:r>
            <a:r>
              <a:rPr lang="en-US" sz="2600" kern="0" dirty="0" err="1">
                <a:solidFill>
                  <a:schemeClr val="bg1"/>
                </a:solidFill>
              </a:rPr>
              <a:t>với</a:t>
            </a:r>
            <a:r>
              <a:rPr lang="en-US" sz="2600" kern="0" dirty="0">
                <a:solidFill>
                  <a:schemeClr val="bg1"/>
                </a:solidFill>
              </a:rPr>
              <a:t> </a:t>
            </a:r>
            <a:r>
              <a:rPr lang="en-US" sz="2600" kern="0" dirty="0" err="1">
                <a:solidFill>
                  <a:schemeClr val="bg1"/>
                </a:solidFill>
              </a:rPr>
              <a:t>tên</a:t>
            </a:r>
            <a:r>
              <a:rPr lang="en-US" sz="2600" kern="0" dirty="0">
                <a:solidFill>
                  <a:schemeClr val="bg1"/>
                </a:solidFill>
              </a:rPr>
              <a:t> </a:t>
            </a:r>
            <a:r>
              <a:rPr lang="en-US" sz="2600" kern="0" dirty="0" err="1">
                <a:solidFill>
                  <a:schemeClr val="bg1"/>
                </a:solidFill>
              </a:rPr>
              <a:t>gọi</a:t>
            </a:r>
            <a:r>
              <a:rPr lang="en-US" sz="2600" kern="0" dirty="0">
                <a:solidFill>
                  <a:schemeClr val="bg1"/>
                </a:solidFill>
              </a:rPr>
              <a:t> “</a:t>
            </a:r>
            <a:r>
              <a:rPr lang="en-US" sz="2600" kern="0" dirty="0" err="1">
                <a:solidFill>
                  <a:schemeClr val="bg1"/>
                </a:solidFill>
              </a:rPr>
              <a:t>Điện</a:t>
            </a:r>
            <a:r>
              <a:rPr lang="en-US" sz="2600" kern="0" dirty="0">
                <a:solidFill>
                  <a:schemeClr val="bg1"/>
                </a:solidFill>
              </a:rPr>
              <a:t> </a:t>
            </a:r>
            <a:r>
              <a:rPr lang="en-US" sz="2600" kern="0" dirty="0" err="1">
                <a:solidFill>
                  <a:schemeClr val="bg1"/>
                </a:solidFill>
              </a:rPr>
              <a:t>toán</a:t>
            </a:r>
            <a:r>
              <a:rPr lang="en-US" sz="2600" kern="0" dirty="0">
                <a:solidFill>
                  <a:schemeClr val="bg1"/>
                </a:solidFill>
              </a:rPr>
              <a:t> </a:t>
            </a:r>
            <a:r>
              <a:rPr lang="en-US" sz="2600" kern="0" dirty="0" err="1">
                <a:solidFill>
                  <a:schemeClr val="bg1"/>
                </a:solidFill>
              </a:rPr>
              <a:t>máy</a:t>
            </a:r>
            <a:r>
              <a:rPr lang="en-US" sz="2600" kern="0" dirty="0">
                <a:solidFill>
                  <a:schemeClr val="bg1"/>
                </a:solidFill>
              </a:rPr>
              <a:t> </a:t>
            </a:r>
            <a:r>
              <a:rPr lang="en-US" sz="2600" kern="0" dirty="0" err="1">
                <a:solidFill>
                  <a:schemeClr val="bg1"/>
                </a:solidFill>
              </a:rPr>
              <a:t>chủ</a:t>
            </a:r>
            <a:r>
              <a:rPr lang="en-US" sz="2600" kern="0" dirty="0">
                <a:solidFill>
                  <a:schemeClr val="bg1"/>
                </a:solidFill>
              </a:rPr>
              <a:t> </a:t>
            </a:r>
            <a:r>
              <a:rPr lang="en-US" sz="2600" kern="0" dirty="0" err="1">
                <a:solidFill>
                  <a:schemeClr val="bg1"/>
                </a:solidFill>
              </a:rPr>
              <a:t>ảo</a:t>
            </a:r>
            <a:r>
              <a:rPr lang="en-US" sz="2600" kern="0" dirty="0">
                <a:solidFill>
                  <a:schemeClr val="bg1"/>
                </a:solidFill>
              </a:rPr>
              <a:t>”) </a:t>
            </a:r>
            <a:r>
              <a:rPr kumimoji="0" lang="vi-VN" sz="2600" b="0" i="0" u="none" strike="noStrike" kern="0" cap="none" spc="0" normalizeH="0" baseline="0" noProof="0" dirty="0">
                <a:ln>
                  <a:noFill/>
                </a:ln>
                <a:solidFill>
                  <a:schemeClr val="bg1"/>
                </a:solidFill>
                <a:effectLst/>
                <a:uLnTx/>
                <a:uFillTx/>
                <a:sym typeface="Pontano Sans"/>
              </a:rPr>
              <a:t>là mô hình cung cấp các tài nguyên máy tính cho người dùng thông qua internet</a:t>
            </a:r>
            <a:r>
              <a:rPr kumimoji="0" lang="en-US" sz="2600" b="0" i="0" u="none" strike="noStrike" kern="0" cap="none" spc="0" normalizeH="0" baseline="0" noProof="0" dirty="0">
                <a:ln>
                  <a:noFill/>
                </a:ln>
                <a:solidFill>
                  <a:schemeClr val="bg1"/>
                </a:solidFill>
                <a:effectLst/>
                <a:uLnTx/>
                <a:uFillTx/>
                <a:sym typeface="Pontano Sans"/>
              </a:rPr>
              <a:t>.</a:t>
            </a:r>
          </a:p>
          <a:p>
            <a:pPr marL="0" marR="0" lvl="0" indent="0" algn="just" defTabSz="914400" rtl="0" eaLnBrk="1" fontAlgn="auto" latinLnBrk="0" hangingPunct="1">
              <a:lnSpc>
                <a:spcPct val="100000"/>
              </a:lnSpc>
              <a:spcBef>
                <a:spcPts val="600"/>
              </a:spcBef>
              <a:spcAft>
                <a:spcPts val="0"/>
              </a:spcAft>
              <a:buClr>
                <a:srgbClr val="9BCF63"/>
              </a:buClr>
              <a:buSzPts val="2400"/>
              <a:buNone/>
              <a:tabLst/>
              <a:defRPr/>
            </a:pPr>
            <a:endParaRPr kumimoji="0" lang="en-US" sz="2600" b="0" i="0" u="none" strike="noStrike" kern="0" cap="none" spc="0" normalizeH="0" baseline="0" noProof="0" dirty="0">
              <a:ln>
                <a:noFill/>
              </a:ln>
              <a:solidFill>
                <a:schemeClr val="bg1"/>
              </a:solidFill>
              <a:effectLst/>
              <a:uLnTx/>
              <a:uFillTx/>
              <a:sym typeface="Pontano Sans"/>
            </a:endParaRPr>
          </a:p>
          <a:p>
            <a:pPr marL="342900" lvl="0" indent="-342900" algn="just">
              <a:buClr>
                <a:srgbClr val="9BCF63"/>
              </a:buClr>
              <a:buFont typeface="Wingdings" panose="05000000000000000000" pitchFamily="2" charset="2"/>
              <a:buChar char="v"/>
              <a:defRPr/>
            </a:pPr>
            <a:r>
              <a:rPr lang="en-US" sz="2600" dirty="0">
                <a:solidFill>
                  <a:schemeClr val="bg1"/>
                </a:solidFill>
                <a:latin typeface="Pontano Sans "/>
                <a:cs typeface="Montserrat" panose="020B0604020202020204" charset="-93"/>
              </a:rPr>
              <a:t> </a:t>
            </a:r>
            <a:r>
              <a:rPr lang="en-US" sz="2600" dirty="0" err="1">
                <a:solidFill>
                  <a:schemeClr val="bg1"/>
                </a:solidFill>
                <a:latin typeface="Pontano Sans "/>
                <a:cs typeface="Montserrat" panose="020B0604020202020204" charset="-93"/>
              </a:rPr>
              <a:t>Điện</a:t>
            </a:r>
            <a:r>
              <a:rPr lang="en-US" sz="2600" dirty="0">
                <a:solidFill>
                  <a:schemeClr val="bg1"/>
                </a:solidFill>
                <a:latin typeface="Pontano Sans "/>
                <a:cs typeface="Montserrat" panose="020B0604020202020204" charset="-93"/>
              </a:rPr>
              <a:t> </a:t>
            </a:r>
            <a:r>
              <a:rPr lang="en-US" sz="2600" dirty="0" err="1">
                <a:solidFill>
                  <a:schemeClr val="bg1"/>
                </a:solidFill>
                <a:latin typeface="Pontano Sans "/>
                <a:cs typeface="Montserrat" panose="020B0604020202020204" charset="-93"/>
              </a:rPr>
              <a:t>toán</a:t>
            </a:r>
            <a:r>
              <a:rPr lang="en-US" sz="2600" dirty="0">
                <a:solidFill>
                  <a:schemeClr val="bg1"/>
                </a:solidFill>
                <a:latin typeface="Pontano Sans "/>
                <a:cs typeface="Montserrat" panose="020B0604020202020204" charset="-93"/>
              </a:rPr>
              <a:t> </a:t>
            </a:r>
            <a:r>
              <a:rPr lang="en-US" sz="2600" dirty="0" err="1">
                <a:solidFill>
                  <a:schemeClr val="bg1"/>
                </a:solidFill>
                <a:latin typeface="Pontano Sans "/>
                <a:cs typeface="Montserrat" panose="020B0604020202020204" charset="-93"/>
              </a:rPr>
              <a:t>đám</a:t>
            </a:r>
            <a:r>
              <a:rPr lang="en-US" sz="2600" dirty="0">
                <a:solidFill>
                  <a:schemeClr val="bg1"/>
                </a:solidFill>
                <a:latin typeface="Pontano Sans "/>
                <a:cs typeface="Montserrat" panose="020B0604020202020204" charset="-93"/>
              </a:rPr>
              <a:t> </a:t>
            </a:r>
            <a:r>
              <a:rPr lang="en-US" sz="2600" dirty="0" err="1">
                <a:solidFill>
                  <a:schemeClr val="bg1"/>
                </a:solidFill>
                <a:latin typeface="Pontano Sans "/>
                <a:cs typeface="Montserrat" panose="020B0604020202020204" charset="-93"/>
              </a:rPr>
              <a:t>mây</a:t>
            </a:r>
            <a:r>
              <a:rPr lang="en-US" sz="2600" dirty="0">
                <a:solidFill>
                  <a:schemeClr val="bg1"/>
                </a:solidFill>
                <a:latin typeface="Pontano Sans "/>
                <a:cs typeface="Montserrat" panose="020B0604020202020204" charset="-93"/>
              </a:rPr>
              <a:t> </a:t>
            </a:r>
            <a:r>
              <a:rPr lang="vi-VN" sz="2600" dirty="0">
                <a:solidFill>
                  <a:schemeClr val="bg1"/>
                </a:solidFill>
                <a:latin typeface="Pontano Sans "/>
                <a:cs typeface="Montserrat" panose="020B0604020202020204" charset="-93"/>
              </a:rPr>
              <a:t>cho phép người dùng quyền truy cập vào máy chủ, dữ liệu và những dịch vụ bằng internet. Nhà cung cấp dịch vụ đám mây sẽ sở hữu, quản lý phần cứng và duy trì kết nối mạng. </a:t>
            </a:r>
            <a:r>
              <a:rPr lang="en-US" sz="2600" dirty="0" err="1">
                <a:solidFill>
                  <a:schemeClr val="bg1"/>
                </a:solidFill>
                <a:latin typeface="Pontano Sans "/>
                <a:cs typeface="Montserrat" panose="020B0604020202020204" charset="-93"/>
              </a:rPr>
              <a:t>Còn</a:t>
            </a:r>
            <a:r>
              <a:rPr lang="en-US" sz="2600" dirty="0">
                <a:solidFill>
                  <a:schemeClr val="bg1"/>
                </a:solidFill>
                <a:latin typeface="Pontano Sans "/>
                <a:cs typeface="Montserrat" panose="020B0604020202020204" charset="-93"/>
              </a:rPr>
              <a:t> </a:t>
            </a:r>
            <a:r>
              <a:rPr lang="en-US" sz="2600" dirty="0" err="1">
                <a:solidFill>
                  <a:schemeClr val="bg1"/>
                </a:solidFill>
                <a:latin typeface="Pontano Sans "/>
                <a:cs typeface="Montserrat" panose="020B0604020202020204" charset="-93"/>
              </a:rPr>
              <a:t>người</a:t>
            </a:r>
            <a:r>
              <a:rPr lang="en-US" sz="2600" dirty="0">
                <a:solidFill>
                  <a:schemeClr val="bg1"/>
                </a:solidFill>
                <a:latin typeface="Pontano Sans "/>
                <a:cs typeface="Montserrat" panose="020B0604020202020204" charset="-93"/>
              </a:rPr>
              <a:t> dung </a:t>
            </a:r>
            <a:r>
              <a:rPr lang="vi-VN" sz="2600" dirty="0">
                <a:solidFill>
                  <a:schemeClr val="bg1"/>
                </a:solidFill>
                <a:latin typeface="Pontano Sans "/>
                <a:cs typeface="Montserrat" panose="020B0604020202020204" charset="-93"/>
              </a:rPr>
              <a:t>sẽ được cung cấp và sử dụng những gì mà họ thông qua nền tảng web.</a:t>
            </a:r>
            <a:endParaRPr kumimoji="0" lang="en-US" sz="2600" b="0" i="0" u="none" strike="noStrike" kern="0" cap="none" spc="0" normalizeH="0" baseline="0" noProof="0" dirty="0">
              <a:ln>
                <a:noFill/>
              </a:ln>
              <a:solidFill>
                <a:schemeClr val="bg1"/>
              </a:solidFill>
              <a:effectLst/>
              <a:uLnTx/>
              <a:uFillTx/>
              <a:sym typeface="Pontano Sans"/>
            </a:endParaRPr>
          </a:p>
          <a:p>
            <a:pPr marL="0" marR="0" lvl="0" indent="0" algn="just" defTabSz="914400" rtl="0" eaLnBrk="1" fontAlgn="auto" latinLnBrk="0" hangingPunct="1">
              <a:lnSpc>
                <a:spcPct val="100000"/>
              </a:lnSpc>
              <a:spcBef>
                <a:spcPts val="600"/>
              </a:spcBef>
              <a:spcAft>
                <a:spcPts val="0"/>
              </a:spcAft>
              <a:buClr>
                <a:srgbClr val="9BCF63"/>
              </a:buClr>
              <a:buSzPts val="2400"/>
              <a:buFont typeface="Pontano Sans"/>
              <a:buNone/>
              <a:tabLst/>
              <a:defRPr/>
            </a:pPr>
            <a:endParaRPr kumimoji="0" lang="en-US" sz="2600" b="0" i="0" u="none" strike="noStrike" kern="0" cap="none" spc="0" normalizeH="0" baseline="0" noProof="0" dirty="0">
              <a:ln>
                <a:noFill/>
              </a:ln>
              <a:solidFill>
                <a:schemeClr val="bg1"/>
              </a:solidFill>
              <a:effectLst/>
              <a:uLnTx/>
              <a:uFillTx/>
              <a:sym typeface="Pontano Sans"/>
            </a:endParaRPr>
          </a:p>
          <a:p>
            <a:pPr marL="0" lvl="0" indent="0" algn="just">
              <a:buClr>
                <a:srgbClr val="9BCF63"/>
              </a:buClr>
              <a:buNone/>
              <a:defRPr/>
            </a:pPr>
            <a:r>
              <a:rPr lang="en-US" sz="2600" dirty="0">
                <a:solidFill>
                  <a:schemeClr val="bg1"/>
                </a:solidFill>
                <a:cs typeface="Montserrat" panose="020B0604020202020204" charset="-93"/>
              </a:rPr>
              <a:t>    </a:t>
            </a:r>
            <a:endParaRPr kumimoji="0" lang="en-US" sz="2600" b="0" i="0" u="none" strike="noStrike" kern="0" cap="none" spc="0" normalizeH="0" baseline="0" noProof="0" dirty="0">
              <a:ln>
                <a:noFill/>
              </a:ln>
              <a:solidFill>
                <a:schemeClr val="bg1"/>
              </a:solidFill>
              <a:effectLst/>
              <a:uLnTx/>
              <a:uFillTx/>
              <a:sym typeface="Pontano Sans"/>
            </a:endParaRPr>
          </a:p>
        </p:txBody>
      </p:sp>
      <p:pic>
        <p:nvPicPr>
          <p:cNvPr id="9" name="Picture 8">
            <a:extLst>
              <a:ext uri="{FF2B5EF4-FFF2-40B4-BE49-F238E27FC236}">
                <a16:creationId xmlns:a16="http://schemas.microsoft.com/office/drawing/2014/main" id="{69387B59-8C13-4E07-B39C-C2F6C4EC4AC3}"/>
              </a:ext>
            </a:extLst>
          </p:cNvPr>
          <p:cNvPicPr>
            <a:picLocks noChangeAspect="1"/>
          </p:cNvPicPr>
          <p:nvPr/>
        </p:nvPicPr>
        <p:blipFill>
          <a:blip r:embed="rId3"/>
          <a:stretch>
            <a:fillRect/>
          </a:stretch>
        </p:blipFill>
        <p:spPr>
          <a:xfrm>
            <a:off x="6662222" y="712922"/>
            <a:ext cx="5446189" cy="4195280"/>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AA4EFCCE-3B45-4B2B-9C1C-A044984AA970}"/>
              </a:ext>
            </a:extLst>
          </p:cNvPr>
          <p:cNvSpPr txBox="1"/>
          <p:nvPr/>
        </p:nvSpPr>
        <p:spPr>
          <a:xfrm>
            <a:off x="7766612" y="5127583"/>
            <a:ext cx="4228618" cy="338554"/>
          </a:xfrm>
          <a:prstGeom prst="rect">
            <a:avLst/>
          </a:prstGeom>
          <a:noFill/>
        </p:spPr>
        <p:txBody>
          <a:bodyPr wrap="square" rtlCol="0">
            <a:spAutoFit/>
          </a:bodyPr>
          <a:lstStyle/>
          <a:p>
            <a:r>
              <a:rPr lang="en-US" sz="1600" i="1" dirty="0" err="1">
                <a:solidFill>
                  <a:schemeClr val="bg1"/>
                </a:solidFill>
              </a:rPr>
              <a:t>Ảnh</a:t>
            </a:r>
            <a:r>
              <a:rPr lang="en-US" sz="1600" i="1" dirty="0">
                <a:solidFill>
                  <a:schemeClr val="bg1"/>
                </a:solidFill>
              </a:rPr>
              <a:t> </a:t>
            </a:r>
            <a:r>
              <a:rPr lang="en-US" sz="1600" i="1" dirty="0" err="1">
                <a:solidFill>
                  <a:schemeClr val="bg1"/>
                </a:solidFill>
              </a:rPr>
              <a:t>minh</a:t>
            </a:r>
            <a:r>
              <a:rPr lang="en-US" sz="1600" i="1" dirty="0">
                <a:solidFill>
                  <a:schemeClr val="bg1"/>
                </a:solidFill>
              </a:rPr>
              <a:t> </a:t>
            </a:r>
            <a:r>
              <a:rPr lang="en-US" sz="1600" i="1" dirty="0" err="1">
                <a:solidFill>
                  <a:schemeClr val="bg1"/>
                </a:solidFill>
              </a:rPr>
              <a:t>họa</a:t>
            </a:r>
            <a:r>
              <a:rPr lang="en-US" sz="1600" i="1" dirty="0">
                <a:solidFill>
                  <a:schemeClr val="bg1"/>
                </a:solidFill>
              </a:rPr>
              <a:t>, </a:t>
            </a:r>
            <a:r>
              <a:rPr lang="en-US" sz="1600" i="1" dirty="0" err="1">
                <a:solidFill>
                  <a:schemeClr val="bg1"/>
                </a:solidFill>
              </a:rPr>
              <a:t>nguồn</a:t>
            </a:r>
            <a:r>
              <a:rPr lang="en-US" sz="1600" i="1" dirty="0">
                <a:solidFill>
                  <a:schemeClr val="bg1"/>
                </a:solidFill>
              </a:rPr>
              <a:t>: pxhere.com</a:t>
            </a:r>
          </a:p>
        </p:txBody>
      </p:sp>
      <p:pic>
        <p:nvPicPr>
          <p:cNvPr id="13" name="Picture 12">
            <a:extLst>
              <a:ext uri="{FF2B5EF4-FFF2-40B4-BE49-F238E27FC236}">
                <a16:creationId xmlns:a16="http://schemas.microsoft.com/office/drawing/2014/main" id="{0036424C-71C8-4457-80F8-73B482661AAD}"/>
              </a:ext>
            </a:extLst>
          </p:cNvPr>
          <p:cNvPicPr>
            <a:picLocks noChangeAspect="1"/>
          </p:cNvPicPr>
          <p:nvPr/>
        </p:nvPicPr>
        <p:blipFill>
          <a:blip r:embed="rId4"/>
          <a:stretch>
            <a:fillRect/>
          </a:stretch>
        </p:blipFill>
        <p:spPr>
          <a:xfrm>
            <a:off x="6662222" y="712921"/>
            <a:ext cx="5446188" cy="4195280"/>
          </a:xfrm>
          <a:prstGeom prst="rect">
            <a:avLst/>
          </a:prstGeom>
        </p:spPr>
      </p:pic>
      <p:sp>
        <p:nvSpPr>
          <p:cNvPr id="25" name="TextBox 24">
            <a:extLst>
              <a:ext uri="{FF2B5EF4-FFF2-40B4-BE49-F238E27FC236}">
                <a16:creationId xmlns:a16="http://schemas.microsoft.com/office/drawing/2014/main" id="{87F2105C-8C8E-47C6-AC5F-FEB508D9597E}"/>
              </a:ext>
            </a:extLst>
          </p:cNvPr>
          <p:cNvSpPr txBox="1"/>
          <p:nvPr/>
        </p:nvSpPr>
        <p:spPr>
          <a:xfrm>
            <a:off x="7766612" y="5127583"/>
            <a:ext cx="3622877" cy="338554"/>
          </a:xfrm>
          <a:prstGeom prst="rect">
            <a:avLst/>
          </a:prstGeom>
          <a:noFill/>
        </p:spPr>
        <p:txBody>
          <a:bodyPr wrap="square" rtlCol="0">
            <a:spAutoFit/>
          </a:bodyPr>
          <a:lstStyle/>
          <a:p>
            <a:r>
              <a:rPr lang="en-US" sz="1600" i="1" dirty="0" err="1">
                <a:solidFill>
                  <a:schemeClr val="bg1"/>
                </a:solidFill>
              </a:rPr>
              <a:t>Ảnh</a:t>
            </a:r>
            <a:r>
              <a:rPr lang="en-US" sz="1600" i="1" dirty="0">
                <a:solidFill>
                  <a:schemeClr val="bg1"/>
                </a:solidFill>
              </a:rPr>
              <a:t> </a:t>
            </a:r>
            <a:r>
              <a:rPr lang="en-US" sz="1600" i="1" dirty="0" err="1">
                <a:solidFill>
                  <a:schemeClr val="bg1"/>
                </a:solidFill>
              </a:rPr>
              <a:t>minh</a:t>
            </a:r>
            <a:r>
              <a:rPr lang="en-US" sz="1600" i="1" dirty="0">
                <a:solidFill>
                  <a:schemeClr val="bg1"/>
                </a:solidFill>
              </a:rPr>
              <a:t> </a:t>
            </a:r>
            <a:r>
              <a:rPr lang="en-US" sz="1600" i="1" dirty="0" err="1">
                <a:solidFill>
                  <a:schemeClr val="bg1"/>
                </a:solidFill>
              </a:rPr>
              <a:t>họa</a:t>
            </a:r>
            <a:r>
              <a:rPr lang="en-US" sz="1600" i="1" dirty="0">
                <a:solidFill>
                  <a:schemeClr val="bg1"/>
                </a:solidFill>
              </a:rPr>
              <a:t>, </a:t>
            </a:r>
            <a:r>
              <a:rPr lang="en-US" sz="1600" i="1" dirty="0" err="1">
                <a:solidFill>
                  <a:schemeClr val="bg1"/>
                </a:solidFill>
              </a:rPr>
              <a:t>nguồn</a:t>
            </a:r>
            <a:r>
              <a:rPr lang="en-US" sz="1600" i="1" dirty="0">
                <a:solidFill>
                  <a:schemeClr val="bg1"/>
                </a:solidFill>
              </a:rPr>
              <a:t>: vi.pngtree.com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childTnLst>
                                </p:cTn>
                              </p:par>
                              <p:par>
                                <p:cTn id="8" presetID="16" presetClass="entr" presetSubtype="21" fill="hold" nodeType="withEffect">
                                  <p:stCondLst>
                                    <p:cond delay="30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8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11" presetID="10" presetClass="entr" presetSubtype="0" fill="hold" grpId="0" nodeType="withEffect">
                                  <p:stCondLst>
                                    <p:cond delay="3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7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
                                            <p:txEl>
                                              <p:pRg st="2" end="2"/>
                                            </p:txEl>
                                          </p:spTgt>
                                        </p:tgtEl>
                                        <p:attrNameLst>
                                          <p:attrName>style.visibility</p:attrName>
                                        </p:attrNameLst>
                                      </p:cBhvr>
                                      <p:to>
                                        <p:strVal val="visible"/>
                                      </p:to>
                                    </p:set>
                                    <p:animEffect transition="in" filter="fade">
                                      <p:cBhvr>
                                        <p:cTn id="18" dur="1000"/>
                                        <p:tgtEl>
                                          <p:spTgt spid="15">
                                            <p:txEl>
                                              <p:pRg st="2" end="2"/>
                                            </p:txEl>
                                          </p:spTgt>
                                        </p:tgtEl>
                                      </p:cBhvr>
                                    </p:animEffect>
                                  </p:childTnLst>
                                </p:cTn>
                              </p:par>
                              <p:par>
                                <p:cTn id="19" presetID="16" presetClass="entr" presetSubtype="21" fill="hold" nodeType="withEffect">
                                  <p:stCondLst>
                                    <p:cond delay="40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700"/>
                                        <p:tgtEl>
                                          <p:spTgt spid="13"/>
                                        </p:tgtEl>
                                      </p:cBhvr>
                                    </p:animEffect>
                                  </p:childTnLst>
                                </p:cTn>
                              </p:par>
                              <p:par>
                                <p:cTn id="22" presetID="10" presetClass="entr" presetSubtype="0" fill="hold" grpId="0" nodeType="withEffect">
                                  <p:stCondLst>
                                    <p:cond delay="6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7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chemeClr val="tx1">
                <a:lumMod val="95000"/>
                <a:lumOff val="5000"/>
              </a:schemeClr>
            </a:gs>
            <a:gs pos="54000">
              <a:schemeClr val="accent4">
                <a:lumMod val="75000"/>
              </a:schemeClr>
            </a:gs>
            <a:gs pos="92000">
              <a:schemeClr val="accent6">
                <a:lumMod val="50000"/>
              </a:schemeClr>
            </a:gs>
          </a:gsLst>
          <a:lin ang="18900732" scaled="0"/>
          <a:tileRect/>
        </a:gradFill>
        <a:effectLst/>
      </p:bgPr>
    </p:bg>
    <p:spTree>
      <p:nvGrpSpPr>
        <p:cNvPr id="1" name="Shape 358"/>
        <p:cNvGrpSpPr/>
        <p:nvPr/>
      </p:nvGrpSpPr>
      <p:grpSpPr>
        <a:xfrm>
          <a:off x="0" y="0"/>
          <a:ext cx="0" cy="0"/>
          <a:chOff x="0" y="0"/>
          <a:chExt cx="0" cy="0"/>
        </a:xfrm>
      </p:grpSpPr>
      <p:sp>
        <p:nvSpPr>
          <p:cNvPr id="361" name="Google Shape;361;p14"/>
          <p:cNvSpPr txBox="1"/>
          <p:nvPr/>
        </p:nvSpPr>
        <p:spPr>
          <a:xfrm>
            <a:off x="546100" y="2235200"/>
            <a:ext cx="2756000" cy="2362400"/>
          </a:xfrm>
          <a:prstGeom prst="rect">
            <a:avLst/>
          </a:prstGeom>
          <a:noFill/>
          <a:ln>
            <a:noFill/>
          </a:ln>
        </p:spPr>
        <p:txBody>
          <a:bodyPr spcFirstLastPara="1" wrap="square" lIns="121900" tIns="121900" rIns="121900" bIns="121900" anchor="ctr" anchorCtr="0">
            <a:noAutofit/>
          </a:bodyPr>
          <a:lstStyle/>
          <a:p>
            <a:pPr algn="ctr"/>
            <a:r>
              <a:rPr lang="en" sz="6400" b="1" dirty="0">
                <a:solidFill>
                  <a:schemeClr val="bg1"/>
                </a:solidFill>
                <a:latin typeface="Nixie One"/>
                <a:sym typeface="Nixie One"/>
              </a:rPr>
              <a:t>II</a:t>
            </a:r>
            <a:endParaRPr sz="2400" b="1" dirty="0">
              <a:solidFill>
                <a:schemeClr val="bg1"/>
              </a:solidFill>
            </a:endParaRPr>
          </a:p>
        </p:txBody>
      </p:sp>
      <p:sp>
        <p:nvSpPr>
          <p:cNvPr id="10" name="Google Shape;118;p14">
            <a:extLst>
              <a:ext uri="{FF2B5EF4-FFF2-40B4-BE49-F238E27FC236}">
                <a16:creationId xmlns:a16="http://schemas.microsoft.com/office/drawing/2014/main" id="{86F10987-BFB3-4F05-8891-6D0162B510D3}"/>
              </a:ext>
            </a:extLst>
          </p:cNvPr>
          <p:cNvSpPr txBox="1">
            <a:spLocks/>
          </p:cNvSpPr>
          <p:nvPr/>
        </p:nvSpPr>
        <p:spPr>
          <a:xfrm>
            <a:off x="12405360" y="2593050"/>
            <a:ext cx="7173034" cy="1671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Fjalla One"/>
              <a:buNone/>
              <a:defRPr sz="4800" b="0" i="0" u="none" strike="noStrike" cap="none">
                <a:solidFill>
                  <a:srgbClr val="FFFFFF"/>
                </a:solidFill>
                <a:latin typeface="Fjalla One"/>
                <a:ea typeface="Fjalla One"/>
                <a:cs typeface="Fjalla One"/>
                <a:sym typeface="Fjalla One"/>
              </a:defRPr>
            </a:lvl1pPr>
            <a:lvl2pPr marR="0" lvl="1"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9pPr>
          </a:lstStyle>
          <a:p>
            <a:r>
              <a:rPr lang="en-US" kern="0" dirty="0">
                <a:solidFill>
                  <a:schemeClr val="bg2">
                    <a:lumMod val="40000"/>
                    <a:lumOff val="60000"/>
                  </a:schemeClr>
                </a:solidFill>
              </a:rPr>
              <a:t>Ai </a:t>
            </a:r>
            <a:r>
              <a:rPr lang="en-US" kern="0" dirty="0" err="1">
                <a:solidFill>
                  <a:schemeClr val="bg2">
                    <a:lumMod val="40000"/>
                    <a:lumOff val="60000"/>
                  </a:schemeClr>
                </a:solidFill>
              </a:rPr>
              <a:t>cần</a:t>
            </a:r>
            <a:r>
              <a:rPr lang="en-US" kern="0" dirty="0">
                <a:solidFill>
                  <a:schemeClr val="bg2">
                    <a:lumMod val="40000"/>
                    <a:lumOff val="60000"/>
                  </a:schemeClr>
                </a:solidFill>
              </a:rPr>
              <a:t> </a:t>
            </a:r>
            <a:r>
              <a:rPr lang="en-US" kern="0" dirty="0" err="1">
                <a:solidFill>
                  <a:schemeClr val="bg2">
                    <a:lumMod val="40000"/>
                    <a:lumOff val="60000"/>
                  </a:schemeClr>
                </a:solidFill>
              </a:rPr>
              <a:t>sử</a:t>
            </a:r>
            <a:r>
              <a:rPr lang="en-US" kern="0" dirty="0">
                <a:solidFill>
                  <a:schemeClr val="bg2">
                    <a:lumMod val="40000"/>
                    <a:lumOff val="60000"/>
                  </a:schemeClr>
                </a:solidFill>
              </a:rPr>
              <a:t> </a:t>
            </a:r>
            <a:r>
              <a:rPr lang="en-US" kern="0" dirty="0" err="1">
                <a:solidFill>
                  <a:schemeClr val="bg2">
                    <a:lumMod val="40000"/>
                    <a:lumOff val="60000"/>
                  </a:schemeClr>
                </a:solidFill>
              </a:rPr>
              <a:t>dụng</a:t>
            </a:r>
            <a:r>
              <a:rPr lang="en-US" kern="0" dirty="0">
                <a:solidFill>
                  <a:schemeClr val="bg2">
                    <a:lumMod val="40000"/>
                    <a:lumOff val="60000"/>
                  </a:schemeClr>
                </a:solidFill>
              </a:rPr>
              <a:t> </a:t>
            </a:r>
            <a:r>
              <a:rPr lang="en-US" kern="0" dirty="0" err="1">
                <a:solidFill>
                  <a:schemeClr val="bg2">
                    <a:lumMod val="40000"/>
                    <a:lumOff val="60000"/>
                  </a:schemeClr>
                </a:solidFill>
              </a:rPr>
              <a:t>điện</a:t>
            </a:r>
            <a:r>
              <a:rPr lang="en-US" kern="0" dirty="0">
                <a:solidFill>
                  <a:schemeClr val="bg2">
                    <a:lumMod val="40000"/>
                    <a:lumOff val="60000"/>
                  </a:schemeClr>
                </a:solidFill>
              </a:rPr>
              <a:t> </a:t>
            </a:r>
            <a:r>
              <a:rPr lang="en-US" kern="0" dirty="0" err="1">
                <a:solidFill>
                  <a:schemeClr val="bg2">
                    <a:lumMod val="40000"/>
                    <a:lumOff val="60000"/>
                  </a:schemeClr>
                </a:solidFill>
              </a:rPr>
              <a:t>toán</a:t>
            </a:r>
            <a:r>
              <a:rPr lang="en-US" kern="0" dirty="0">
                <a:solidFill>
                  <a:schemeClr val="bg2">
                    <a:lumMod val="40000"/>
                    <a:lumOff val="60000"/>
                  </a:schemeClr>
                </a:solidFill>
              </a:rPr>
              <a:t> </a:t>
            </a:r>
            <a:r>
              <a:rPr lang="en-US" kern="0" dirty="0" err="1">
                <a:solidFill>
                  <a:schemeClr val="bg2">
                    <a:lumMod val="40000"/>
                    <a:lumOff val="60000"/>
                  </a:schemeClr>
                </a:solidFill>
              </a:rPr>
              <a:t>đám</a:t>
            </a:r>
            <a:r>
              <a:rPr lang="en-US" kern="0" dirty="0">
                <a:solidFill>
                  <a:schemeClr val="bg2">
                    <a:lumMod val="40000"/>
                    <a:lumOff val="60000"/>
                  </a:schemeClr>
                </a:solidFill>
              </a:rPr>
              <a:t> </a:t>
            </a:r>
            <a:r>
              <a:rPr lang="en-US" kern="0" dirty="0" err="1">
                <a:solidFill>
                  <a:schemeClr val="bg2">
                    <a:lumMod val="40000"/>
                    <a:lumOff val="60000"/>
                  </a:schemeClr>
                </a:solidFill>
              </a:rPr>
              <a:t>mây</a:t>
            </a:r>
            <a:r>
              <a:rPr lang="en-US" kern="0" dirty="0">
                <a:solidFill>
                  <a:schemeClr val="bg2">
                    <a:lumMod val="40000"/>
                    <a:lumOff val="60000"/>
                  </a:schemeClr>
                </a:solidFill>
              </a:rPr>
              <a:t>?</a:t>
            </a:r>
            <a:endParaRPr lang="vi-VN" kern="0" dirty="0">
              <a:solidFill>
                <a:schemeClr val="bg2">
                  <a:lumMod val="40000"/>
                  <a:lumOff val="60000"/>
                </a:schemeClr>
              </a:solidFill>
            </a:endParaRPr>
          </a:p>
        </p:txBody>
      </p:sp>
    </p:spTree>
    <p:extLst>
      <p:ext uri="{BB962C8B-B14F-4D97-AF65-F5344CB8AC3E}">
        <p14:creationId xmlns:p14="http://schemas.microsoft.com/office/powerpoint/2010/main" val="330173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45833E-6 0 L -0.7332 -0.0125 " pathEditMode="relative" rAng="0" ptsTypes="AA">
                                      <p:cBhvr>
                                        <p:cTn id="6" dur="2000" fill="hold"/>
                                        <p:tgtEl>
                                          <p:spTgt spid="10"/>
                                        </p:tgtEl>
                                        <p:attrNameLst>
                                          <p:attrName>ppt_x</p:attrName>
                                          <p:attrName>ppt_y</p:attrName>
                                        </p:attrNameLst>
                                      </p:cBhvr>
                                      <p:rCtr x="-36667" y="-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417"/>
        <p:cNvGrpSpPr/>
        <p:nvPr/>
      </p:nvGrpSpPr>
      <p:grpSpPr>
        <a:xfrm>
          <a:off x="0" y="0"/>
          <a:ext cx="0" cy="0"/>
          <a:chOff x="0" y="0"/>
          <a:chExt cx="0" cy="0"/>
        </a:xfrm>
      </p:grpSpPr>
      <p:sp>
        <p:nvSpPr>
          <p:cNvPr id="1421" name="Google Shape;1421;p49"/>
          <p:cNvSpPr txBox="1">
            <a:spLocks noGrp="1"/>
          </p:cNvSpPr>
          <p:nvPr>
            <p:ph type="title"/>
          </p:nvPr>
        </p:nvSpPr>
        <p:spPr>
          <a:xfrm>
            <a:off x="83589" y="0"/>
            <a:ext cx="7262814" cy="1118249"/>
          </a:xfrm>
          <a:prstGeom prst="rect">
            <a:avLst/>
          </a:prstGeom>
        </p:spPr>
        <p:txBody>
          <a:bodyPr spcFirstLastPara="1" wrap="square" lIns="121900" tIns="121900" rIns="121900" bIns="121900" anchor="t" anchorCtr="0">
            <a:noAutofit/>
          </a:bodyPr>
          <a:lstStyle/>
          <a:p>
            <a:r>
              <a:rPr lang="en" sz="3000" dirty="0">
                <a:solidFill>
                  <a:srgbClr val="FFFF99"/>
                </a:solidFill>
              </a:rPr>
              <a:t>II – Ai cần sử dụng điện toán đám mây?</a:t>
            </a:r>
            <a:endParaRPr sz="3000" dirty="0">
              <a:solidFill>
                <a:srgbClr val="FFFF99"/>
              </a:solidFill>
            </a:endParaRPr>
          </a:p>
        </p:txBody>
      </p:sp>
      <p:sp>
        <p:nvSpPr>
          <p:cNvPr id="15" name="TextBox 14">
            <a:extLst>
              <a:ext uri="{FF2B5EF4-FFF2-40B4-BE49-F238E27FC236}">
                <a16:creationId xmlns:a16="http://schemas.microsoft.com/office/drawing/2014/main" id="{777FCB52-4753-48C7-9F1B-5F313B670160}"/>
              </a:ext>
            </a:extLst>
          </p:cNvPr>
          <p:cNvSpPr txBox="1"/>
          <p:nvPr/>
        </p:nvSpPr>
        <p:spPr>
          <a:xfrm>
            <a:off x="531935" y="1576098"/>
            <a:ext cx="6044711" cy="2462213"/>
          </a:xfrm>
          <a:prstGeom prst="rect">
            <a:avLst/>
          </a:prstGeom>
          <a:noFill/>
        </p:spPr>
        <p:txBody>
          <a:bodyPr wrap="square">
            <a:spAutoFit/>
          </a:bodyPr>
          <a:lstStyle/>
          <a:p>
            <a:pPr>
              <a:spcBef>
                <a:spcPts val="1200"/>
              </a:spcBef>
            </a:pPr>
            <a:r>
              <a:rPr lang="vi-VN" sz="2800" dirty="0">
                <a:solidFill>
                  <a:schemeClr val="accent1">
                    <a:lumMod val="40000"/>
                    <a:lumOff val="60000"/>
                  </a:schemeClr>
                </a:solidFill>
                <a:latin typeface="Pontano Sans"/>
              </a:rPr>
              <a:t>Điện toán đám mây có thể được sử dụng cho bất kỳ ai:</a:t>
            </a:r>
            <a:endParaRPr lang="vi-VN" sz="2800" dirty="0">
              <a:solidFill>
                <a:schemeClr val="bg1"/>
              </a:solidFill>
              <a:latin typeface="Pontano Sans"/>
            </a:endParaRPr>
          </a:p>
          <a:p>
            <a:pPr marL="342900" indent="-342900">
              <a:spcBef>
                <a:spcPts val="1200"/>
              </a:spcBef>
              <a:buClr>
                <a:schemeClr val="bg1"/>
              </a:buClr>
              <a:buFont typeface="Courier New" panose="02070309020205020404" pitchFamily="49" charset="0"/>
              <a:buChar char="o"/>
            </a:pPr>
            <a:r>
              <a:rPr lang="vi-VN" sz="2600" dirty="0">
                <a:solidFill>
                  <a:schemeClr val="bg1"/>
                </a:solidFill>
                <a:latin typeface="Pontano Sans"/>
              </a:rPr>
              <a:t>Công ty, doanh nghiệp, tổ chức có nhu cầu lưu trữ, chia sẻ dữ liệu.</a:t>
            </a:r>
          </a:p>
          <a:p>
            <a:pPr marL="342900" indent="-342900">
              <a:spcBef>
                <a:spcPts val="1200"/>
              </a:spcBef>
              <a:buClr>
                <a:schemeClr val="bg1"/>
              </a:buClr>
              <a:buFont typeface="Courier New" panose="02070309020205020404" pitchFamily="49" charset="0"/>
              <a:buChar char="o"/>
            </a:pPr>
            <a:r>
              <a:rPr lang="en-US" sz="2600" dirty="0" err="1">
                <a:solidFill>
                  <a:schemeClr val="bg1"/>
                </a:solidFill>
                <a:latin typeface="Pontano Sans"/>
              </a:rPr>
              <a:t>Người</a:t>
            </a:r>
            <a:r>
              <a:rPr lang="en-US" sz="2600" dirty="0">
                <a:solidFill>
                  <a:schemeClr val="bg1"/>
                </a:solidFill>
                <a:latin typeface="Pontano Sans"/>
              </a:rPr>
              <a:t> </a:t>
            </a:r>
            <a:r>
              <a:rPr lang="vi-VN" sz="2600" dirty="0">
                <a:solidFill>
                  <a:schemeClr val="bg1"/>
                </a:solidFill>
                <a:latin typeface="Pontano Sans"/>
              </a:rPr>
              <a:t>dùng cá nhân.</a:t>
            </a:r>
            <a:endParaRPr lang="en-US" sz="2600" dirty="0">
              <a:solidFill>
                <a:schemeClr val="bg1"/>
              </a:solidFill>
              <a:latin typeface="Pontano Sans"/>
            </a:endParaRPr>
          </a:p>
        </p:txBody>
      </p:sp>
      <p:pic>
        <p:nvPicPr>
          <p:cNvPr id="11" name="Picture 10">
            <a:extLst>
              <a:ext uri="{FF2B5EF4-FFF2-40B4-BE49-F238E27FC236}">
                <a16:creationId xmlns:a16="http://schemas.microsoft.com/office/drawing/2014/main" id="{87A2811E-1773-4C06-AD0C-48197A1D8B1D}"/>
              </a:ext>
            </a:extLst>
          </p:cNvPr>
          <p:cNvPicPr>
            <a:picLocks noChangeAspect="1"/>
          </p:cNvPicPr>
          <p:nvPr/>
        </p:nvPicPr>
        <p:blipFill>
          <a:blip r:embed="rId3"/>
          <a:stretch>
            <a:fillRect/>
          </a:stretch>
        </p:blipFill>
        <p:spPr>
          <a:xfrm>
            <a:off x="7024992" y="1118249"/>
            <a:ext cx="4561376" cy="3046988"/>
          </a:xfrm>
          <a:prstGeom prst="rect">
            <a:avLst/>
          </a:prstGeom>
        </p:spPr>
      </p:pic>
      <p:sp>
        <p:nvSpPr>
          <p:cNvPr id="17" name="TextBox 16">
            <a:extLst>
              <a:ext uri="{FF2B5EF4-FFF2-40B4-BE49-F238E27FC236}">
                <a16:creationId xmlns:a16="http://schemas.microsoft.com/office/drawing/2014/main" id="{96040784-965A-4F87-A335-B1C16B90948F}"/>
              </a:ext>
            </a:extLst>
          </p:cNvPr>
          <p:cNvSpPr txBox="1"/>
          <p:nvPr/>
        </p:nvSpPr>
        <p:spPr>
          <a:xfrm>
            <a:off x="7714882" y="4487446"/>
            <a:ext cx="4477118" cy="338554"/>
          </a:xfrm>
          <a:prstGeom prst="rect">
            <a:avLst/>
          </a:prstGeom>
          <a:noFill/>
        </p:spPr>
        <p:txBody>
          <a:bodyPr wrap="square" rtlCol="0">
            <a:spAutoFit/>
          </a:bodyPr>
          <a:lstStyle/>
          <a:p>
            <a:r>
              <a:rPr lang="en-US" sz="1600" i="1" dirty="0" err="1">
                <a:solidFill>
                  <a:schemeClr val="bg1"/>
                </a:solidFill>
              </a:rPr>
              <a:t>Ảnh</a:t>
            </a:r>
            <a:r>
              <a:rPr lang="en-US" sz="1600" i="1" dirty="0">
                <a:solidFill>
                  <a:schemeClr val="bg1"/>
                </a:solidFill>
              </a:rPr>
              <a:t> </a:t>
            </a:r>
            <a:r>
              <a:rPr lang="en-US" sz="1600" i="1" dirty="0" err="1">
                <a:solidFill>
                  <a:schemeClr val="bg1"/>
                </a:solidFill>
              </a:rPr>
              <a:t>minh</a:t>
            </a:r>
            <a:r>
              <a:rPr lang="en-US" sz="1600" i="1" dirty="0">
                <a:solidFill>
                  <a:schemeClr val="bg1"/>
                </a:solidFill>
              </a:rPr>
              <a:t> </a:t>
            </a:r>
            <a:r>
              <a:rPr lang="en-US" sz="1600" i="1" dirty="0" err="1">
                <a:solidFill>
                  <a:schemeClr val="bg1"/>
                </a:solidFill>
              </a:rPr>
              <a:t>họa</a:t>
            </a:r>
            <a:r>
              <a:rPr lang="en-US" sz="1600" i="1" dirty="0">
                <a:solidFill>
                  <a:schemeClr val="bg1"/>
                </a:solidFill>
              </a:rPr>
              <a:t>, </a:t>
            </a:r>
            <a:r>
              <a:rPr lang="en-US" sz="1600" i="1" dirty="0" err="1">
                <a:solidFill>
                  <a:schemeClr val="bg1"/>
                </a:solidFill>
              </a:rPr>
              <a:t>nguồn</a:t>
            </a:r>
            <a:r>
              <a:rPr lang="en-US" sz="1600" i="1" dirty="0">
                <a:solidFill>
                  <a:schemeClr val="bg1"/>
                </a:solidFill>
              </a:rPr>
              <a:t>: visnetwork.com</a:t>
            </a:r>
          </a:p>
        </p:txBody>
      </p:sp>
      <p:pic>
        <p:nvPicPr>
          <p:cNvPr id="18" name="Picture 17">
            <a:extLst>
              <a:ext uri="{FF2B5EF4-FFF2-40B4-BE49-F238E27FC236}">
                <a16:creationId xmlns:a16="http://schemas.microsoft.com/office/drawing/2014/main" id="{F24F8433-3532-4109-BAAC-43C6E7CE68A0}"/>
              </a:ext>
            </a:extLst>
          </p:cNvPr>
          <p:cNvPicPr>
            <a:picLocks noChangeAspect="1"/>
          </p:cNvPicPr>
          <p:nvPr/>
        </p:nvPicPr>
        <p:blipFill>
          <a:blip r:embed="rId4"/>
          <a:stretch>
            <a:fillRect/>
          </a:stretch>
        </p:blipFill>
        <p:spPr>
          <a:xfrm>
            <a:off x="7024992" y="1118248"/>
            <a:ext cx="4561376" cy="3046987"/>
          </a:xfrm>
          <a:prstGeom prst="rect">
            <a:avLst/>
          </a:prstGeom>
        </p:spPr>
      </p:pic>
      <p:sp>
        <p:nvSpPr>
          <p:cNvPr id="25" name="TextBox 24">
            <a:extLst>
              <a:ext uri="{FF2B5EF4-FFF2-40B4-BE49-F238E27FC236}">
                <a16:creationId xmlns:a16="http://schemas.microsoft.com/office/drawing/2014/main" id="{0B5B27CD-ECAE-4868-8E72-2D7EBD6EC5FC}"/>
              </a:ext>
            </a:extLst>
          </p:cNvPr>
          <p:cNvSpPr txBox="1"/>
          <p:nvPr/>
        </p:nvSpPr>
        <p:spPr>
          <a:xfrm>
            <a:off x="7714882" y="4487445"/>
            <a:ext cx="4477118" cy="584775"/>
          </a:xfrm>
          <a:prstGeom prst="rect">
            <a:avLst/>
          </a:prstGeom>
          <a:noFill/>
        </p:spPr>
        <p:txBody>
          <a:bodyPr wrap="square" rtlCol="0">
            <a:spAutoFit/>
          </a:bodyPr>
          <a:lstStyle/>
          <a:p>
            <a:r>
              <a:rPr lang="en-US" sz="1600" i="1" dirty="0" err="1">
                <a:solidFill>
                  <a:schemeClr val="bg1"/>
                </a:solidFill>
              </a:rPr>
              <a:t>Ảnh</a:t>
            </a:r>
            <a:r>
              <a:rPr lang="en-US" sz="1600" i="1" dirty="0">
                <a:solidFill>
                  <a:schemeClr val="bg1"/>
                </a:solidFill>
              </a:rPr>
              <a:t> </a:t>
            </a:r>
            <a:r>
              <a:rPr lang="en-US" sz="1600" i="1" dirty="0" err="1">
                <a:solidFill>
                  <a:schemeClr val="bg1"/>
                </a:solidFill>
              </a:rPr>
              <a:t>minh</a:t>
            </a:r>
            <a:r>
              <a:rPr lang="en-US" sz="1600" i="1" dirty="0">
                <a:solidFill>
                  <a:schemeClr val="bg1"/>
                </a:solidFill>
              </a:rPr>
              <a:t> </a:t>
            </a:r>
            <a:r>
              <a:rPr lang="en-US" sz="1600" i="1" dirty="0" err="1">
                <a:solidFill>
                  <a:schemeClr val="bg1"/>
                </a:solidFill>
              </a:rPr>
              <a:t>họa</a:t>
            </a:r>
            <a:r>
              <a:rPr lang="en-US" sz="1600" i="1" dirty="0">
                <a:solidFill>
                  <a:schemeClr val="bg1"/>
                </a:solidFill>
              </a:rPr>
              <a:t>, </a:t>
            </a:r>
            <a:r>
              <a:rPr lang="en-US" sz="1600" i="1" dirty="0" err="1">
                <a:solidFill>
                  <a:schemeClr val="bg1"/>
                </a:solidFill>
              </a:rPr>
              <a:t>nguồn</a:t>
            </a:r>
            <a:r>
              <a:rPr lang="en-US" sz="1600" i="1" dirty="0">
                <a:solidFill>
                  <a:schemeClr val="bg1"/>
                </a:solidFill>
              </a:rPr>
              <a:t>: ivrenditech.com</a:t>
            </a:r>
          </a:p>
          <a:p>
            <a:endParaRPr lang="en-US" sz="1600" i="1" dirty="0">
              <a:solidFill>
                <a:schemeClr val="bg1"/>
              </a:solidFill>
            </a:endParaRPr>
          </a:p>
        </p:txBody>
      </p:sp>
    </p:spTree>
    <p:extLst>
      <p:ext uri="{BB962C8B-B14F-4D97-AF65-F5344CB8AC3E}">
        <p14:creationId xmlns:p14="http://schemas.microsoft.com/office/powerpoint/2010/main" val="364231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1000"/>
                                        <p:tgtEl>
                                          <p:spTgt spid="15">
                                            <p:txEl>
                                              <p:pRg st="1" end="1"/>
                                            </p:txEl>
                                          </p:spTgt>
                                        </p:tgtEl>
                                      </p:cBhvr>
                                    </p:animEffect>
                                  </p:childTnLst>
                                </p:cTn>
                              </p:par>
                              <p:par>
                                <p:cTn id="13" presetID="16" presetClass="entr" presetSubtype="21" fill="hold" nodeType="withEffect">
                                  <p:stCondLst>
                                    <p:cond delay="10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16" presetID="10" presetClass="entr" presetSubtype="0" fill="hold" grpId="0" nodeType="withEffect">
                                  <p:stCondLst>
                                    <p:cond delay="2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9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xEl>
                                              <p:pRg st="2" end="2"/>
                                            </p:txEl>
                                          </p:spTgt>
                                        </p:tgtEl>
                                        <p:attrNameLst>
                                          <p:attrName>style.visibility</p:attrName>
                                        </p:attrNameLst>
                                      </p:cBhvr>
                                      <p:to>
                                        <p:strVal val="visible"/>
                                      </p:to>
                                    </p:set>
                                    <p:animEffect transition="in" filter="fade">
                                      <p:cBhvr>
                                        <p:cTn id="23" dur="900"/>
                                        <p:tgtEl>
                                          <p:spTgt spid="15">
                                            <p:txEl>
                                              <p:pRg st="2" end="2"/>
                                            </p:txEl>
                                          </p:spTgt>
                                        </p:tgtEl>
                                      </p:cBhvr>
                                    </p:animEffect>
                                  </p:childTnLst>
                                </p:cTn>
                              </p:par>
                              <p:par>
                                <p:cTn id="24" presetID="16" presetClass="entr" presetSubtype="21" fill="hold" nodeType="withEffect">
                                  <p:stCondLst>
                                    <p:cond delay="200"/>
                                  </p:stCondLst>
                                  <p:childTnLst>
                                    <p:set>
                                      <p:cBhvr>
                                        <p:cTn id="25" dur="1" fill="hold">
                                          <p:stCondLst>
                                            <p:cond delay="0"/>
                                          </p:stCondLst>
                                        </p:cTn>
                                        <p:tgtEl>
                                          <p:spTgt spid="18"/>
                                        </p:tgtEl>
                                        <p:attrNameLst>
                                          <p:attrName>style.visibility</p:attrName>
                                        </p:attrNameLst>
                                      </p:cBhvr>
                                      <p:to>
                                        <p:strVal val="visible"/>
                                      </p:to>
                                    </p:set>
                                    <p:animEffect transition="in" filter="barn(inVertical)">
                                      <p:cBhvr>
                                        <p:cTn id="26" dur="900"/>
                                        <p:tgtEl>
                                          <p:spTgt spid="18"/>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9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chemeClr val="tx1">
                <a:lumMod val="95000"/>
                <a:lumOff val="5000"/>
              </a:schemeClr>
            </a:gs>
            <a:gs pos="54000">
              <a:schemeClr val="accent4">
                <a:lumMod val="75000"/>
              </a:schemeClr>
            </a:gs>
            <a:gs pos="92000">
              <a:schemeClr val="accent6">
                <a:lumMod val="50000"/>
              </a:schemeClr>
            </a:gs>
          </a:gsLst>
          <a:lin ang="18900732" scaled="0"/>
          <a:tileRect/>
        </a:gradFill>
        <a:effectLst/>
      </p:bgPr>
    </p:bg>
    <p:spTree>
      <p:nvGrpSpPr>
        <p:cNvPr id="1" name="Shape 358"/>
        <p:cNvGrpSpPr/>
        <p:nvPr/>
      </p:nvGrpSpPr>
      <p:grpSpPr>
        <a:xfrm>
          <a:off x="0" y="0"/>
          <a:ext cx="0" cy="0"/>
          <a:chOff x="0" y="0"/>
          <a:chExt cx="0" cy="0"/>
        </a:xfrm>
      </p:grpSpPr>
      <p:sp>
        <p:nvSpPr>
          <p:cNvPr id="361" name="Google Shape;361;p14"/>
          <p:cNvSpPr txBox="1"/>
          <p:nvPr/>
        </p:nvSpPr>
        <p:spPr>
          <a:xfrm>
            <a:off x="546100" y="2235200"/>
            <a:ext cx="2756000" cy="2362400"/>
          </a:xfrm>
          <a:prstGeom prst="rect">
            <a:avLst/>
          </a:prstGeom>
          <a:noFill/>
          <a:ln>
            <a:noFill/>
          </a:ln>
        </p:spPr>
        <p:txBody>
          <a:bodyPr spcFirstLastPara="1" wrap="square" lIns="121900" tIns="121900" rIns="121900" bIns="121900" anchor="ctr" anchorCtr="0">
            <a:noAutofit/>
          </a:bodyPr>
          <a:lstStyle/>
          <a:p>
            <a:pPr algn="ctr"/>
            <a:r>
              <a:rPr lang="en" sz="6400" b="1" dirty="0">
                <a:solidFill>
                  <a:schemeClr val="bg1"/>
                </a:solidFill>
                <a:latin typeface="Nixie One"/>
                <a:sym typeface="Nixie One"/>
              </a:rPr>
              <a:t>III</a:t>
            </a:r>
            <a:endParaRPr sz="2400" b="1" dirty="0">
              <a:solidFill>
                <a:schemeClr val="bg1"/>
              </a:solidFill>
            </a:endParaRPr>
          </a:p>
        </p:txBody>
      </p:sp>
      <p:sp>
        <p:nvSpPr>
          <p:cNvPr id="10" name="Google Shape;118;p14">
            <a:extLst>
              <a:ext uri="{FF2B5EF4-FFF2-40B4-BE49-F238E27FC236}">
                <a16:creationId xmlns:a16="http://schemas.microsoft.com/office/drawing/2014/main" id="{86F10987-BFB3-4F05-8891-6D0162B510D3}"/>
              </a:ext>
            </a:extLst>
          </p:cNvPr>
          <p:cNvSpPr txBox="1">
            <a:spLocks/>
          </p:cNvSpPr>
          <p:nvPr/>
        </p:nvSpPr>
        <p:spPr>
          <a:xfrm>
            <a:off x="12405360" y="2593050"/>
            <a:ext cx="7173034" cy="1671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Fjalla One"/>
              <a:buNone/>
              <a:defRPr sz="4800" b="0" i="0" u="none" strike="noStrike" cap="none">
                <a:solidFill>
                  <a:srgbClr val="FFFFFF"/>
                </a:solidFill>
                <a:latin typeface="Fjalla One"/>
                <a:ea typeface="Fjalla One"/>
                <a:cs typeface="Fjalla One"/>
                <a:sym typeface="Fjalla One"/>
              </a:defRPr>
            </a:lvl1pPr>
            <a:lvl2pPr marR="0" lvl="1"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600"/>
              <a:buFont typeface="Arial"/>
              <a:buNone/>
              <a:defRPr sz="4800" b="0" i="0" u="none" strike="noStrike" cap="none">
                <a:solidFill>
                  <a:srgbClr val="FFFFFF"/>
                </a:solidFill>
                <a:latin typeface="Arial"/>
                <a:ea typeface="Arial"/>
                <a:cs typeface="Arial"/>
                <a:sym typeface="Arial"/>
              </a:defRPr>
            </a:lvl9pPr>
          </a:lstStyle>
          <a:p>
            <a:r>
              <a:rPr lang="en-US" kern="0" dirty="0" err="1">
                <a:solidFill>
                  <a:schemeClr val="bg2">
                    <a:lumMod val="40000"/>
                    <a:lumOff val="60000"/>
                  </a:schemeClr>
                </a:solidFill>
              </a:rPr>
              <a:t>Ưu</a:t>
            </a:r>
            <a:r>
              <a:rPr lang="en-US" kern="0" dirty="0">
                <a:solidFill>
                  <a:schemeClr val="bg2">
                    <a:lumMod val="40000"/>
                    <a:lumOff val="60000"/>
                  </a:schemeClr>
                </a:solidFill>
              </a:rPr>
              <a:t> </a:t>
            </a:r>
            <a:r>
              <a:rPr lang="en-US" kern="0" dirty="0" err="1">
                <a:solidFill>
                  <a:schemeClr val="bg2">
                    <a:lumMod val="40000"/>
                    <a:lumOff val="60000"/>
                  </a:schemeClr>
                </a:solidFill>
              </a:rPr>
              <a:t>điểm</a:t>
            </a:r>
            <a:r>
              <a:rPr lang="en-US" kern="0" dirty="0">
                <a:solidFill>
                  <a:schemeClr val="bg2">
                    <a:lumMod val="40000"/>
                    <a:lumOff val="60000"/>
                  </a:schemeClr>
                </a:solidFill>
              </a:rPr>
              <a:t> </a:t>
            </a:r>
            <a:r>
              <a:rPr lang="en-US" kern="0" dirty="0" err="1">
                <a:solidFill>
                  <a:schemeClr val="bg2">
                    <a:lumMod val="40000"/>
                    <a:lumOff val="60000"/>
                  </a:schemeClr>
                </a:solidFill>
              </a:rPr>
              <a:t>và</a:t>
            </a:r>
            <a:r>
              <a:rPr lang="en-US" kern="0" dirty="0">
                <a:solidFill>
                  <a:schemeClr val="bg2">
                    <a:lumMod val="40000"/>
                    <a:lumOff val="60000"/>
                  </a:schemeClr>
                </a:solidFill>
              </a:rPr>
              <a:t> </a:t>
            </a:r>
            <a:r>
              <a:rPr lang="en-US" kern="0" dirty="0" err="1">
                <a:solidFill>
                  <a:schemeClr val="bg2">
                    <a:lumMod val="40000"/>
                    <a:lumOff val="60000"/>
                  </a:schemeClr>
                </a:solidFill>
              </a:rPr>
              <a:t>nhược</a:t>
            </a:r>
            <a:r>
              <a:rPr lang="en-US" kern="0" dirty="0">
                <a:solidFill>
                  <a:schemeClr val="bg2">
                    <a:lumMod val="40000"/>
                    <a:lumOff val="60000"/>
                  </a:schemeClr>
                </a:solidFill>
              </a:rPr>
              <a:t> </a:t>
            </a:r>
            <a:r>
              <a:rPr lang="en-US" kern="0" dirty="0" err="1">
                <a:solidFill>
                  <a:schemeClr val="bg2">
                    <a:lumMod val="40000"/>
                    <a:lumOff val="60000"/>
                  </a:schemeClr>
                </a:solidFill>
              </a:rPr>
              <a:t>điểm</a:t>
            </a:r>
            <a:r>
              <a:rPr lang="en-US" kern="0" dirty="0">
                <a:solidFill>
                  <a:schemeClr val="bg2">
                    <a:lumMod val="40000"/>
                    <a:lumOff val="60000"/>
                  </a:schemeClr>
                </a:solidFill>
              </a:rPr>
              <a:t> </a:t>
            </a:r>
            <a:r>
              <a:rPr lang="en-US" kern="0" dirty="0" err="1">
                <a:solidFill>
                  <a:schemeClr val="bg2">
                    <a:lumMod val="40000"/>
                    <a:lumOff val="60000"/>
                  </a:schemeClr>
                </a:solidFill>
              </a:rPr>
              <a:t>của</a:t>
            </a:r>
            <a:r>
              <a:rPr lang="en-US" kern="0" dirty="0">
                <a:solidFill>
                  <a:schemeClr val="bg2">
                    <a:lumMod val="40000"/>
                    <a:lumOff val="60000"/>
                  </a:schemeClr>
                </a:solidFill>
              </a:rPr>
              <a:t> </a:t>
            </a:r>
            <a:r>
              <a:rPr lang="en-US" kern="0" dirty="0" err="1">
                <a:solidFill>
                  <a:schemeClr val="bg2">
                    <a:lumMod val="40000"/>
                    <a:lumOff val="60000"/>
                  </a:schemeClr>
                </a:solidFill>
              </a:rPr>
              <a:t>điện</a:t>
            </a:r>
            <a:r>
              <a:rPr lang="en-US" kern="0" dirty="0">
                <a:solidFill>
                  <a:schemeClr val="bg2">
                    <a:lumMod val="40000"/>
                    <a:lumOff val="60000"/>
                  </a:schemeClr>
                </a:solidFill>
              </a:rPr>
              <a:t> </a:t>
            </a:r>
            <a:r>
              <a:rPr lang="en-US" kern="0" dirty="0" err="1">
                <a:solidFill>
                  <a:schemeClr val="bg2">
                    <a:lumMod val="40000"/>
                    <a:lumOff val="60000"/>
                  </a:schemeClr>
                </a:solidFill>
              </a:rPr>
              <a:t>toán</a:t>
            </a:r>
            <a:r>
              <a:rPr lang="en-US" kern="0" dirty="0">
                <a:solidFill>
                  <a:schemeClr val="bg2">
                    <a:lumMod val="40000"/>
                    <a:lumOff val="60000"/>
                  </a:schemeClr>
                </a:solidFill>
              </a:rPr>
              <a:t> </a:t>
            </a:r>
            <a:r>
              <a:rPr lang="en-US" kern="0" dirty="0" err="1">
                <a:solidFill>
                  <a:schemeClr val="bg2">
                    <a:lumMod val="40000"/>
                    <a:lumOff val="60000"/>
                  </a:schemeClr>
                </a:solidFill>
              </a:rPr>
              <a:t>đám</a:t>
            </a:r>
            <a:r>
              <a:rPr lang="en-US" kern="0" dirty="0">
                <a:solidFill>
                  <a:schemeClr val="bg2">
                    <a:lumMod val="40000"/>
                    <a:lumOff val="60000"/>
                  </a:schemeClr>
                </a:solidFill>
              </a:rPr>
              <a:t> </a:t>
            </a:r>
            <a:r>
              <a:rPr lang="en-US" kern="0" dirty="0" err="1">
                <a:solidFill>
                  <a:schemeClr val="bg2">
                    <a:lumMod val="40000"/>
                    <a:lumOff val="60000"/>
                  </a:schemeClr>
                </a:solidFill>
              </a:rPr>
              <a:t>mây</a:t>
            </a:r>
            <a:r>
              <a:rPr lang="en-US" kern="0" dirty="0">
                <a:solidFill>
                  <a:schemeClr val="bg2">
                    <a:lumMod val="40000"/>
                    <a:lumOff val="60000"/>
                  </a:schemeClr>
                </a:solidFill>
              </a:rPr>
              <a:t>.</a:t>
            </a:r>
            <a:endParaRPr lang="vi-VN" kern="0" dirty="0">
              <a:solidFill>
                <a:schemeClr val="bg2">
                  <a:lumMod val="40000"/>
                  <a:lumOff val="60000"/>
                </a:schemeClr>
              </a:solidFill>
            </a:endParaRPr>
          </a:p>
        </p:txBody>
      </p:sp>
    </p:spTree>
    <p:extLst>
      <p:ext uri="{BB962C8B-B14F-4D97-AF65-F5344CB8AC3E}">
        <p14:creationId xmlns:p14="http://schemas.microsoft.com/office/powerpoint/2010/main" val="166189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45833E-6 0 L -0.7332 -0.0125 " pathEditMode="relative" rAng="0" ptsTypes="AA">
                                      <p:cBhvr>
                                        <p:cTn id="6" dur="2000" fill="hold"/>
                                        <p:tgtEl>
                                          <p:spTgt spid="10"/>
                                        </p:tgtEl>
                                        <p:attrNameLst>
                                          <p:attrName>ppt_x</p:attrName>
                                          <p:attrName>ppt_y</p:attrName>
                                        </p:attrNameLst>
                                      </p:cBhvr>
                                      <p:rCtr x="-36667" y="-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417"/>
        <p:cNvGrpSpPr/>
        <p:nvPr/>
      </p:nvGrpSpPr>
      <p:grpSpPr>
        <a:xfrm>
          <a:off x="0" y="0"/>
          <a:ext cx="0" cy="0"/>
          <a:chOff x="0" y="0"/>
          <a:chExt cx="0" cy="0"/>
        </a:xfrm>
      </p:grpSpPr>
      <p:sp>
        <p:nvSpPr>
          <p:cNvPr id="1421" name="Google Shape;1421;p49"/>
          <p:cNvSpPr txBox="1">
            <a:spLocks noGrp="1"/>
          </p:cNvSpPr>
          <p:nvPr>
            <p:ph type="title"/>
          </p:nvPr>
        </p:nvSpPr>
        <p:spPr>
          <a:xfrm>
            <a:off x="83589" y="0"/>
            <a:ext cx="7262814" cy="1118249"/>
          </a:xfrm>
          <a:prstGeom prst="rect">
            <a:avLst/>
          </a:prstGeom>
        </p:spPr>
        <p:txBody>
          <a:bodyPr spcFirstLastPara="1" wrap="square" lIns="121900" tIns="121900" rIns="121900" bIns="121900" anchor="t" anchorCtr="0">
            <a:noAutofit/>
          </a:bodyPr>
          <a:lstStyle/>
          <a:p>
            <a:r>
              <a:rPr lang="en" sz="3000" dirty="0">
                <a:solidFill>
                  <a:srgbClr val="FFFF99"/>
                </a:solidFill>
              </a:rPr>
              <a:t>III – Ưu điểm và nhược điểm của điện toán đám mây?</a:t>
            </a:r>
            <a:endParaRPr sz="3000" dirty="0">
              <a:solidFill>
                <a:srgbClr val="FFFF99"/>
              </a:solidFill>
            </a:endParaRPr>
          </a:p>
        </p:txBody>
      </p:sp>
      <p:sp>
        <p:nvSpPr>
          <p:cNvPr id="2" name="TextBox 1">
            <a:extLst>
              <a:ext uri="{FF2B5EF4-FFF2-40B4-BE49-F238E27FC236}">
                <a16:creationId xmlns:a16="http://schemas.microsoft.com/office/drawing/2014/main" id="{B507A2E4-07BA-4832-A1E5-47E8A20BD16A}"/>
              </a:ext>
            </a:extLst>
          </p:cNvPr>
          <p:cNvSpPr txBox="1"/>
          <p:nvPr/>
        </p:nvSpPr>
        <p:spPr>
          <a:xfrm>
            <a:off x="324091" y="1118249"/>
            <a:ext cx="2372810" cy="523220"/>
          </a:xfrm>
          <a:prstGeom prst="rect">
            <a:avLst/>
          </a:prstGeom>
          <a:noFill/>
        </p:spPr>
        <p:txBody>
          <a:bodyPr wrap="square" rtlCol="0">
            <a:spAutoFit/>
          </a:bodyPr>
          <a:lstStyle/>
          <a:p>
            <a:r>
              <a:rPr lang="en-US" sz="2800" dirty="0">
                <a:solidFill>
                  <a:schemeClr val="accent1"/>
                </a:solidFill>
                <a:latin typeface="Tinos" panose="020B0604020202020204" charset="0"/>
                <a:ea typeface="Tinos" panose="020B0604020202020204" charset="0"/>
                <a:cs typeface="Tinos" panose="020B0604020202020204" charset="0"/>
              </a:rPr>
              <a:t>1. </a:t>
            </a:r>
            <a:r>
              <a:rPr lang="en-US" sz="2800" dirty="0" err="1">
                <a:solidFill>
                  <a:schemeClr val="accent1"/>
                </a:solidFill>
                <a:latin typeface="Tinos" panose="020B0604020202020204" charset="0"/>
                <a:ea typeface="Tinos" panose="020B0604020202020204" charset="0"/>
                <a:cs typeface="Tinos" panose="020B0604020202020204" charset="0"/>
              </a:rPr>
              <a:t>Ưu</a:t>
            </a:r>
            <a:r>
              <a:rPr lang="en-US" sz="2800" dirty="0">
                <a:solidFill>
                  <a:schemeClr val="accent1"/>
                </a:solidFill>
                <a:latin typeface="Tinos" panose="020B0604020202020204" charset="0"/>
                <a:ea typeface="Tinos" panose="020B0604020202020204" charset="0"/>
                <a:cs typeface="Tinos" panose="020B0604020202020204" charset="0"/>
              </a:rPr>
              <a:t> </a:t>
            </a:r>
            <a:r>
              <a:rPr lang="en-US" sz="2800" dirty="0" err="1">
                <a:solidFill>
                  <a:schemeClr val="accent1"/>
                </a:solidFill>
                <a:latin typeface="Tinos" panose="020B0604020202020204" charset="0"/>
                <a:ea typeface="Tinos" panose="020B0604020202020204" charset="0"/>
                <a:cs typeface="Tinos" panose="020B0604020202020204" charset="0"/>
              </a:rPr>
              <a:t>điểm</a:t>
            </a:r>
            <a:r>
              <a:rPr lang="en-US" sz="2800" dirty="0">
                <a:solidFill>
                  <a:schemeClr val="accent1"/>
                </a:solidFill>
                <a:latin typeface="Tinos" panose="020B0604020202020204" charset="0"/>
                <a:ea typeface="Tinos" panose="020B0604020202020204" charset="0"/>
                <a:cs typeface="Tinos" panose="020B0604020202020204" charset="0"/>
              </a:rPr>
              <a:t>.</a:t>
            </a:r>
          </a:p>
        </p:txBody>
      </p:sp>
      <p:sp>
        <p:nvSpPr>
          <p:cNvPr id="12" name="Google Shape;193;p23">
            <a:extLst>
              <a:ext uri="{FF2B5EF4-FFF2-40B4-BE49-F238E27FC236}">
                <a16:creationId xmlns:a16="http://schemas.microsoft.com/office/drawing/2014/main" id="{FA1C1DBC-7A07-4EDC-BB7C-9FB987A5FB1C}"/>
              </a:ext>
            </a:extLst>
          </p:cNvPr>
          <p:cNvSpPr txBox="1">
            <a:spLocks/>
          </p:cNvSpPr>
          <p:nvPr/>
        </p:nvSpPr>
        <p:spPr>
          <a:xfrm>
            <a:off x="324091" y="1703520"/>
            <a:ext cx="5993582" cy="41977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Pontano Sans"/>
              <a:buChar char="⊷"/>
              <a:defRPr sz="2400" b="0" i="0" u="none" strike="noStrike" cap="none">
                <a:solidFill>
                  <a:schemeClr val="dk1"/>
                </a:solidFill>
                <a:latin typeface="Pontano Sans"/>
                <a:ea typeface="Pontano Sans"/>
                <a:cs typeface="Pontano Sans"/>
                <a:sym typeface="Pontano Sans"/>
              </a:defRPr>
            </a:lvl1pPr>
            <a:lvl2pPr marL="914400" marR="0" lvl="1" indent="-381000" algn="l" rtl="0">
              <a:lnSpc>
                <a:spcPct val="100000"/>
              </a:lnSpc>
              <a:spcBef>
                <a:spcPts val="0"/>
              </a:spcBef>
              <a:spcAft>
                <a:spcPts val="0"/>
              </a:spcAft>
              <a:buClr>
                <a:schemeClr val="accent1"/>
              </a:buClr>
              <a:buSzPts val="2400"/>
              <a:buFont typeface="Pontano Sans"/>
              <a:buChar char="⊶"/>
              <a:defRPr sz="2400" b="0" i="0" u="none" strike="noStrike" cap="none">
                <a:solidFill>
                  <a:schemeClr val="dk1"/>
                </a:solidFill>
                <a:latin typeface="Pontano Sans"/>
                <a:ea typeface="Pontano Sans"/>
                <a:cs typeface="Pontano Sans"/>
                <a:sym typeface="Pontano Sans"/>
              </a:defRPr>
            </a:lvl2pPr>
            <a:lvl3pPr marL="1371600" marR="0" lvl="2" indent="-381000" algn="l" rtl="0">
              <a:lnSpc>
                <a:spcPct val="100000"/>
              </a:lnSpc>
              <a:spcBef>
                <a:spcPts val="0"/>
              </a:spcBef>
              <a:spcAft>
                <a:spcPts val="0"/>
              </a:spcAft>
              <a:buClr>
                <a:schemeClr val="accent1"/>
              </a:buClr>
              <a:buSzPts val="2400"/>
              <a:buFont typeface="Pontano Sans"/>
              <a:buChar char="⊸"/>
              <a:defRPr sz="2400" b="0" i="0" u="none" strike="noStrike" cap="none">
                <a:solidFill>
                  <a:schemeClr val="dk1"/>
                </a:solidFill>
                <a:latin typeface="Pontano Sans"/>
                <a:ea typeface="Pontano Sans"/>
                <a:cs typeface="Pontano Sans"/>
                <a:sym typeface="Pontano Sans"/>
              </a:defRPr>
            </a:lvl3pPr>
            <a:lvl4pPr marL="1828800" marR="0" lvl="3"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4pPr>
            <a:lvl5pPr marL="2286000" marR="0" lvl="4"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5pPr>
            <a:lvl6pPr marL="2743200" marR="0" lvl="5"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6pPr>
            <a:lvl7pPr marL="3200400" marR="0" lvl="6"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7pPr>
            <a:lvl8pPr marL="3657600" marR="0" lvl="7"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8pPr>
            <a:lvl9pPr marL="4114800" marR="0" lvl="8"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9pPr>
          </a:lstStyle>
          <a:p>
            <a:pPr marL="342900" indent="-342900" algn="just">
              <a:spcBef>
                <a:spcPts val="1200"/>
              </a:spcBef>
              <a:buClr>
                <a:schemeClr val="bg1"/>
              </a:buClr>
              <a:buFont typeface="Courier New" panose="02070309020205020404" pitchFamily="49" charset="0"/>
              <a:buChar char="o"/>
              <a:defRPr/>
            </a:pPr>
            <a:r>
              <a:rPr lang="en-US" sz="2600" kern="0" dirty="0" err="1">
                <a:solidFill>
                  <a:schemeClr val="bg1"/>
                </a:solidFill>
              </a:rPr>
              <a:t>Tiết</a:t>
            </a:r>
            <a:r>
              <a:rPr lang="en-US" sz="2600" kern="0" dirty="0">
                <a:solidFill>
                  <a:schemeClr val="bg1"/>
                </a:solidFill>
              </a:rPr>
              <a:t> </a:t>
            </a:r>
            <a:r>
              <a:rPr lang="en-US" sz="2600" kern="0" dirty="0" err="1">
                <a:solidFill>
                  <a:schemeClr val="bg1"/>
                </a:solidFill>
              </a:rPr>
              <a:t>kiệm</a:t>
            </a:r>
            <a:r>
              <a:rPr lang="en-US" sz="2600" kern="0" dirty="0">
                <a:solidFill>
                  <a:schemeClr val="bg1"/>
                </a:solidFill>
              </a:rPr>
              <a:t> chi </a:t>
            </a:r>
            <a:r>
              <a:rPr lang="en-US" sz="2600" kern="0" dirty="0" err="1">
                <a:solidFill>
                  <a:schemeClr val="bg1"/>
                </a:solidFill>
              </a:rPr>
              <a:t>phí</a:t>
            </a:r>
            <a:r>
              <a:rPr lang="en-US" sz="2600" kern="0" dirty="0">
                <a:solidFill>
                  <a:schemeClr val="bg1"/>
                </a:solidFill>
              </a:rPr>
              <a:t> </a:t>
            </a:r>
            <a:r>
              <a:rPr lang="en-US" sz="2600" kern="0" dirty="0" err="1">
                <a:solidFill>
                  <a:schemeClr val="bg1"/>
                </a:solidFill>
              </a:rPr>
              <a:t>đầu</a:t>
            </a:r>
            <a:r>
              <a:rPr lang="en-US" sz="2600" kern="0" dirty="0">
                <a:solidFill>
                  <a:schemeClr val="bg1"/>
                </a:solidFill>
              </a:rPr>
              <a:t> </a:t>
            </a:r>
            <a:r>
              <a:rPr lang="en-US" sz="2600" kern="0" dirty="0" err="1">
                <a:solidFill>
                  <a:schemeClr val="bg1"/>
                </a:solidFill>
              </a:rPr>
              <a:t>tư</a:t>
            </a:r>
            <a:r>
              <a:rPr lang="en-US" sz="2600" kern="0" dirty="0">
                <a:solidFill>
                  <a:schemeClr val="bg1"/>
                </a:solidFill>
              </a:rPr>
              <a:t>, </a:t>
            </a:r>
            <a:r>
              <a:rPr lang="en-US" sz="2600" kern="0" dirty="0" err="1">
                <a:solidFill>
                  <a:schemeClr val="bg1"/>
                </a:solidFill>
              </a:rPr>
              <a:t>triển</a:t>
            </a:r>
            <a:r>
              <a:rPr lang="en-US" sz="2600" kern="0" dirty="0">
                <a:solidFill>
                  <a:schemeClr val="bg1"/>
                </a:solidFill>
              </a:rPr>
              <a:t> </a:t>
            </a:r>
            <a:r>
              <a:rPr lang="en-US" sz="2600" kern="0" dirty="0" err="1">
                <a:solidFill>
                  <a:schemeClr val="bg1"/>
                </a:solidFill>
              </a:rPr>
              <a:t>khai</a:t>
            </a:r>
            <a:r>
              <a:rPr lang="en-US" sz="2600" kern="0" dirty="0">
                <a:solidFill>
                  <a:schemeClr val="bg1"/>
                </a:solidFill>
              </a:rPr>
              <a:t> </a:t>
            </a:r>
            <a:r>
              <a:rPr lang="en-US" sz="2600" kern="0" dirty="0" err="1">
                <a:solidFill>
                  <a:schemeClr val="bg1"/>
                </a:solidFill>
              </a:rPr>
              <a:t>nhanh</a:t>
            </a:r>
            <a:r>
              <a:rPr lang="en-US" sz="2600" kern="0" dirty="0">
                <a:solidFill>
                  <a:schemeClr val="bg1"/>
                </a:solidFill>
              </a:rPr>
              <a:t> </a:t>
            </a:r>
            <a:r>
              <a:rPr lang="en-US" sz="2600" kern="0" dirty="0" err="1">
                <a:solidFill>
                  <a:schemeClr val="bg1"/>
                </a:solidFill>
              </a:rPr>
              <a:t>chóng</a:t>
            </a:r>
            <a:r>
              <a:rPr lang="en-US" sz="2600" kern="0" dirty="0">
                <a:solidFill>
                  <a:schemeClr val="bg1"/>
                </a:solidFill>
              </a:rPr>
              <a:t>, g</a:t>
            </a:r>
            <a:r>
              <a:rPr lang="vi-VN" sz="2600" kern="0" dirty="0">
                <a:solidFill>
                  <a:schemeClr val="bg1"/>
                </a:solidFill>
              </a:rPr>
              <a:t>iảm tải công việc cho người dung</a:t>
            </a:r>
            <a:r>
              <a:rPr lang="en-US" sz="2600" kern="0" dirty="0">
                <a:solidFill>
                  <a:schemeClr val="bg1"/>
                </a:solidFill>
              </a:rPr>
              <a:t>.</a:t>
            </a:r>
          </a:p>
          <a:p>
            <a:pPr marL="342900" indent="-342900" algn="just">
              <a:spcBef>
                <a:spcPts val="1200"/>
              </a:spcBef>
              <a:buClr>
                <a:schemeClr val="bg1"/>
              </a:buClr>
              <a:buFont typeface="Courier New" panose="02070309020205020404" pitchFamily="49" charset="0"/>
              <a:buChar char="o"/>
              <a:defRPr/>
            </a:pPr>
            <a:r>
              <a:rPr lang="en-US" sz="2600" kern="0" dirty="0" err="1">
                <a:solidFill>
                  <a:schemeClr val="bg1"/>
                </a:solidFill>
              </a:rPr>
              <a:t>Giảm</a:t>
            </a:r>
            <a:r>
              <a:rPr lang="en-US" sz="2600" kern="0" dirty="0">
                <a:solidFill>
                  <a:schemeClr val="bg1"/>
                </a:solidFill>
              </a:rPr>
              <a:t> </a:t>
            </a:r>
            <a:r>
              <a:rPr lang="en-US" sz="2600" kern="0" dirty="0" err="1">
                <a:solidFill>
                  <a:schemeClr val="bg1"/>
                </a:solidFill>
              </a:rPr>
              <a:t>độ</a:t>
            </a:r>
            <a:r>
              <a:rPr lang="en-US" sz="2600" kern="0" dirty="0">
                <a:solidFill>
                  <a:schemeClr val="bg1"/>
                </a:solidFill>
              </a:rPr>
              <a:t> </a:t>
            </a:r>
            <a:r>
              <a:rPr lang="en-US" sz="2600" kern="0" dirty="0" err="1">
                <a:solidFill>
                  <a:schemeClr val="bg1"/>
                </a:solidFill>
              </a:rPr>
              <a:t>phức</a:t>
            </a:r>
            <a:r>
              <a:rPr lang="en-US" sz="2600" kern="0" dirty="0">
                <a:solidFill>
                  <a:schemeClr val="bg1"/>
                </a:solidFill>
              </a:rPr>
              <a:t> </a:t>
            </a:r>
            <a:r>
              <a:rPr lang="en-US" sz="2600" kern="0" dirty="0" err="1">
                <a:solidFill>
                  <a:schemeClr val="bg1"/>
                </a:solidFill>
              </a:rPr>
              <a:t>tạp</a:t>
            </a:r>
            <a:r>
              <a:rPr lang="en-US" sz="2600" kern="0" dirty="0">
                <a:solidFill>
                  <a:schemeClr val="bg1"/>
                </a:solidFill>
              </a:rPr>
              <a:t> </a:t>
            </a:r>
            <a:r>
              <a:rPr lang="en-US" sz="2600" kern="0" dirty="0" err="1">
                <a:solidFill>
                  <a:schemeClr val="bg1"/>
                </a:solidFill>
              </a:rPr>
              <a:t>trong</a:t>
            </a:r>
            <a:r>
              <a:rPr lang="en-US" sz="2600" kern="0" dirty="0">
                <a:solidFill>
                  <a:schemeClr val="bg1"/>
                </a:solidFill>
              </a:rPr>
              <a:t> </a:t>
            </a:r>
            <a:r>
              <a:rPr lang="en-US" sz="2600" kern="0" dirty="0" err="1">
                <a:solidFill>
                  <a:schemeClr val="bg1"/>
                </a:solidFill>
              </a:rPr>
              <a:t>cơ</a:t>
            </a:r>
            <a:r>
              <a:rPr lang="en-US" sz="2600" kern="0" dirty="0">
                <a:solidFill>
                  <a:schemeClr val="bg1"/>
                </a:solidFill>
              </a:rPr>
              <a:t> </a:t>
            </a:r>
            <a:r>
              <a:rPr lang="en-US" sz="2600" kern="0" dirty="0" err="1">
                <a:solidFill>
                  <a:schemeClr val="bg1"/>
                </a:solidFill>
              </a:rPr>
              <a:t>cấu</a:t>
            </a:r>
            <a:r>
              <a:rPr lang="en-US" sz="2600" kern="0" dirty="0">
                <a:solidFill>
                  <a:schemeClr val="bg1"/>
                </a:solidFill>
              </a:rPr>
              <a:t> </a:t>
            </a:r>
            <a:r>
              <a:rPr lang="en-US" sz="2600" kern="0" dirty="0" err="1">
                <a:solidFill>
                  <a:schemeClr val="bg1"/>
                </a:solidFill>
              </a:rPr>
              <a:t>của</a:t>
            </a:r>
            <a:r>
              <a:rPr lang="en-US" sz="2600" kern="0" dirty="0">
                <a:solidFill>
                  <a:schemeClr val="bg1"/>
                </a:solidFill>
              </a:rPr>
              <a:t> </a:t>
            </a:r>
            <a:r>
              <a:rPr lang="en-US" sz="2600" kern="0" dirty="0" err="1">
                <a:solidFill>
                  <a:schemeClr val="bg1"/>
                </a:solidFill>
              </a:rPr>
              <a:t>doanh</a:t>
            </a:r>
            <a:r>
              <a:rPr lang="en-US" sz="2600" kern="0" dirty="0">
                <a:solidFill>
                  <a:schemeClr val="bg1"/>
                </a:solidFill>
              </a:rPr>
              <a:t> </a:t>
            </a:r>
            <a:r>
              <a:rPr lang="en-US" sz="2600" kern="0" dirty="0" err="1">
                <a:solidFill>
                  <a:schemeClr val="bg1"/>
                </a:solidFill>
              </a:rPr>
              <a:t>nghiệp</a:t>
            </a:r>
            <a:r>
              <a:rPr lang="en-US" sz="2600" kern="0" dirty="0">
                <a:solidFill>
                  <a:schemeClr val="bg1"/>
                </a:solidFill>
              </a:rPr>
              <a:t>.</a:t>
            </a:r>
          </a:p>
          <a:p>
            <a:pPr marL="342900" indent="-342900" algn="just">
              <a:spcBef>
                <a:spcPts val="1200"/>
              </a:spcBef>
              <a:buClr>
                <a:schemeClr val="bg1"/>
              </a:buClr>
              <a:buFont typeface="Courier New" panose="02070309020205020404" pitchFamily="49" charset="0"/>
              <a:buChar char="o"/>
              <a:defRPr/>
            </a:pPr>
            <a:r>
              <a:rPr lang="en-US" sz="2600" kern="0" dirty="0" err="1">
                <a:solidFill>
                  <a:schemeClr val="bg1"/>
                </a:solidFill>
              </a:rPr>
              <a:t>Sử</a:t>
            </a:r>
            <a:r>
              <a:rPr lang="en-US" sz="2600" kern="0" dirty="0">
                <a:solidFill>
                  <a:schemeClr val="bg1"/>
                </a:solidFill>
              </a:rPr>
              <a:t> </a:t>
            </a:r>
            <a:r>
              <a:rPr lang="en-US" sz="2600" kern="0" dirty="0" err="1">
                <a:solidFill>
                  <a:schemeClr val="bg1"/>
                </a:solidFill>
              </a:rPr>
              <a:t>dụng</a:t>
            </a:r>
            <a:r>
              <a:rPr lang="en-US" sz="2600" kern="0" dirty="0">
                <a:solidFill>
                  <a:schemeClr val="bg1"/>
                </a:solidFill>
              </a:rPr>
              <a:t> </a:t>
            </a:r>
            <a:r>
              <a:rPr lang="en-US" sz="2600" kern="0" dirty="0" err="1">
                <a:solidFill>
                  <a:schemeClr val="bg1"/>
                </a:solidFill>
              </a:rPr>
              <a:t>các</a:t>
            </a:r>
            <a:r>
              <a:rPr lang="en-US" sz="2600" kern="0" dirty="0">
                <a:solidFill>
                  <a:schemeClr val="bg1"/>
                </a:solidFill>
              </a:rPr>
              <a:t> </a:t>
            </a:r>
            <a:r>
              <a:rPr lang="en-US" sz="2600" kern="0" dirty="0" err="1">
                <a:solidFill>
                  <a:schemeClr val="bg1"/>
                </a:solidFill>
              </a:rPr>
              <a:t>tài</a:t>
            </a:r>
            <a:r>
              <a:rPr lang="en-US" sz="2600" kern="0" dirty="0">
                <a:solidFill>
                  <a:schemeClr val="bg1"/>
                </a:solidFill>
              </a:rPr>
              <a:t> </a:t>
            </a:r>
            <a:r>
              <a:rPr lang="en-US" sz="2600" kern="0" dirty="0" err="1">
                <a:solidFill>
                  <a:schemeClr val="bg1"/>
                </a:solidFill>
              </a:rPr>
              <a:t>nguyên</a:t>
            </a:r>
            <a:r>
              <a:rPr lang="en-US" sz="2600" kern="0" dirty="0">
                <a:solidFill>
                  <a:schemeClr val="bg1"/>
                </a:solidFill>
              </a:rPr>
              <a:t> </a:t>
            </a:r>
            <a:r>
              <a:rPr lang="en-US" sz="2600" kern="0" dirty="0" err="1">
                <a:solidFill>
                  <a:schemeClr val="bg1"/>
                </a:solidFill>
              </a:rPr>
              <a:t>tính</a:t>
            </a:r>
            <a:r>
              <a:rPr lang="en-US" sz="2600" kern="0" dirty="0">
                <a:solidFill>
                  <a:schemeClr val="bg1"/>
                </a:solidFill>
              </a:rPr>
              <a:t> </a:t>
            </a:r>
            <a:r>
              <a:rPr lang="en-US" sz="2600" kern="0" dirty="0" err="1">
                <a:solidFill>
                  <a:schemeClr val="bg1"/>
                </a:solidFill>
              </a:rPr>
              <a:t>toán</a:t>
            </a:r>
            <a:r>
              <a:rPr lang="en-US" sz="2600" kern="0" dirty="0">
                <a:solidFill>
                  <a:schemeClr val="bg1"/>
                </a:solidFill>
              </a:rPr>
              <a:t> </a:t>
            </a:r>
            <a:r>
              <a:rPr lang="en-US" sz="2600" kern="0" dirty="0" err="1">
                <a:solidFill>
                  <a:schemeClr val="bg1"/>
                </a:solidFill>
              </a:rPr>
              <a:t>động</a:t>
            </a:r>
            <a:r>
              <a:rPr lang="en-US" sz="2600" kern="0" dirty="0">
                <a:solidFill>
                  <a:schemeClr val="bg1"/>
                </a:solidFill>
              </a:rPr>
              <a:t>.</a:t>
            </a:r>
          </a:p>
          <a:p>
            <a:pPr marL="342900" indent="-342900" algn="just">
              <a:spcBef>
                <a:spcPts val="1200"/>
              </a:spcBef>
              <a:buClr>
                <a:schemeClr val="bg1"/>
              </a:buClr>
              <a:buFont typeface="Courier New" panose="02070309020205020404" pitchFamily="49" charset="0"/>
              <a:buChar char="o"/>
              <a:defRPr/>
            </a:pPr>
            <a:r>
              <a:rPr lang="en-US" sz="2600" kern="0" dirty="0" err="1">
                <a:solidFill>
                  <a:schemeClr val="bg1"/>
                </a:solidFill>
              </a:rPr>
              <a:t>Tiện</a:t>
            </a:r>
            <a:r>
              <a:rPr lang="en-US" sz="2600" kern="0" dirty="0">
                <a:solidFill>
                  <a:schemeClr val="bg1"/>
                </a:solidFill>
              </a:rPr>
              <a:t> </a:t>
            </a:r>
            <a:r>
              <a:rPr lang="en-US" sz="2600" kern="0" dirty="0" err="1">
                <a:solidFill>
                  <a:schemeClr val="bg1"/>
                </a:solidFill>
              </a:rPr>
              <a:t>lợi</a:t>
            </a:r>
            <a:r>
              <a:rPr lang="en-US" sz="2600" kern="0" dirty="0">
                <a:solidFill>
                  <a:schemeClr val="bg1"/>
                </a:solidFill>
              </a:rPr>
              <a:t>.</a:t>
            </a:r>
          </a:p>
          <a:p>
            <a:pPr marL="342900" marR="0" lvl="0" indent="-342900" algn="just" defTabSz="914400" rtl="0" eaLnBrk="1" fontAlgn="auto" latinLnBrk="0" hangingPunct="1">
              <a:lnSpc>
                <a:spcPct val="100000"/>
              </a:lnSpc>
              <a:spcBef>
                <a:spcPts val="1200"/>
              </a:spcBef>
              <a:spcAft>
                <a:spcPts val="0"/>
              </a:spcAft>
              <a:buClr>
                <a:srgbClr val="9BCF63"/>
              </a:buClr>
              <a:buSzPts val="2400"/>
              <a:buFontTx/>
              <a:buChar char="-"/>
              <a:tabLst/>
              <a:defRPr/>
            </a:pPr>
            <a:endParaRPr kumimoji="0" lang="en-US" sz="2600" b="0" i="0" u="none" strike="noStrike" kern="0" cap="none" spc="0" normalizeH="0" baseline="0" noProof="0" dirty="0">
              <a:ln>
                <a:noFill/>
              </a:ln>
              <a:solidFill>
                <a:schemeClr val="bg1"/>
              </a:solidFill>
              <a:effectLst/>
              <a:uLnTx/>
              <a:uFillTx/>
              <a:sym typeface="Pontano Sans"/>
            </a:endParaRPr>
          </a:p>
        </p:txBody>
      </p:sp>
      <p:pic>
        <p:nvPicPr>
          <p:cNvPr id="4" name="Picture 3">
            <a:extLst>
              <a:ext uri="{FF2B5EF4-FFF2-40B4-BE49-F238E27FC236}">
                <a16:creationId xmlns:a16="http://schemas.microsoft.com/office/drawing/2014/main" id="{6236C07D-4366-4956-B3E9-8B5C5385BDB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21931" y="1320800"/>
            <a:ext cx="5245978" cy="3408754"/>
          </a:xfrm>
          <a:prstGeom prst="rect">
            <a:avLst/>
          </a:prstGeom>
        </p:spPr>
      </p:pic>
      <p:sp>
        <p:nvSpPr>
          <p:cNvPr id="7" name="TextBox 6">
            <a:extLst>
              <a:ext uri="{FF2B5EF4-FFF2-40B4-BE49-F238E27FC236}">
                <a16:creationId xmlns:a16="http://schemas.microsoft.com/office/drawing/2014/main" id="{98665CEC-FE30-4103-9FD0-FD267FF0FAA3}"/>
              </a:ext>
            </a:extLst>
          </p:cNvPr>
          <p:cNvSpPr txBox="1"/>
          <p:nvPr/>
        </p:nvSpPr>
        <p:spPr>
          <a:xfrm>
            <a:off x="7609669" y="5012095"/>
            <a:ext cx="4477118" cy="338554"/>
          </a:xfrm>
          <a:prstGeom prst="rect">
            <a:avLst/>
          </a:prstGeom>
          <a:noFill/>
        </p:spPr>
        <p:txBody>
          <a:bodyPr wrap="square" rtlCol="0">
            <a:spAutoFit/>
          </a:bodyPr>
          <a:lstStyle/>
          <a:p>
            <a:r>
              <a:rPr lang="en-US" sz="1600" i="1" dirty="0" err="1">
                <a:solidFill>
                  <a:schemeClr val="bg1"/>
                </a:solidFill>
              </a:rPr>
              <a:t>Ảnh</a:t>
            </a:r>
            <a:r>
              <a:rPr lang="en-US" sz="1600" i="1" dirty="0">
                <a:solidFill>
                  <a:schemeClr val="bg1"/>
                </a:solidFill>
              </a:rPr>
              <a:t> </a:t>
            </a:r>
            <a:r>
              <a:rPr lang="en-US" sz="1600" i="1" dirty="0" err="1">
                <a:solidFill>
                  <a:schemeClr val="bg1"/>
                </a:solidFill>
              </a:rPr>
              <a:t>minh</a:t>
            </a:r>
            <a:r>
              <a:rPr lang="en-US" sz="1600" i="1" dirty="0">
                <a:solidFill>
                  <a:schemeClr val="bg1"/>
                </a:solidFill>
              </a:rPr>
              <a:t> </a:t>
            </a:r>
            <a:r>
              <a:rPr lang="en-US" sz="1600" i="1" dirty="0" err="1">
                <a:solidFill>
                  <a:schemeClr val="bg1"/>
                </a:solidFill>
              </a:rPr>
              <a:t>họa</a:t>
            </a:r>
            <a:r>
              <a:rPr lang="en-US" sz="1600" i="1" dirty="0">
                <a:solidFill>
                  <a:schemeClr val="bg1"/>
                </a:solidFill>
              </a:rPr>
              <a:t>, </a:t>
            </a:r>
            <a:r>
              <a:rPr lang="en-US" sz="1600" i="1" dirty="0" err="1">
                <a:solidFill>
                  <a:schemeClr val="bg1"/>
                </a:solidFill>
              </a:rPr>
              <a:t>nguồn</a:t>
            </a:r>
            <a:r>
              <a:rPr lang="en-US" sz="1600" i="1" dirty="0">
                <a:solidFill>
                  <a:schemeClr val="bg1"/>
                </a:solidFill>
              </a:rPr>
              <a:t>: vnetwork.vn</a:t>
            </a:r>
          </a:p>
        </p:txBody>
      </p:sp>
      <p:sp>
        <p:nvSpPr>
          <p:cNvPr id="10" name="TextBox 9">
            <a:extLst>
              <a:ext uri="{FF2B5EF4-FFF2-40B4-BE49-F238E27FC236}">
                <a16:creationId xmlns:a16="http://schemas.microsoft.com/office/drawing/2014/main" id="{7885CD2C-D615-4179-AFDF-54BDBBCD8074}"/>
              </a:ext>
            </a:extLst>
          </p:cNvPr>
          <p:cNvSpPr txBox="1"/>
          <p:nvPr/>
        </p:nvSpPr>
        <p:spPr>
          <a:xfrm>
            <a:off x="7609669" y="5021977"/>
            <a:ext cx="4477118" cy="338554"/>
          </a:xfrm>
          <a:prstGeom prst="rect">
            <a:avLst/>
          </a:prstGeom>
          <a:noFill/>
        </p:spPr>
        <p:txBody>
          <a:bodyPr wrap="square" rtlCol="0">
            <a:spAutoFit/>
          </a:bodyPr>
          <a:lstStyle/>
          <a:p>
            <a:r>
              <a:rPr lang="en-US" sz="1600" i="1" dirty="0" err="1">
                <a:solidFill>
                  <a:schemeClr val="bg1"/>
                </a:solidFill>
              </a:rPr>
              <a:t>Ảnh</a:t>
            </a:r>
            <a:r>
              <a:rPr lang="en-US" sz="1600" i="1" dirty="0">
                <a:solidFill>
                  <a:schemeClr val="bg1"/>
                </a:solidFill>
              </a:rPr>
              <a:t> </a:t>
            </a:r>
            <a:r>
              <a:rPr lang="en-US" sz="1600" i="1" dirty="0" err="1">
                <a:solidFill>
                  <a:schemeClr val="bg1"/>
                </a:solidFill>
              </a:rPr>
              <a:t>minh</a:t>
            </a:r>
            <a:r>
              <a:rPr lang="en-US" sz="1600" i="1" dirty="0">
                <a:solidFill>
                  <a:schemeClr val="bg1"/>
                </a:solidFill>
              </a:rPr>
              <a:t> </a:t>
            </a:r>
            <a:r>
              <a:rPr lang="en-US" sz="1600" i="1" dirty="0" err="1">
                <a:solidFill>
                  <a:schemeClr val="bg1"/>
                </a:solidFill>
              </a:rPr>
              <a:t>họa</a:t>
            </a:r>
            <a:r>
              <a:rPr lang="en-US" sz="1600" i="1" dirty="0">
                <a:solidFill>
                  <a:schemeClr val="bg1"/>
                </a:solidFill>
              </a:rPr>
              <a:t>, </a:t>
            </a:r>
            <a:r>
              <a:rPr lang="en-US" sz="1600" i="1" dirty="0" err="1">
                <a:solidFill>
                  <a:schemeClr val="bg1"/>
                </a:solidFill>
              </a:rPr>
              <a:t>nguồn</a:t>
            </a:r>
            <a:r>
              <a:rPr lang="en-US" sz="1600" i="1" dirty="0">
                <a:solidFill>
                  <a:schemeClr val="bg1"/>
                </a:solidFill>
              </a:rPr>
              <a:t>: bizen.vn</a:t>
            </a:r>
          </a:p>
        </p:txBody>
      </p:sp>
      <p:pic>
        <p:nvPicPr>
          <p:cNvPr id="9" name="Picture 8">
            <a:extLst>
              <a:ext uri="{FF2B5EF4-FFF2-40B4-BE49-F238E27FC236}">
                <a16:creationId xmlns:a16="http://schemas.microsoft.com/office/drawing/2014/main" id="{9AEB135E-AC15-4D17-807E-CB6816AFCC49}"/>
              </a:ext>
            </a:extLst>
          </p:cNvPr>
          <p:cNvPicPr>
            <a:picLocks noChangeAspect="1"/>
          </p:cNvPicPr>
          <p:nvPr/>
        </p:nvPicPr>
        <p:blipFill>
          <a:blip r:embed="rId4"/>
          <a:stretch>
            <a:fillRect/>
          </a:stretch>
        </p:blipFill>
        <p:spPr>
          <a:xfrm>
            <a:off x="6656622" y="1297963"/>
            <a:ext cx="5245977" cy="3408754"/>
          </a:xfrm>
          <a:prstGeom prst="rect">
            <a:avLst/>
          </a:prstGeom>
        </p:spPr>
      </p:pic>
      <p:pic>
        <p:nvPicPr>
          <p:cNvPr id="5" name="Picture 4">
            <a:extLst>
              <a:ext uri="{FF2B5EF4-FFF2-40B4-BE49-F238E27FC236}">
                <a16:creationId xmlns:a16="http://schemas.microsoft.com/office/drawing/2014/main" id="{96FB443F-EFBC-4088-A3F9-863E890CACFE}"/>
              </a:ext>
            </a:extLst>
          </p:cNvPr>
          <p:cNvPicPr>
            <a:picLocks noChangeAspect="1"/>
          </p:cNvPicPr>
          <p:nvPr/>
        </p:nvPicPr>
        <p:blipFill>
          <a:blip r:embed="rId5"/>
          <a:stretch>
            <a:fillRect/>
          </a:stretch>
        </p:blipFill>
        <p:spPr>
          <a:xfrm>
            <a:off x="6621931" y="1337965"/>
            <a:ext cx="5400739" cy="3408754"/>
          </a:xfrm>
          <a:prstGeom prst="rect">
            <a:avLst/>
          </a:prstGeom>
        </p:spPr>
      </p:pic>
      <p:sp>
        <p:nvSpPr>
          <p:cNvPr id="13" name="TextBox 12">
            <a:extLst>
              <a:ext uri="{FF2B5EF4-FFF2-40B4-BE49-F238E27FC236}">
                <a16:creationId xmlns:a16="http://schemas.microsoft.com/office/drawing/2014/main" id="{C88627EA-64B1-4A33-8C6F-1E1E8A9EE71B}"/>
              </a:ext>
            </a:extLst>
          </p:cNvPr>
          <p:cNvSpPr txBox="1"/>
          <p:nvPr/>
        </p:nvSpPr>
        <p:spPr>
          <a:xfrm>
            <a:off x="7609669" y="5017036"/>
            <a:ext cx="4477118" cy="338554"/>
          </a:xfrm>
          <a:prstGeom prst="rect">
            <a:avLst/>
          </a:prstGeom>
          <a:noFill/>
        </p:spPr>
        <p:txBody>
          <a:bodyPr wrap="square" rtlCol="0">
            <a:spAutoFit/>
          </a:bodyPr>
          <a:lstStyle/>
          <a:p>
            <a:r>
              <a:rPr lang="en-US" sz="1600" i="1" dirty="0" err="1">
                <a:solidFill>
                  <a:schemeClr val="bg1"/>
                </a:solidFill>
              </a:rPr>
              <a:t>Ảnh</a:t>
            </a:r>
            <a:r>
              <a:rPr lang="en-US" sz="1600" i="1" dirty="0">
                <a:solidFill>
                  <a:schemeClr val="bg1"/>
                </a:solidFill>
              </a:rPr>
              <a:t> </a:t>
            </a:r>
            <a:r>
              <a:rPr lang="en-US" sz="1600" i="1" dirty="0" err="1">
                <a:solidFill>
                  <a:schemeClr val="bg1"/>
                </a:solidFill>
              </a:rPr>
              <a:t>minh</a:t>
            </a:r>
            <a:r>
              <a:rPr lang="en-US" sz="1600" i="1" dirty="0">
                <a:solidFill>
                  <a:schemeClr val="bg1"/>
                </a:solidFill>
              </a:rPr>
              <a:t> </a:t>
            </a:r>
            <a:r>
              <a:rPr lang="en-US" sz="1600" i="1" dirty="0" err="1">
                <a:solidFill>
                  <a:schemeClr val="bg1"/>
                </a:solidFill>
              </a:rPr>
              <a:t>họa</a:t>
            </a:r>
            <a:r>
              <a:rPr lang="en-US" sz="1600" i="1" dirty="0">
                <a:solidFill>
                  <a:schemeClr val="bg1"/>
                </a:solidFill>
              </a:rPr>
              <a:t>, </a:t>
            </a:r>
            <a:r>
              <a:rPr lang="en-US" sz="1600" i="1" dirty="0" err="1">
                <a:solidFill>
                  <a:schemeClr val="bg1"/>
                </a:solidFill>
              </a:rPr>
              <a:t>nguồn</a:t>
            </a:r>
            <a:r>
              <a:rPr lang="en-US" sz="1600" i="1" dirty="0">
                <a:solidFill>
                  <a:schemeClr val="bg1"/>
                </a:solidFill>
              </a:rPr>
              <a:t>: vietnambiz.vn</a:t>
            </a:r>
          </a:p>
        </p:txBody>
      </p:sp>
    </p:spTree>
    <p:extLst>
      <p:ext uri="{BB962C8B-B14F-4D97-AF65-F5344CB8AC3E}">
        <p14:creationId xmlns:p14="http://schemas.microsoft.com/office/powerpoint/2010/main" val="303463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fade">
                                      <p:cBhvr>
                                        <p:cTn id="11" dur="800"/>
                                        <p:tgtEl>
                                          <p:spTgt spid="12">
                                            <p:txEl>
                                              <p:pRg st="0" end="0"/>
                                            </p:txEl>
                                          </p:spTgt>
                                        </p:tgtEl>
                                      </p:cBhvr>
                                    </p:animEffect>
                                  </p:childTnLst>
                                </p:cTn>
                              </p:par>
                              <p:par>
                                <p:cTn id="12" presetID="16" presetClass="entr" presetSubtype="21" fill="hold" nodeType="withEffect">
                                  <p:stCondLst>
                                    <p:cond delay="30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7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15" presetID="10" presetClass="entr" presetSubtype="0" fill="hold" grpId="0" nodeType="withEffect">
                                  <p:stCondLst>
                                    <p:cond delay="3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fade">
                                      <p:cBhvr>
                                        <p:cTn id="22" dur="800"/>
                                        <p:tgtEl>
                                          <p:spTgt spid="12">
                                            <p:txEl>
                                              <p:pRg st="1" end="1"/>
                                            </p:txEl>
                                          </p:spTgt>
                                        </p:tgtEl>
                                      </p:cBhvr>
                                    </p:animEffect>
                                  </p:childTnLst>
                                </p:cTn>
                              </p:par>
                              <p:par>
                                <p:cTn id="23" presetID="16" presetClass="entr" presetSubtype="21" fill="hold" nodeType="with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8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26" presetID="10" presetClass="entr" presetSubtype="0" fill="hold" grpId="0" nodeType="withEffect">
                                  <p:stCondLst>
                                    <p:cond delay="2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7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animEffect transition="in" filter="fade">
                                      <p:cBhvr>
                                        <p:cTn id="33" dur="1000"/>
                                        <p:tgtEl>
                                          <p:spTgt spid="12">
                                            <p:txEl>
                                              <p:pRg st="2" end="2"/>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arn(inVertical)">
                                      <p:cBhvr>
                                        <p:cTn id="36" dur="8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700"/>
                                        <p:tgtEl>
                                          <p:spTgt spid="10"/>
                                        </p:tgtEl>
                                      </p:cBhvr>
                                    </p:animEffect>
                                  </p:childTnLst>
                                </p:cTn>
                              </p:par>
                              <p:par>
                                <p:cTn id="40" presetID="10" presetClass="entr" presetSubtype="0" fill="hold" nodeType="withEffect">
                                  <p:stCondLst>
                                    <p:cond delay="0"/>
                                  </p:stCondLst>
                                  <p:childTnLst>
                                    <p:set>
                                      <p:cBhvr>
                                        <p:cTn id="41" dur="1" fill="hold">
                                          <p:stCondLst>
                                            <p:cond delay="0"/>
                                          </p:stCondLst>
                                        </p:cTn>
                                        <p:tgtEl>
                                          <p:spTgt spid="12">
                                            <p:txEl>
                                              <p:pRg st="3" end="3"/>
                                            </p:txEl>
                                          </p:spTgt>
                                        </p:tgtEl>
                                        <p:attrNameLst>
                                          <p:attrName>style.visibility</p:attrName>
                                        </p:attrNameLst>
                                      </p:cBhvr>
                                      <p:to>
                                        <p:strVal val="visible"/>
                                      </p:to>
                                    </p:set>
                                    <p:animEffect transition="in" filter="fade">
                                      <p:cBhvr>
                                        <p:cTn id="42" dur="10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417"/>
        <p:cNvGrpSpPr/>
        <p:nvPr/>
      </p:nvGrpSpPr>
      <p:grpSpPr>
        <a:xfrm>
          <a:off x="0" y="0"/>
          <a:ext cx="0" cy="0"/>
          <a:chOff x="0" y="0"/>
          <a:chExt cx="0" cy="0"/>
        </a:xfrm>
      </p:grpSpPr>
      <p:sp>
        <p:nvSpPr>
          <p:cNvPr id="1421" name="Google Shape;1421;p49"/>
          <p:cNvSpPr txBox="1">
            <a:spLocks noGrp="1"/>
          </p:cNvSpPr>
          <p:nvPr>
            <p:ph type="title"/>
          </p:nvPr>
        </p:nvSpPr>
        <p:spPr>
          <a:xfrm>
            <a:off x="83589" y="0"/>
            <a:ext cx="7262814" cy="1118249"/>
          </a:xfrm>
          <a:prstGeom prst="rect">
            <a:avLst/>
          </a:prstGeom>
        </p:spPr>
        <p:txBody>
          <a:bodyPr spcFirstLastPara="1" wrap="square" lIns="121900" tIns="121900" rIns="121900" bIns="121900" anchor="t" anchorCtr="0">
            <a:noAutofit/>
          </a:bodyPr>
          <a:lstStyle/>
          <a:p>
            <a:r>
              <a:rPr lang="en" sz="3000" dirty="0">
                <a:solidFill>
                  <a:srgbClr val="FFFF99"/>
                </a:solidFill>
              </a:rPr>
              <a:t>III – Ưu điểm và nhược điểm của điện toán đám mây?</a:t>
            </a:r>
            <a:endParaRPr sz="3000" dirty="0">
              <a:solidFill>
                <a:srgbClr val="FFFF99"/>
              </a:solidFill>
            </a:endParaRPr>
          </a:p>
        </p:txBody>
      </p:sp>
      <p:sp>
        <p:nvSpPr>
          <p:cNvPr id="2" name="TextBox 1">
            <a:extLst>
              <a:ext uri="{FF2B5EF4-FFF2-40B4-BE49-F238E27FC236}">
                <a16:creationId xmlns:a16="http://schemas.microsoft.com/office/drawing/2014/main" id="{B507A2E4-07BA-4832-A1E5-47E8A20BD16A}"/>
              </a:ext>
            </a:extLst>
          </p:cNvPr>
          <p:cNvSpPr txBox="1"/>
          <p:nvPr/>
        </p:nvSpPr>
        <p:spPr>
          <a:xfrm>
            <a:off x="324090" y="1118249"/>
            <a:ext cx="2774709" cy="523220"/>
          </a:xfrm>
          <a:prstGeom prst="rect">
            <a:avLst/>
          </a:prstGeom>
          <a:noFill/>
        </p:spPr>
        <p:txBody>
          <a:bodyPr wrap="square" rtlCol="0">
            <a:spAutoFit/>
          </a:bodyPr>
          <a:lstStyle/>
          <a:p>
            <a:r>
              <a:rPr lang="en-US" sz="2800" dirty="0">
                <a:solidFill>
                  <a:schemeClr val="accent1"/>
                </a:solidFill>
                <a:latin typeface="Tinos" panose="020B0604020202020204" charset="0"/>
                <a:ea typeface="Tinos" panose="020B0604020202020204" charset="0"/>
                <a:cs typeface="Tinos" panose="020B0604020202020204" charset="0"/>
              </a:rPr>
              <a:t>2. </a:t>
            </a:r>
            <a:r>
              <a:rPr lang="en-US" sz="2800" dirty="0" err="1">
                <a:solidFill>
                  <a:schemeClr val="accent1"/>
                </a:solidFill>
                <a:latin typeface="Tinos" panose="020B0604020202020204" charset="0"/>
                <a:ea typeface="Tinos" panose="020B0604020202020204" charset="0"/>
                <a:cs typeface="Tinos" panose="020B0604020202020204" charset="0"/>
              </a:rPr>
              <a:t>Nhược</a:t>
            </a:r>
            <a:r>
              <a:rPr lang="en-US" sz="2800" dirty="0">
                <a:solidFill>
                  <a:schemeClr val="accent1"/>
                </a:solidFill>
                <a:latin typeface="Tinos" panose="020B0604020202020204" charset="0"/>
                <a:ea typeface="Tinos" panose="020B0604020202020204" charset="0"/>
                <a:cs typeface="Tinos" panose="020B0604020202020204" charset="0"/>
              </a:rPr>
              <a:t> </a:t>
            </a:r>
            <a:r>
              <a:rPr lang="en-US" sz="2800" dirty="0" err="1">
                <a:solidFill>
                  <a:schemeClr val="accent1"/>
                </a:solidFill>
                <a:latin typeface="Tinos" panose="020B0604020202020204" charset="0"/>
                <a:ea typeface="Tinos" panose="020B0604020202020204" charset="0"/>
                <a:cs typeface="Tinos" panose="020B0604020202020204" charset="0"/>
              </a:rPr>
              <a:t>điểm</a:t>
            </a:r>
            <a:r>
              <a:rPr lang="en-US" sz="2800" dirty="0">
                <a:solidFill>
                  <a:schemeClr val="accent1"/>
                </a:solidFill>
                <a:latin typeface="Tinos" panose="020B0604020202020204" charset="0"/>
                <a:ea typeface="Tinos" panose="020B0604020202020204" charset="0"/>
                <a:cs typeface="Tinos" panose="020B0604020202020204" charset="0"/>
              </a:rPr>
              <a:t>.</a:t>
            </a:r>
          </a:p>
        </p:txBody>
      </p:sp>
      <p:sp>
        <p:nvSpPr>
          <p:cNvPr id="12" name="Google Shape;193;p23">
            <a:extLst>
              <a:ext uri="{FF2B5EF4-FFF2-40B4-BE49-F238E27FC236}">
                <a16:creationId xmlns:a16="http://schemas.microsoft.com/office/drawing/2014/main" id="{FA1C1DBC-7A07-4EDC-BB7C-9FB987A5FB1C}"/>
              </a:ext>
            </a:extLst>
          </p:cNvPr>
          <p:cNvSpPr txBox="1">
            <a:spLocks/>
          </p:cNvSpPr>
          <p:nvPr/>
        </p:nvSpPr>
        <p:spPr>
          <a:xfrm>
            <a:off x="324090" y="1542022"/>
            <a:ext cx="5993582" cy="41977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Pontano Sans"/>
              <a:buChar char="⊷"/>
              <a:defRPr sz="2400" b="0" i="0" u="none" strike="noStrike" cap="none">
                <a:solidFill>
                  <a:schemeClr val="dk1"/>
                </a:solidFill>
                <a:latin typeface="Pontano Sans"/>
                <a:ea typeface="Pontano Sans"/>
                <a:cs typeface="Pontano Sans"/>
                <a:sym typeface="Pontano Sans"/>
              </a:defRPr>
            </a:lvl1pPr>
            <a:lvl2pPr marL="914400" marR="0" lvl="1" indent="-381000" algn="l" rtl="0">
              <a:lnSpc>
                <a:spcPct val="100000"/>
              </a:lnSpc>
              <a:spcBef>
                <a:spcPts val="0"/>
              </a:spcBef>
              <a:spcAft>
                <a:spcPts val="0"/>
              </a:spcAft>
              <a:buClr>
                <a:schemeClr val="accent1"/>
              </a:buClr>
              <a:buSzPts val="2400"/>
              <a:buFont typeface="Pontano Sans"/>
              <a:buChar char="⊶"/>
              <a:defRPr sz="2400" b="0" i="0" u="none" strike="noStrike" cap="none">
                <a:solidFill>
                  <a:schemeClr val="dk1"/>
                </a:solidFill>
                <a:latin typeface="Pontano Sans"/>
                <a:ea typeface="Pontano Sans"/>
                <a:cs typeface="Pontano Sans"/>
                <a:sym typeface="Pontano Sans"/>
              </a:defRPr>
            </a:lvl2pPr>
            <a:lvl3pPr marL="1371600" marR="0" lvl="2" indent="-381000" algn="l" rtl="0">
              <a:lnSpc>
                <a:spcPct val="100000"/>
              </a:lnSpc>
              <a:spcBef>
                <a:spcPts val="0"/>
              </a:spcBef>
              <a:spcAft>
                <a:spcPts val="0"/>
              </a:spcAft>
              <a:buClr>
                <a:schemeClr val="accent1"/>
              </a:buClr>
              <a:buSzPts val="2400"/>
              <a:buFont typeface="Pontano Sans"/>
              <a:buChar char="⊸"/>
              <a:defRPr sz="2400" b="0" i="0" u="none" strike="noStrike" cap="none">
                <a:solidFill>
                  <a:schemeClr val="dk1"/>
                </a:solidFill>
                <a:latin typeface="Pontano Sans"/>
                <a:ea typeface="Pontano Sans"/>
                <a:cs typeface="Pontano Sans"/>
                <a:sym typeface="Pontano Sans"/>
              </a:defRPr>
            </a:lvl3pPr>
            <a:lvl4pPr marL="1828800" marR="0" lvl="3"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4pPr>
            <a:lvl5pPr marL="2286000" marR="0" lvl="4"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5pPr>
            <a:lvl6pPr marL="2743200" marR="0" lvl="5"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6pPr>
            <a:lvl7pPr marL="3200400" marR="0" lvl="6"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7pPr>
            <a:lvl8pPr marL="3657600" marR="0" lvl="7"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8pPr>
            <a:lvl9pPr marL="4114800" marR="0" lvl="8"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9pPr>
          </a:lstStyle>
          <a:p>
            <a:pPr marL="342900" indent="-342900" algn="just">
              <a:spcBef>
                <a:spcPts val="1200"/>
              </a:spcBef>
              <a:buClr>
                <a:schemeClr val="bg1"/>
              </a:buClr>
              <a:buFont typeface="Courier New" panose="02070309020205020404" pitchFamily="49" charset="0"/>
              <a:buChar char="o"/>
              <a:defRPr/>
            </a:pPr>
            <a:r>
              <a:rPr lang="en-US" sz="2600" kern="0" dirty="0" err="1">
                <a:solidFill>
                  <a:schemeClr val="bg1"/>
                </a:solidFill>
              </a:rPr>
              <a:t>Tính</a:t>
            </a:r>
            <a:r>
              <a:rPr lang="en-US" sz="2600" kern="0" dirty="0">
                <a:solidFill>
                  <a:schemeClr val="bg1"/>
                </a:solidFill>
              </a:rPr>
              <a:t> </a:t>
            </a:r>
            <a:r>
              <a:rPr lang="en-US" sz="2600" kern="0" dirty="0" err="1">
                <a:solidFill>
                  <a:schemeClr val="bg1"/>
                </a:solidFill>
              </a:rPr>
              <a:t>riêng</a:t>
            </a:r>
            <a:r>
              <a:rPr lang="en-US" sz="2600" kern="0" dirty="0">
                <a:solidFill>
                  <a:schemeClr val="bg1"/>
                </a:solidFill>
              </a:rPr>
              <a:t> </a:t>
            </a:r>
            <a:r>
              <a:rPr lang="en-US" sz="2600" kern="0" dirty="0" err="1">
                <a:solidFill>
                  <a:schemeClr val="bg1"/>
                </a:solidFill>
              </a:rPr>
              <a:t>tư</a:t>
            </a:r>
            <a:r>
              <a:rPr lang="en-US" sz="2600" kern="0" dirty="0">
                <a:solidFill>
                  <a:schemeClr val="bg1"/>
                </a:solidFill>
              </a:rPr>
              <a:t> </a:t>
            </a:r>
            <a:r>
              <a:rPr lang="en-US" sz="2600" kern="0" dirty="0" err="1">
                <a:solidFill>
                  <a:schemeClr val="bg1"/>
                </a:solidFill>
              </a:rPr>
              <a:t>kém</a:t>
            </a:r>
            <a:r>
              <a:rPr lang="en-US" sz="2600" kern="0" dirty="0">
                <a:solidFill>
                  <a:schemeClr val="bg1"/>
                </a:solidFill>
              </a:rPr>
              <a:t>: </a:t>
            </a:r>
            <a:r>
              <a:rPr lang="en-US" sz="2600" kern="0" dirty="0" err="1">
                <a:solidFill>
                  <a:schemeClr val="bg1"/>
                </a:solidFill>
              </a:rPr>
              <a:t>các</a:t>
            </a:r>
            <a:r>
              <a:rPr lang="en-US" sz="2600" kern="0" dirty="0">
                <a:solidFill>
                  <a:schemeClr val="bg1"/>
                </a:solidFill>
              </a:rPr>
              <a:t> </a:t>
            </a:r>
            <a:r>
              <a:rPr lang="en-US" sz="2600" kern="0" dirty="0" err="1">
                <a:solidFill>
                  <a:schemeClr val="bg1"/>
                </a:solidFill>
              </a:rPr>
              <a:t>nhà</a:t>
            </a:r>
            <a:r>
              <a:rPr lang="en-US" sz="2600" kern="0" dirty="0">
                <a:solidFill>
                  <a:schemeClr val="bg1"/>
                </a:solidFill>
              </a:rPr>
              <a:t> </a:t>
            </a:r>
            <a:r>
              <a:rPr lang="en-US" sz="2600" kern="0" dirty="0" err="1">
                <a:solidFill>
                  <a:schemeClr val="bg1"/>
                </a:solidFill>
              </a:rPr>
              <a:t>cung</a:t>
            </a:r>
            <a:r>
              <a:rPr lang="en-US" sz="2600" kern="0" dirty="0">
                <a:solidFill>
                  <a:schemeClr val="bg1"/>
                </a:solidFill>
              </a:rPr>
              <a:t> </a:t>
            </a:r>
            <a:r>
              <a:rPr lang="en-US" sz="2600" kern="0" dirty="0" err="1">
                <a:solidFill>
                  <a:schemeClr val="bg1"/>
                </a:solidFill>
              </a:rPr>
              <a:t>cấp</a:t>
            </a:r>
            <a:r>
              <a:rPr lang="en-US" sz="2600" kern="0" dirty="0">
                <a:solidFill>
                  <a:schemeClr val="bg1"/>
                </a:solidFill>
              </a:rPr>
              <a:t> </a:t>
            </a:r>
            <a:r>
              <a:rPr lang="en-US" sz="2600" kern="0" dirty="0" err="1">
                <a:solidFill>
                  <a:schemeClr val="bg1"/>
                </a:solidFill>
              </a:rPr>
              <a:t>dịch</a:t>
            </a:r>
            <a:r>
              <a:rPr lang="en-US" sz="2600" kern="0" dirty="0">
                <a:solidFill>
                  <a:schemeClr val="bg1"/>
                </a:solidFill>
              </a:rPr>
              <a:t> </a:t>
            </a:r>
            <a:r>
              <a:rPr lang="en-US" sz="2600" kern="0" dirty="0" err="1">
                <a:solidFill>
                  <a:schemeClr val="bg1"/>
                </a:solidFill>
              </a:rPr>
              <a:t>vụ</a:t>
            </a:r>
            <a:r>
              <a:rPr lang="en-US" sz="2600" kern="0" dirty="0">
                <a:solidFill>
                  <a:schemeClr val="bg1"/>
                </a:solidFill>
              </a:rPr>
              <a:t> </a:t>
            </a:r>
            <a:r>
              <a:rPr lang="en-US" sz="2600" kern="0" dirty="0" err="1">
                <a:solidFill>
                  <a:schemeClr val="bg1"/>
                </a:solidFill>
              </a:rPr>
              <a:t>khai</a:t>
            </a:r>
            <a:r>
              <a:rPr lang="en-US" sz="2600" kern="0" dirty="0">
                <a:solidFill>
                  <a:schemeClr val="bg1"/>
                </a:solidFill>
              </a:rPr>
              <a:t> </a:t>
            </a:r>
            <a:r>
              <a:rPr lang="en-US" sz="2600" kern="0" dirty="0" err="1">
                <a:solidFill>
                  <a:schemeClr val="bg1"/>
                </a:solidFill>
              </a:rPr>
              <a:t>thác</a:t>
            </a:r>
            <a:r>
              <a:rPr lang="en-US" sz="2600" kern="0" dirty="0">
                <a:solidFill>
                  <a:schemeClr val="bg1"/>
                </a:solidFill>
              </a:rPr>
              <a:t> </a:t>
            </a:r>
            <a:r>
              <a:rPr lang="en-US" sz="2600" kern="0" dirty="0" err="1">
                <a:solidFill>
                  <a:schemeClr val="bg1"/>
                </a:solidFill>
              </a:rPr>
              <a:t>thông</a:t>
            </a:r>
            <a:r>
              <a:rPr lang="en-US" sz="2600" kern="0" dirty="0">
                <a:solidFill>
                  <a:schemeClr val="bg1"/>
                </a:solidFill>
              </a:rPr>
              <a:t> tin </a:t>
            </a:r>
            <a:r>
              <a:rPr lang="en-US" sz="2600" kern="0" dirty="0" err="1">
                <a:solidFill>
                  <a:schemeClr val="bg1"/>
                </a:solidFill>
              </a:rPr>
              <a:t>cá</a:t>
            </a:r>
            <a:r>
              <a:rPr lang="en-US" sz="2600" kern="0" dirty="0">
                <a:solidFill>
                  <a:schemeClr val="bg1"/>
                </a:solidFill>
              </a:rPr>
              <a:t> </a:t>
            </a:r>
            <a:r>
              <a:rPr lang="en-US" sz="2600" kern="0" dirty="0" err="1">
                <a:solidFill>
                  <a:schemeClr val="bg1"/>
                </a:solidFill>
              </a:rPr>
              <a:t>nhân</a:t>
            </a:r>
            <a:r>
              <a:rPr lang="en-US" sz="2600" kern="0" dirty="0">
                <a:solidFill>
                  <a:schemeClr val="bg1"/>
                </a:solidFill>
              </a:rPr>
              <a:t>.</a:t>
            </a:r>
          </a:p>
          <a:p>
            <a:pPr marL="342900" indent="-342900" algn="just">
              <a:spcBef>
                <a:spcPts val="1200"/>
              </a:spcBef>
              <a:buClr>
                <a:schemeClr val="bg1"/>
              </a:buClr>
              <a:buFont typeface="Courier New" panose="02070309020205020404" pitchFamily="49" charset="0"/>
              <a:buChar char="o"/>
              <a:defRPr/>
            </a:pPr>
            <a:r>
              <a:rPr lang="en-US" sz="2600" kern="0" dirty="0" err="1">
                <a:solidFill>
                  <a:schemeClr val="bg1"/>
                </a:solidFill>
              </a:rPr>
              <a:t>Khả</a:t>
            </a:r>
            <a:r>
              <a:rPr lang="en-US" sz="2600" kern="0" dirty="0">
                <a:solidFill>
                  <a:schemeClr val="bg1"/>
                </a:solidFill>
              </a:rPr>
              <a:t> </a:t>
            </a:r>
            <a:r>
              <a:rPr lang="en-US" sz="2600" kern="0" dirty="0" err="1">
                <a:solidFill>
                  <a:schemeClr val="bg1"/>
                </a:solidFill>
              </a:rPr>
              <a:t>năng</a:t>
            </a:r>
            <a:r>
              <a:rPr lang="en-US" sz="2600" kern="0" dirty="0">
                <a:solidFill>
                  <a:schemeClr val="bg1"/>
                </a:solidFill>
              </a:rPr>
              <a:t> </a:t>
            </a:r>
            <a:r>
              <a:rPr lang="en-US" sz="2600" kern="0" dirty="0" err="1">
                <a:solidFill>
                  <a:schemeClr val="bg1"/>
                </a:solidFill>
              </a:rPr>
              <a:t>bảo</a:t>
            </a:r>
            <a:r>
              <a:rPr lang="en-US" sz="2600" kern="0" dirty="0">
                <a:solidFill>
                  <a:schemeClr val="bg1"/>
                </a:solidFill>
              </a:rPr>
              <a:t> </a:t>
            </a:r>
            <a:r>
              <a:rPr lang="en-US" sz="2600" kern="0" dirty="0" err="1">
                <a:solidFill>
                  <a:schemeClr val="bg1"/>
                </a:solidFill>
              </a:rPr>
              <a:t>mật</a:t>
            </a:r>
            <a:r>
              <a:rPr lang="en-US" sz="2600" kern="0" dirty="0">
                <a:solidFill>
                  <a:schemeClr val="bg1"/>
                </a:solidFill>
              </a:rPr>
              <a:t>: </a:t>
            </a:r>
            <a:r>
              <a:rPr lang="en-US" sz="2600" kern="0" dirty="0" err="1">
                <a:solidFill>
                  <a:schemeClr val="bg1"/>
                </a:solidFill>
              </a:rPr>
              <a:t>khi</a:t>
            </a:r>
            <a:r>
              <a:rPr lang="en-US" sz="2600" kern="0" dirty="0">
                <a:solidFill>
                  <a:schemeClr val="bg1"/>
                </a:solidFill>
              </a:rPr>
              <a:t> “</a:t>
            </a:r>
            <a:r>
              <a:rPr lang="en-US" sz="2600" kern="0" dirty="0" err="1">
                <a:solidFill>
                  <a:schemeClr val="bg1"/>
                </a:solidFill>
              </a:rPr>
              <a:t>đám</a:t>
            </a:r>
            <a:r>
              <a:rPr lang="en-US" sz="2600" kern="0" dirty="0">
                <a:solidFill>
                  <a:schemeClr val="bg1"/>
                </a:solidFill>
              </a:rPr>
              <a:t> </a:t>
            </a:r>
            <a:r>
              <a:rPr lang="en-US" sz="2600" kern="0" dirty="0" err="1">
                <a:solidFill>
                  <a:schemeClr val="bg1"/>
                </a:solidFill>
              </a:rPr>
              <a:t>mây</a:t>
            </a:r>
            <a:r>
              <a:rPr lang="en-US" sz="2600" kern="0" dirty="0">
                <a:solidFill>
                  <a:schemeClr val="bg1"/>
                </a:solidFill>
              </a:rPr>
              <a:t>” </a:t>
            </a:r>
            <a:r>
              <a:rPr lang="en-US" sz="2600" kern="0" dirty="0" err="1">
                <a:solidFill>
                  <a:schemeClr val="bg1"/>
                </a:solidFill>
              </a:rPr>
              <a:t>bị</a:t>
            </a:r>
            <a:r>
              <a:rPr lang="en-US" sz="2600" kern="0" dirty="0">
                <a:solidFill>
                  <a:schemeClr val="bg1"/>
                </a:solidFill>
              </a:rPr>
              <a:t> </a:t>
            </a:r>
            <a:r>
              <a:rPr lang="en-US" sz="2600" kern="0" dirty="0" err="1">
                <a:solidFill>
                  <a:schemeClr val="bg1"/>
                </a:solidFill>
              </a:rPr>
              <a:t>tấn</a:t>
            </a:r>
            <a:r>
              <a:rPr lang="en-US" sz="2600" kern="0" dirty="0">
                <a:solidFill>
                  <a:schemeClr val="bg1"/>
                </a:solidFill>
              </a:rPr>
              <a:t> </a:t>
            </a:r>
            <a:r>
              <a:rPr lang="en-US" sz="2600" kern="0" dirty="0" err="1">
                <a:solidFill>
                  <a:schemeClr val="bg1"/>
                </a:solidFill>
              </a:rPr>
              <a:t>công</a:t>
            </a:r>
            <a:r>
              <a:rPr lang="en-US" sz="2600" kern="0" dirty="0">
                <a:solidFill>
                  <a:schemeClr val="bg1"/>
                </a:solidFill>
              </a:rPr>
              <a:t>, </a:t>
            </a:r>
            <a:r>
              <a:rPr lang="en-US" sz="2600" kern="0" dirty="0" err="1">
                <a:solidFill>
                  <a:schemeClr val="bg1"/>
                </a:solidFill>
              </a:rPr>
              <a:t>toán</a:t>
            </a:r>
            <a:r>
              <a:rPr lang="en-US" sz="2600" kern="0" dirty="0">
                <a:solidFill>
                  <a:schemeClr val="bg1"/>
                </a:solidFill>
              </a:rPr>
              <a:t> </a:t>
            </a:r>
            <a:r>
              <a:rPr lang="en-US" sz="2600" kern="0" dirty="0" err="1">
                <a:solidFill>
                  <a:schemeClr val="bg1"/>
                </a:solidFill>
              </a:rPr>
              <a:t>bộ</a:t>
            </a:r>
            <a:r>
              <a:rPr lang="en-US" sz="2600" kern="0" dirty="0">
                <a:solidFill>
                  <a:schemeClr val="bg1"/>
                </a:solidFill>
              </a:rPr>
              <a:t> </a:t>
            </a:r>
            <a:r>
              <a:rPr lang="en-US" sz="2600" kern="0" dirty="0" err="1">
                <a:solidFill>
                  <a:schemeClr val="bg1"/>
                </a:solidFill>
              </a:rPr>
              <a:t>dữ</a:t>
            </a:r>
            <a:r>
              <a:rPr lang="en-US" sz="2600" kern="0" dirty="0">
                <a:solidFill>
                  <a:schemeClr val="bg1"/>
                </a:solidFill>
              </a:rPr>
              <a:t> </a:t>
            </a:r>
            <a:r>
              <a:rPr lang="en-US" sz="2600" kern="0" dirty="0" err="1">
                <a:solidFill>
                  <a:schemeClr val="bg1"/>
                </a:solidFill>
              </a:rPr>
              <a:t>liệu</a:t>
            </a:r>
            <a:r>
              <a:rPr lang="en-US" sz="2600" kern="0" dirty="0">
                <a:solidFill>
                  <a:schemeClr val="bg1"/>
                </a:solidFill>
              </a:rPr>
              <a:t> </a:t>
            </a:r>
            <a:r>
              <a:rPr lang="en-US" sz="2600" kern="0" dirty="0" err="1">
                <a:solidFill>
                  <a:schemeClr val="bg1"/>
                </a:solidFill>
              </a:rPr>
              <a:t>bị</a:t>
            </a:r>
            <a:r>
              <a:rPr lang="en-US" sz="2600" kern="0" dirty="0">
                <a:solidFill>
                  <a:schemeClr val="bg1"/>
                </a:solidFill>
              </a:rPr>
              <a:t> </a:t>
            </a:r>
            <a:r>
              <a:rPr lang="en-US" sz="2600" kern="0" dirty="0" err="1">
                <a:solidFill>
                  <a:schemeClr val="bg1"/>
                </a:solidFill>
              </a:rPr>
              <a:t>chiếm</a:t>
            </a:r>
            <a:r>
              <a:rPr lang="en-US" sz="2600" kern="0" dirty="0">
                <a:solidFill>
                  <a:schemeClr val="bg1"/>
                </a:solidFill>
              </a:rPr>
              <a:t> </a:t>
            </a:r>
            <a:r>
              <a:rPr lang="en-US" sz="2600" kern="0" dirty="0" err="1">
                <a:solidFill>
                  <a:schemeClr val="bg1"/>
                </a:solidFill>
              </a:rPr>
              <a:t>dụng</a:t>
            </a:r>
            <a:r>
              <a:rPr lang="en-US" sz="2600" kern="0" dirty="0">
                <a:solidFill>
                  <a:schemeClr val="bg1"/>
                </a:solidFill>
              </a:rPr>
              <a:t>.</a:t>
            </a:r>
          </a:p>
          <a:p>
            <a:pPr marL="342900" indent="-342900" algn="just">
              <a:spcBef>
                <a:spcPts val="1200"/>
              </a:spcBef>
              <a:buClr>
                <a:schemeClr val="bg1"/>
              </a:buClr>
              <a:buFont typeface="Courier New" panose="02070309020205020404" pitchFamily="49" charset="0"/>
              <a:buChar char="o"/>
              <a:defRPr/>
            </a:pPr>
            <a:r>
              <a:rPr lang="en-US" sz="2600" kern="0" dirty="0">
                <a:solidFill>
                  <a:schemeClr val="bg1"/>
                </a:solidFill>
              </a:rPr>
              <a:t>Đ</a:t>
            </a:r>
            <a:r>
              <a:rPr lang="vi-VN" sz="2600" kern="0" dirty="0">
                <a:solidFill>
                  <a:schemeClr val="bg1"/>
                </a:solidFill>
              </a:rPr>
              <a:t>iện toán đám mây đôi khi rơi vào trạng thái quá tải, bị ng</a:t>
            </a:r>
            <a:r>
              <a:rPr lang="en-US" sz="2600" kern="0" dirty="0">
                <a:solidFill>
                  <a:schemeClr val="bg1"/>
                </a:solidFill>
              </a:rPr>
              <a:t>ư</a:t>
            </a:r>
            <a:r>
              <a:rPr lang="vi-VN" sz="2600" kern="0" dirty="0">
                <a:solidFill>
                  <a:schemeClr val="bg1"/>
                </a:solidFill>
              </a:rPr>
              <a:t>ng trệ</a:t>
            </a:r>
            <a:r>
              <a:rPr lang="en-US" sz="2600" kern="0" dirty="0">
                <a:solidFill>
                  <a:schemeClr val="bg1"/>
                </a:solidFill>
              </a:rPr>
              <a:t> </a:t>
            </a:r>
            <a:r>
              <a:rPr lang="en-US" sz="2600" kern="0" dirty="0" err="1">
                <a:solidFill>
                  <a:schemeClr val="bg1"/>
                </a:solidFill>
              </a:rPr>
              <a:t>nên</a:t>
            </a:r>
            <a:r>
              <a:rPr lang="vi-VN" sz="2600" kern="0" dirty="0">
                <a:solidFill>
                  <a:schemeClr val="bg1"/>
                </a:solidFill>
              </a:rPr>
              <a:t> ng</a:t>
            </a:r>
            <a:r>
              <a:rPr lang="en-US" sz="2600" kern="0" dirty="0">
                <a:solidFill>
                  <a:schemeClr val="bg1"/>
                </a:solidFill>
              </a:rPr>
              <a:t>ư</a:t>
            </a:r>
            <a:r>
              <a:rPr lang="vi-VN" sz="2600" kern="0" dirty="0">
                <a:solidFill>
                  <a:schemeClr val="bg1"/>
                </a:solidFill>
              </a:rPr>
              <a:t>ời dùng không thể truy cập các dịch vụ và dữ liệu của mình trong những khoảng thời gian nào đó khiến ảnh h</a:t>
            </a:r>
            <a:r>
              <a:rPr lang="en-US" sz="2600" kern="0" dirty="0">
                <a:solidFill>
                  <a:schemeClr val="bg1"/>
                </a:solidFill>
              </a:rPr>
              <a:t>ư</a:t>
            </a:r>
            <a:r>
              <a:rPr lang="vi-VN" sz="2600" kern="0" dirty="0">
                <a:solidFill>
                  <a:schemeClr val="bg1"/>
                </a:solidFill>
              </a:rPr>
              <a:t>ởng đến công việc</a:t>
            </a:r>
            <a:r>
              <a:rPr lang="en-US" sz="2600" kern="0" dirty="0">
                <a:solidFill>
                  <a:schemeClr val="bg1"/>
                </a:solidFill>
              </a:rPr>
              <a:t>.</a:t>
            </a:r>
            <a:endParaRPr kumimoji="0" lang="en-US" sz="2600" b="0" i="0" u="none" strike="noStrike" kern="0" cap="none" spc="0" normalizeH="0" baseline="0" noProof="0" dirty="0">
              <a:ln>
                <a:noFill/>
              </a:ln>
              <a:solidFill>
                <a:schemeClr val="bg1"/>
              </a:solidFill>
              <a:effectLst/>
              <a:uLnTx/>
              <a:uFillTx/>
              <a:sym typeface="Pontano Sans"/>
            </a:endParaRPr>
          </a:p>
        </p:txBody>
      </p:sp>
      <p:pic>
        <p:nvPicPr>
          <p:cNvPr id="4" name="Picture 3">
            <a:extLst>
              <a:ext uri="{FF2B5EF4-FFF2-40B4-BE49-F238E27FC236}">
                <a16:creationId xmlns:a16="http://schemas.microsoft.com/office/drawing/2014/main" id="{858C5EF9-3B0F-44F2-BDD2-371A5E024805}"/>
              </a:ext>
            </a:extLst>
          </p:cNvPr>
          <p:cNvPicPr>
            <a:picLocks noChangeAspect="1"/>
          </p:cNvPicPr>
          <p:nvPr/>
        </p:nvPicPr>
        <p:blipFill>
          <a:blip r:embed="rId3"/>
          <a:stretch>
            <a:fillRect/>
          </a:stretch>
        </p:blipFill>
        <p:spPr>
          <a:xfrm>
            <a:off x="6646340" y="1209040"/>
            <a:ext cx="4925900" cy="3212131"/>
          </a:xfrm>
          <a:prstGeom prst="rect">
            <a:avLst/>
          </a:prstGeom>
        </p:spPr>
      </p:pic>
      <p:sp>
        <p:nvSpPr>
          <p:cNvPr id="7" name="TextBox 6">
            <a:extLst>
              <a:ext uri="{FF2B5EF4-FFF2-40B4-BE49-F238E27FC236}">
                <a16:creationId xmlns:a16="http://schemas.microsoft.com/office/drawing/2014/main" id="{296F0254-D905-46A4-97E4-4C4F002787A5}"/>
              </a:ext>
            </a:extLst>
          </p:cNvPr>
          <p:cNvSpPr txBox="1"/>
          <p:nvPr/>
        </p:nvSpPr>
        <p:spPr>
          <a:xfrm>
            <a:off x="7346403" y="4707295"/>
            <a:ext cx="4477118" cy="338554"/>
          </a:xfrm>
          <a:prstGeom prst="rect">
            <a:avLst/>
          </a:prstGeom>
          <a:noFill/>
        </p:spPr>
        <p:txBody>
          <a:bodyPr wrap="square" rtlCol="0">
            <a:spAutoFit/>
          </a:bodyPr>
          <a:lstStyle/>
          <a:p>
            <a:r>
              <a:rPr lang="en-US" sz="1600" i="1" dirty="0" err="1">
                <a:solidFill>
                  <a:schemeClr val="bg1"/>
                </a:solidFill>
              </a:rPr>
              <a:t>Ảnh</a:t>
            </a:r>
            <a:r>
              <a:rPr lang="en-US" sz="1600" i="1" dirty="0">
                <a:solidFill>
                  <a:schemeClr val="bg1"/>
                </a:solidFill>
              </a:rPr>
              <a:t> </a:t>
            </a:r>
            <a:r>
              <a:rPr lang="en-US" sz="1600" i="1" dirty="0" err="1">
                <a:solidFill>
                  <a:schemeClr val="bg1"/>
                </a:solidFill>
              </a:rPr>
              <a:t>minh</a:t>
            </a:r>
            <a:r>
              <a:rPr lang="en-US" sz="1600" i="1" dirty="0">
                <a:solidFill>
                  <a:schemeClr val="bg1"/>
                </a:solidFill>
              </a:rPr>
              <a:t> </a:t>
            </a:r>
            <a:r>
              <a:rPr lang="en-US" sz="1600" i="1" dirty="0" err="1">
                <a:solidFill>
                  <a:schemeClr val="bg1"/>
                </a:solidFill>
              </a:rPr>
              <a:t>họa</a:t>
            </a:r>
            <a:r>
              <a:rPr lang="en-US" sz="1600" i="1" dirty="0">
                <a:solidFill>
                  <a:schemeClr val="bg1"/>
                </a:solidFill>
              </a:rPr>
              <a:t>, </a:t>
            </a:r>
            <a:r>
              <a:rPr lang="en-US" sz="1600" i="1" dirty="0" err="1">
                <a:solidFill>
                  <a:schemeClr val="bg1"/>
                </a:solidFill>
              </a:rPr>
              <a:t>nguồn</a:t>
            </a:r>
            <a:r>
              <a:rPr lang="en-US" sz="1600" i="1" dirty="0">
                <a:solidFill>
                  <a:schemeClr val="bg1"/>
                </a:solidFill>
              </a:rPr>
              <a:t>: baophapluat.vn</a:t>
            </a:r>
          </a:p>
        </p:txBody>
      </p:sp>
      <p:pic>
        <p:nvPicPr>
          <p:cNvPr id="5" name="Picture 4">
            <a:extLst>
              <a:ext uri="{FF2B5EF4-FFF2-40B4-BE49-F238E27FC236}">
                <a16:creationId xmlns:a16="http://schemas.microsoft.com/office/drawing/2014/main" id="{322B1DF6-6B6A-4B3F-9049-A51C0CD27A3D}"/>
              </a:ext>
            </a:extLst>
          </p:cNvPr>
          <p:cNvPicPr>
            <a:picLocks noChangeAspect="1"/>
          </p:cNvPicPr>
          <p:nvPr/>
        </p:nvPicPr>
        <p:blipFill>
          <a:blip r:embed="rId4"/>
          <a:stretch>
            <a:fillRect/>
          </a:stretch>
        </p:blipFill>
        <p:spPr>
          <a:xfrm>
            <a:off x="6637880" y="1209040"/>
            <a:ext cx="4934360" cy="3212131"/>
          </a:xfrm>
          <a:prstGeom prst="rect">
            <a:avLst/>
          </a:prstGeom>
        </p:spPr>
      </p:pic>
      <p:sp>
        <p:nvSpPr>
          <p:cNvPr id="9" name="TextBox 8">
            <a:extLst>
              <a:ext uri="{FF2B5EF4-FFF2-40B4-BE49-F238E27FC236}">
                <a16:creationId xmlns:a16="http://schemas.microsoft.com/office/drawing/2014/main" id="{E164F994-614B-4FCF-9B27-E89B3E263309}"/>
              </a:ext>
            </a:extLst>
          </p:cNvPr>
          <p:cNvSpPr txBox="1"/>
          <p:nvPr/>
        </p:nvSpPr>
        <p:spPr>
          <a:xfrm>
            <a:off x="7346403" y="4707295"/>
            <a:ext cx="4477118" cy="338554"/>
          </a:xfrm>
          <a:prstGeom prst="rect">
            <a:avLst/>
          </a:prstGeom>
          <a:noFill/>
        </p:spPr>
        <p:txBody>
          <a:bodyPr wrap="square" rtlCol="0">
            <a:spAutoFit/>
          </a:bodyPr>
          <a:lstStyle/>
          <a:p>
            <a:r>
              <a:rPr lang="en-US" sz="1600" i="1" dirty="0" err="1">
                <a:solidFill>
                  <a:schemeClr val="bg1"/>
                </a:solidFill>
              </a:rPr>
              <a:t>Ảnh</a:t>
            </a:r>
            <a:r>
              <a:rPr lang="en-US" sz="1600" i="1" dirty="0">
                <a:solidFill>
                  <a:schemeClr val="bg1"/>
                </a:solidFill>
              </a:rPr>
              <a:t> </a:t>
            </a:r>
            <a:r>
              <a:rPr lang="en-US" sz="1600" i="1" dirty="0" err="1">
                <a:solidFill>
                  <a:schemeClr val="bg1"/>
                </a:solidFill>
              </a:rPr>
              <a:t>minh</a:t>
            </a:r>
            <a:r>
              <a:rPr lang="en-US" sz="1600" i="1" dirty="0">
                <a:solidFill>
                  <a:schemeClr val="bg1"/>
                </a:solidFill>
              </a:rPr>
              <a:t> </a:t>
            </a:r>
            <a:r>
              <a:rPr lang="en-US" sz="1600" i="1" dirty="0" err="1">
                <a:solidFill>
                  <a:schemeClr val="bg1"/>
                </a:solidFill>
              </a:rPr>
              <a:t>họa</a:t>
            </a:r>
            <a:r>
              <a:rPr lang="en-US" sz="1600" i="1" dirty="0">
                <a:solidFill>
                  <a:schemeClr val="bg1"/>
                </a:solidFill>
              </a:rPr>
              <a:t>, </a:t>
            </a:r>
            <a:r>
              <a:rPr lang="en-US" sz="1600" i="1" dirty="0" err="1">
                <a:solidFill>
                  <a:schemeClr val="bg1"/>
                </a:solidFill>
              </a:rPr>
              <a:t>nguồn</a:t>
            </a:r>
            <a:r>
              <a:rPr lang="en-US" sz="1600" i="1" dirty="0">
                <a:solidFill>
                  <a:schemeClr val="bg1"/>
                </a:solidFill>
              </a:rPr>
              <a:t>: thanhnien.vn</a:t>
            </a:r>
          </a:p>
        </p:txBody>
      </p:sp>
      <p:pic>
        <p:nvPicPr>
          <p:cNvPr id="8" name="Picture 7">
            <a:extLst>
              <a:ext uri="{FF2B5EF4-FFF2-40B4-BE49-F238E27FC236}">
                <a16:creationId xmlns:a16="http://schemas.microsoft.com/office/drawing/2014/main" id="{58FF384E-AC28-4B98-817C-82F6C662241C}"/>
              </a:ext>
            </a:extLst>
          </p:cNvPr>
          <p:cNvPicPr>
            <a:picLocks noChangeAspect="1"/>
          </p:cNvPicPr>
          <p:nvPr/>
        </p:nvPicPr>
        <p:blipFill>
          <a:blip r:embed="rId5"/>
          <a:stretch>
            <a:fillRect/>
          </a:stretch>
        </p:blipFill>
        <p:spPr>
          <a:xfrm>
            <a:off x="6646340" y="1209040"/>
            <a:ext cx="4925900" cy="3212131"/>
          </a:xfrm>
          <a:prstGeom prst="rect">
            <a:avLst/>
          </a:prstGeom>
        </p:spPr>
      </p:pic>
      <p:sp>
        <p:nvSpPr>
          <p:cNvPr id="13" name="TextBox 12">
            <a:extLst>
              <a:ext uri="{FF2B5EF4-FFF2-40B4-BE49-F238E27FC236}">
                <a16:creationId xmlns:a16="http://schemas.microsoft.com/office/drawing/2014/main" id="{A08F4DC3-8FED-462D-AE54-369FD81FC274}"/>
              </a:ext>
            </a:extLst>
          </p:cNvPr>
          <p:cNvSpPr txBox="1"/>
          <p:nvPr/>
        </p:nvSpPr>
        <p:spPr>
          <a:xfrm>
            <a:off x="7390791" y="4684948"/>
            <a:ext cx="4477118" cy="338554"/>
          </a:xfrm>
          <a:prstGeom prst="rect">
            <a:avLst/>
          </a:prstGeom>
          <a:noFill/>
        </p:spPr>
        <p:txBody>
          <a:bodyPr wrap="square" rtlCol="0">
            <a:spAutoFit/>
          </a:bodyPr>
          <a:lstStyle/>
          <a:p>
            <a:r>
              <a:rPr lang="en-US" sz="1600" i="1" dirty="0" err="1">
                <a:solidFill>
                  <a:schemeClr val="bg1"/>
                </a:solidFill>
              </a:rPr>
              <a:t>Ảnh</a:t>
            </a:r>
            <a:r>
              <a:rPr lang="en-US" sz="1600" i="1" dirty="0">
                <a:solidFill>
                  <a:schemeClr val="bg1"/>
                </a:solidFill>
              </a:rPr>
              <a:t> </a:t>
            </a:r>
            <a:r>
              <a:rPr lang="en-US" sz="1600" i="1" dirty="0" err="1">
                <a:solidFill>
                  <a:schemeClr val="bg1"/>
                </a:solidFill>
              </a:rPr>
              <a:t>minh</a:t>
            </a:r>
            <a:r>
              <a:rPr lang="en-US" sz="1600" i="1" dirty="0">
                <a:solidFill>
                  <a:schemeClr val="bg1"/>
                </a:solidFill>
              </a:rPr>
              <a:t> </a:t>
            </a:r>
            <a:r>
              <a:rPr lang="en-US" sz="1600" i="1" dirty="0" err="1">
                <a:solidFill>
                  <a:schemeClr val="bg1"/>
                </a:solidFill>
              </a:rPr>
              <a:t>họa</a:t>
            </a:r>
            <a:r>
              <a:rPr lang="en-US" sz="1600" i="1" dirty="0">
                <a:solidFill>
                  <a:schemeClr val="bg1"/>
                </a:solidFill>
              </a:rPr>
              <a:t>, </a:t>
            </a:r>
            <a:r>
              <a:rPr lang="en-US" sz="1600" i="1" dirty="0" err="1">
                <a:solidFill>
                  <a:schemeClr val="bg1"/>
                </a:solidFill>
              </a:rPr>
              <a:t>nguồn</a:t>
            </a:r>
            <a:r>
              <a:rPr lang="en-US" sz="1600" i="1" dirty="0">
                <a:solidFill>
                  <a:schemeClr val="bg1"/>
                </a:solidFill>
              </a:rPr>
              <a:t>: kenh14.vn</a:t>
            </a:r>
          </a:p>
        </p:txBody>
      </p:sp>
    </p:spTree>
    <p:extLst>
      <p:ext uri="{BB962C8B-B14F-4D97-AF65-F5344CB8AC3E}">
        <p14:creationId xmlns:p14="http://schemas.microsoft.com/office/powerpoint/2010/main" val="179622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fade">
                                      <p:cBhvr>
                                        <p:cTn id="11" dur="900"/>
                                        <p:tgtEl>
                                          <p:spTgt spid="12">
                                            <p:txEl>
                                              <p:pRg st="0" end="0"/>
                                            </p:txEl>
                                          </p:spTgt>
                                        </p:tgtEl>
                                      </p:cBhvr>
                                    </p:animEffect>
                                  </p:childTnLst>
                                </p:cTn>
                              </p:par>
                              <p:par>
                                <p:cTn id="12" presetID="16" presetClass="entr" presetSubtype="21" fill="hold" nodeType="withEffect">
                                  <p:stCondLst>
                                    <p:cond delay="20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9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15" presetID="10" presetClass="entr" presetSubtype="0"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10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fade">
                                      <p:cBhvr>
                                        <p:cTn id="22" dur="800"/>
                                        <p:tgtEl>
                                          <p:spTgt spid="12">
                                            <p:txEl>
                                              <p:pRg st="1" end="1"/>
                                            </p:txEl>
                                          </p:spTgt>
                                        </p:tgtEl>
                                      </p:cBhvr>
                                    </p:animEffect>
                                  </p:childTnLst>
                                </p:cTn>
                              </p:par>
                              <p:par>
                                <p:cTn id="23" presetID="16" presetClass="entr" presetSubtype="21" fill="hold" nodeType="withEffect">
                                  <p:stCondLst>
                                    <p:cond delay="30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8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8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animEffect transition="in" filter="fade">
                                      <p:cBhvr>
                                        <p:cTn id="33" dur="900"/>
                                        <p:tgtEl>
                                          <p:spTgt spid="12">
                                            <p:txEl>
                                              <p:pRg st="2" end="2"/>
                                            </p:txEl>
                                          </p:spTgt>
                                        </p:tgtEl>
                                      </p:cBhvr>
                                    </p:animEffect>
                                  </p:childTnLst>
                                </p:cTn>
                              </p:par>
                              <p:par>
                                <p:cTn id="34" presetID="16" presetClass="entr" presetSubtype="21" fill="hold" nodeType="withEffect">
                                  <p:stCondLst>
                                    <p:cond delay="300"/>
                                  </p:stCondLst>
                                  <p:childTnLst>
                                    <p:set>
                                      <p:cBhvr>
                                        <p:cTn id="35" dur="1" fill="hold">
                                          <p:stCondLst>
                                            <p:cond delay="0"/>
                                          </p:stCondLst>
                                        </p:cTn>
                                        <p:tgtEl>
                                          <p:spTgt spid="8"/>
                                        </p:tgtEl>
                                        <p:attrNameLst>
                                          <p:attrName>style.visibility</p:attrName>
                                        </p:attrNameLst>
                                      </p:cBhvr>
                                      <p:to>
                                        <p:strVal val="visible"/>
                                      </p:to>
                                    </p:set>
                                    <p:animEffect transition="in" filter="barn(inVertical)">
                                      <p:cBhvr>
                                        <p:cTn id="36" dur="900"/>
                                        <p:tgtEl>
                                          <p:spTgt spid="8"/>
                                        </p:tgtEl>
                                      </p:cBhvr>
                                    </p:animEffect>
                                  </p:childTnLst>
                                </p:cTn>
                              </p:par>
                              <p:par>
                                <p:cTn id="37" presetID="10" presetClass="entr" presetSubtype="0" fill="hold" grpId="0" nodeType="withEffect">
                                  <p:stCondLst>
                                    <p:cond delay="30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8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70410153401"/>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PA" val="v3.1.0"/>
</p:tagLst>
</file>

<file path=ppt/theme/theme1.xml><?xml version="1.0" encoding="utf-8"?>
<a:theme xmlns:a="http://schemas.openxmlformats.org/drawingml/2006/main" name="Digital Marketing Agency by Slidesgo">
  <a:themeElements>
    <a:clrScheme name="Simple Light">
      <a:dk1>
        <a:srgbClr val="000000"/>
      </a:dk1>
      <a:lt1>
        <a:srgbClr val="FFFFFF"/>
      </a:lt1>
      <a:dk2>
        <a:srgbClr val="595959"/>
      </a:dk2>
      <a:lt2>
        <a:srgbClr val="EEEEEE"/>
      </a:lt2>
      <a:accent1>
        <a:srgbClr val="10ECFF"/>
      </a:accent1>
      <a:accent2>
        <a:srgbClr val="E354F7"/>
      </a:accent2>
      <a:accent3>
        <a:srgbClr val="FFFFFF"/>
      </a:accent3>
      <a:accent4>
        <a:srgbClr val="3E22BC"/>
      </a:accent4>
      <a:accent5>
        <a:srgbClr val="80E0FF"/>
      </a:accent5>
      <a:accent6>
        <a:srgbClr val="CFE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438" row="9">
    <wetp:webextensionref xmlns:r="http://schemas.openxmlformats.org/officeDocument/2006/relationships" r:id="rId1"/>
  </wetp:taskpane>
  <wetp:taskpane dockstate="right" visibility="0" width="438" row="10">
    <wetp:webextensionref xmlns:r="http://schemas.openxmlformats.org/officeDocument/2006/relationships" r:id="rId2"/>
  </wetp:taskpane>
  <wetp:taskpane dockstate="right" visibility="0" width="438" row="11">
    <wetp:webextensionref xmlns:r="http://schemas.openxmlformats.org/officeDocument/2006/relationships" r:id="rId3"/>
  </wetp:taskpane>
  <wetp:taskpane dockstate="right" visibility="0" width="438" row="12">
    <wetp:webextensionref xmlns:r="http://schemas.openxmlformats.org/officeDocument/2006/relationships" r:id="rId4"/>
  </wetp:taskpane>
</wetp:taskpanes>
</file>

<file path=ppt/webextensions/webextension1.xml><?xml version="1.0" encoding="utf-8"?>
<we:webextension xmlns:we="http://schemas.microsoft.com/office/webextensions/webextension/2010/11" id="{E8C8870E-0BB1-4341-BB25-AA9690A60A49}">
  <we:reference id="wa104380907" version="1.0.0.0" store="en-US" storeType="OMEX"/>
  <we:alternateReferences>
    <we:reference id="wa104380907" version="1.0.0.0" store="WA10438090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6D577379-80A3-4DE5-AA52-8C07DB898FC1}">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DE4A2A1E-DC70-42C1-BFB2-633F9AFF63E3}">
  <we:reference id="wa104379370" version="2.0.0.0" store="en-US" storeType="OMEX"/>
  <we:alternateReferences>
    <we:reference id="wa104379370" version="2.0.0.0" store="WA104379370"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D14422BA-9903-4358-9104-B93EA5430874}">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874</TotalTime>
  <Words>1148</Words>
  <Application>Microsoft Office PowerPoint</Application>
  <PresentationFormat>Widescreen</PresentationFormat>
  <Paragraphs>96</Paragraphs>
  <Slides>18</Slides>
  <Notes>18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Abel</vt:lpstr>
      <vt:lpstr>Arial</vt:lpstr>
      <vt:lpstr>Calibri</vt:lpstr>
      <vt:lpstr>Century Gothic</vt:lpstr>
      <vt:lpstr>Courier New</vt:lpstr>
      <vt:lpstr>Fjalla One</vt:lpstr>
      <vt:lpstr>Helvetica Neue</vt:lpstr>
      <vt:lpstr>Nixie One</vt:lpstr>
      <vt:lpstr>Pontano Sans</vt:lpstr>
      <vt:lpstr>Pontano Sans </vt:lpstr>
      <vt:lpstr>Tinos</vt:lpstr>
      <vt:lpstr>Titillium</vt:lpstr>
      <vt:lpstr>Wingdings</vt:lpstr>
      <vt:lpstr>Digital Marketing Agency by Slidesgo</vt:lpstr>
      <vt:lpstr>PowerPoint Presentation</vt:lpstr>
      <vt:lpstr>PowerPoint Presentation</vt:lpstr>
      <vt:lpstr>PowerPoint Presentation</vt:lpstr>
      <vt:lpstr>I – Khái niệm và phương thức hoạt động.</vt:lpstr>
      <vt:lpstr>PowerPoint Presentation</vt:lpstr>
      <vt:lpstr>II – Ai cần sử dụng điện toán đám mây?</vt:lpstr>
      <vt:lpstr>PowerPoint Presentation</vt:lpstr>
      <vt:lpstr>III – Ưu điểm và nhược điểm của điện toán đám mây?</vt:lpstr>
      <vt:lpstr>III – Ưu điểm và nhược điểm của điện toán đám mây?</vt:lpstr>
      <vt:lpstr>PowerPoint Presentation</vt:lpstr>
      <vt:lpstr>IV – Phân loại điện toán đám mây.</vt:lpstr>
      <vt:lpstr>IV – Phân loại điện toán đám mây.</vt:lpstr>
      <vt:lpstr>IV – Phân loại điện toán đám mây.</vt:lpstr>
      <vt:lpstr>PowerPoint Presentation</vt:lpstr>
      <vt:lpstr>V – Ứng dụng phổ biến của công nghệ điện toán đám mây. </vt:lpstr>
      <vt:lpstr>V – Ứng dụng phổ biến của công nghệ điện toán đám mây. </vt:lpstr>
      <vt:lpstr>Các nguồn tham khảo thông tin: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THẦY VÀ CÁC BẠN</dc:title>
  <dc:creator>Văn An Nguyễn</dc:creator>
  <cp:lastModifiedBy>Văn An Nguyễn</cp:lastModifiedBy>
  <cp:revision>22</cp:revision>
  <dcterms:created xsi:type="dcterms:W3CDTF">2020-11-15T13:47:02Z</dcterms:created>
  <dcterms:modified xsi:type="dcterms:W3CDTF">2020-11-19T04:57:40Z</dcterms:modified>
</cp:coreProperties>
</file>